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57" r:id="rId2"/>
    <p:sldId id="259" r:id="rId3"/>
    <p:sldId id="258" r:id="rId4"/>
    <p:sldId id="256" r:id="rId5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59"/>
    <p:restoredTop sz="94000"/>
  </p:normalViewPr>
  <p:slideViewPr>
    <p:cSldViewPr snapToGrid="0" snapToObjects="1" showGuides="1">
      <p:cViewPr varScale="1">
        <p:scale>
          <a:sx n="75" d="100"/>
          <a:sy n="75" d="100"/>
        </p:scale>
        <p:origin x="392" y="176"/>
      </p:cViewPr>
      <p:guideLst>
        <p:guide orient="horz" pos="3024"/>
        <p:guide pos="4032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D86A49-8744-7346-9972-C630538E74B6}" type="datetimeFigureOut">
              <a:rPr kumimoji="1" lang="ja-JP" altLang="en-US" smtClean="0"/>
              <a:t>2022/6/25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0B5C6-E7FC-EA42-9615-34120DF573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8635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0B5C6-E7FC-EA42-9615-34120DF5732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7904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0B5C6-E7FC-EA42-9615-34120DF5732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2382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0B5C6-E7FC-EA42-9615-34120DF5732D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70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1A3D2-0FB4-824A-B916-DFA77D935DD3}" type="datetimeFigureOut">
              <a:rPr kumimoji="1" lang="ja-JP" altLang="en-US" smtClean="0"/>
              <a:t>2022/6/25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BC41-FF41-2B41-B4D0-F47374B626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2711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1A3D2-0FB4-824A-B916-DFA77D935DD3}" type="datetimeFigureOut">
              <a:rPr kumimoji="1" lang="ja-JP" altLang="en-US" smtClean="0"/>
              <a:t>2022/6/25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BC41-FF41-2B41-B4D0-F47374B626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6121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1A3D2-0FB4-824A-B916-DFA77D935DD3}" type="datetimeFigureOut">
              <a:rPr kumimoji="1" lang="ja-JP" altLang="en-US" smtClean="0"/>
              <a:t>2022/6/25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BC41-FF41-2B41-B4D0-F47374B626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7208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1A3D2-0FB4-824A-B916-DFA77D935DD3}" type="datetimeFigureOut">
              <a:rPr kumimoji="1" lang="ja-JP" altLang="en-US" smtClean="0"/>
              <a:t>2022/6/25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BC41-FF41-2B41-B4D0-F47374B626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6361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1A3D2-0FB4-824A-B916-DFA77D935DD3}" type="datetimeFigureOut">
              <a:rPr kumimoji="1" lang="ja-JP" altLang="en-US" smtClean="0"/>
              <a:t>2022/6/25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BC41-FF41-2B41-B4D0-F47374B626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7296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1A3D2-0FB4-824A-B916-DFA77D935DD3}" type="datetimeFigureOut">
              <a:rPr kumimoji="1" lang="ja-JP" altLang="en-US" smtClean="0"/>
              <a:t>2022/6/25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BC41-FF41-2B41-B4D0-F47374B626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9463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1A3D2-0FB4-824A-B916-DFA77D935DD3}" type="datetimeFigureOut">
              <a:rPr kumimoji="1" lang="ja-JP" altLang="en-US" smtClean="0"/>
              <a:t>2022/6/25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BC41-FF41-2B41-B4D0-F47374B626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2473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1A3D2-0FB4-824A-B916-DFA77D935DD3}" type="datetimeFigureOut">
              <a:rPr kumimoji="1" lang="ja-JP" altLang="en-US" smtClean="0"/>
              <a:t>2022/6/25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BC41-FF41-2B41-B4D0-F47374B626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0225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1A3D2-0FB4-824A-B916-DFA77D935DD3}" type="datetimeFigureOut">
              <a:rPr kumimoji="1" lang="ja-JP" altLang="en-US" smtClean="0"/>
              <a:t>2022/6/25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BC41-FF41-2B41-B4D0-F47374B626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47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1A3D2-0FB4-824A-B916-DFA77D935DD3}" type="datetimeFigureOut">
              <a:rPr kumimoji="1" lang="ja-JP" altLang="en-US" smtClean="0"/>
              <a:t>2022/6/25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BC41-FF41-2B41-B4D0-F47374B626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1939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1A3D2-0FB4-824A-B916-DFA77D935DD3}" type="datetimeFigureOut">
              <a:rPr kumimoji="1" lang="ja-JP" altLang="en-US" smtClean="0"/>
              <a:t>2022/6/25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BC41-FF41-2B41-B4D0-F47374B626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43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1A3D2-0FB4-824A-B916-DFA77D935DD3}" type="datetimeFigureOut">
              <a:rPr kumimoji="1" lang="ja-JP" altLang="en-US" smtClean="0"/>
              <a:t>2022/6/25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FBC41-FF41-2B41-B4D0-F47374B626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417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kumimoji="1"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渡部篤郎 – フジテレビュー!!">
            <a:extLst>
              <a:ext uri="{FF2B5EF4-FFF2-40B4-BE49-F238E27FC236}">
                <a16:creationId xmlns:a16="http://schemas.microsoft.com/office/drawing/2014/main" id="{1BF2DA8C-ACC2-B0C0-ECEE-553E1AF37C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3" t="6458" r="9371"/>
          <a:stretch/>
        </p:blipFill>
        <p:spPr bwMode="auto">
          <a:xfrm>
            <a:off x="123482" y="0"/>
            <a:ext cx="12554636" cy="960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5" name="正方形/長方形 1494">
            <a:extLst>
              <a:ext uri="{FF2B5EF4-FFF2-40B4-BE49-F238E27FC236}">
                <a16:creationId xmlns:a16="http://schemas.microsoft.com/office/drawing/2014/main" id="{A90BB623-629E-A50D-3994-572493CA024E}"/>
              </a:ext>
            </a:extLst>
          </p:cNvPr>
          <p:cNvSpPr/>
          <p:nvPr/>
        </p:nvSpPr>
        <p:spPr>
          <a:xfrm>
            <a:off x="0" y="1"/>
            <a:ext cx="12801600" cy="9588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65" name="グループ化 1464">
            <a:extLst>
              <a:ext uri="{FF2B5EF4-FFF2-40B4-BE49-F238E27FC236}">
                <a16:creationId xmlns:a16="http://schemas.microsoft.com/office/drawing/2014/main" id="{746360D2-1796-C35F-EF9D-ACEFB08B0674}"/>
              </a:ext>
            </a:extLst>
          </p:cNvPr>
          <p:cNvGrpSpPr/>
          <p:nvPr/>
        </p:nvGrpSpPr>
        <p:grpSpPr>
          <a:xfrm>
            <a:off x="230549" y="228592"/>
            <a:ext cx="12212134" cy="9359639"/>
            <a:chOff x="230549" y="228592"/>
            <a:chExt cx="12212134" cy="9359639"/>
          </a:xfrm>
        </p:grpSpPr>
        <p:sp>
          <p:nvSpPr>
            <p:cNvPr id="4" name="フリーフォーム 3">
              <a:extLst>
                <a:ext uri="{FF2B5EF4-FFF2-40B4-BE49-F238E27FC236}">
                  <a16:creationId xmlns:a16="http://schemas.microsoft.com/office/drawing/2014/main" id="{74AF2B05-C390-F5DF-7131-07B7AC62E473}"/>
                </a:ext>
              </a:extLst>
            </p:cNvPr>
            <p:cNvSpPr/>
            <p:nvPr/>
          </p:nvSpPr>
          <p:spPr>
            <a:xfrm>
              <a:off x="9310925" y="2054196"/>
              <a:ext cx="276378" cy="16195"/>
            </a:xfrm>
            <a:custGeom>
              <a:avLst/>
              <a:gdLst>
                <a:gd name="connsiteX0" fmla="*/ 1350 w 276378"/>
                <a:gd name="connsiteY0" fmla="*/ 9554 h 16195"/>
                <a:gd name="connsiteX1" fmla="*/ 271225 w 276378"/>
                <a:gd name="connsiteY1" fmla="*/ 29 h 16195"/>
                <a:gd name="connsiteX2" fmla="*/ 185500 w 276378"/>
                <a:gd name="connsiteY2" fmla="*/ 6379 h 16195"/>
                <a:gd name="connsiteX3" fmla="*/ 166450 w 276378"/>
                <a:gd name="connsiteY3" fmla="*/ 15904 h 16195"/>
                <a:gd name="connsiteX4" fmla="*/ 1350 w 276378"/>
                <a:gd name="connsiteY4" fmla="*/ 9554 h 1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378" h="16195">
                  <a:moveTo>
                    <a:pt x="1350" y="9554"/>
                  </a:moveTo>
                  <a:cubicBezTo>
                    <a:pt x="18813" y="6908"/>
                    <a:pt x="240533" y="558"/>
                    <a:pt x="271225" y="29"/>
                  </a:cubicBezTo>
                  <a:cubicBezTo>
                    <a:pt x="301917" y="-500"/>
                    <a:pt x="185500" y="6379"/>
                    <a:pt x="185500" y="6379"/>
                  </a:cubicBezTo>
                  <a:cubicBezTo>
                    <a:pt x="168037" y="9025"/>
                    <a:pt x="191850" y="14317"/>
                    <a:pt x="166450" y="15904"/>
                  </a:cubicBezTo>
                  <a:cubicBezTo>
                    <a:pt x="141050" y="17492"/>
                    <a:pt x="-16113" y="12200"/>
                    <a:pt x="1350" y="95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 5">
              <a:extLst>
                <a:ext uri="{FF2B5EF4-FFF2-40B4-BE49-F238E27FC236}">
                  <a16:creationId xmlns:a16="http://schemas.microsoft.com/office/drawing/2014/main" id="{A8F7D8B0-2E41-054A-940F-42A3E0B56288}"/>
                </a:ext>
              </a:extLst>
            </p:cNvPr>
            <p:cNvSpPr/>
            <p:nvPr/>
          </p:nvSpPr>
          <p:spPr>
            <a:xfrm>
              <a:off x="9344025" y="2121470"/>
              <a:ext cx="383183" cy="89804"/>
            </a:xfrm>
            <a:custGeom>
              <a:avLst/>
              <a:gdLst>
                <a:gd name="connsiteX0" fmla="*/ 0 w 383183"/>
                <a:gd name="connsiteY0" fmla="*/ 2605 h 89804"/>
                <a:gd name="connsiteX1" fmla="*/ 200025 w 383183"/>
                <a:gd name="connsiteY1" fmla="*/ 2605 h 89804"/>
                <a:gd name="connsiteX2" fmla="*/ 146050 w 383183"/>
                <a:gd name="connsiteY2" fmla="*/ 34355 h 89804"/>
                <a:gd name="connsiteX3" fmla="*/ 203200 w 383183"/>
                <a:gd name="connsiteY3" fmla="*/ 37530 h 89804"/>
                <a:gd name="connsiteX4" fmla="*/ 184150 w 383183"/>
                <a:gd name="connsiteY4" fmla="*/ 50230 h 89804"/>
                <a:gd name="connsiteX5" fmla="*/ 295275 w 383183"/>
                <a:gd name="connsiteY5" fmla="*/ 62930 h 89804"/>
                <a:gd name="connsiteX6" fmla="*/ 247650 w 383183"/>
                <a:gd name="connsiteY6" fmla="*/ 72455 h 89804"/>
                <a:gd name="connsiteX7" fmla="*/ 381000 w 383183"/>
                <a:gd name="connsiteY7" fmla="*/ 88330 h 89804"/>
                <a:gd name="connsiteX8" fmla="*/ 320675 w 383183"/>
                <a:gd name="connsiteY8" fmla="*/ 85155 h 89804"/>
                <a:gd name="connsiteX9" fmla="*/ 193675 w 383183"/>
                <a:gd name="connsiteY9" fmla="*/ 53405 h 89804"/>
                <a:gd name="connsiteX10" fmla="*/ 219075 w 383183"/>
                <a:gd name="connsiteY10" fmla="*/ 21655 h 89804"/>
                <a:gd name="connsiteX11" fmla="*/ 168275 w 383183"/>
                <a:gd name="connsiteY11" fmla="*/ 24830 h 89804"/>
                <a:gd name="connsiteX12" fmla="*/ 200025 w 383183"/>
                <a:gd name="connsiteY12" fmla="*/ 8955 h 89804"/>
                <a:gd name="connsiteX13" fmla="*/ 0 w 383183"/>
                <a:gd name="connsiteY13" fmla="*/ 2605 h 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3183" h="89804">
                  <a:moveTo>
                    <a:pt x="0" y="2605"/>
                  </a:moveTo>
                  <a:cubicBezTo>
                    <a:pt x="0" y="1547"/>
                    <a:pt x="175683" y="-2687"/>
                    <a:pt x="200025" y="2605"/>
                  </a:cubicBezTo>
                  <a:cubicBezTo>
                    <a:pt x="224367" y="7897"/>
                    <a:pt x="145521" y="28534"/>
                    <a:pt x="146050" y="34355"/>
                  </a:cubicBezTo>
                  <a:cubicBezTo>
                    <a:pt x="146579" y="40176"/>
                    <a:pt x="203200" y="37530"/>
                    <a:pt x="203200" y="37530"/>
                  </a:cubicBezTo>
                  <a:cubicBezTo>
                    <a:pt x="209550" y="40176"/>
                    <a:pt x="168804" y="45997"/>
                    <a:pt x="184150" y="50230"/>
                  </a:cubicBezTo>
                  <a:cubicBezTo>
                    <a:pt x="199496" y="54463"/>
                    <a:pt x="284692" y="59226"/>
                    <a:pt x="295275" y="62930"/>
                  </a:cubicBezTo>
                  <a:cubicBezTo>
                    <a:pt x="305858" y="66634"/>
                    <a:pt x="233363" y="68222"/>
                    <a:pt x="247650" y="72455"/>
                  </a:cubicBezTo>
                  <a:cubicBezTo>
                    <a:pt x="261937" y="76688"/>
                    <a:pt x="368829" y="86213"/>
                    <a:pt x="381000" y="88330"/>
                  </a:cubicBezTo>
                  <a:cubicBezTo>
                    <a:pt x="393171" y="90447"/>
                    <a:pt x="351896" y="90976"/>
                    <a:pt x="320675" y="85155"/>
                  </a:cubicBezTo>
                  <a:cubicBezTo>
                    <a:pt x="289454" y="79334"/>
                    <a:pt x="210608" y="63988"/>
                    <a:pt x="193675" y="53405"/>
                  </a:cubicBezTo>
                  <a:cubicBezTo>
                    <a:pt x="176742" y="42822"/>
                    <a:pt x="223308" y="26417"/>
                    <a:pt x="219075" y="21655"/>
                  </a:cubicBezTo>
                  <a:cubicBezTo>
                    <a:pt x="214842" y="16893"/>
                    <a:pt x="171450" y="26947"/>
                    <a:pt x="168275" y="24830"/>
                  </a:cubicBezTo>
                  <a:cubicBezTo>
                    <a:pt x="165100" y="22713"/>
                    <a:pt x="222779" y="12659"/>
                    <a:pt x="200025" y="8955"/>
                  </a:cubicBezTo>
                  <a:cubicBezTo>
                    <a:pt x="177271" y="5251"/>
                    <a:pt x="0" y="3663"/>
                    <a:pt x="0" y="26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A4406C0D-1179-3FD2-1128-F1811CCFB854}"/>
                </a:ext>
              </a:extLst>
            </p:cNvPr>
            <p:cNvSpPr/>
            <p:nvPr/>
          </p:nvSpPr>
          <p:spPr>
            <a:xfrm>
              <a:off x="9310528" y="2082730"/>
              <a:ext cx="304998" cy="19498"/>
            </a:xfrm>
            <a:custGeom>
              <a:avLst/>
              <a:gdLst>
                <a:gd name="connsiteX0" fmla="*/ 11272 w 304998"/>
                <a:gd name="connsiteY0" fmla="*/ 12770 h 19498"/>
                <a:gd name="connsiteX1" fmla="*/ 293847 w 304998"/>
                <a:gd name="connsiteY1" fmla="*/ 70 h 19498"/>
                <a:gd name="connsiteX2" fmla="*/ 252572 w 304998"/>
                <a:gd name="connsiteY2" fmla="*/ 19120 h 19498"/>
                <a:gd name="connsiteX3" fmla="*/ 258922 w 304998"/>
                <a:gd name="connsiteY3" fmla="*/ 12770 h 19498"/>
                <a:gd name="connsiteX4" fmla="*/ 182722 w 304998"/>
                <a:gd name="connsiteY4" fmla="*/ 12770 h 19498"/>
                <a:gd name="connsiteX5" fmla="*/ 182722 w 304998"/>
                <a:gd name="connsiteY5" fmla="*/ 15945 h 19498"/>
                <a:gd name="connsiteX6" fmla="*/ 65247 w 304998"/>
                <a:gd name="connsiteY6" fmla="*/ 15945 h 19498"/>
                <a:gd name="connsiteX7" fmla="*/ 11272 w 304998"/>
                <a:gd name="connsiteY7" fmla="*/ 12770 h 19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998" h="19498">
                  <a:moveTo>
                    <a:pt x="11272" y="12770"/>
                  </a:moveTo>
                  <a:cubicBezTo>
                    <a:pt x="49372" y="10124"/>
                    <a:pt x="253630" y="-988"/>
                    <a:pt x="293847" y="70"/>
                  </a:cubicBezTo>
                  <a:cubicBezTo>
                    <a:pt x="334064" y="1128"/>
                    <a:pt x="252572" y="19120"/>
                    <a:pt x="252572" y="19120"/>
                  </a:cubicBezTo>
                  <a:cubicBezTo>
                    <a:pt x="246751" y="21237"/>
                    <a:pt x="270564" y="13828"/>
                    <a:pt x="258922" y="12770"/>
                  </a:cubicBezTo>
                  <a:cubicBezTo>
                    <a:pt x="247280" y="11712"/>
                    <a:pt x="182722" y="12770"/>
                    <a:pt x="182722" y="12770"/>
                  </a:cubicBezTo>
                  <a:cubicBezTo>
                    <a:pt x="170022" y="13299"/>
                    <a:pt x="202301" y="15416"/>
                    <a:pt x="182722" y="15945"/>
                  </a:cubicBezTo>
                  <a:cubicBezTo>
                    <a:pt x="163143" y="16474"/>
                    <a:pt x="88530" y="17003"/>
                    <a:pt x="65247" y="15945"/>
                  </a:cubicBezTo>
                  <a:cubicBezTo>
                    <a:pt x="41964" y="14887"/>
                    <a:pt x="-26828" y="15416"/>
                    <a:pt x="11272" y="127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5A021E41-6C5A-3AF2-A0B4-D6923320910A}"/>
                </a:ext>
              </a:extLst>
            </p:cNvPr>
            <p:cNvSpPr/>
            <p:nvPr/>
          </p:nvSpPr>
          <p:spPr>
            <a:xfrm>
              <a:off x="9705580" y="2241519"/>
              <a:ext cx="121053" cy="85879"/>
            </a:xfrm>
            <a:custGeom>
              <a:avLst/>
              <a:gdLst>
                <a:gd name="connsiteX0" fmla="*/ 395 w 121053"/>
                <a:gd name="connsiteY0" fmla="*/ 31 h 85879"/>
                <a:gd name="connsiteX1" fmla="*/ 114695 w 121053"/>
                <a:gd name="connsiteY1" fmla="*/ 38131 h 85879"/>
                <a:gd name="connsiteX2" fmla="*/ 95645 w 121053"/>
                <a:gd name="connsiteY2" fmla="*/ 31781 h 85879"/>
                <a:gd name="connsiteX3" fmla="*/ 121045 w 121053"/>
                <a:gd name="connsiteY3" fmla="*/ 85756 h 85879"/>
                <a:gd name="connsiteX4" fmla="*/ 92470 w 121053"/>
                <a:gd name="connsiteY4" fmla="*/ 47656 h 85879"/>
                <a:gd name="connsiteX5" fmla="*/ 76595 w 121053"/>
                <a:gd name="connsiteY5" fmla="*/ 31781 h 85879"/>
                <a:gd name="connsiteX6" fmla="*/ 395 w 121053"/>
                <a:gd name="connsiteY6" fmla="*/ 31 h 8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053" h="85879">
                  <a:moveTo>
                    <a:pt x="395" y="31"/>
                  </a:moveTo>
                  <a:cubicBezTo>
                    <a:pt x="6745" y="1089"/>
                    <a:pt x="114695" y="38131"/>
                    <a:pt x="114695" y="38131"/>
                  </a:cubicBezTo>
                  <a:cubicBezTo>
                    <a:pt x="130570" y="43423"/>
                    <a:pt x="94587" y="23844"/>
                    <a:pt x="95645" y="31781"/>
                  </a:cubicBezTo>
                  <a:cubicBezTo>
                    <a:pt x="96703" y="39718"/>
                    <a:pt x="121574" y="83110"/>
                    <a:pt x="121045" y="85756"/>
                  </a:cubicBezTo>
                  <a:cubicBezTo>
                    <a:pt x="120516" y="88402"/>
                    <a:pt x="92470" y="47656"/>
                    <a:pt x="92470" y="47656"/>
                  </a:cubicBezTo>
                  <a:cubicBezTo>
                    <a:pt x="85062" y="38660"/>
                    <a:pt x="87178" y="38660"/>
                    <a:pt x="76595" y="31781"/>
                  </a:cubicBezTo>
                  <a:cubicBezTo>
                    <a:pt x="66012" y="24902"/>
                    <a:pt x="-5955" y="-1027"/>
                    <a:pt x="395" y="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D7C366F9-A6DF-637D-072D-563DA66C2B88}"/>
                </a:ext>
              </a:extLst>
            </p:cNvPr>
            <p:cNvSpPr/>
            <p:nvPr/>
          </p:nvSpPr>
          <p:spPr>
            <a:xfrm>
              <a:off x="9629770" y="2115962"/>
              <a:ext cx="280948" cy="119624"/>
            </a:xfrm>
            <a:custGeom>
              <a:avLst/>
              <a:gdLst>
                <a:gd name="connsiteX0" fmla="*/ 5 w 280948"/>
                <a:gd name="connsiteY0" fmla="*/ 1763 h 119624"/>
                <a:gd name="connsiteX1" fmla="*/ 187330 w 280948"/>
                <a:gd name="connsiteY1" fmla="*/ 4938 h 119624"/>
                <a:gd name="connsiteX2" fmla="*/ 139705 w 280948"/>
                <a:gd name="connsiteY2" fmla="*/ 27163 h 119624"/>
                <a:gd name="connsiteX3" fmla="*/ 123830 w 280948"/>
                <a:gd name="connsiteY3" fmla="*/ 49388 h 119624"/>
                <a:gd name="connsiteX4" fmla="*/ 206380 w 280948"/>
                <a:gd name="connsiteY4" fmla="*/ 52563 h 119624"/>
                <a:gd name="connsiteX5" fmla="*/ 177805 w 280948"/>
                <a:gd name="connsiteY5" fmla="*/ 58913 h 119624"/>
                <a:gd name="connsiteX6" fmla="*/ 196855 w 280948"/>
                <a:gd name="connsiteY6" fmla="*/ 55738 h 119624"/>
                <a:gd name="connsiteX7" fmla="*/ 279405 w 280948"/>
                <a:gd name="connsiteY7" fmla="*/ 119238 h 119624"/>
                <a:gd name="connsiteX8" fmla="*/ 244480 w 280948"/>
                <a:gd name="connsiteY8" fmla="*/ 81138 h 119624"/>
                <a:gd name="connsiteX9" fmla="*/ 168280 w 280948"/>
                <a:gd name="connsiteY9" fmla="*/ 55738 h 119624"/>
                <a:gd name="connsiteX10" fmla="*/ 130180 w 280948"/>
                <a:gd name="connsiteY10" fmla="*/ 55738 h 119624"/>
                <a:gd name="connsiteX11" fmla="*/ 180980 w 280948"/>
                <a:gd name="connsiteY11" fmla="*/ 27163 h 119624"/>
                <a:gd name="connsiteX12" fmla="*/ 5 w 280948"/>
                <a:gd name="connsiteY12" fmla="*/ 1763 h 119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0948" h="119624">
                  <a:moveTo>
                    <a:pt x="5" y="1763"/>
                  </a:moveTo>
                  <a:cubicBezTo>
                    <a:pt x="1063" y="-1941"/>
                    <a:pt x="164047" y="705"/>
                    <a:pt x="187330" y="4938"/>
                  </a:cubicBezTo>
                  <a:cubicBezTo>
                    <a:pt x="210613" y="9171"/>
                    <a:pt x="150288" y="19755"/>
                    <a:pt x="139705" y="27163"/>
                  </a:cubicBezTo>
                  <a:cubicBezTo>
                    <a:pt x="129122" y="34571"/>
                    <a:pt x="112718" y="45155"/>
                    <a:pt x="123830" y="49388"/>
                  </a:cubicBezTo>
                  <a:cubicBezTo>
                    <a:pt x="134943" y="53621"/>
                    <a:pt x="197384" y="50976"/>
                    <a:pt x="206380" y="52563"/>
                  </a:cubicBezTo>
                  <a:cubicBezTo>
                    <a:pt x="215376" y="54150"/>
                    <a:pt x="177805" y="58913"/>
                    <a:pt x="177805" y="58913"/>
                  </a:cubicBezTo>
                  <a:cubicBezTo>
                    <a:pt x="176218" y="59442"/>
                    <a:pt x="179922" y="45684"/>
                    <a:pt x="196855" y="55738"/>
                  </a:cubicBezTo>
                  <a:cubicBezTo>
                    <a:pt x="213788" y="65792"/>
                    <a:pt x="271468" y="115005"/>
                    <a:pt x="279405" y="119238"/>
                  </a:cubicBezTo>
                  <a:cubicBezTo>
                    <a:pt x="287342" y="123471"/>
                    <a:pt x="263001" y="91721"/>
                    <a:pt x="244480" y="81138"/>
                  </a:cubicBezTo>
                  <a:cubicBezTo>
                    <a:pt x="225959" y="70555"/>
                    <a:pt x="187330" y="59971"/>
                    <a:pt x="168280" y="55738"/>
                  </a:cubicBezTo>
                  <a:cubicBezTo>
                    <a:pt x="149230" y="51505"/>
                    <a:pt x="128063" y="60500"/>
                    <a:pt x="130180" y="55738"/>
                  </a:cubicBezTo>
                  <a:cubicBezTo>
                    <a:pt x="132297" y="50976"/>
                    <a:pt x="197384" y="34571"/>
                    <a:pt x="180980" y="27163"/>
                  </a:cubicBezTo>
                  <a:cubicBezTo>
                    <a:pt x="164576" y="19755"/>
                    <a:pt x="-1053" y="5467"/>
                    <a:pt x="5" y="17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6363F895-728F-8413-0962-E5B6D514F5E3}"/>
                </a:ext>
              </a:extLst>
            </p:cNvPr>
            <p:cNvSpPr/>
            <p:nvPr/>
          </p:nvSpPr>
          <p:spPr>
            <a:xfrm>
              <a:off x="9940925" y="2266950"/>
              <a:ext cx="108292" cy="3864"/>
            </a:xfrm>
            <a:custGeom>
              <a:avLst/>
              <a:gdLst>
                <a:gd name="connsiteX0" fmla="*/ 0 w 108292"/>
                <a:gd name="connsiteY0" fmla="*/ 0 h 3864"/>
                <a:gd name="connsiteX1" fmla="*/ 107950 w 108292"/>
                <a:gd name="connsiteY1" fmla="*/ 3175 h 3864"/>
                <a:gd name="connsiteX2" fmla="*/ 0 w 108292"/>
                <a:gd name="connsiteY2" fmla="*/ 0 h 3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292" h="3864">
                  <a:moveTo>
                    <a:pt x="0" y="0"/>
                  </a:moveTo>
                  <a:cubicBezTo>
                    <a:pt x="0" y="0"/>
                    <a:pt x="100542" y="529"/>
                    <a:pt x="107950" y="3175"/>
                  </a:cubicBezTo>
                  <a:cubicBezTo>
                    <a:pt x="115358" y="5821"/>
                    <a:pt x="0" y="0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1B919FE9-80E5-8E21-EB64-76BE5341965B}"/>
                </a:ext>
              </a:extLst>
            </p:cNvPr>
            <p:cNvSpPr/>
            <p:nvPr/>
          </p:nvSpPr>
          <p:spPr>
            <a:xfrm>
              <a:off x="9855200" y="2285967"/>
              <a:ext cx="176674" cy="15908"/>
            </a:xfrm>
            <a:custGeom>
              <a:avLst/>
              <a:gdLst>
                <a:gd name="connsiteX0" fmla="*/ 0 w 176674"/>
                <a:gd name="connsiteY0" fmla="*/ 15908 h 15908"/>
                <a:gd name="connsiteX1" fmla="*/ 174625 w 176674"/>
                <a:gd name="connsiteY1" fmla="*/ 9558 h 15908"/>
                <a:gd name="connsiteX2" fmla="*/ 98425 w 176674"/>
                <a:gd name="connsiteY2" fmla="*/ 33 h 15908"/>
                <a:gd name="connsiteX3" fmla="*/ 142875 w 176674"/>
                <a:gd name="connsiteY3" fmla="*/ 6383 h 15908"/>
                <a:gd name="connsiteX4" fmla="*/ 88900 w 176674"/>
                <a:gd name="connsiteY4" fmla="*/ 6383 h 15908"/>
                <a:gd name="connsiteX5" fmla="*/ 0 w 176674"/>
                <a:gd name="connsiteY5" fmla="*/ 15908 h 1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674" h="15908">
                  <a:moveTo>
                    <a:pt x="0" y="15908"/>
                  </a:moveTo>
                  <a:cubicBezTo>
                    <a:pt x="79110" y="14056"/>
                    <a:pt x="158221" y="12204"/>
                    <a:pt x="174625" y="9558"/>
                  </a:cubicBezTo>
                  <a:cubicBezTo>
                    <a:pt x="191029" y="6912"/>
                    <a:pt x="103717" y="562"/>
                    <a:pt x="98425" y="33"/>
                  </a:cubicBezTo>
                  <a:cubicBezTo>
                    <a:pt x="93133" y="-496"/>
                    <a:pt x="144463" y="5325"/>
                    <a:pt x="142875" y="6383"/>
                  </a:cubicBezTo>
                  <a:cubicBezTo>
                    <a:pt x="141287" y="7441"/>
                    <a:pt x="88900" y="6383"/>
                    <a:pt x="88900" y="6383"/>
                  </a:cubicBezTo>
                  <a:lnTo>
                    <a:pt x="0" y="1590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>
              <a:extLst>
                <a:ext uri="{FF2B5EF4-FFF2-40B4-BE49-F238E27FC236}">
                  <a16:creationId xmlns:a16="http://schemas.microsoft.com/office/drawing/2014/main" id="{4C3DFB96-EDE7-DA20-4BF8-1DCBA27AEFC2}"/>
                </a:ext>
              </a:extLst>
            </p:cNvPr>
            <p:cNvSpPr/>
            <p:nvPr/>
          </p:nvSpPr>
          <p:spPr>
            <a:xfrm>
              <a:off x="9924847" y="2208272"/>
              <a:ext cx="125806" cy="81018"/>
            </a:xfrm>
            <a:custGeom>
              <a:avLst/>
              <a:gdLst>
                <a:gd name="connsiteX0" fmla="*/ 203 w 125806"/>
                <a:gd name="connsiteY0" fmla="*/ 49153 h 81018"/>
                <a:gd name="connsiteX1" fmla="*/ 79578 w 125806"/>
                <a:gd name="connsiteY1" fmla="*/ 30103 h 81018"/>
                <a:gd name="connsiteX2" fmla="*/ 124028 w 125806"/>
                <a:gd name="connsiteY2" fmla="*/ 1528 h 81018"/>
                <a:gd name="connsiteX3" fmla="*/ 117678 w 125806"/>
                <a:gd name="connsiteY3" fmla="*/ 80903 h 81018"/>
                <a:gd name="connsiteX4" fmla="*/ 124028 w 125806"/>
                <a:gd name="connsiteY4" fmla="*/ 20578 h 81018"/>
                <a:gd name="connsiteX5" fmla="*/ 104978 w 125806"/>
                <a:gd name="connsiteY5" fmla="*/ 26928 h 81018"/>
                <a:gd name="connsiteX6" fmla="*/ 203 w 125806"/>
                <a:gd name="connsiteY6" fmla="*/ 49153 h 81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806" h="81018">
                  <a:moveTo>
                    <a:pt x="203" y="49153"/>
                  </a:moveTo>
                  <a:cubicBezTo>
                    <a:pt x="-4030" y="49682"/>
                    <a:pt x="58941" y="38040"/>
                    <a:pt x="79578" y="30103"/>
                  </a:cubicBezTo>
                  <a:cubicBezTo>
                    <a:pt x="100216" y="22165"/>
                    <a:pt x="117678" y="-6939"/>
                    <a:pt x="124028" y="1528"/>
                  </a:cubicBezTo>
                  <a:cubicBezTo>
                    <a:pt x="130378" y="9995"/>
                    <a:pt x="117678" y="77728"/>
                    <a:pt x="117678" y="80903"/>
                  </a:cubicBezTo>
                  <a:cubicBezTo>
                    <a:pt x="117678" y="84078"/>
                    <a:pt x="124028" y="20578"/>
                    <a:pt x="124028" y="20578"/>
                  </a:cubicBezTo>
                  <a:cubicBezTo>
                    <a:pt x="121911" y="11582"/>
                    <a:pt x="120324" y="21107"/>
                    <a:pt x="104978" y="26928"/>
                  </a:cubicBezTo>
                  <a:cubicBezTo>
                    <a:pt x="89632" y="32749"/>
                    <a:pt x="4436" y="48624"/>
                    <a:pt x="203" y="491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BC3B8AFE-3A45-2319-9D28-542148838A2D}"/>
                </a:ext>
              </a:extLst>
            </p:cNvPr>
            <p:cNvSpPr/>
            <p:nvPr/>
          </p:nvSpPr>
          <p:spPr>
            <a:xfrm>
              <a:off x="9248766" y="2323879"/>
              <a:ext cx="571446" cy="92469"/>
            </a:xfrm>
            <a:custGeom>
              <a:avLst/>
              <a:gdLst>
                <a:gd name="connsiteX0" fmla="*/ 9 w 571446"/>
                <a:gd name="connsiteY0" fmla="*/ 28796 h 92469"/>
                <a:gd name="connsiteX1" fmla="*/ 98434 w 571446"/>
                <a:gd name="connsiteY1" fmla="*/ 28796 h 92469"/>
                <a:gd name="connsiteX2" fmla="*/ 82559 w 571446"/>
                <a:gd name="connsiteY2" fmla="*/ 28796 h 92469"/>
                <a:gd name="connsiteX3" fmla="*/ 187334 w 571446"/>
                <a:gd name="connsiteY3" fmla="*/ 6571 h 92469"/>
                <a:gd name="connsiteX4" fmla="*/ 114309 w 571446"/>
                <a:gd name="connsiteY4" fmla="*/ 12921 h 92469"/>
                <a:gd name="connsiteX5" fmla="*/ 254009 w 571446"/>
                <a:gd name="connsiteY5" fmla="*/ 221 h 92469"/>
                <a:gd name="connsiteX6" fmla="*/ 450859 w 571446"/>
                <a:gd name="connsiteY6" fmla="*/ 25621 h 92469"/>
                <a:gd name="connsiteX7" fmla="*/ 568334 w 571446"/>
                <a:gd name="connsiteY7" fmla="*/ 66896 h 92469"/>
                <a:gd name="connsiteX8" fmla="*/ 539759 w 571446"/>
                <a:gd name="connsiteY8" fmla="*/ 63721 h 92469"/>
                <a:gd name="connsiteX9" fmla="*/ 565159 w 571446"/>
                <a:gd name="connsiteY9" fmla="*/ 92296 h 92469"/>
                <a:gd name="connsiteX10" fmla="*/ 514359 w 571446"/>
                <a:gd name="connsiteY10" fmla="*/ 73246 h 92469"/>
                <a:gd name="connsiteX11" fmla="*/ 409584 w 571446"/>
                <a:gd name="connsiteY11" fmla="*/ 25621 h 92469"/>
                <a:gd name="connsiteX12" fmla="*/ 415934 w 571446"/>
                <a:gd name="connsiteY12" fmla="*/ 25621 h 92469"/>
                <a:gd name="connsiteX13" fmla="*/ 330209 w 571446"/>
                <a:gd name="connsiteY13" fmla="*/ 9746 h 92469"/>
                <a:gd name="connsiteX14" fmla="*/ 238134 w 571446"/>
                <a:gd name="connsiteY14" fmla="*/ 12921 h 92469"/>
                <a:gd name="connsiteX15" fmla="*/ 193684 w 571446"/>
                <a:gd name="connsiteY15" fmla="*/ 16096 h 92469"/>
                <a:gd name="connsiteX16" fmla="*/ 174634 w 571446"/>
                <a:gd name="connsiteY16" fmla="*/ 25621 h 92469"/>
                <a:gd name="connsiteX17" fmla="*/ 152409 w 571446"/>
                <a:gd name="connsiteY17" fmla="*/ 79596 h 92469"/>
                <a:gd name="connsiteX18" fmla="*/ 152409 w 571446"/>
                <a:gd name="connsiteY18" fmla="*/ 63721 h 92469"/>
                <a:gd name="connsiteX19" fmla="*/ 136534 w 571446"/>
                <a:gd name="connsiteY19" fmla="*/ 51021 h 92469"/>
                <a:gd name="connsiteX20" fmla="*/ 73034 w 571446"/>
                <a:gd name="connsiteY20" fmla="*/ 63721 h 92469"/>
                <a:gd name="connsiteX21" fmla="*/ 117484 w 571446"/>
                <a:gd name="connsiteY21" fmla="*/ 57371 h 92469"/>
                <a:gd name="connsiteX22" fmla="*/ 73034 w 571446"/>
                <a:gd name="connsiteY22" fmla="*/ 57371 h 92469"/>
                <a:gd name="connsiteX23" fmla="*/ 92084 w 571446"/>
                <a:gd name="connsiteY23" fmla="*/ 54196 h 92469"/>
                <a:gd name="connsiteX24" fmla="*/ 9 w 571446"/>
                <a:gd name="connsiteY24" fmla="*/ 28796 h 92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1446" h="92469">
                  <a:moveTo>
                    <a:pt x="9" y="28796"/>
                  </a:moveTo>
                  <a:cubicBezTo>
                    <a:pt x="1067" y="24563"/>
                    <a:pt x="98434" y="28796"/>
                    <a:pt x="98434" y="28796"/>
                  </a:cubicBezTo>
                  <a:cubicBezTo>
                    <a:pt x="112192" y="28796"/>
                    <a:pt x="67742" y="32500"/>
                    <a:pt x="82559" y="28796"/>
                  </a:cubicBezTo>
                  <a:cubicBezTo>
                    <a:pt x="97376" y="25092"/>
                    <a:pt x="182042" y="9217"/>
                    <a:pt x="187334" y="6571"/>
                  </a:cubicBezTo>
                  <a:cubicBezTo>
                    <a:pt x="192626" y="3925"/>
                    <a:pt x="114309" y="12921"/>
                    <a:pt x="114309" y="12921"/>
                  </a:cubicBezTo>
                  <a:cubicBezTo>
                    <a:pt x="125421" y="11863"/>
                    <a:pt x="197917" y="-1896"/>
                    <a:pt x="254009" y="221"/>
                  </a:cubicBezTo>
                  <a:cubicBezTo>
                    <a:pt x="310101" y="2338"/>
                    <a:pt x="398472" y="14509"/>
                    <a:pt x="450859" y="25621"/>
                  </a:cubicBezTo>
                  <a:cubicBezTo>
                    <a:pt x="503246" y="36733"/>
                    <a:pt x="553517" y="60546"/>
                    <a:pt x="568334" y="66896"/>
                  </a:cubicBezTo>
                  <a:cubicBezTo>
                    <a:pt x="583151" y="73246"/>
                    <a:pt x="540288" y="59488"/>
                    <a:pt x="539759" y="63721"/>
                  </a:cubicBezTo>
                  <a:cubicBezTo>
                    <a:pt x="539230" y="67954"/>
                    <a:pt x="569392" y="90709"/>
                    <a:pt x="565159" y="92296"/>
                  </a:cubicBezTo>
                  <a:cubicBezTo>
                    <a:pt x="560926" y="93883"/>
                    <a:pt x="540288" y="84359"/>
                    <a:pt x="514359" y="73246"/>
                  </a:cubicBezTo>
                  <a:cubicBezTo>
                    <a:pt x="488430" y="62134"/>
                    <a:pt x="409584" y="25621"/>
                    <a:pt x="409584" y="25621"/>
                  </a:cubicBezTo>
                  <a:cubicBezTo>
                    <a:pt x="393180" y="17683"/>
                    <a:pt x="429163" y="28267"/>
                    <a:pt x="415934" y="25621"/>
                  </a:cubicBezTo>
                  <a:cubicBezTo>
                    <a:pt x="402705" y="22975"/>
                    <a:pt x="359842" y="11863"/>
                    <a:pt x="330209" y="9746"/>
                  </a:cubicBezTo>
                  <a:cubicBezTo>
                    <a:pt x="300576" y="7629"/>
                    <a:pt x="260888" y="11863"/>
                    <a:pt x="238134" y="12921"/>
                  </a:cubicBezTo>
                  <a:cubicBezTo>
                    <a:pt x="215380" y="13979"/>
                    <a:pt x="193684" y="16096"/>
                    <a:pt x="193684" y="16096"/>
                  </a:cubicBezTo>
                  <a:cubicBezTo>
                    <a:pt x="183101" y="18213"/>
                    <a:pt x="181513" y="15038"/>
                    <a:pt x="174634" y="25621"/>
                  </a:cubicBezTo>
                  <a:cubicBezTo>
                    <a:pt x="167755" y="36204"/>
                    <a:pt x="152409" y="79596"/>
                    <a:pt x="152409" y="79596"/>
                  </a:cubicBezTo>
                  <a:cubicBezTo>
                    <a:pt x="148705" y="85946"/>
                    <a:pt x="152409" y="63721"/>
                    <a:pt x="152409" y="63721"/>
                  </a:cubicBezTo>
                  <a:cubicBezTo>
                    <a:pt x="149763" y="58959"/>
                    <a:pt x="149763" y="51021"/>
                    <a:pt x="136534" y="51021"/>
                  </a:cubicBezTo>
                  <a:cubicBezTo>
                    <a:pt x="123305" y="51021"/>
                    <a:pt x="76209" y="62663"/>
                    <a:pt x="73034" y="63721"/>
                  </a:cubicBezTo>
                  <a:cubicBezTo>
                    <a:pt x="69859" y="64779"/>
                    <a:pt x="117484" y="58429"/>
                    <a:pt x="117484" y="57371"/>
                  </a:cubicBezTo>
                  <a:cubicBezTo>
                    <a:pt x="117484" y="56313"/>
                    <a:pt x="73034" y="57371"/>
                    <a:pt x="73034" y="57371"/>
                  </a:cubicBezTo>
                  <a:cubicBezTo>
                    <a:pt x="68801" y="56842"/>
                    <a:pt x="98963" y="54196"/>
                    <a:pt x="92084" y="54196"/>
                  </a:cubicBezTo>
                  <a:cubicBezTo>
                    <a:pt x="85205" y="54196"/>
                    <a:pt x="-1049" y="33029"/>
                    <a:pt x="9" y="287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>
              <a:extLst>
                <a:ext uri="{FF2B5EF4-FFF2-40B4-BE49-F238E27FC236}">
                  <a16:creationId xmlns:a16="http://schemas.microsoft.com/office/drawing/2014/main" id="{91F8335E-536D-DE65-8917-30406AB34C45}"/>
                </a:ext>
              </a:extLst>
            </p:cNvPr>
            <p:cNvSpPr/>
            <p:nvPr/>
          </p:nvSpPr>
          <p:spPr>
            <a:xfrm>
              <a:off x="9331126" y="2312980"/>
              <a:ext cx="225624" cy="53356"/>
            </a:xfrm>
            <a:custGeom>
              <a:avLst/>
              <a:gdLst>
                <a:gd name="connsiteX0" fmla="*/ 199 w 225624"/>
                <a:gd name="connsiteY0" fmla="*/ 52395 h 53356"/>
                <a:gd name="connsiteX1" fmla="*/ 82749 w 225624"/>
                <a:gd name="connsiteY1" fmla="*/ 33345 h 53356"/>
                <a:gd name="connsiteX2" fmla="*/ 225624 w 225624"/>
                <a:gd name="connsiteY2" fmla="*/ 14295 h 53356"/>
                <a:gd name="connsiteX3" fmla="*/ 82749 w 225624"/>
                <a:gd name="connsiteY3" fmla="*/ 4770 h 53356"/>
                <a:gd name="connsiteX4" fmla="*/ 104974 w 225624"/>
                <a:gd name="connsiteY4" fmla="*/ 1595 h 53356"/>
                <a:gd name="connsiteX5" fmla="*/ 199 w 225624"/>
                <a:gd name="connsiteY5" fmla="*/ 52395 h 5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624" h="53356">
                  <a:moveTo>
                    <a:pt x="199" y="52395"/>
                  </a:moveTo>
                  <a:cubicBezTo>
                    <a:pt x="-3505" y="57687"/>
                    <a:pt x="45178" y="39695"/>
                    <a:pt x="82749" y="33345"/>
                  </a:cubicBezTo>
                  <a:cubicBezTo>
                    <a:pt x="120320" y="26995"/>
                    <a:pt x="225624" y="19057"/>
                    <a:pt x="225624" y="14295"/>
                  </a:cubicBezTo>
                  <a:cubicBezTo>
                    <a:pt x="225624" y="9533"/>
                    <a:pt x="102857" y="6887"/>
                    <a:pt x="82749" y="4770"/>
                  </a:cubicBezTo>
                  <a:cubicBezTo>
                    <a:pt x="62641" y="2653"/>
                    <a:pt x="117145" y="-2638"/>
                    <a:pt x="104974" y="1595"/>
                  </a:cubicBezTo>
                  <a:cubicBezTo>
                    <a:pt x="92803" y="5828"/>
                    <a:pt x="3903" y="47103"/>
                    <a:pt x="199" y="523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>
              <a:extLst>
                <a:ext uri="{FF2B5EF4-FFF2-40B4-BE49-F238E27FC236}">
                  <a16:creationId xmlns:a16="http://schemas.microsoft.com/office/drawing/2014/main" id="{6F5EAE9D-E4AE-7D67-EA75-55AB397ACA68}"/>
                </a:ext>
              </a:extLst>
            </p:cNvPr>
            <p:cNvSpPr/>
            <p:nvPr/>
          </p:nvSpPr>
          <p:spPr>
            <a:xfrm>
              <a:off x="9692977" y="2352654"/>
              <a:ext cx="119829" cy="178277"/>
            </a:xfrm>
            <a:custGeom>
              <a:avLst/>
              <a:gdLst>
                <a:gd name="connsiteX0" fmla="*/ 298 w 119829"/>
                <a:gd name="connsiteY0" fmla="*/ 21 h 178277"/>
                <a:gd name="connsiteX1" fmla="*/ 98723 w 119829"/>
                <a:gd name="connsiteY1" fmla="*/ 101621 h 178277"/>
                <a:gd name="connsiteX2" fmla="*/ 117773 w 119829"/>
                <a:gd name="connsiteY2" fmla="*/ 174646 h 178277"/>
                <a:gd name="connsiteX3" fmla="*/ 111423 w 119829"/>
                <a:gd name="connsiteY3" fmla="*/ 158771 h 178277"/>
                <a:gd name="connsiteX4" fmla="*/ 47923 w 119829"/>
                <a:gd name="connsiteY4" fmla="*/ 85746 h 178277"/>
                <a:gd name="connsiteX5" fmla="*/ 66973 w 119829"/>
                <a:gd name="connsiteY5" fmla="*/ 92096 h 178277"/>
                <a:gd name="connsiteX6" fmla="*/ 298 w 119829"/>
                <a:gd name="connsiteY6" fmla="*/ 21 h 178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829" h="178277">
                  <a:moveTo>
                    <a:pt x="298" y="21"/>
                  </a:moveTo>
                  <a:cubicBezTo>
                    <a:pt x="5590" y="1608"/>
                    <a:pt x="79144" y="72517"/>
                    <a:pt x="98723" y="101621"/>
                  </a:cubicBezTo>
                  <a:cubicBezTo>
                    <a:pt x="118302" y="130725"/>
                    <a:pt x="117773" y="174646"/>
                    <a:pt x="117773" y="174646"/>
                  </a:cubicBezTo>
                  <a:cubicBezTo>
                    <a:pt x="119890" y="184171"/>
                    <a:pt x="123065" y="173587"/>
                    <a:pt x="111423" y="158771"/>
                  </a:cubicBezTo>
                  <a:cubicBezTo>
                    <a:pt x="99781" y="143955"/>
                    <a:pt x="55331" y="96859"/>
                    <a:pt x="47923" y="85746"/>
                  </a:cubicBezTo>
                  <a:cubicBezTo>
                    <a:pt x="40515" y="74634"/>
                    <a:pt x="72265" y="99504"/>
                    <a:pt x="66973" y="92096"/>
                  </a:cubicBezTo>
                  <a:cubicBezTo>
                    <a:pt x="61681" y="84688"/>
                    <a:pt x="-4994" y="-1566"/>
                    <a:pt x="298" y="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>
              <a:extLst>
                <a:ext uri="{FF2B5EF4-FFF2-40B4-BE49-F238E27FC236}">
                  <a16:creationId xmlns:a16="http://schemas.microsoft.com/office/drawing/2014/main" id="{E69D7275-0C62-D69C-CE4D-CEA06A74D4D3}"/>
                </a:ext>
              </a:extLst>
            </p:cNvPr>
            <p:cNvSpPr/>
            <p:nvPr/>
          </p:nvSpPr>
          <p:spPr>
            <a:xfrm>
              <a:off x="9603203" y="2333545"/>
              <a:ext cx="145472" cy="95459"/>
            </a:xfrm>
            <a:custGeom>
              <a:avLst/>
              <a:gdLst>
                <a:gd name="connsiteX0" fmla="*/ 1172 w 145472"/>
                <a:gd name="connsiteY0" fmla="*/ 80 h 95459"/>
                <a:gd name="connsiteX1" fmla="*/ 55147 w 145472"/>
                <a:gd name="connsiteY1" fmla="*/ 44530 h 95459"/>
                <a:gd name="connsiteX2" fmla="*/ 36097 w 145472"/>
                <a:gd name="connsiteY2" fmla="*/ 44530 h 95459"/>
                <a:gd name="connsiteX3" fmla="*/ 83722 w 145472"/>
                <a:gd name="connsiteY3" fmla="*/ 50880 h 95459"/>
                <a:gd name="connsiteX4" fmla="*/ 144047 w 145472"/>
                <a:gd name="connsiteY4" fmla="*/ 95330 h 95459"/>
                <a:gd name="connsiteX5" fmla="*/ 118647 w 145472"/>
                <a:gd name="connsiteY5" fmla="*/ 35005 h 95459"/>
                <a:gd name="connsiteX6" fmla="*/ 1172 w 145472"/>
                <a:gd name="connsiteY6" fmla="*/ 80 h 95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472" h="95459">
                  <a:moveTo>
                    <a:pt x="1172" y="80"/>
                  </a:moveTo>
                  <a:cubicBezTo>
                    <a:pt x="-9411" y="1668"/>
                    <a:pt x="55147" y="44530"/>
                    <a:pt x="55147" y="44530"/>
                  </a:cubicBezTo>
                  <a:cubicBezTo>
                    <a:pt x="60968" y="51938"/>
                    <a:pt x="31335" y="43472"/>
                    <a:pt x="36097" y="44530"/>
                  </a:cubicBezTo>
                  <a:cubicBezTo>
                    <a:pt x="40859" y="45588"/>
                    <a:pt x="65730" y="42413"/>
                    <a:pt x="83722" y="50880"/>
                  </a:cubicBezTo>
                  <a:cubicBezTo>
                    <a:pt x="101714" y="59347"/>
                    <a:pt x="138226" y="97976"/>
                    <a:pt x="144047" y="95330"/>
                  </a:cubicBezTo>
                  <a:cubicBezTo>
                    <a:pt x="149868" y="92684"/>
                    <a:pt x="137168" y="49292"/>
                    <a:pt x="118647" y="35005"/>
                  </a:cubicBezTo>
                  <a:cubicBezTo>
                    <a:pt x="100126" y="20718"/>
                    <a:pt x="11755" y="-1508"/>
                    <a:pt x="1172" y="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 16">
              <a:extLst>
                <a:ext uri="{FF2B5EF4-FFF2-40B4-BE49-F238E27FC236}">
                  <a16:creationId xmlns:a16="http://schemas.microsoft.com/office/drawing/2014/main" id="{492AF0AB-6DB7-7BC4-AAA7-4D39BC337268}"/>
                </a:ext>
              </a:extLst>
            </p:cNvPr>
            <p:cNvSpPr/>
            <p:nvPr/>
          </p:nvSpPr>
          <p:spPr>
            <a:xfrm>
              <a:off x="9686818" y="2365347"/>
              <a:ext cx="48164" cy="139806"/>
            </a:xfrm>
            <a:custGeom>
              <a:avLst/>
              <a:gdLst>
                <a:gd name="connsiteX0" fmla="*/ 107 w 48164"/>
                <a:gd name="connsiteY0" fmla="*/ 28 h 139806"/>
                <a:gd name="connsiteX1" fmla="*/ 35032 w 48164"/>
                <a:gd name="connsiteY1" fmla="*/ 92103 h 139806"/>
                <a:gd name="connsiteX2" fmla="*/ 44557 w 48164"/>
                <a:gd name="connsiteY2" fmla="*/ 69878 h 139806"/>
                <a:gd name="connsiteX3" fmla="*/ 35032 w 48164"/>
                <a:gd name="connsiteY3" fmla="*/ 139728 h 139806"/>
                <a:gd name="connsiteX4" fmla="*/ 47732 w 48164"/>
                <a:gd name="connsiteY4" fmla="*/ 82578 h 139806"/>
                <a:gd name="connsiteX5" fmla="*/ 107 w 48164"/>
                <a:gd name="connsiteY5" fmla="*/ 28 h 139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64" h="139806">
                  <a:moveTo>
                    <a:pt x="107" y="28"/>
                  </a:moveTo>
                  <a:cubicBezTo>
                    <a:pt x="-2010" y="1616"/>
                    <a:pt x="27624" y="80461"/>
                    <a:pt x="35032" y="92103"/>
                  </a:cubicBezTo>
                  <a:cubicBezTo>
                    <a:pt x="42440" y="103745"/>
                    <a:pt x="44557" y="61941"/>
                    <a:pt x="44557" y="69878"/>
                  </a:cubicBezTo>
                  <a:cubicBezTo>
                    <a:pt x="44557" y="77815"/>
                    <a:pt x="34503" y="137611"/>
                    <a:pt x="35032" y="139728"/>
                  </a:cubicBezTo>
                  <a:cubicBezTo>
                    <a:pt x="35561" y="141845"/>
                    <a:pt x="50907" y="100570"/>
                    <a:pt x="47732" y="82578"/>
                  </a:cubicBezTo>
                  <a:cubicBezTo>
                    <a:pt x="44557" y="64586"/>
                    <a:pt x="2224" y="-1560"/>
                    <a:pt x="107" y="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110B6EEB-15F0-E193-A8B8-C631FAFDFA1B}"/>
                </a:ext>
              </a:extLst>
            </p:cNvPr>
            <p:cNvSpPr/>
            <p:nvPr/>
          </p:nvSpPr>
          <p:spPr>
            <a:xfrm>
              <a:off x="9559304" y="2482702"/>
              <a:ext cx="266845" cy="35301"/>
            </a:xfrm>
            <a:custGeom>
              <a:avLst/>
              <a:gdLst>
                <a:gd name="connsiteX0" fmla="*/ 621 w 266845"/>
                <a:gd name="connsiteY0" fmla="*/ 6498 h 35301"/>
                <a:gd name="connsiteX1" fmla="*/ 121271 w 266845"/>
                <a:gd name="connsiteY1" fmla="*/ 16023 h 35301"/>
                <a:gd name="connsiteX2" fmla="*/ 165721 w 266845"/>
                <a:gd name="connsiteY2" fmla="*/ 16023 h 35301"/>
                <a:gd name="connsiteX3" fmla="*/ 264146 w 266845"/>
                <a:gd name="connsiteY3" fmla="*/ 148 h 35301"/>
                <a:gd name="connsiteX4" fmla="*/ 235571 w 266845"/>
                <a:gd name="connsiteY4" fmla="*/ 9673 h 35301"/>
                <a:gd name="connsiteX5" fmla="*/ 197471 w 266845"/>
                <a:gd name="connsiteY5" fmla="*/ 35073 h 35301"/>
                <a:gd name="connsiteX6" fmla="*/ 213346 w 266845"/>
                <a:gd name="connsiteY6" fmla="*/ 22373 h 35301"/>
                <a:gd name="connsiteX7" fmla="*/ 178421 w 266845"/>
                <a:gd name="connsiteY7" fmla="*/ 25548 h 35301"/>
                <a:gd name="connsiteX8" fmla="*/ 621 w 266845"/>
                <a:gd name="connsiteY8" fmla="*/ 6498 h 3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6845" h="35301">
                  <a:moveTo>
                    <a:pt x="621" y="6498"/>
                  </a:moveTo>
                  <a:cubicBezTo>
                    <a:pt x="-8904" y="4910"/>
                    <a:pt x="93754" y="14436"/>
                    <a:pt x="121271" y="16023"/>
                  </a:cubicBezTo>
                  <a:cubicBezTo>
                    <a:pt x="148788" y="17610"/>
                    <a:pt x="141909" y="18669"/>
                    <a:pt x="165721" y="16023"/>
                  </a:cubicBezTo>
                  <a:cubicBezTo>
                    <a:pt x="189533" y="13377"/>
                    <a:pt x="252504" y="1206"/>
                    <a:pt x="264146" y="148"/>
                  </a:cubicBezTo>
                  <a:cubicBezTo>
                    <a:pt x="275788" y="-910"/>
                    <a:pt x="246683" y="3852"/>
                    <a:pt x="235571" y="9673"/>
                  </a:cubicBezTo>
                  <a:cubicBezTo>
                    <a:pt x="224459" y="15494"/>
                    <a:pt x="197471" y="35073"/>
                    <a:pt x="197471" y="35073"/>
                  </a:cubicBezTo>
                  <a:cubicBezTo>
                    <a:pt x="193767" y="37190"/>
                    <a:pt x="216521" y="23960"/>
                    <a:pt x="213346" y="22373"/>
                  </a:cubicBezTo>
                  <a:cubicBezTo>
                    <a:pt x="210171" y="20786"/>
                    <a:pt x="209113" y="26606"/>
                    <a:pt x="178421" y="25548"/>
                  </a:cubicBezTo>
                  <a:cubicBezTo>
                    <a:pt x="147729" y="24490"/>
                    <a:pt x="10146" y="8086"/>
                    <a:pt x="621" y="64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3AE0AC5F-B254-3D51-17CE-AE1F1F4A95A9}"/>
                </a:ext>
              </a:extLst>
            </p:cNvPr>
            <p:cNvSpPr/>
            <p:nvPr/>
          </p:nvSpPr>
          <p:spPr>
            <a:xfrm>
              <a:off x="9363056" y="2368401"/>
              <a:ext cx="282961" cy="125421"/>
            </a:xfrm>
            <a:custGeom>
              <a:avLst/>
              <a:gdLst>
                <a:gd name="connsiteX0" fmla="*/ 19 w 282961"/>
                <a:gd name="connsiteY0" fmla="*/ 149 h 125421"/>
                <a:gd name="connsiteX1" fmla="*/ 95269 w 282961"/>
                <a:gd name="connsiteY1" fmla="*/ 82699 h 125421"/>
                <a:gd name="connsiteX2" fmla="*/ 85744 w 282961"/>
                <a:gd name="connsiteY2" fmla="*/ 82699 h 125421"/>
                <a:gd name="connsiteX3" fmla="*/ 146069 w 282961"/>
                <a:gd name="connsiteY3" fmla="*/ 108099 h 125421"/>
                <a:gd name="connsiteX4" fmla="*/ 279419 w 282961"/>
                <a:gd name="connsiteY4" fmla="*/ 123974 h 125421"/>
                <a:gd name="connsiteX5" fmla="*/ 234969 w 282961"/>
                <a:gd name="connsiteY5" fmla="*/ 123974 h 125421"/>
                <a:gd name="connsiteX6" fmla="*/ 133369 w 282961"/>
                <a:gd name="connsiteY6" fmla="*/ 117624 h 125421"/>
                <a:gd name="connsiteX7" fmla="*/ 104794 w 282961"/>
                <a:gd name="connsiteY7" fmla="*/ 108099 h 125421"/>
                <a:gd name="connsiteX8" fmla="*/ 19 w 282961"/>
                <a:gd name="connsiteY8" fmla="*/ 149 h 125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2961" h="125421">
                  <a:moveTo>
                    <a:pt x="19" y="149"/>
                  </a:moveTo>
                  <a:cubicBezTo>
                    <a:pt x="-1568" y="-4084"/>
                    <a:pt x="95269" y="82699"/>
                    <a:pt x="95269" y="82699"/>
                  </a:cubicBezTo>
                  <a:cubicBezTo>
                    <a:pt x="109557" y="96457"/>
                    <a:pt x="77277" y="78466"/>
                    <a:pt x="85744" y="82699"/>
                  </a:cubicBezTo>
                  <a:cubicBezTo>
                    <a:pt x="94211" y="86932"/>
                    <a:pt x="113790" y="101220"/>
                    <a:pt x="146069" y="108099"/>
                  </a:cubicBezTo>
                  <a:cubicBezTo>
                    <a:pt x="178348" y="114978"/>
                    <a:pt x="264602" y="121328"/>
                    <a:pt x="279419" y="123974"/>
                  </a:cubicBezTo>
                  <a:cubicBezTo>
                    <a:pt x="294236" y="126620"/>
                    <a:pt x="259311" y="125032"/>
                    <a:pt x="234969" y="123974"/>
                  </a:cubicBezTo>
                  <a:cubicBezTo>
                    <a:pt x="210627" y="122916"/>
                    <a:pt x="155065" y="120270"/>
                    <a:pt x="133369" y="117624"/>
                  </a:cubicBezTo>
                  <a:cubicBezTo>
                    <a:pt x="111673" y="114978"/>
                    <a:pt x="123844" y="122916"/>
                    <a:pt x="104794" y="108099"/>
                  </a:cubicBezTo>
                  <a:cubicBezTo>
                    <a:pt x="85744" y="93282"/>
                    <a:pt x="1606" y="4382"/>
                    <a:pt x="19" y="1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>
              <a:extLst>
                <a:ext uri="{FF2B5EF4-FFF2-40B4-BE49-F238E27FC236}">
                  <a16:creationId xmlns:a16="http://schemas.microsoft.com/office/drawing/2014/main" id="{9F13B790-89B1-EE42-4269-33DDA2A7CA7A}"/>
                </a:ext>
              </a:extLst>
            </p:cNvPr>
            <p:cNvSpPr/>
            <p:nvPr/>
          </p:nvSpPr>
          <p:spPr>
            <a:xfrm>
              <a:off x="9326266" y="2358895"/>
              <a:ext cx="63767" cy="171971"/>
            </a:xfrm>
            <a:custGeom>
              <a:avLst/>
              <a:gdLst>
                <a:gd name="connsiteX0" fmla="*/ 33634 w 63767"/>
                <a:gd name="connsiteY0" fmla="*/ 130 h 171971"/>
                <a:gd name="connsiteX1" fmla="*/ 11409 w 63767"/>
                <a:gd name="connsiteY1" fmla="*/ 63630 h 171971"/>
                <a:gd name="connsiteX2" fmla="*/ 62209 w 63767"/>
                <a:gd name="connsiteY2" fmla="*/ 168405 h 171971"/>
                <a:gd name="connsiteX3" fmla="*/ 46334 w 63767"/>
                <a:gd name="connsiteY3" fmla="*/ 143005 h 171971"/>
                <a:gd name="connsiteX4" fmla="*/ 1884 w 63767"/>
                <a:gd name="connsiteY4" fmla="*/ 98555 h 171971"/>
                <a:gd name="connsiteX5" fmla="*/ 8234 w 63767"/>
                <a:gd name="connsiteY5" fmla="*/ 123955 h 171971"/>
                <a:gd name="connsiteX6" fmla="*/ 8234 w 63767"/>
                <a:gd name="connsiteY6" fmla="*/ 79505 h 171971"/>
                <a:gd name="connsiteX7" fmla="*/ 33634 w 63767"/>
                <a:gd name="connsiteY7" fmla="*/ 130 h 17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67" h="171971">
                  <a:moveTo>
                    <a:pt x="33634" y="130"/>
                  </a:moveTo>
                  <a:cubicBezTo>
                    <a:pt x="34163" y="-2516"/>
                    <a:pt x="6647" y="35584"/>
                    <a:pt x="11409" y="63630"/>
                  </a:cubicBezTo>
                  <a:cubicBezTo>
                    <a:pt x="16171" y="91676"/>
                    <a:pt x="56388" y="155176"/>
                    <a:pt x="62209" y="168405"/>
                  </a:cubicBezTo>
                  <a:cubicBezTo>
                    <a:pt x="68030" y="181634"/>
                    <a:pt x="56388" y="154647"/>
                    <a:pt x="46334" y="143005"/>
                  </a:cubicBezTo>
                  <a:cubicBezTo>
                    <a:pt x="36280" y="131363"/>
                    <a:pt x="8234" y="101730"/>
                    <a:pt x="1884" y="98555"/>
                  </a:cubicBezTo>
                  <a:cubicBezTo>
                    <a:pt x="-4466" y="95380"/>
                    <a:pt x="7176" y="127130"/>
                    <a:pt x="8234" y="123955"/>
                  </a:cubicBezTo>
                  <a:cubicBezTo>
                    <a:pt x="9292" y="120780"/>
                    <a:pt x="5059" y="95380"/>
                    <a:pt x="8234" y="79505"/>
                  </a:cubicBezTo>
                  <a:cubicBezTo>
                    <a:pt x="11409" y="63630"/>
                    <a:pt x="33105" y="2776"/>
                    <a:pt x="33634" y="1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57E9FA77-33D9-994C-8F18-656F0451B0B8}"/>
                </a:ext>
              </a:extLst>
            </p:cNvPr>
            <p:cNvSpPr/>
            <p:nvPr/>
          </p:nvSpPr>
          <p:spPr>
            <a:xfrm>
              <a:off x="9359843" y="2362176"/>
              <a:ext cx="295357" cy="200242"/>
            </a:xfrm>
            <a:custGeom>
              <a:avLst/>
              <a:gdLst>
                <a:gd name="connsiteX0" fmla="*/ 57 w 295357"/>
                <a:gd name="connsiteY0" fmla="*/ 24 h 200242"/>
                <a:gd name="connsiteX1" fmla="*/ 19107 w 295357"/>
                <a:gd name="connsiteY1" fmla="*/ 98449 h 200242"/>
                <a:gd name="connsiteX2" fmla="*/ 38157 w 295357"/>
                <a:gd name="connsiteY2" fmla="*/ 76224 h 200242"/>
                <a:gd name="connsiteX3" fmla="*/ 44507 w 295357"/>
                <a:gd name="connsiteY3" fmla="*/ 127024 h 200242"/>
                <a:gd name="connsiteX4" fmla="*/ 63557 w 295357"/>
                <a:gd name="connsiteY4" fmla="*/ 127024 h 200242"/>
                <a:gd name="connsiteX5" fmla="*/ 82607 w 295357"/>
                <a:gd name="connsiteY5" fmla="*/ 158774 h 200242"/>
                <a:gd name="connsiteX6" fmla="*/ 69907 w 295357"/>
                <a:gd name="connsiteY6" fmla="*/ 168299 h 200242"/>
                <a:gd name="connsiteX7" fmla="*/ 127057 w 295357"/>
                <a:gd name="connsiteY7" fmla="*/ 180999 h 200242"/>
                <a:gd name="connsiteX8" fmla="*/ 295332 w 295357"/>
                <a:gd name="connsiteY8" fmla="*/ 200049 h 200242"/>
                <a:gd name="connsiteX9" fmla="*/ 114357 w 295357"/>
                <a:gd name="connsiteY9" fmla="*/ 168299 h 200242"/>
                <a:gd name="connsiteX10" fmla="*/ 114357 w 295357"/>
                <a:gd name="connsiteY10" fmla="*/ 171474 h 200242"/>
                <a:gd name="connsiteX11" fmla="*/ 38157 w 295357"/>
                <a:gd name="connsiteY11" fmla="*/ 114324 h 200242"/>
                <a:gd name="connsiteX12" fmla="*/ 44507 w 295357"/>
                <a:gd name="connsiteY12" fmla="*/ 117499 h 200242"/>
                <a:gd name="connsiteX13" fmla="*/ 25457 w 295357"/>
                <a:gd name="connsiteY13" fmla="*/ 88924 h 200242"/>
                <a:gd name="connsiteX14" fmla="*/ 57 w 295357"/>
                <a:gd name="connsiteY14" fmla="*/ 24 h 20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5357" h="200242">
                  <a:moveTo>
                    <a:pt x="57" y="24"/>
                  </a:moveTo>
                  <a:cubicBezTo>
                    <a:pt x="-1001" y="1612"/>
                    <a:pt x="12757" y="85749"/>
                    <a:pt x="19107" y="98449"/>
                  </a:cubicBezTo>
                  <a:cubicBezTo>
                    <a:pt x="25457" y="111149"/>
                    <a:pt x="33924" y="71462"/>
                    <a:pt x="38157" y="76224"/>
                  </a:cubicBezTo>
                  <a:cubicBezTo>
                    <a:pt x="42390" y="80986"/>
                    <a:pt x="44507" y="127024"/>
                    <a:pt x="44507" y="127024"/>
                  </a:cubicBezTo>
                  <a:cubicBezTo>
                    <a:pt x="48740" y="135491"/>
                    <a:pt x="57207" y="121732"/>
                    <a:pt x="63557" y="127024"/>
                  </a:cubicBezTo>
                  <a:cubicBezTo>
                    <a:pt x="69907" y="132316"/>
                    <a:pt x="82607" y="158774"/>
                    <a:pt x="82607" y="158774"/>
                  </a:cubicBezTo>
                  <a:cubicBezTo>
                    <a:pt x="83665" y="165653"/>
                    <a:pt x="62499" y="164595"/>
                    <a:pt x="69907" y="168299"/>
                  </a:cubicBezTo>
                  <a:cubicBezTo>
                    <a:pt x="77315" y="172003"/>
                    <a:pt x="89486" y="175707"/>
                    <a:pt x="127057" y="180999"/>
                  </a:cubicBezTo>
                  <a:cubicBezTo>
                    <a:pt x="164628" y="186291"/>
                    <a:pt x="297449" y="202166"/>
                    <a:pt x="295332" y="200049"/>
                  </a:cubicBezTo>
                  <a:cubicBezTo>
                    <a:pt x="293215" y="197932"/>
                    <a:pt x="114357" y="168299"/>
                    <a:pt x="114357" y="168299"/>
                  </a:cubicBezTo>
                  <a:cubicBezTo>
                    <a:pt x="84195" y="163537"/>
                    <a:pt x="127057" y="180470"/>
                    <a:pt x="114357" y="171474"/>
                  </a:cubicBezTo>
                  <a:cubicBezTo>
                    <a:pt x="101657" y="162478"/>
                    <a:pt x="38157" y="114324"/>
                    <a:pt x="38157" y="114324"/>
                  </a:cubicBezTo>
                  <a:cubicBezTo>
                    <a:pt x="26515" y="105328"/>
                    <a:pt x="46624" y="121732"/>
                    <a:pt x="44507" y="117499"/>
                  </a:cubicBezTo>
                  <a:cubicBezTo>
                    <a:pt x="42390" y="113266"/>
                    <a:pt x="31807" y="102682"/>
                    <a:pt x="25457" y="88924"/>
                  </a:cubicBezTo>
                  <a:cubicBezTo>
                    <a:pt x="19107" y="75166"/>
                    <a:pt x="1115" y="-1564"/>
                    <a:pt x="57" y="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C33245A0-5A37-5984-9190-5EF6D78DFA80}"/>
                </a:ext>
              </a:extLst>
            </p:cNvPr>
            <p:cNvSpPr/>
            <p:nvPr/>
          </p:nvSpPr>
          <p:spPr>
            <a:xfrm>
              <a:off x="9442317" y="2444747"/>
              <a:ext cx="171469" cy="108012"/>
            </a:xfrm>
            <a:custGeom>
              <a:avLst/>
              <a:gdLst>
                <a:gd name="connsiteX0" fmla="*/ 133 w 171469"/>
                <a:gd name="connsiteY0" fmla="*/ 3 h 108012"/>
                <a:gd name="connsiteX1" fmla="*/ 35058 w 171469"/>
                <a:gd name="connsiteY1" fmla="*/ 76203 h 108012"/>
                <a:gd name="connsiteX2" fmla="*/ 54108 w 171469"/>
                <a:gd name="connsiteY2" fmla="*/ 60328 h 108012"/>
                <a:gd name="connsiteX3" fmla="*/ 168408 w 171469"/>
                <a:gd name="connsiteY3" fmla="*/ 60328 h 108012"/>
                <a:gd name="connsiteX4" fmla="*/ 139833 w 171469"/>
                <a:gd name="connsiteY4" fmla="*/ 63503 h 108012"/>
                <a:gd name="connsiteX5" fmla="*/ 152533 w 171469"/>
                <a:gd name="connsiteY5" fmla="*/ 107953 h 108012"/>
                <a:gd name="connsiteX6" fmla="*/ 120783 w 171469"/>
                <a:gd name="connsiteY6" fmla="*/ 73028 h 108012"/>
                <a:gd name="connsiteX7" fmla="*/ 50933 w 171469"/>
                <a:gd name="connsiteY7" fmla="*/ 73028 h 108012"/>
                <a:gd name="connsiteX8" fmla="*/ 133 w 171469"/>
                <a:gd name="connsiteY8" fmla="*/ 3 h 108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69" h="108012">
                  <a:moveTo>
                    <a:pt x="133" y="3"/>
                  </a:moveTo>
                  <a:cubicBezTo>
                    <a:pt x="-2513" y="532"/>
                    <a:pt x="35058" y="76203"/>
                    <a:pt x="35058" y="76203"/>
                  </a:cubicBezTo>
                  <a:cubicBezTo>
                    <a:pt x="44054" y="86257"/>
                    <a:pt x="31883" y="62974"/>
                    <a:pt x="54108" y="60328"/>
                  </a:cubicBezTo>
                  <a:cubicBezTo>
                    <a:pt x="76333" y="57682"/>
                    <a:pt x="154121" y="59799"/>
                    <a:pt x="168408" y="60328"/>
                  </a:cubicBezTo>
                  <a:cubicBezTo>
                    <a:pt x="182696" y="60857"/>
                    <a:pt x="142479" y="55566"/>
                    <a:pt x="139833" y="63503"/>
                  </a:cubicBezTo>
                  <a:cubicBezTo>
                    <a:pt x="137187" y="71440"/>
                    <a:pt x="155708" y="106366"/>
                    <a:pt x="152533" y="107953"/>
                  </a:cubicBezTo>
                  <a:cubicBezTo>
                    <a:pt x="149358" y="109540"/>
                    <a:pt x="137716" y="78849"/>
                    <a:pt x="120783" y="73028"/>
                  </a:cubicBezTo>
                  <a:cubicBezTo>
                    <a:pt x="103850" y="67207"/>
                    <a:pt x="67866" y="81495"/>
                    <a:pt x="50933" y="73028"/>
                  </a:cubicBezTo>
                  <a:cubicBezTo>
                    <a:pt x="34000" y="64561"/>
                    <a:pt x="2779" y="-526"/>
                    <a:pt x="133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B32CB992-E286-FF04-68E0-2AC2B43467E1}"/>
                </a:ext>
              </a:extLst>
            </p:cNvPr>
            <p:cNvSpPr/>
            <p:nvPr/>
          </p:nvSpPr>
          <p:spPr>
            <a:xfrm>
              <a:off x="9247875" y="2322635"/>
              <a:ext cx="197847" cy="68255"/>
            </a:xfrm>
            <a:custGeom>
              <a:avLst/>
              <a:gdLst>
                <a:gd name="connsiteX0" fmla="*/ 900 w 197847"/>
                <a:gd name="connsiteY0" fmla="*/ 68140 h 68255"/>
                <a:gd name="connsiteX1" fmla="*/ 137425 w 197847"/>
                <a:gd name="connsiteY1" fmla="*/ 52265 h 68255"/>
                <a:gd name="connsiteX2" fmla="*/ 115200 w 197847"/>
                <a:gd name="connsiteY2" fmla="*/ 55440 h 68255"/>
                <a:gd name="connsiteX3" fmla="*/ 197750 w 197847"/>
                <a:gd name="connsiteY3" fmla="*/ 1465 h 68255"/>
                <a:gd name="connsiteX4" fmla="*/ 96150 w 197847"/>
                <a:gd name="connsiteY4" fmla="*/ 14165 h 68255"/>
                <a:gd name="connsiteX5" fmla="*/ 105675 w 197847"/>
                <a:gd name="connsiteY5" fmla="*/ 17340 h 68255"/>
                <a:gd name="connsiteX6" fmla="*/ 77100 w 197847"/>
                <a:gd name="connsiteY6" fmla="*/ 30040 h 68255"/>
                <a:gd name="connsiteX7" fmla="*/ 13600 w 197847"/>
                <a:gd name="connsiteY7" fmla="*/ 17340 h 68255"/>
                <a:gd name="connsiteX8" fmla="*/ 73925 w 197847"/>
                <a:gd name="connsiteY8" fmla="*/ 42740 h 68255"/>
                <a:gd name="connsiteX9" fmla="*/ 900 w 197847"/>
                <a:gd name="connsiteY9" fmla="*/ 68140 h 6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7847" h="68255">
                  <a:moveTo>
                    <a:pt x="900" y="68140"/>
                  </a:moveTo>
                  <a:cubicBezTo>
                    <a:pt x="11483" y="69728"/>
                    <a:pt x="118375" y="54382"/>
                    <a:pt x="137425" y="52265"/>
                  </a:cubicBezTo>
                  <a:cubicBezTo>
                    <a:pt x="156475" y="50148"/>
                    <a:pt x="105146" y="63907"/>
                    <a:pt x="115200" y="55440"/>
                  </a:cubicBezTo>
                  <a:cubicBezTo>
                    <a:pt x="125254" y="46973"/>
                    <a:pt x="200925" y="8344"/>
                    <a:pt x="197750" y="1465"/>
                  </a:cubicBezTo>
                  <a:cubicBezTo>
                    <a:pt x="194575" y="-5414"/>
                    <a:pt x="96150" y="14165"/>
                    <a:pt x="96150" y="14165"/>
                  </a:cubicBezTo>
                  <a:cubicBezTo>
                    <a:pt x="80804" y="16811"/>
                    <a:pt x="108850" y="14694"/>
                    <a:pt x="105675" y="17340"/>
                  </a:cubicBezTo>
                  <a:cubicBezTo>
                    <a:pt x="102500" y="19986"/>
                    <a:pt x="92446" y="30040"/>
                    <a:pt x="77100" y="30040"/>
                  </a:cubicBezTo>
                  <a:cubicBezTo>
                    <a:pt x="61754" y="30040"/>
                    <a:pt x="14129" y="15223"/>
                    <a:pt x="13600" y="17340"/>
                  </a:cubicBezTo>
                  <a:cubicBezTo>
                    <a:pt x="13071" y="19457"/>
                    <a:pt x="71279" y="36390"/>
                    <a:pt x="73925" y="42740"/>
                  </a:cubicBezTo>
                  <a:cubicBezTo>
                    <a:pt x="76571" y="49090"/>
                    <a:pt x="-9683" y="66552"/>
                    <a:pt x="900" y="681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>
              <a:extLst>
                <a:ext uri="{FF2B5EF4-FFF2-40B4-BE49-F238E27FC236}">
                  <a16:creationId xmlns:a16="http://schemas.microsoft.com/office/drawing/2014/main" id="{6266E923-5E1B-DB02-7118-E218A069B713}"/>
                </a:ext>
              </a:extLst>
            </p:cNvPr>
            <p:cNvSpPr/>
            <p:nvPr/>
          </p:nvSpPr>
          <p:spPr>
            <a:xfrm>
              <a:off x="9658346" y="2384180"/>
              <a:ext cx="53979" cy="111608"/>
            </a:xfrm>
            <a:custGeom>
              <a:avLst/>
              <a:gdLst>
                <a:gd name="connsiteX0" fmla="*/ 53979 w 53979"/>
                <a:gd name="connsiteY0" fmla="*/ 245 h 111608"/>
                <a:gd name="connsiteX1" fmla="*/ 44454 w 53979"/>
                <a:gd name="connsiteY1" fmla="*/ 82795 h 111608"/>
                <a:gd name="connsiteX2" fmla="*/ 4 w 53979"/>
                <a:gd name="connsiteY2" fmla="*/ 111370 h 111608"/>
                <a:gd name="connsiteX3" fmla="*/ 41279 w 53979"/>
                <a:gd name="connsiteY3" fmla="*/ 70095 h 111608"/>
                <a:gd name="connsiteX4" fmla="*/ 22229 w 53979"/>
                <a:gd name="connsiteY4" fmla="*/ 85970 h 111608"/>
                <a:gd name="connsiteX5" fmla="*/ 44454 w 53979"/>
                <a:gd name="connsiteY5" fmla="*/ 57395 h 111608"/>
                <a:gd name="connsiteX6" fmla="*/ 53979 w 53979"/>
                <a:gd name="connsiteY6" fmla="*/ 245 h 111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979" h="111608">
                  <a:moveTo>
                    <a:pt x="53979" y="245"/>
                  </a:moveTo>
                  <a:cubicBezTo>
                    <a:pt x="53979" y="4478"/>
                    <a:pt x="53450" y="64274"/>
                    <a:pt x="44454" y="82795"/>
                  </a:cubicBezTo>
                  <a:cubicBezTo>
                    <a:pt x="35458" y="101316"/>
                    <a:pt x="533" y="113487"/>
                    <a:pt x="4" y="111370"/>
                  </a:cubicBezTo>
                  <a:cubicBezTo>
                    <a:pt x="-525" y="109253"/>
                    <a:pt x="41279" y="70095"/>
                    <a:pt x="41279" y="70095"/>
                  </a:cubicBezTo>
                  <a:cubicBezTo>
                    <a:pt x="44983" y="65862"/>
                    <a:pt x="21700" y="88087"/>
                    <a:pt x="22229" y="85970"/>
                  </a:cubicBezTo>
                  <a:cubicBezTo>
                    <a:pt x="22758" y="83853"/>
                    <a:pt x="39162" y="66920"/>
                    <a:pt x="44454" y="57395"/>
                  </a:cubicBezTo>
                  <a:cubicBezTo>
                    <a:pt x="49746" y="47870"/>
                    <a:pt x="53979" y="-3988"/>
                    <a:pt x="53979" y="2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>
              <a:extLst>
                <a:ext uri="{FF2B5EF4-FFF2-40B4-BE49-F238E27FC236}">
                  <a16:creationId xmlns:a16="http://schemas.microsoft.com/office/drawing/2014/main" id="{F289077D-81FA-BD56-B6E5-CD398ABCEBB1}"/>
                </a:ext>
              </a:extLst>
            </p:cNvPr>
            <p:cNvSpPr/>
            <p:nvPr/>
          </p:nvSpPr>
          <p:spPr>
            <a:xfrm>
              <a:off x="9429428" y="2326849"/>
              <a:ext cx="202655" cy="152231"/>
            </a:xfrm>
            <a:custGeom>
              <a:avLst/>
              <a:gdLst>
                <a:gd name="connsiteX0" fmla="*/ 181297 w 202655"/>
                <a:gd name="connsiteY0" fmla="*/ 6776 h 152231"/>
                <a:gd name="connsiteX1" fmla="*/ 200347 w 202655"/>
                <a:gd name="connsiteY1" fmla="*/ 70276 h 152231"/>
                <a:gd name="connsiteX2" fmla="*/ 143197 w 202655"/>
                <a:gd name="connsiteY2" fmla="*/ 143301 h 152231"/>
                <a:gd name="connsiteX3" fmla="*/ 86047 w 202655"/>
                <a:gd name="connsiteY3" fmla="*/ 146476 h 152231"/>
                <a:gd name="connsiteX4" fmla="*/ 16197 w 202655"/>
                <a:gd name="connsiteY4" fmla="*/ 102026 h 152231"/>
                <a:gd name="connsiteX5" fmla="*/ 322 w 202655"/>
                <a:gd name="connsiteY5" fmla="*/ 38526 h 152231"/>
                <a:gd name="connsiteX6" fmla="*/ 13022 w 202655"/>
                <a:gd name="connsiteY6" fmla="*/ 16301 h 152231"/>
                <a:gd name="connsiteX7" fmla="*/ 89222 w 202655"/>
                <a:gd name="connsiteY7" fmla="*/ 3601 h 152231"/>
                <a:gd name="connsiteX8" fmla="*/ 181297 w 202655"/>
                <a:gd name="connsiteY8" fmla="*/ 6776 h 152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655" h="152231">
                  <a:moveTo>
                    <a:pt x="181297" y="6776"/>
                  </a:moveTo>
                  <a:cubicBezTo>
                    <a:pt x="199818" y="17889"/>
                    <a:pt x="206697" y="47522"/>
                    <a:pt x="200347" y="70276"/>
                  </a:cubicBezTo>
                  <a:cubicBezTo>
                    <a:pt x="193997" y="93030"/>
                    <a:pt x="162247" y="130601"/>
                    <a:pt x="143197" y="143301"/>
                  </a:cubicBezTo>
                  <a:cubicBezTo>
                    <a:pt x="124147" y="156001"/>
                    <a:pt x="107213" y="153355"/>
                    <a:pt x="86047" y="146476"/>
                  </a:cubicBezTo>
                  <a:cubicBezTo>
                    <a:pt x="64881" y="139597"/>
                    <a:pt x="30485" y="120018"/>
                    <a:pt x="16197" y="102026"/>
                  </a:cubicBezTo>
                  <a:cubicBezTo>
                    <a:pt x="1909" y="84034"/>
                    <a:pt x="851" y="52814"/>
                    <a:pt x="322" y="38526"/>
                  </a:cubicBezTo>
                  <a:cubicBezTo>
                    <a:pt x="-207" y="24239"/>
                    <a:pt x="-1795" y="22122"/>
                    <a:pt x="13022" y="16301"/>
                  </a:cubicBezTo>
                  <a:cubicBezTo>
                    <a:pt x="27839" y="10480"/>
                    <a:pt x="64880" y="6247"/>
                    <a:pt x="89222" y="3601"/>
                  </a:cubicBezTo>
                  <a:cubicBezTo>
                    <a:pt x="113564" y="955"/>
                    <a:pt x="162776" y="-4337"/>
                    <a:pt x="181297" y="6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円/楕円 28">
              <a:extLst>
                <a:ext uri="{FF2B5EF4-FFF2-40B4-BE49-F238E27FC236}">
                  <a16:creationId xmlns:a16="http://schemas.microsoft.com/office/drawing/2014/main" id="{D7A91802-184C-D1DB-124F-1E4244C526E5}"/>
                </a:ext>
              </a:extLst>
            </p:cNvPr>
            <p:cNvSpPr/>
            <p:nvPr/>
          </p:nvSpPr>
          <p:spPr>
            <a:xfrm rot="647788">
              <a:off x="9510869" y="2359735"/>
              <a:ext cx="89831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円/楕円 29">
              <a:extLst>
                <a:ext uri="{FF2B5EF4-FFF2-40B4-BE49-F238E27FC236}">
                  <a16:creationId xmlns:a16="http://schemas.microsoft.com/office/drawing/2014/main" id="{59189AC3-EA66-CB51-A647-A382C4199324}"/>
                </a:ext>
              </a:extLst>
            </p:cNvPr>
            <p:cNvSpPr/>
            <p:nvPr/>
          </p:nvSpPr>
          <p:spPr>
            <a:xfrm>
              <a:off x="9470587" y="2418413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>
              <a:extLst>
                <a:ext uri="{FF2B5EF4-FFF2-40B4-BE49-F238E27FC236}">
                  <a16:creationId xmlns:a16="http://schemas.microsoft.com/office/drawing/2014/main" id="{6264CD51-CE6A-0814-9FC0-B108B8E6A43F}"/>
                </a:ext>
              </a:extLst>
            </p:cNvPr>
            <p:cNvSpPr/>
            <p:nvPr/>
          </p:nvSpPr>
          <p:spPr>
            <a:xfrm>
              <a:off x="9817100" y="2441572"/>
              <a:ext cx="49063" cy="203206"/>
            </a:xfrm>
            <a:custGeom>
              <a:avLst/>
              <a:gdLst>
                <a:gd name="connsiteX0" fmla="*/ 44450 w 49063"/>
                <a:gd name="connsiteY0" fmla="*/ 3 h 203206"/>
                <a:gd name="connsiteX1" fmla="*/ 47625 w 49063"/>
                <a:gd name="connsiteY1" fmla="*/ 82553 h 203206"/>
                <a:gd name="connsiteX2" fmla="*/ 19050 w 49063"/>
                <a:gd name="connsiteY2" fmla="*/ 117478 h 203206"/>
                <a:gd name="connsiteX3" fmla="*/ 0 w 49063"/>
                <a:gd name="connsiteY3" fmla="*/ 203203 h 203206"/>
                <a:gd name="connsiteX4" fmla="*/ 19050 w 49063"/>
                <a:gd name="connsiteY4" fmla="*/ 114303 h 203206"/>
                <a:gd name="connsiteX5" fmla="*/ 41275 w 49063"/>
                <a:gd name="connsiteY5" fmla="*/ 79378 h 203206"/>
                <a:gd name="connsiteX6" fmla="*/ 44450 w 49063"/>
                <a:gd name="connsiteY6" fmla="*/ 3 h 203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63" h="203206">
                  <a:moveTo>
                    <a:pt x="44450" y="3"/>
                  </a:moveTo>
                  <a:cubicBezTo>
                    <a:pt x="45508" y="532"/>
                    <a:pt x="51858" y="62974"/>
                    <a:pt x="47625" y="82553"/>
                  </a:cubicBezTo>
                  <a:cubicBezTo>
                    <a:pt x="43392" y="102132"/>
                    <a:pt x="26987" y="97370"/>
                    <a:pt x="19050" y="117478"/>
                  </a:cubicBezTo>
                  <a:cubicBezTo>
                    <a:pt x="11113" y="137586"/>
                    <a:pt x="0" y="203732"/>
                    <a:pt x="0" y="203203"/>
                  </a:cubicBezTo>
                  <a:cubicBezTo>
                    <a:pt x="0" y="202674"/>
                    <a:pt x="12171" y="134940"/>
                    <a:pt x="19050" y="114303"/>
                  </a:cubicBezTo>
                  <a:cubicBezTo>
                    <a:pt x="25929" y="93666"/>
                    <a:pt x="37042" y="94195"/>
                    <a:pt x="41275" y="79378"/>
                  </a:cubicBezTo>
                  <a:cubicBezTo>
                    <a:pt x="45508" y="64561"/>
                    <a:pt x="43392" y="-526"/>
                    <a:pt x="44450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8C93B2DD-4E46-414B-F779-988020B28945}"/>
                </a:ext>
              </a:extLst>
            </p:cNvPr>
            <p:cNvSpPr/>
            <p:nvPr/>
          </p:nvSpPr>
          <p:spPr>
            <a:xfrm>
              <a:off x="9415696" y="2561921"/>
              <a:ext cx="338163" cy="70224"/>
            </a:xfrm>
            <a:custGeom>
              <a:avLst/>
              <a:gdLst>
                <a:gd name="connsiteX0" fmla="*/ 1354 w 338163"/>
                <a:gd name="connsiteY0" fmla="*/ 28879 h 70224"/>
                <a:gd name="connsiteX1" fmla="*/ 77554 w 338163"/>
                <a:gd name="connsiteY1" fmla="*/ 51104 h 70224"/>
                <a:gd name="connsiteX2" fmla="*/ 261704 w 338163"/>
                <a:gd name="connsiteY2" fmla="*/ 6654 h 70224"/>
                <a:gd name="connsiteX3" fmla="*/ 179154 w 338163"/>
                <a:gd name="connsiteY3" fmla="*/ 38404 h 70224"/>
                <a:gd name="connsiteX4" fmla="*/ 337904 w 338163"/>
                <a:gd name="connsiteY4" fmla="*/ 304 h 70224"/>
                <a:gd name="connsiteX5" fmla="*/ 134704 w 338163"/>
                <a:gd name="connsiteY5" fmla="*/ 63804 h 70224"/>
                <a:gd name="connsiteX6" fmla="*/ 125179 w 338163"/>
                <a:gd name="connsiteY6" fmla="*/ 66979 h 70224"/>
                <a:gd name="connsiteX7" fmla="*/ 169629 w 338163"/>
                <a:gd name="connsiteY7" fmla="*/ 54279 h 70224"/>
                <a:gd name="connsiteX8" fmla="*/ 134704 w 338163"/>
                <a:gd name="connsiteY8" fmla="*/ 57454 h 70224"/>
                <a:gd name="connsiteX9" fmla="*/ 1354 w 338163"/>
                <a:gd name="connsiteY9" fmla="*/ 28879 h 7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8163" h="70224">
                  <a:moveTo>
                    <a:pt x="1354" y="28879"/>
                  </a:moveTo>
                  <a:cubicBezTo>
                    <a:pt x="-8171" y="27821"/>
                    <a:pt x="34162" y="54808"/>
                    <a:pt x="77554" y="51104"/>
                  </a:cubicBezTo>
                  <a:cubicBezTo>
                    <a:pt x="120946" y="47400"/>
                    <a:pt x="244771" y="8771"/>
                    <a:pt x="261704" y="6654"/>
                  </a:cubicBezTo>
                  <a:cubicBezTo>
                    <a:pt x="278637" y="4537"/>
                    <a:pt x="166454" y="39462"/>
                    <a:pt x="179154" y="38404"/>
                  </a:cubicBezTo>
                  <a:cubicBezTo>
                    <a:pt x="191854" y="37346"/>
                    <a:pt x="345312" y="-3929"/>
                    <a:pt x="337904" y="304"/>
                  </a:cubicBezTo>
                  <a:cubicBezTo>
                    <a:pt x="330496" y="4537"/>
                    <a:pt x="170158" y="52692"/>
                    <a:pt x="134704" y="63804"/>
                  </a:cubicBezTo>
                  <a:cubicBezTo>
                    <a:pt x="99250" y="74917"/>
                    <a:pt x="119358" y="68567"/>
                    <a:pt x="125179" y="66979"/>
                  </a:cubicBezTo>
                  <a:cubicBezTo>
                    <a:pt x="131000" y="65392"/>
                    <a:pt x="168042" y="55866"/>
                    <a:pt x="169629" y="54279"/>
                  </a:cubicBezTo>
                  <a:cubicBezTo>
                    <a:pt x="171216" y="52692"/>
                    <a:pt x="158516" y="58512"/>
                    <a:pt x="134704" y="57454"/>
                  </a:cubicBezTo>
                  <a:cubicBezTo>
                    <a:pt x="110892" y="56396"/>
                    <a:pt x="10879" y="29937"/>
                    <a:pt x="1354" y="288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>
              <a:extLst>
                <a:ext uri="{FF2B5EF4-FFF2-40B4-BE49-F238E27FC236}">
                  <a16:creationId xmlns:a16="http://schemas.microsoft.com/office/drawing/2014/main" id="{64255621-F7B7-6291-F1B2-D5EE3A3B4F16}"/>
                </a:ext>
              </a:extLst>
            </p:cNvPr>
            <p:cNvSpPr/>
            <p:nvPr/>
          </p:nvSpPr>
          <p:spPr>
            <a:xfrm>
              <a:off x="9159875" y="2298571"/>
              <a:ext cx="178712" cy="83965"/>
            </a:xfrm>
            <a:custGeom>
              <a:avLst/>
              <a:gdLst>
                <a:gd name="connsiteX0" fmla="*/ 0 w 178712"/>
                <a:gd name="connsiteY0" fmla="*/ 129 h 83965"/>
                <a:gd name="connsiteX1" fmla="*/ 85725 w 178712"/>
                <a:gd name="connsiteY1" fmla="*/ 63629 h 83965"/>
                <a:gd name="connsiteX2" fmla="*/ 177800 w 178712"/>
                <a:gd name="connsiteY2" fmla="*/ 63629 h 83965"/>
                <a:gd name="connsiteX3" fmla="*/ 130175 w 178712"/>
                <a:gd name="connsiteY3" fmla="*/ 66804 h 83965"/>
                <a:gd name="connsiteX4" fmla="*/ 85725 w 178712"/>
                <a:gd name="connsiteY4" fmla="*/ 82679 h 83965"/>
                <a:gd name="connsiteX5" fmla="*/ 0 w 178712"/>
                <a:gd name="connsiteY5" fmla="*/ 129 h 83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712" h="83965">
                  <a:moveTo>
                    <a:pt x="0" y="129"/>
                  </a:moveTo>
                  <a:cubicBezTo>
                    <a:pt x="0" y="-3046"/>
                    <a:pt x="56092" y="53046"/>
                    <a:pt x="85725" y="63629"/>
                  </a:cubicBezTo>
                  <a:cubicBezTo>
                    <a:pt x="115358" y="74212"/>
                    <a:pt x="170392" y="63100"/>
                    <a:pt x="177800" y="63629"/>
                  </a:cubicBezTo>
                  <a:cubicBezTo>
                    <a:pt x="185208" y="64158"/>
                    <a:pt x="145521" y="63629"/>
                    <a:pt x="130175" y="66804"/>
                  </a:cubicBezTo>
                  <a:cubicBezTo>
                    <a:pt x="114829" y="69979"/>
                    <a:pt x="103717" y="89029"/>
                    <a:pt x="85725" y="82679"/>
                  </a:cubicBezTo>
                  <a:cubicBezTo>
                    <a:pt x="67733" y="76329"/>
                    <a:pt x="0" y="3304"/>
                    <a:pt x="0" y="1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 33">
              <a:extLst>
                <a:ext uri="{FF2B5EF4-FFF2-40B4-BE49-F238E27FC236}">
                  <a16:creationId xmlns:a16="http://schemas.microsoft.com/office/drawing/2014/main" id="{FF467806-FF1C-1183-7C7E-1939C3960B8F}"/>
                </a:ext>
              </a:extLst>
            </p:cNvPr>
            <p:cNvSpPr/>
            <p:nvPr/>
          </p:nvSpPr>
          <p:spPr>
            <a:xfrm>
              <a:off x="9140784" y="2358263"/>
              <a:ext cx="228648" cy="83341"/>
            </a:xfrm>
            <a:custGeom>
              <a:avLst/>
              <a:gdLst>
                <a:gd name="connsiteX0" fmla="*/ 41 w 228648"/>
                <a:gd name="connsiteY0" fmla="*/ 762 h 83341"/>
                <a:gd name="connsiteX1" fmla="*/ 95291 w 228648"/>
                <a:gd name="connsiteY1" fmla="*/ 16637 h 83341"/>
                <a:gd name="connsiteX2" fmla="*/ 228641 w 228648"/>
                <a:gd name="connsiteY2" fmla="*/ 10287 h 83341"/>
                <a:gd name="connsiteX3" fmla="*/ 101641 w 228648"/>
                <a:gd name="connsiteY3" fmla="*/ 32512 h 83341"/>
                <a:gd name="connsiteX4" fmla="*/ 133391 w 228648"/>
                <a:gd name="connsiteY4" fmla="*/ 54737 h 83341"/>
                <a:gd name="connsiteX5" fmla="*/ 88941 w 228648"/>
                <a:gd name="connsiteY5" fmla="*/ 51562 h 83341"/>
                <a:gd name="connsiteX6" fmla="*/ 57191 w 228648"/>
                <a:gd name="connsiteY6" fmla="*/ 83312 h 83341"/>
                <a:gd name="connsiteX7" fmla="*/ 82591 w 228648"/>
                <a:gd name="connsiteY7" fmla="*/ 45212 h 83341"/>
                <a:gd name="connsiteX8" fmla="*/ 41 w 228648"/>
                <a:gd name="connsiteY8" fmla="*/ 762 h 8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8648" h="83341">
                  <a:moveTo>
                    <a:pt x="41" y="762"/>
                  </a:moveTo>
                  <a:cubicBezTo>
                    <a:pt x="2158" y="-4000"/>
                    <a:pt x="57191" y="15049"/>
                    <a:pt x="95291" y="16637"/>
                  </a:cubicBezTo>
                  <a:cubicBezTo>
                    <a:pt x="133391" y="18225"/>
                    <a:pt x="227583" y="7641"/>
                    <a:pt x="228641" y="10287"/>
                  </a:cubicBezTo>
                  <a:cubicBezTo>
                    <a:pt x="229699" y="12933"/>
                    <a:pt x="117516" y="25104"/>
                    <a:pt x="101641" y="32512"/>
                  </a:cubicBezTo>
                  <a:cubicBezTo>
                    <a:pt x="85766" y="39920"/>
                    <a:pt x="135508" y="51562"/>
                    <a:pt x="133391" y="54737"/>
                  </a:cubicBezTo>
                  <a:cubicBezTo>
                    <a:pt x="131274" y="57912"/>
                    <a:pt x="101641" y="46799"/>
                    <a:pt x="88941" y="51562"/>
                  </a:cubicBezTo>
                  <a:cubicBezTo>
                    <a:pt x="76241" y="56325"/>
                    <a:pt x="58249" y="84370"/>
                    <a:pt x="57191" y="83312"/>
                  </a:cubicBezTo>
                  <a:cubicBezTo>
                    <a:pt x="56133" y="82254"/>
                    <a:pt x="87883" y="55266"/>
                    <a:pt x="82591" y="45212"/>
                  </a:cubicBezTo>
                  <a:cubicBezTo>
                    <a:pt x="77299" y="35158"/>
                    <a:pt x="-2076" y="5524"/>
                    <a:pt x="41" y="7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 34">
              <a:extLst>
                <a:ext uri="{FF2B5EF4-FFF2-40B4-BE49-F238E27FC236}">
                  <a16:creationId xmlns:a16="http://schemas.microsoft.com/office/drawing/2014/main" id="{41AA6452-7414-9C41-6B10-450C80275D25}"/>
                </a:ext>
              </a:extLst>
            </p:cNvPr>
            <p:cNvSpPr/>
            <p:nvPr/>
          </p:nvSpPr>
          <p:spPr>
            <a:xfrm>
              <a:off x="10261598" y="2501740"/>
              <a:ext cx="215902" cy="79750"/>
            </a:xfrm>
            <a:custGeom>
              <a:avLst/>
              <a:gdLst>
                <a:gd name="connsiteX0" fmla="*/ 2 w 215902"/>
                <a:gd name="connsiteY0" fmla="*/ 79535 h 79750"/>
                <a:gd name="connsiteX1" fmla="*/ 104777 w 215902"/>
                <a:gd name="connsiteY1" fmla="*/ 44610 h 79750"/>
                <a:gd name="connsiteX2" fmla="*/ 53977 w 215902"/>
                <a:gd name="connsiteY2" fmla="*/ 47785 h 79750"/>
                <a:gd name="connsiteX3" fmla="*/ 187327 w 215902"/>
                <a:gd name="connsiteY3" fmla="*/ 22385 h 79750"/>
                <a:gd name="connsiteX4" fmla="*/ 152402 w 215902"/>
                <a:gd name="connsiteY4" fmla="*/ 22385 h 79750"/>
                <a:gd name="connsiteX5" fmla="*/ 215902 w 215902"/>
                <a:gd name="connsiteY5" fmla="*/ 160 h 79750"/>
                <a:gd name="connsiteX6" fmla="*/ 152402 w 215902"/>
                <a:gd name="connsiteY6" fmla="*/ 12860 h 79750"/>
                <a:gd name="connsiteX7" fmla="*/ 92077 w 215902"/>
                <a:gd name="connsiteY7" fmla="*/ 22385 h 79750"/>
                <a:gd name="connsiteX8" fmla="*/ 107952 w 215902"/>
                <a:gd name="connsiteY8" fmla="*/ 25560 h 79750"/>
                <a:gd name="connsiteX9" fmla="*/ 2 w 215902"/>
                <a:gd name="connsiteY9" fmla="*/ 79535 h 7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5902" h="79750">
                  <a:moveTo>
                    <a:pt x="2" y="79535"/>
                  </a:moveTo>
                  <a:cubicBezTo>
                    <a:pt x="-527" y="82710"/>
                    <a:pt x="95781" y="49902"/>
                    <a:pt x="104777" y="44610"/>
                  </a:cubicBezTo>
                  <a:cubicBezTo>
                    <a:pt x="113773" y="39318"/>
                    <a:pt x="40219" y="51489"/>
                    <a:pt x="53977" y="47785"/>
                  </a:cubicBezTo>
                  <a:cubicBezTo>
                    <a:pt x="67735" y="44081"/>
                    <a:pt x="170923" y="26618"/>
                    <a:pt x="187327" y="22385"/>
                  </a:cubicBezTo>
                  <a:cubicBezTo>
                    <a:pt x="203731" y="18152"/>
                    <a:pt x="147640" y="26089"/>
                    <a:pt x="152402" y="22385"/>
                  </a:cubicBezTo>
                  <a:cubicBezTo>
                    <a:pt x="157164" y="18681"/>
                    <a:pt x="215902" y="1747"/>
                    <a:pt x="215902" y="160"/>
                  </a:cubicBezTo>
                  <a:cubicBezTo>
                    <a:pt x="215902" y="-1427"/>
                    <a:pt x="173040" y="9156"/>
                    <a:pt x="152402" y="12860"/>
                  </a:cubicBezTo>
                  <a:cubicBezTo>
                    <a:pt x="131764" y="16564"/>
                    <a:pt x="99485" y="20268"/>
                    <a:pt x="92077" y="22385"/>
                  </a:cubicBezTo>
                  <a:cubicBezTo>
                    <a:pt x="84669" y="24502"/>
                    <a:pt x="119594" y="19739"/>
                    <a:pt x="107952" y="25560"/>
                  </a:cubicBezTo>
                  <a:cubicBezTo>
                    <a:pt x="96310" y="31381"/>
                    <a:pt x="531" y="76360"/>
                    <a:pt x="2" y="795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 36">
              <a:extLst>
                <a:ext uri="{FF2B5EF4-FFF2-40B4-BE49-F238E27FC236}">
                  <a16:creationId xmlns:a16="http://schemas.microsoft.com/office/drawing/2014/main" id="{3D5C91BC-9B23-5504-3301-EFA1A38DD7C6}"/>
                </a:ext>
              </a:extLst>
            </p:cNvPr>
            <p:cNvSpPr/>
            <p:nvPr/>
          </p:nvSpPr>
          <p:spPr>
            <a:xfrm>
              <a:off x="10458419" y="2511129"/>
              <a:ext cx="254032" cy="118013"/>
            </a:xfrm>
            <a:custGeom>
              <a:avLst/>
              <a:gdLst>
                <a:gd name="connsiteX0" fmla="*/ 31 w 254032"/>
                <a:gd name="connsiteY0" fmla="*/ 296 h 118013"/>
                <a:gd name="connsiteX1" fmla="*/ 104806 w 254032"/>
                <a:gd name="connsiteY1" fmla="*/ 28871 h 118013"/>
                <a:gd name="connsiteX2" fmla="*/ 85756 w 254032"/>
                <a:gd name="connsiteY2" fmla="*/ 32046 h 118013"/>
                <a:gd name="connsiteX3" fmla="*/ 155606 w 254032"/>
                <a:gd name="connsiteY3" fmla="*/ 44746 h 118013"/>
                <a:gd name="connsiteX4" fmla="*/ 238156 w 254032"/>
                <a:gd name="connsiteY4" fmla="*/ 108246 h 118013"/>
                <a:gd name="connsiteX5" fmla="*/ 254031 w 254032"/>
                <a:gd name="connsiteY5" fmla="*/ 117771 h 118013"/>
                <a:gd name="connsiteX6" fmla="*/ 238156 w 254032"/>
                <a:gd name="connsiteY6" fmla="*/ 108246 h 118013"/>
                <a:gd name="connsiteX7" fmla="*/ 190531 w 254032"/>
                <a:gd name="connsiteY7" fmla="*/ 82846 h 118013"/>
                <a:gd name="connsiteX8" fmla="*/ 222281 w 254032"/>
                <a:gd name="connsiteY8" fmla="*/ 108246 h 118013"/>
                <a:gd name="connsiteX9" fmla="*/ 139731 w 254032"/>
                <a:gd name="connsiteY9" fmla="*/ 60621 h 118013"/>
                <a:gd name="connsiteX10" fmla="*/ 171481 w 254032"/>
                <a:gd name="connsiteY10" fmla="*/ 114596 h 118013"/>
                <a:gd name="connsiteX11" fmla="*/ 146081 w 254032"/>
                <a:gd name="connsiteY11" fmla="*/ 76496 h 118013"/>
                <a:gd name="connsiteX12" fmla="*/ 117506 w 254032"/>
                <a:gd name="connsiteY12" fmla="*/ 51096 h 118013"/>
                <a:gd name="connsiteX13" fmla="*/ 31 w 254032"/>
                <a:gd name="connsiteY13" fmla="*/ 296 h 11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4032" h="118013">
                  <a:moveTo>
                    <a:pt x="31" y="296"/>
                  </a:moveTo>
                  <a:cubicBezTo>
                    <a:pt x="-2086" y="-3408"/>
                    <a:pt x="104806" y="28871"/>
                    <a:pt x="104806" y="28871"/>
                  </a:cubicBezTo>
                  <a:cubicBezTo>
                    <a:pt x="119093" y="34163"/>
                    <a:pt x="77289" y="29400"/>
                    <a:pt x="85756" y="32046"/>
                  </a:cubicBezTo>
                  <a:cubicBezTo>
                    <a:pt x="94223" y="34692"/>
                    <a:pt x="130206" y="32046"/>
                    <a:pt x="155606" y="44746"/>
                  </a:cubicBezTo>
                  <a:cubicBezTo>
                    <a:pt x="181006" y="57446"/>
                    <a:pt x="238156" y="108246"/>
                    <a:pt x="238156" y="108246"/>
                  </a:cubicBezTo>
                  <a:cubicBezTo>
                    <a:pt x="254560" y="120417"/>
                    <a:pt x="254031" y="117771"/>
                    <a:pt x="254031" y="117771"/>
                  </a:cubicBezTo>
                  <a:cubicBezTo>
                    <a:pt x="254031" y="117771"/>
                    <a:pt x="248739" y="114067"/>
                    <a:pt x="238156" y="108246"/>
                  </a:cubicBezTo>
                  <a:cubicBezTo>
                    <a:pt x="227573" y="102425"/>
                    <a:pt x="193177" y="82846"/>
                    <a:pt x="190531" y="82846"/>
                  </a:cubicBezTo>
                  <a:cubicBezTo>
                    <a:pt x="187885" y="82846"/>
                    <a:pt x="230748" y="111950"/>
                    <a:pt x="222281" y="108246"/>
                  </a:cubicBezTo>
                  <a:cubicBezTo>
                    <a:pt x="213814" y="104542"/>
                    <a:pt x="148198" y="59563"/>
                    <a:pt x="139731" y="60621"/>
                  </a:cubicBezTo>
                  <a:cubicBezTo>
                    <a:pt x="131264" y="61679"/>
                    <a:pt x="170423" y="111950"/>
                    <a:pt x="171481" y="114596"/>
                  </a:cubicBezTo>
                  <a:cubicBezTo>
                    <a:pt x="172539" y="117242"/>
                    <a:pt x="155077" y="87079"/>
                    <a:pt x="146081" y="76496"/>
                  </a:cubicBezTo>
                  <a:cubicBezTo>
                    <a:pt x="137085" y="65913"/>
                    <a:pt x="137614" y="61679"/>
                    <a:pt x="117506" y="51096"/>
                  </a:cubicBezTo>
                  <a:cubicBezTo>
                    <a:pt x="97398" y="40513"/>
                    <a:pt x="2148" y="4000"/>
                    <a:pt x="31" y="2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 37">
              <a:extLst>
                <a:ext uri="{FF2B5EF4-FFF2-40B4-BE49-F238E27FC236}">
                  <a16:creationId xmlns:a16="http://schemas.microsoft.com/office/drawing/2014/main" id="{BD90AB7D-9D0F-73EC-CB61-D74442D15695}"/>
                </a:ext>
              </a:extLst>
            </p:cNvPr>
            <p:cNvSpPr/>
            <p:nvPr/>
          </p:nvSpPr>
          <p:spPr>
            <a:xfrm>
              <a:off x="10546284" y="2541621"/>
              <a:ext cx="182157" cy="192094"/>
            </a:xfrm>
            <a:custGeom>
              <a:avLst/>
              <a:gdLst>
                <a:gd name="connsiteX0" fmla="*/ 115366 w 182157"/>
                <a:gd name="connsiteY0" fmla="*/ 33304 h 192094"/>
                <a:gd name="connsiteX1" fmla="*/ 162991 w 182157"/>
                <a:gd name="connsiteY1" fmla="*/ 106329 h 192094"/>
                <a:gd name="connsiteX2" fmla="*/ 153466 w 182157"/>
                <a:gd name="connsiteY2" fmla="*/ 138079 h 192094"/>
                <a:gd name="connsiteX3" fmla="*/ 182041 w 182157"/>
                <a:gd name="connsiteY3" fmla="*/ 192054 h 192094"/>
                <a:gd name="connsiteX4" fmla="*/ 140766 w 182157"/>
                <a:gd name="connsiteY4" fmla="*/ 147604 h 192094"/>
                <a:gd name="connsiteX5" fmla="*/ 131241 w 182157"/>
                <a:gd name="connsiteY5" fmla="*/ 131729 h 192094"/>
                <a:gd name="connsiteX6" fmla="*/ 137591 w 182157"/>
                <a:gd name="connsiteY6" fmla="*/ 173004 h 192094"/>
                <a:gd name="connsiteX7" fmla="*/ 105841 w 182157"/>
                <a:gd name="connsiteY7" fmla="*/ 122204 h 192094"/>
                <a:gd name="connsiteX8" fmla="*/ 67741 w 182157"/>
                <a:gd name="connsiteY8" fmla="*/ 141254 h 192094"/>
                <a:gd name="connsiteX9" fmla="*/ 80441 w 182157"/>
                <a:gd name="connsiteY9" fmla="*/ 122204 h 192094"/>
                <a:gd name="connsiteX10" fmla="*/ 80441 w 182157"/>
                <a:gd name="connsiteY10" fmla="*/ 96804 h 192094"/>
                <a:gd name="connsiteX11" fmla="*/ 58216 w 182157"/>
                <a:gd name="connsiteY11" fmla="*/ 46004 h 192094"/>
                <a:gd name="connsiteX12" fmla="*/ 1066 w 182157"/>
                <a:gd name="connsiteY12" fmla="*/ 1554 h 192094"/>
                <a:gd name="connsiteX13" fmla="*/ 26466 w 182157"/>
                <a:gd name="connsiteY13" fmla="*/ 11079 h 192094"/>
                <a:gd name="connsiteX14" fmla="*/ 115366 w 182157"/>
                <a:gd name="connsiteY14" fmla="*/ 33304 h 192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2157" h="192094">
                  <a:moveTo>
                    <a:pt x="115366" y="33304"/>
                  </a:moveTo>
                  <a:cubicBezTo>
                    <a:pt x="138120" y="49179"/>
                    <a:pt x="156641" y="88867"/>
                    <a:pt x="162991" y="106329"/>
                  </a:cubicBezTo>
                  <a:cubicBezTo>
                    <a:pt x="169341" y="123791"/>
                    <a:pt x="150291" y="123792"/>
                    <a:pt x="153466" y="138079"/>
                  </a:cubicBezTo>
                  <a:cubicBezTo>
                    <a:pt x="156641" y="152366"/>
                    <a:pt x="184158" y="190466"/>
                    <a:pt x="182041" y="192054"/>
                  </a:cubicBezTo>
                  <a:cubicBezTo>
                    <a:pt x="179924" y="193642"/>
                    <a:pt x="140766" y="147604"/>
                    <a:pt x="140766" y="147604"/>
                  </a:cubicBezTo>
                  <a:cubicBezTo>
                    <a:pt x="132299" y="137550"/>
                    <a:pt x="131770" y="127496"/>
                    <a:pt x="131241" y="131729"/>
                  </a:cubicBezTo>
                  <a:cubicBezTo>
                    <a:pt x="130712" y="135962"/>
                    <a:pt x="141824" y="174591"/>
                    <a:pt x="137591" y="173004"/>
                  </a:cubicBezTo>
                  <a:cubicBezTo>
                    <a:pt x="133358" y="171417"/>
                    <a:pt x="117483" y="127496"/>
                    <a:pt x="105841" y="122204"/>
                  </a:cubicBezTo>
                  <a:cubicBezTo>
                    <a:pt x="94199" y="116912"/>
                    <a:pt x="67741" y="141254"/>
                    <a:pt x="67741" y="141254"/>
                  </a:cubicBezTo>
                  <a:cubicBezTo>
                    <a:pt x="63508" y="141254"/>
                    <a:pt x="78324" y="129612"/>
                    <a:pt x="80441" y="122204"/>
                  </a:cubicBezTo>
                  <a:cubicBezTo>
                    <a:pt x="82558" y="114796"/>
                    <a:pt x="84145" y="109504"/>
                    <a:pt x="80441" y="96804"/>
                  </a:cubicBezTo>
                  <a:cubicBezTo>
                    <a:pt x="76737" y="84104"/>
                    <a:pt x="71445" y="61879"/>
                    <a:pt x="58216" y="46004"/>
                  </a:cubicBezTo>
                  <a:cubicBezTo>
                    <a:pt x="44987" y="30129"/>
                    <a:pt x="6358" y="7375"/>
                    <a:pt x="1066" y="1554"/>
                  </a:cubicBezTo>
                  <a:cubicBezTo>
                    <a:pt x="-4226" y="-4267"/>
                    <a:pt x="11120" y="7904"/>
                    <a:pt x="26466" y="11079"/>
                  </a:cubicBezTo>
                  <a:cubicBezTo>
                    <a:pt x="41812" y="14254"/>
                    <a:pt x="92612" y="17429"/>
                    <a:pt x="115366" y="333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>
              <a:extLst>
                <a:ext uri="{FF2B5EF4-FFF2-40B4-BE49-F238E27FC236}">
                  <a16:creationId xmlns:a16="http://schemas.microsoft.com/office/drawing/2014/main" id="{E773A818-90FE-FE7F-9EA0-AEA92BA5F9BF}"/>
                </a:ext>
              </a:extLst>
            </p:cNvPr>
            <p:cNvSpPr/>
            <p:nvPr/>
          </p:nvSpPr>
          <p:spPr>
            <a:xfrm>
              <a:off x="10258425" y="2517766"/>
              <a:ext cx="304903" cy="133359"/>
            </a:xfrm>
            <a:custGeom>
              <a:avLst/>
              <a:gdLst>
                <a:gd name="connsiteX0" fmla="*/ 0 w 304903"/>
                <a:gd name="connsiteY0" fmla="*/ 133359 h 133359"/>
                <a:gd name="connsiteX1" fmla="*/ 66675 w 304903"/>
                <a:gd name="connsiteY1" fmla="*/ 60334 h 133359"/>
                <a:gd name="connsiteX2" fmla="*/ 158750 w 304903"/>
                <a:gd name="connsiteY2" fmla="*/ 12709 h 133359"/>
                <a:gd name="connsiteX3" fmla="*/ 120650 w 304903"/>
                <a:gd name="connsiteY3" fmla="*/ 22234 h 133359"/>
                <a:gd name="connsiteX4" fmla="*/ 203200 w 304903"/>
                <a:gd name="connsiteY4" fmla="*/ 9 h 133359"/>
                <a:gd name="connsiteX5" fmla="*/ 301625 w 304903"/>
                <a:gd name="connsiteY5" fmla="*/ 25409 h 133359"/>
                <a:gd name="connsiteX6" fmla="*/ 273050 w 304903"/>
                <a:gd name="connsiteY6" fmla="*/ 22234 h 133359"/>
                <a:gd name="connsiteX7" fmla="*/ 190500 w 304903"/>
                <a:gd name="connsiteY7" fmla="*/ 22234 h 133359"/>
                <a:gd name="connsiteX8" fmla="*/ 136525 w 304903"/>
                <a:gd name="connsiteY8" fmla="*/ 31759 h 133359"/>
                <a:gd name="connsiteX9" fmla="*/ 104775 w 304903"/>
                <a:gd name="connsiteY9" fmla="*/ 41284 h 133359"/>
                <a:gd name="connsiteX10" fmla="*/ 63500 w 304903"/>
                <a:gd name="connsiteY10" fmla="*/ 73034 h 133359"/>
                <a:gd name="connsiteX11" fmla="*/ 0 w 304903"/>
                <a:gd name="connsiteY11" fmla="*/ 133359 h 133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4903" h="133359">
                  <a:moveTo>
                    <a:pt x="0" y="133359"/>
                  </a:moveTo>
                  <a:cubicBezTo>
                    <a:pt x="20108" y="106900"/>
                    <a:pt x="40217" y="80442"/>
                    <a:pt x="66675" y="60334"/>
                  </a:cubicBezTo>
                  <a:cubicBezTo>
                    <a:pt x="93133" y="40226"/>
                    <a:pt x="149754" y="19059"/>
                    <a:pt x="158750" y="12709"/>
                  </a:cubicBezTo>
                  <a:cubicBezTo>
                    <a:pt x="167746" y="6359"/>
                    <a:pt x="113242" y="24351"/>
                    <a:pt x="120650" y="22234"/>
                  </a:cubicBezTo>
                  <a:cubicBezTo>
                    <a:pt x="128058" y="20117"/>
                    <a:pt x="173038" y="-520"/>
                    <a:pt x="203200" y="9"/>
                  </a:cubicBezTo>
                  <a:cubicBezTo>
                    <a:pt x="233363" y="538"/>
                    <a:pt x="289983" y="21705"/>
                    <a:pt x="301625" y="25409"/>
                  </a:cubicBezTo>
                  <a:cubicBezTo>
                    <a:pt x="313267" y="29113"/>
                    <a:pt x="291571" y="22763"/>
                    <a:pt x="273050" y="22234"/>
                  </a:cubicBezTo>
                  <a:cubicBezTo>
                    <a:pt x="254529" y="21705"/>
                    <a:pt x="213254" y="20647"/>
                    <a:pt x="190500" y="22234"/>
                  </a:cubicBezTo>
                  <a:cubicBezTo>
                    <a:pt x="167746" y="23821"/>
                    <a:pt x="150812" y="28584"/>
                    <a:pt x="136525" y="31759"/>
                  </a:cubicBezTo>
                  <a:cubicBezTo>
                    <a:pt x="122238" y="34934"/>
                    <a:pt x="116946" y="34405"/>
                    <a:pt x="104775" y="41284"/>
                  </a:cubicBezTo>
                  <a:cubicBezTo>
                    <a:pt x="92604" y="48163"/>
                    <a:pt x="63500" y="73034"/>
                    <a:pt x="63500" y="73034"/>
                  </a:cubicBezTo>
                  <a:lnTo>
                    <a:pt x="0" y="13335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>
              <a:extLst>
                <a:ext uri="{FF2B5EF4-FFF2-40B4-BE49-F238E27FC236}">
                  <a16:creationId xmlns:a16="http://schemas.microsoft.com/office/drawing/2014/main" id="{07D0B449-BCDC-10F3-EA85-EAB3DA6AA869}"/>
                </a:ext>
              </a:extLst>
            </p:cNvPr>
            <p:cNvSpPr/>
            <p:nvPr/>
          </p:nvSpPr>
          <p:spPr>
            <a:xfrm>
              <a:off x="10304491" y="2555073"/>
              <a:ext cx="176330" cy="150090"/>
            </a:xfrm>
            <a:custGeom>
              <a:avLst/>
              <a:gdLst>
                <a:gd name="connsiteX0" fmla="*/ 1559 w 176330"/>
                <a:gd name="connsiteY0" fmla="*/ 61127 h 150090"/>
                <a:gd name="connsiteX1" fmla="*/ 106334 w 176330"/>
                <a:gd name="connsiteY1" fmla="*/ 105577 h 150090"/>
                <a:gd name="connsiteX2" fmla="*/ 176184 w 176330"/>
                <a:gd name="connsiteY2" fmla="*/ 150027 h 150090"/>
                <a:gd name="connsiteX3" fmla="*/ 122209 w 176330"/>
                <a:gd name="connsiteY3" fmla="*/ 115102 h 150090"/>
                <a:gd name="connsiteX4" fmla="*/ 39659 w 176330"/>
                <a:gd name="connsiteY4" fmla="*/ 102402 h 150090"/>
                <a:gd name="connsiteX5" fmla="*/ 36484 w 176330"/>
                <a:gd name="connsiteY5" fmla="*/ 16677 h 150090"/>
                <a:gd name="connsiteX6" fmla="*/ 42834 w 176330"/>
                <a:gd name="connsiteY6" fmla="*/ 802 h 150090"/>
                <a:gd name="connsiteX7" fmla="*/ 1559 w 176330"/>
                <a:gd name="connsiteY7" fmla="*/ 61127 h 150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330" h="150090">
                  <a:moveTo>
                    <a:pt x="1559" y="61127"/>
                  </a:moveTo>
                  <a:cubicBezTo>
                    <a:pt x="12142" y="78590"/>
                    <a:pt x="77230" y="90760"/>
                    <a:pt x="106334" y="105577"/>
                  </a:cubicBezTo>
                  <a:cubicBezTo>
                    <a:pt x="135438" y="120394"/>
                    <a:pt x="173538" y="148440"/>
                    <a:pt x="176184" y="150027"/>
                  </a:cubicBezTo>
                  <a:cubicBezTo>
                    <a:pt x="178830" y="151615"/>
                    <a:pt x="144963" y="123040"/>
                    <a:pt x="122209" y="115102"/>
                  </a:cubicBezTo>
                  <a:cubicBezTo>
                    <a:pt x="99455" y="107165"/>
                    <a:pt x="53947" y="118806"/>
                    <a:pt x="39659" y="102402"/>
                  </a:cubicBezTo>
                  <a:cubicBezTo>
                    <a:pt x="25371" y="85998"/>
                    <a:pt x="36484" y="16677"/>
                    <a:pt x="36484" y="16677"/>
                  </a:cubicBezTo>
                  <a:cubicBezTo>
                    <a:pt x="37013" y="-256"/>
                    <a:pt x="48126" y="-1315"/>
                    <a:pt x="42834" y="802"/>
                  </a:cubicBezTo>
                  <a:cubicBezTo>
                    <a:pt x="37542" y="2919"/>
                    <a:pt x="-9024" y="43664"/>
                    <a:pt x="1559" y="611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40">
              <a:extLst>
                <a:ext uri="{FF2B5EF4-FFF2-40B4-BE49-F238E27FC236}">
                  <a16:creationId xmlns:a16="http://schemas.microsoft.com/office/drawing/2014/main" id="{4A94ECA7-732A-49B6-FB3A-304FC7836A93}"/>
                </a:ext>
              </a:extLst>
            </p:cNvPr>
            <p:cNvSpPr/>
            <p:nvPr/>
          </p:nvSpPr>
          <p:spPr>
            <a:xfrm>
              <a:off x="10543975" y="2543160"/>
              <a:ext cx="101268" cy="127201"/>
            </a:xfrm>
            <a:custGeom>
              <a:avLst/>
              <a:gdLst>
                <a:gd name="connsiteX0" fmla="*/ 200 w 101268"/>
                <a:gd name="connsiteY0" fmla="*/ 15 h 127201"/>
                <a:gd name="connsiteX1" fmla="*/ 66875 w 101268"/>
                <a:gd name="connsiteY1" fmla="*/ 73040 h 127201"/>
                <a:gd name="connsiteX2" fmla="*/ 41475 w 101268"/>
                <a:gd name="connsiteY2" fmla="*/ 123840 h 127201"/>
                <a:gd name="connsiteX3" fmla="*/ 79575 w 101268"/>
                <a:gd name="connsiteY3" fmla="*/ 92090 h 127201"/>
                <a:gd name="connsiteX4" fmla="*/ 31950 w 101268"/>
                <a:gd name="connsiteY4" fmla="*/ 127015 h 127201"/>
                <a:gd name="connsiteX5" fmla="*/ 95450 w 101268"/>
                <a:gd name="connsiteY5" fmla="*/ 104790 h 127201"/>
                <a:gd name="connsiteX6" fmla="*/ 92275 w 101268"/>
                <a:gd name="connsiteY6" fmla="*/ 79390 h 127201"/>
                <a:gd name="connsiteX7" fmla="*/ 200 w 101268"/>
                <a:gd name="connsiteY7" fmla="*/ 15 h 12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1268" h="127201">
                  <a:moveTo>
                    <a:pt x="200" y="15"/>
                  </a:moveTo>
                  <a:cubicBezTo>
                    <a:pt x="-4033" y="-1043"/>
                    <a:pt x="59996" y="52403"/>
                    <a:pt x="66875" y="73040"/>
                  </a:cubicBezTo>
                  <a:cubicBezTo>
                    <a:pt x="73754" y="93677"/>
                    <a:pt x="39358" y="120665"/>
                    <a:pt x="41475" y="123840"/>
                  </a:cubicBezTo>
                  <a:cubicBezTo>
                    <a:pt x="43592" y="127015"/>
                    <a:pt x="81162" y="91561"/>
                    <a:pt x="79575" y="92090"/>
                  </a:cubicBezTo>
                  <a:cubicBezTo>
                    <a:pt x="77988" y="92619"/>
                    <a:pt x="29304" y="124898"/>
                    <a:pt x="31950" y="127015"/>
                  </a:cubicBezTo>
                  <a:cubicBezTo>
                    <a:pt x="34596" y="129132"/>
                    <a:pt x="85396" y="112727"/>
                    <a:pt x="95450" y="104790"/>
                  </a:cubicBezTo>
                  <a:cubicBezTo>
                    <a:pt x="105504" y="96853"/>
                    <a:pt x="101271" y="93677"/>
                    <a:pt x="92275" y="79390"/>
                  </a:cubicBezTo>
                  <a:cubicBezTo>
                    <a:pt x="83279" y="65103"/>
                    <a:pt x="4433" y="1073"/>
                    <a:pt x="200" y="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 41">
              <a:extLst>
                <a:ext uri="{FF2B5EF4-FFF2-40B4-BE49-F238E27FC236}">
                  <a16:creationId xmlns:a16="http://schemas.microsoft.com/office/drawing/2014/main" id="{CF8BDDB3-C9E6-8F30-AC85-D28AFA1490E1}"/>
                </a:ext>
              </a:extLst>
            </p:cNvPr>
            <p:cNvSpPr/>
            <p:nvPr/>
          </p:nvSpPr>
          <p:spPr>
            <a:xfrm>
              <a:off x="10385190" y="2631660"/>
              <a:ext cx="260942" cy="70325"/>
            </a:xfrm>
            <a:custGeom>
              <a:avLst/>
              <a:gdLst>
                <a:gd name="connsiteX0" fmla="*/ 235 w 260942"/>
                <a:gd name="connsiteY0" fmla="*/ 415 h 70325"/>
                <a:gd name="connsiteX1" fmla="*/ 82785 w 260942"/>
                <a:gd name="connsiteY1" fmla="*/ 41690 h 70325"/>
                <a:gd name="connsiteX2" fmla="*/ 111360 w 260942"/>
                <a:gd name="connsiteY2" fmla="*/ 51215 h 70325"/>
                <a:gd name="connsiteX3" fmla="*/ 247885 w 260942"/>
                <a:gd name="connsiteY3" fmla="*/ 16290 h 70325"/>
                <a:gd name="connsiteX4" fmla="*/ 155810 w 260942"/>
                <a:gd name="connsiteY4" fmla="*/ 51215 h 70325"/>
                <a:gd name="connsiteX5" fmla="*/ 260585 w 260942"/>
                <a:gd name="connsiteY5" fmla="*/ 38515 h 70325"/>
                <a:gd name="connsiteX6" fmla="*/ 111360 w 260942"/>
                <a:gd name="connsiteY6" fmla="*/ 70265 h 70325"/>
                <a:gd name="connsiteX7" fmla="*/ 235 w 260942"/>
                <a:gd name="connsiteY7" fmla="*/ 415 h 70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0942" h="70325">
                  <a:moveTo>
                    <a:pt x="235" y="415"/>
                  </a:moveTo>
                  <a:cubicBezTo>
                    <a:pt x="-4527" y="-4347"/>
                    <a:pt x="64264" y="33223"/>
                    <a:pt x="82785" y="41690"/>
                  </a:cubicBezTo>
                  <a:cubicBezTo>
                    <a:pt x="101306" y="50157"/>
                    <a:pt x="83843" y="55448"/>
                    <a:pt x="111360" y="51215"/>
                  </a:cubicBezTo>
                  <a:cubicBezTo>
                    <a:pt x="138877" y="46982"/>
                    <a:pt x="240477" y="16290"/>
                    <a:pt x="247885" y="16290"/>
                  </a:cubicBezTo>
                  <a:cubicBezTo>
                    <a:pt x="255293" y="16290"/>
                    <a:pt x="153693" y="47511"/>
                    <a:pt x="155810" y="51215"/>
                  </a:cubicBezTo>
                  <a:cubicBezTo>
                    <a:pt x="157927" y="54919"/>
                    <a:pt x="267993" y="35340"/>
                    <a:pt x="260585" y="38515"/>
                  </a:cubicBezTo>
                  <a:cubicBezTo>
                    <a:pt x="253177" y="41690"/>
                    <a:pt x="149989" y="71852"/>
                    <a:pt x="111360" y="70265"/>
                  </a:cubicBezTo>
                  <a:cubicBezTo>
                    <a:pt x="72731" y="68678"/>
                    <a:pt x="4997" y="5177"/>
                    <a:pt x="235" y="4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 42">
              <a:extLst>
                <a:ext uri="{FF2B5EF4-FFF2-40B4-BE49-F238E27FC236}">
                  <a16:creationId xmlns:a16="http://schemas.microsoft.com/office/drawing/2014/main" id="{000549CF-6837-0552-9D8A-71E43DC39DE3}"/>
                </a:ext>
              </a:extLst>
            </p:cNvPr>
            <p:cNvSpPr/>
            <p:nvPr/>
          </p:nvSpPr>
          <p:spPr>
            <a:xfrm>
              <a:off x="10394729" y="2685978"/>
              <a:ext cx="219919" cy="41151"/>
            </a:xfrm>
            <a:custGeom>
              <a:avLst/>
              <a:gdLst>
                <a:gd name="connsiteX0" fmla="*/ 221 w 219919"/>
                <a:gd name="connsiteY0" fmla="*/ 72 h 41151"/>
                <a:gd name="connsiteX1" fmla="*/ 114521 w 219919"/>
                <a:gd name="connsiteY1" fmla="*/ 28647 h 41151"/>
                <a:gd name="connsiteX2" fmla="*/ 57371 w 219919"/>
                <a:gd name="connsiteY2" fmla="*/ 31822 h 41151"/>
                <a:gd name="connsiteX3" fmla="*/ 219296 w 219919"/>
                <a:gd name="connsiteY3" fmla="*/ 15947 h 41151"/>
                <a:gd name="connsiteX4" fmla="*/ 114521 w 219919"/>
                <a:gd name="connsiteY4" fmla="*/ 38172 h 41151"/>
                <a:gd name="connsiteX5" fmla="*/ 149446 w 219919"/>
                <a:gd name="connsiteY5" fmla="*/ 38172 h 41151"/>
                <a:gd name="connsiteX6" fmla="*/ 221 w 219919"/>
                <a:gd name="connsiteY6" fmla="*/ 72 h 4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919" h="41151">
                  <a:moveTo>
                    <a:pt x="221" y="72"/>
                  </a:moveTo>
                  <a:cubicBezTo>
                    <a:pt x="-5600" y="-1516"/>
                    <a:pt x="104996" y="23355"/>
                    <a:pt x="114521" y="28647"/>
                  </a:cubicBezTo>
                  <a:cubicBezTo>
                    <a:pt x="124046" y="33939"/>
                    <a:pt x="39909" y="33939"/>
                    <a:pt x="57371" y="31822"/>
                  </a:cubicBezTo>
                  <a:cubicBezTo>
                    <a:pt x="74833" y="29705"/>
                    <a:pt x="209771" y="14889"/>
                    <a:pt x="219296" y="15947"/>
                  </a:cubicBezTo>
                  <a:cubicBezTo>
                    <a:pt x="228821" y="17005"/>
                    <a:pt x="126163" y="34468"/>
                    <a:pt x="114521" y="38172"/>
                  </a:cubicBezTo>
                  <a:cubicBezTo>
                    <a:pt x="102879" y="41876"/>
                    <a:pt x="165321" y="42405"/>
                    <a:pt x="149446" y="38172"/>
                  </a:cubicBezTo>
                  <a:cubicBezTo>
                    <a:pt x="133571" y="33939"/>
                    <a:pt x="6042" y="1660"/>
                    <a:pt x="221" y="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 43">
              <a:extLst>
                <a:ext uri="{FF2B5EF4-FFF2-40B4-BE49-F238E27FC236}">
                  <a16:creationId xmlns:a16="http://schemas.microsoft.com/office/drawing/2014/main" id="{06C64ED5-457D-AE2E-C191-8D9E7939639E}"/>
                </a:ext>
              </a:extLst>
            </p:cNvPr>
            <p:cNvSpPr/>
            <p:nvPr/>
          </p:nvSpPr>
          <p:spPr>
            <a:xfrm>
              <a:off x="10334283" y="2523537"/>
              <a:ext cx="314704" cy="166002"/>
            </a:xfrm>
            <a:custGeom>
              <a:avLst/>
              <a:gdLst>
                <a:gd name="connsiteX0" fmla="*/ 314667 w 314704"/>
                <a:gd name="connsiteY0" fmla="*/ 70438 h 166002"/>
                <a:gd name="connsiteX1" fmla="*/ 222592 w 314704"/>
                <a:gd name="connsiteY1" fmla="*/ 32338 h 166002"/>
                <a:gd name="connsiteX2" fmla="*/ 216242 w 314704"/>
                <a:gd name="connsiteY2" fmla="*/ 118063 h 166002"/>
                <a:gd name="connsiteX3" fmla="*/ 155917 w 314704"/>
                <a:gd name="connsiteY3" fmla="*/ 165688 h 166002"/>
                <a:gd name="connsiteX4" fmla="*/ 70192 w 314704"/>
                <a:gd name="connsiteY4" fmla="*/ 137113 h 166002"/>
                <a:gd name="connsiteX5" fmla="*/ 28917 w 314704"/>
                <a:gd name="connsiteY5" fmla="*/ 105363 h 166002"/>
                <a:gd name="connsiteX6" fmla="*/ 22567 w 314704"/>
                <a:gd name="connsiteY6" fmla="*/ 57738 h 166002"/>
                <a:gd name="connsiteX7" fmla="*/ 3517 w 314704"/>
                <a:gd name="connsiteY7" fmla="*/ 54563 h 166002"/>
                <a:gd name="connsiteX8" fmla="*/ 101942 w 314704"/>
                <a:gd name="connsiteY8" fmla="*/ 3763 h 166002"/>
                <a:gd name="connsiteX9" fmla="*/ 86067 w 314704"/>
                <a:gd name="connsiteY9" fmla="*/ 3763 h 166002"/>
                <a:gd name="connsiteX10" fmla="*/ 232117 w 314704"/>
                <a:gd name="connsiteY10" fmla="*/ 10113 h 166002"/>
                <a:gd name="connsiteX11" fmla="*/ 314667 w 314704"/>
                <a:gd name="connsiteY11" fmla="*/ 70438 h 16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4704" h="166002">
                  <a:moveTo>
                    <a:pt x="314667" y="70438"/>
                  </a:moveTo>
                  <a:cubicBezTo>
                    <a:pt x="313080" y="74142"/>
                    <a:pt x="238996" y="24400"/>
                    <a:pt x="222592" y="32338"/>
                  </a:cubicBezTo>
                  <a:cubicBezTo>
                    <a:pt x="206188" y="40275"/>
                    <a:pt x="227354" y="95838"/>
                    <a:pt x="216242" y="118063"/>
                  </a:cubicBezTo>
                  <a:cubicBezTo>
                    <a:pt x="205130" y="140288"/>
                    <a:pt x="180259" y="162513"/>
                    <a:pt x="155917" y="165688"/>
                  </a:cubicBezTo>
                  <a:cubicBezTo>
                    <a:pt x="131575" y="168863"/>
                    <a:pt x="91359" y="147167"/>
                    <a:pt x="70192" y="137113"/>
                  </a:cubicBezTo>
                  <a:cubicBezTo>
                    <a:pt x="49025" y="127059"/>
                    <a:pt x="36854" y="118592"/>
                    <a:pt x="28917" y="105363"/>
                  </a:cubicBezTo>
                  <a:cubicBezTo>
                    <a:pt x="20980" y="92134"/>
                    <a:pt x="22567" y="57738"/>
                    <a:pt x="22567" y="57738"/>
                  </a:cubicBezTo>
                  <a:cubicBezTo>
                    <a:pt x="18334" y="49271"/>
                    <a:pt x="-9712" y="63559"/>
                    <a:pt x="3517" y="54563"/>
                  </a:cubicBezTo>
                  <a:cubicBezTo>
                    <a:pt x="16746" y="45567"/>
                    <a:pt x="101942" y="3763"/>
                    <a:pt x="101942" y="3763"/>
                  </a:cubicBezTo>
                  <a:cubicBezTo>
                    <a:pt x="115700" y="-4704"/>
                    <a:pt x="86067" y="3763"/>
                    <a:pt x="86067" y="3763"/>
                  </a:cubicBezTo>
                  <a:cubicBezTo>
                    <a:pt x="107763" y="4821"/>
                    <a:pt x="197192" y="2176"/>
                    <a:pt x="232117" y="10113"/>
                  </a:cubicBezTo>
                  <a:cubicBezTo>
                    <a:pt x="267042" y="18050"/>
                    <a:pt x="316254" y="66734"/>
                    <a:pt x="314667" y="704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>
              <a:extLst>
                <a:ext uri="{FF2B5EF4-FFF2-40B4-BE49-F238E27FC236}">
                  <a16:creationId xmlns:a16="http://schemas.microsoft.com/office/drawing/2014/main" id="{B2D7A4BB-D3C1-D24A-E7E5-D8E34C9CED6D}"/>
                </a:ext>
              </a:extLst>
            </p:cNvPr>
            <p:cNvSpPr/>
            <p:nvPr/>
          </p:nvSpPr>
          <p:spPr>
            <a:xfrm rot="647788">
              <a:off x="10442567" y="2563083"/>
              <a:ext cx="89831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 44">
              <a:extLst>
                <a:ext uri="{FF2B5EF4-FFF2-40B4-BE49-F238E27FC236}">
                  <a16:creationId xmlns:a16="http://schemas.microsoft.com/office/drawing/2014/main" id="{32C06229-857D-0916-7DD2-0CB90E052B9A}"/>
                </a:ext>
              </a:extLst>
            </p:cNvPr>
            <p:cNvSpPr/>
            <p:nvPr/>
          </p:nvSpPr>
          <p:spPr>
            <a:xfrm>
              <a:off x="10175629" y="2390973"/>
              <a:ext cx="314577" cy="146404"/>
            </a:xfrm>
            <a:custGeom>
              <a:avLst/>
              <a:gdLst>
                <a:gd name="connsiteX0" fmla="*/ 246 w 314577"/>
                <a:gd name="connsiteY0" fmla="*/ 145852 h 146404"/>
                <a:gd name="connsiteX1" fmla="*/ 101846 w 314577"/>
                <a:gd name="connsiteY1" fmla="*/ 60127 h 146404"/>
                <a:gd name="connsiteX2" fmla="*/ 51046 w 314577"/>
                <a:gd name="connsiteY2" fmla="*/ 63302 h 146404"/>
                <a:gd name="connsiteX3" fmla="*/ 124071 w 314577"/>
                <a:gd name="connsiteY3" fmla="*/ 37902 h 146404"/>
                <a:gd name="connsiteX4" fmla="*/ 82796 w 314577"/>
                <a:gd name="connsiteY4" fmla="*/ 41077 h 146404"/>
                <a:gd name="connsiteX5" fmla="*/ 139946 w 314577"/>
                <a:gd name="connsiteY5" fmla="*/ 31552 h 146404"/>
                <a:gd name="connsiteX6" fmla="*/ 314571 w 314577"/>
                <a:gd name="connsiteY6" fmla="*/ 22027 h 146404"/>
                <a:gd name="connsiteX7" fmla="*/ 133596 w 314577"/>
                <a:gd name="connsiteY7" fmla="*/ 15677 h 146404"/>
                <a:gd name="connsiteX8" fmla="*/ 260596 w 314577"/>
                <a:gd name="connsiteY8" fmla="*/ 2977 h 146404"/>
                <a:gd name="connsiteX9" fmla="*/ 136771 w 314577"/>
                <a:gd name="connsiteY9" fmla="*/ 12502 h 146404"/>
                <a:gd name="connsiteX10" fmla="*/ 246 w 314577"/>
                <a:gd name="connsiteY10" fmla="*/ 145852 h 14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4577" h="146404">
                  <a:moveTo>
                    <a:pt x="246" y="145852"/>
                  </a:moveTo>
                  <a:cubicBezTo>
                    <a:pt x="-5575" y="153789"/>
                    <a:pt x="93379" y="73885"/>
                    <a:pt x="101846" y="60127"/>
                  </a:cubicBezTo>
                  <a:cubicBezTo>
                    <a:pt x="110313" y="46369"/>
                    <a:pt x="47342" y="67006"/>
                    <a:pt x="51046" y="63302"/>
                  </a:cubicBezTo>
                  <a:cubicBezTo>
                    <a:pt x="54750" y="59598"/>
                    <a:pt x="118779" y="41606"/>
                    <a:pt x="124071" y="37902"/>
                  </a:cubicBezTo>
                  <a:cubicBezTo>
                    <a:pt x="129363" y="34198"/>
                    <a:pt x="80150" y="42135"/>
                    <a:pt x="82796" y="41077"/>
                  </a:cubicBezTo>
                  <a:cubicBezTo>
                    <a:pt x="85442" y="40019"/>
                    <a:pt x="101317" y="34727"/>
                    <a:pt x="139946" y="31552"/>
                  </a:cubicBezTo>
                  <a:cubicBezTo>
                    <a:pt x="178575" y="28377"/>
                    <a:pt x="315629" y="24673"/>
                    <a:pt x="314571" y="22027"/>
                  </a:cubicBezTo>
                  <a:cubicBezTo>
                    <a:pt x="313513" y="19381"/>
                    <a:pt x="142592" y="18852"/>
                    <a:pt x="133596" y="15677"/>
                  </a:cubicBezTo>
                  <a:cubicBezTo>
                    <a:pt x="124600" y="12502"/>
                    <a:pt x="260067" y="3506"/>
                    <a:pt x="260596" y="2977"/>
                  </a:cubicBezTo>
                  <a:cubicBezTo>
                    <a:pt x="261125" y="2448"/>
                    <a:pt x="177517" y="-7606"/>
                    <a:pt x="136771" y="12502"/>
                  </a:cubicBezTo>
                  <a:cubicBezTo>
                    <a:pt x="96025" y="32610"/>
                    <a:pt x="6067" y="137915"/>
                    <a:pt x="246" y="1458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 46">
              <a:extLst>
                <a:ext uri="{FF2B5EF4-FFF2-40B4-BE49-F238E27FC236}">
                  <a16:creationId xmlns:a16="http://schemas.microsoft.com/office/drawing/2014/main" id="{D3A6BF13-DB4C-F0F0-708F-6B9B07F5466F}"/>
                </a:ext>
              </a:extLst>
            </p:cNvPr>
            <p:cNvSpPr/>
            <p:nvPr/>
          </p:nvSpPr>
          <p:spPr>
            <a:xfrm>
              <a:off x="10476496" y="2320565"/>
              <a:ext cx="211641" cy="95666"/>
            </a:xfrm>
            <a:custGeom>
              <a:avLst/>
              <a:gdLst>
                <a:gd name="connsiteX0" fmla="*/ 4179 w 211641"/>
                <a:gd name="connsiteY0" fmla="*/ 95610 h 95666"/>
                <a:gd name="connsiteX1" fmla="*/ 10529 w 211641"/>
                <a:gd name="connsiteY1" fmla="*/ 28935 h 95666"/>
                <a:gd name="connsiteX2" fmla="*/ 96254 w 211641"/>
                <a:gd name="connsiteY2" fmla="*/ 28935 h 95666"/>
                <a:gd name="connsiteX3" fmla="*/ 210554 w 211641"/>
                <a:gd name="connsiteY3" fmla="*/ 360 h 95666"/>
                <a:gd name="connsiteX4" fmla="*/ 147054 w 211641"/>
                <a:gd name="connsiteY4" fmla="*/ 13060 h 95666"/>
                <a:gd name="connsiteX5" fmla="*/ 35929 w 211641"/>
                <a:gd name="connsiteY5" fmla="*/ 16235 h 95666"/>
                <a:gd name="connsiteX6" fmla="*/ 4179 w 211641"/>
                <a:gd name="connsiteY6" fmla="*/ 95610 h 95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641" h="95666">
                  <a:moveTo>
                    <a:pt x="4179" y="95610"/>
                  </a:moveTo>
                  <a:cubicBezTo>
                    <a:pt x="-54" y="97727"/>
                    <a:pt x="-4817" y="40047"/>
                    <a:pt x="10529" y="28935"/>
                  </a:cubicBezTo>
                  <a:cubicBezTo>
                    <a:pt x="25875" y="17823"/>
                    <a:pt x="62917" y="33697"/>
                    <a:pt x="96254" y="28935"/>
                  </a:cubicBezTo>
                  <a:cubicBezTo>
                    <a:pt x="129591" y="24173"/>
                    <a:pt x="202087" y="3006"/>
                    <a:pt x="210554" y="360"/>
                  </a:cubicBezTo>
                  <a:cubicBezTo>
                    <a:pt x="219021" y="-2286"/>
                    <a:pt x="176158" y="10414"/>
                    <a:pt x="147054" y="13060"/>
                  </a:cubicBezTo>
                  <a:cubicBezTo>
                    <a:pt x="117950" y="15706"/>
                    <a:pt x="57625" y="8298"/>
                    <a:pt x="35929" y="16235"/>
                  </a:cubicBezTo>
                  <a:cubicBezTo>
                    <a:pt x="14233" y="24172"/>
                    <a:pt x="8412" y="93493"/>
                    <a:pt x="4179" y="956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 47">
              <a:extLst>
                <a:ext uri="{FF2B5EF4-FFF2-40B4-BE49-F238E27FC236}">
                  <a16:creationId xmlns:a16="http://schemas.microsoft.com/office/drawing/2014/main" id="{634D020A-2BE6-6A67-F1C6-D2784C2E7FB0}"/>
                </a:ext>
              </a:extLst>
            </p:cNvPr>
            <p:cNvSpPr/>
            <p:nvPr/>
          </p:nvSpPr>
          <p:spPr>
            <a:xfrm>
              <a:off x="10263285" y="2282777"/>
              <a:ext cx="105835" cy="127479"/>
            </a:xfrm>
            <a:custGeom>
              <a:avLst/>
              <a:gdLst>
                <a:gd name="connsiteX0" fmla="*/ 90390 w 105835"/>
                <a:gd name="connsiteY0" fmla="*/ 48 h 127479"/>
                <a:gd name="connsiteX1" fmla="*/ 90390 w 105835"/>
                <a:gd name="connsiteY1" fmla="*/ 57198 h 127479"/>
                <a:gd name="connsiteX2" fmla="*/ 1490 w 105835"/>
                <a:gd name="connsiteY2" fmla="*/ 127048 h 127479"/>
                <a:gd name="connsiteX3" fmla="*/ 39590 w 105835"/>
                <a:gd name="connsiteY3" fmla="*/ 85773 h 127479"/>
                <a:gd name="connsiteX4" fmla="*/ 103090 w 105835"/>
                <a:gd name="connsiteY4" fmla="*/ 66723 h 127479"/>
                <a:gd name="connsiteX5" fmla="*/ 90390 w 105835"/>
                <a:gd name="connsiteY5" fmla="*/ 48 h 127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835" h="127479">
                  <a:moveTo>
                    <a:pt x="90390" y="48"/>
                  </a:moveTo>
                  <a:cubicBezTo>
                    <a:pt x="88273" y="-1540"/>
                    <a:pt x="105207" y="36031"/>
                    <a:pt x="90390" y="57198"/>
                  </a:cubicBezTo>
                  <a:cubicBezTo>
                    <a:pt x="75573" y="78365"/>
                    <a:pt x="9957" y="122285"/>
                    <a:pt x="1490" y="127048"/>
                  </a:cubicBezTo>
                  <a:cubicBezTo>
                    <a:pt x="-6977" y="131811"/>
                    <a:pt x="22657" y="95827"/>
                    <a:pt x="39590" y="85773"/>
                  </a:cubicBezTo>
                  <a:cubicBezTo>
                    <a:pt x="56523" y="75719"/>
                    <a:pt x="93036" y="76777"/>
                    <a:pt x="103090" y="66723"/>
                  </a:cubicBezTo>
                  <a:cubicBezTo>
                    <a:pt x="113144" y="56669"/>
                    <a:pt x="92507" y="1636"/>
                    <a:pt x="90390" y="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 48">
              <a:extLst>
                <a:ext uri="{FF2B5EF4-FFF2-40B4-BE49-F238E27FC236}">
                  <a16:creationId xmlns:a16="http://schemas.microsoft.com/office/drawing/2014/main" id="{526CCE59-3F64-A44E-9166-EF88D4CE49D9}"/>
                </a:ext>
              </a:extLst>
            </p:cNvPr>
            <p:cNvSpPr/>
            <p:nvPr/>
          </p:nvSpPr>
          <p:spPr>
            <a:xfrm>
              <a:off x="10438721" y="2292167"/>
              <a:ext cx="214760" cy="92258"/>
            </a:xfrm>
            <a:custGeom>
              <a:avLst/>
              <a:gdLst>
                <a:gd name="connsiteX0" fmla="*/ 13379 w 214760"/>
                <a:gd name="connsiteY0" fmla="*/ 92258 h 92258"/>
                <a:gd name="connsiteX1" fmla="*/ 7029 w 214760"/>
                <a:gd name="connsiteY1" fmla="*/ 22408 h 92258"/>
                <a:gd name="connsiteX2" fmla="*/ 124504 w 214760"/>
                <a:gd name="connsiteY2" fmla="*/ 12883 h 92258"/>
                <a:gd name="connsiteX3" fmla="*/ 213404 w 214760"/>
                <a:gd name="connsiteY3" fmla="*/ 12883 h 92258"/>
                <a:gd name="connsiteX4" fmla="*/ 54654 w 214760"/>
                <a:gd name="connsiteY4" fmla="*/ 183 h 92258"/>
                <a:gd name="connsiteX5" fmla="*/ 51479 w 214760"/>
                <a:gd name="connsiteY5" fmla="*/ 6533 h 92258"/>
                <a:gd name="connsiteX6" fmla="*/ 13379 w 214760"/>
                <a:gd name="connsiteY6" fmla="*/ 22408 h 92258"/>
                <a:gd name="connsiteX7" fmla="*/ 13379 w 214760"/>
                <a:gd name="connsiteY7" fmla="*/ 92258 h 9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4760" h="92258">
                  <a:moveTo>
                    <a:pt x="13379" y="92258"/>
                  </a:moveTo>
                  <a:cubicBezTo>
                    <a:pt x="12321" y="92258"/>
                    <a:pt x="-11492" y="35637"/>
                    <a:pt x="7029" y="22408"/>
                  </a:cubicBezTo>
                  <a:cubicBezTo>
                    <a:pt x="25550" y="9179"/>
                    <a:pt x="90108" y="14470"/>
                    <a:pt x="124504" y="12883"/>
                  </a:cubicBezTo>
                  <a:cubicBezTo>
                    <a:pt x="158900" y="11295"/>
                    <a:pt x="225046" y="15000"/>
                    <a:pt x="213404" y="12883"/>
                  </a:cubicBezTo>
                  <a:cubicBezTo>
                    <a:pt x="201762" y="10766"/>
                    <a:pt x="54654" y="183"/>
                    <a:pt x="54654" y="183"/>
                  </a:cubicBezTo>
                  <a:cubicBezTo>
                    <a:pt x="27667" y="-875"/>
                    <a:pt x="58358" y="2829"/>
                    <a:pt x="51479" y="6533"/>
                  </a:cubicBezTo>
                  <a:cubicBezTo>
                    <a:pt x="44600" y="10237"/>
                    <a:pt x="18142" y="12883"/>
                    <a:pt x="13379" y="22408"/>
                  </a:cubicBezTo>
                  <a:cubicBezTo>
                    <a:pt x="8616" y="31933"/>
                    <a:pt x="14437" y="92258"/>
                    <a:pt x="13379" y="922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>
              <a:extLst>
                <a:ext uri="{FF2B5EF4-FFF2-40B4-BE49-F238E27FC236}">
                  <a16:creationId xmlns:a16="http://schemas.microsoft.com/office/drawing/2014/main" id="{AF99F270-C716-ED11-05C9-4A2BD5E2670F}"/>
                </a:ext>
              </a:extLst>
            </p:cNvPr>
            <p:cNvSpPr/>
            <p:nvPr/>
          </p:nvSpPr>
          <p:spPr>
            <a:xfrm>
              <a:off x="10636193" y="2285647"/>
              <a:ext cx="226959" cy="76853"/>
            </a:xfrm>
            <a:custGeom>
              <a:avLst/>
              <a:gdLst>
                <a:gd name="connsiteX0" fmla="*/ 57 w 226959"/>
                <a:gd name="connsiteY0" fmla="*/ 76553 h 76853"/>
                <a:gd name="connsiteX1" fmla="*/ 117532 w 226959"/>
                <a:gd name="connsiteY1" fmla="*/ 63853 h 76853"/>
                <a:gd name="connsiteX2" fmla="*/ 114357 w 226959"/>
                <a:gd name="connsiteY2" fmla="*/ 19403 h 76853"/>
                <a:gd name="connsiteX3" fmla="*/ 225482 w 226959"/>
                <a:gd name="connsiteY3" fmla="*/ 70203 h 76853"/>
                <a:gd name="connsiteX4" fmla="*/ 174682 w 226959"/>
                <a:gd name="connsiteY4" fmla="*/ 54328 h 76853"/>
                <a:gd name="connsiteX5" fmla="*/ 123882 w 226959"/>
                <a:gd name="connsiteY5" fmla="*/ 353 h 76853"/>
                <a:gd name="connsiteX6" fmla="*/ 123882 w 226959"/>
                <a:gd name="connsiteY6" fmla="*/ 32103 h 76853"/>
                <a:gd name="connsiteX7" fmla="*/ 101657 w 226959"/>
                <a:gd name="connsiteY7" fmla="*/ 54328 h 76853"/>
                <a:gd name="connsiteX8" fmla="*/ 57 w 226959"/>
                <a:gd name="connsiteY8" fmla="*/ 76553 h 76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59" h="76853">
                  <a:moveTo>
                    <a:pt x="57" y="76553"/>
                  </a:moveTo>
                  <a:cubicBezTo>
                    <a:pt x="2703" y="78141"/>
                    <a:pt x="98482" y="73378"/>
                    <a:pt x="117532" y="63853"/>
                  </a:cubicBezTo>
                  <a:cubicBezTo>
                    <a:pt x="136582" y="54328"/>
                    <a:pt x="96366" y="18345"/>
                    <a:pt x="114357" y="19403"/>
                  </a:cubicBezTo>
                  <a:cubicBezTo>
                    <a:pt x="132348" y="20461"/>
                    <a:pt x="215428" y="64382"/>
                    <a:pt x="225482" y="70203"/>
                  </a:cubicBezTo>
                  <a:cubicBezTo>
                    <a:pt x="235536" y="76024"/>
                    <a:pt x="191615" y="65970"/>
                    <a:pt x="174682" y="54328"/>
                  </a:cubicBezTo>
                  <a:cubicBezTo>
                    <a:pt x="157749" y="42686"/>
                    <a:pt x="132349" y="4057"/>
                    <a:pt x="123882" y="353"/>
                  </a:cubicBezTo>
                  <a:cubicBezTo>
                    <a:pt x="115415" y="-3351"/>
                    <a:pt x="127586" y="23107"/>
                    <a:pt x="123882" y="32103"/>
                  </a:cubicBezTo>
                  <a:cubicBezTo>
                    <a:pt x="120178" y="41099"/>
                    <a:pt x="116474" y="48507"/>
                    <a:pt x="101657" y="54328"/>
                  </a:cubicBezTo>
                  <a:cubicBezTo>
                    <a:pt x="86840" y="60149"/>
                    <a:pt x="-2589" y="74965"/>
                    <a:pt x="57" y="765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50">
              <a:extLst>
                <a:ext uri="{FF2B5EF4-FFF2-40B4-BE49-F238E27FC236}">
                  <a16:creationId xmlns:a16="http://schemas.microsoft.com/office/drawing/2014/main" id="{47F09A8F-6E89-81A0-B5FD-0B13A6BA9ACD}"/>
                </a:ext>
              </a:extLst>
            </p:cNvPr>
            <p:cNvSpPr/>
            <p:nvPr/>
          </p:nvSpPr>
          <p:spPr>
            <a:xfrm>
              <a:off x="10315494" y="2427653"/>
              <a:ext cx="222381" cy="17229"/>
            </a:xfrm>
            <a:custGeom>
              <a:avLst/>
              <a:gdLst>
                <a:gd name="connsiteX0" fmla="*/ 81 w 222381"/>
                <a:gd name="connsiteY0" fmla="*/ 1222 h 17229"/>
                <a:gd name="connsiteX1" fmla="*/ 127081 w 222381"/>
                <a:gd name="connsiteY1" fmla="*/ 13922 h 17229"/>
                <a:gd name="connsiteX2" fmla="*/ 222331 w 222381"/>
                <a:gd name="connsiteY2" fmla="*/ 17097 h 17229"/>
                <a:gd name="connsiteX3" fmla="*/ 139781 w 222381"/>
                <a:gd name="connsiteY3" fmla="*/ 10747 h 17229"/>
                <a:gd name="connsiteX4" fmla="*/ 108031 w 222381"/>
                <a:gd name="connsiteY4" fmla="*/ 1222 h 17229"/>
                <a:gd name="connsiteX5" fmla="*/ 81 w 222381"/>
                <a:gd name="connsiteY5" fmla="*/ 1222 h 17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2381" h="17229">
                  <a:moveTo>
                    <a:pt x="81" y="1222"/>
                  </a:moveTo>
                  <a:cubicBezTo>
                    <a:pt x="3256" y="3339"/>
                    <a:pt x="90039" y="11276"/>
                    <a:pt x="127081" y="13922"/>
                  </a:cubicBezTo>
                  <a:cubicBezTo>
                    <a:pt x="164123" y="16568"/>
                    <a:pt x="220214" y="17626"/>
                    <a:pt x="222331" y="17097"/>
                  </a:cubicBezTo>
                  <a:cubicBezTo>
                    <a:pt x="224448" y="16568"/>
                    <a:pt x="158831" y="13393"/>
                    <a:pt x="139781" y="10747"/>
                  </a:cubicBezTo>
                  <a:cubicBezTo>
                    <a:pt x="120731" y="8101"/>
                    <a:pt x="128668" y="2280"/>
                    <a:pt x="108031" y="1222"/>
                  </a:cubicBezTo>
                  <a:cubicBezTo>
                    <a:pt x="87394" y="164"/>
                    <a:pt x="-3094" y="-895"/>
                    <a:pt x="81" y="12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 51">
              <a:extLst>
                <a:ext uri="{FF2B5EF4-FFF2-40B4-BE49-F238E27FC236}">
                  <a16:creationId xmlns:a16="http://schemas.microsoft.com/office/drawing/2014/main" id="{78547F9A-EA5F-B250-73CA-59C547A1E8B1}"/>
                </a:ext>
              </a:extLst>
            </p:cNvPr>
            <p:cNvSpPr/>
            <p:nvPr/>
          </p:nvSpPr>
          <p:spPr>
            <a:xfrm>
              <a:off x="10487008" y="2401806"/>
              <a:ext cx="201857" cy="55953"/>
            </a:xfrm>
            <a:custGeom>
              <a:avLst/>
              <a:gdLst>
                <a:gd name="connsiteX0" fmla="*/ 17 w 201857"/>
                <a:gd name="connsiteY0" fmla="*/ 14369 h 55953"/>
                <a:gd name="connsiteX1" fmla="*/ 127017 w 201857"/>
                <a:gd name="connsiteY1" fmla="*/ 1669 h 55953"/>
                <a:gd name="connsiteX2" fmla="*/ 200042 w 201857"/>
                <a:gd name="connsiteY2" fmla="*/ 55644 h 55953"/>
                <a:gd name="connsiteX3" fmla="*/ 171467 w 201857"/>
                <a:gd name="connsiteY3" fmla="*/ 23894 h 55953"/>
                <a:gd name="connsiteX4" fmla="*/ 82567 w 201857"/>
                <a:gd name="connsiteY4" fmla="*/ 27069 h 55953"/>
                <a:gd name="connsiteX5" fmla="*/ 117492 w 201857"/>
                <a:gd name="connsiteY5" fmla="*/ 20719 h 55953"/>
                <a:gd name="connsiteX6" fmla="*/ 17 w 201857"/>
                <a:gd name="connsiteY6" fmla="*/ 14369 h 55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857" h="55953">
                  <a:moveTo>
                    <a:pt x="17" y="14369"/>
                  </a:moveTo>
                  <a:cubicBezTo>
                    <a:pt x="1604" y="11194"/>
                    <a:pt x="93679" y="-5210"/>
                    <a:pt x="127017" y="1669"/>
                  </a:cubicBezTo>
                  <a:cubicBezTo>
                    <a:pt x="160355" y="8548"/>
                    <a:pt x="192634" y="51940"/>
                    <a:pt x="200042" y="55644"/>
                  </a:cubicBezTo>
                  <a:cubicBezTo>
                    <a:pt x="207450" y="59348"/>
                    <a:pt x="191046" y="28656"/>
                    <a:pt x="171467" y="23894"/>
                  </a:cubicBezTo>
                  <a:cubicBezTo>
                    <a:pt x="151888" y="19132"/>
                    <a:pt x="91563" y="27598"/>
                    <a:pt x="82567" y="27069"/>
                  </a:cubicBezTo>
                  <a:cubicBezTo>
                    <a:pt x="73571" y="26540"/>
                    <a:pt x="127017" y="23365"/>
                    <a:pt x="117492" y="20719"/>
                  </a:cubicBezTo>
                  <a:cubicBezTo>
                    <a:pt x="107967" y="18073"/>
                    <a:pt x="-1570" y="17544"/>
                    <a:pt x="17" y="143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>
              <a:extLst>
                <a:ext uri="{FF2B5EF4-FFF2-40B4-BE49-F238E27FC236}">
                  <a16:creationId xmlns:a16="http://schemas.microsoft.com/office/drawing/2014/main" id="{CC661CE0-D16A-0525-9742-71939057E606}"/>
                </a:ext>
              </a:extLst>
            </p:cNvPr>
            <p:cNvSpPr/>
            <p:nvPr/>
          </p:nvSpPr>
          <p:spPr>
            <a:xfrm>
              <a:off x="10677481" y="2393157"/>
              <a:ext cx="191200" cy="112072"/>
            </a:xfrm>
            <a:custGeom>
              <a:avLst/>
              <a:gdLst>
                <a:gd name="connsiteX0" fmla="*/ 190544 w 191200"/>
                <a:gd name="connsiteY0" fmla="*/ 48418 h 112072"/>
                <a:gd name="connsiteX1" fmla="*/ 146094 w 191200"/>
                <a:gd name="connsiteY1" fmla="*/ 793 h 112072"/>
                <a:gd name="connsiteX2" fmla="*/ 95294 w 191200"/>
                <a:gd name="connsiteY2" fmla="*/ 19843 h 112072"/>
                <a:gd name="connsiteX3" fmla="*/ 79419 w 191200"/>
                <a:gd name="connsiteY3" fmla="*/ 35718 h 112072"/>
                <a:gd name="connsiteX4" fmla="*/ 28619 w 191200"/>
                <a:gd name="connsiteY4" fmla="*/ 38893 h 112072"/>
                <a:gd name="connsiteX5" fmla="*/ 117519 w 191200"/>
                <a:gd name="connsiteY5" fmla="*/ 35718 h 112072"/>
                <a:gd name="connsiteX6" fmla="*/ 44 w 191200"/>
                <a:gd name="connsiteY6" fmla="*/ 45243 h 112072"/>
                <a:gd name="connsiteX7" fmla="*/ 133394 w 191200"/>
                <a:gd name="connsiteY7" fmla="*/ 45243 h 112072"/>
                <a:gd name="connsiteX8" fmla="*/ 54019 w 191200"/>
                <a:gd name="connsiteY8" fmla="*/ 57943 h 112072"/>
                <a:gd name="connsiteX9" fmla="*/ 98469 w 191200"/>
                <a:gd name="connsiteY9" fmla="*/ 70643 h 112072"/>
                <a:gd name="connsiteX10" fmla="*/ 101644 w 191200"/>
                <a:gd name="connsiteY10" fmla="*/ 111918 h 112072"/>
                <a:gd name="connsiteX11" fmla="*/ 79419 w 191200"/>
                <a:gd name="connsiteY11" fmla="*/ 83343 h 112072"/>
                <a:gd name="connsiteX12" fmla="*/ 28619 w 191200"/>
                <a:gd name="connsiteY12" fmla="*/ 48418 h 112072"/>
                <a:gd name="connsiteX13" fmla="*/ 136569 w 191200"/>
                <a:gd name="connsiteY13" fmla="*/ 7143 h 112072"/>
                <a:gd name="connsiteX14" fmla="*/ 111169 w 191200"/>
                <a:gd name="connsiteY14" fmla="*/ 7143 h 112072"/>
                <a:gd name="connsiteX15" fmla="*/ 190544 w 191200"/>
                <a:gd name="connsiteY15" fmla="*/ 48418 h 112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1200" h="112072">
                  <a:moveTo>
                    <a:pt x="190544" y="48418"/>
                  </a:moveTo>
                  <a:cubicBezTo>
                    <a:pt x="196365" y="47360"/>
                    <a:pt x="161969" y="5555"/>
                    <a:pt x="146094" y="793"/>
                  </a:cubicBezTo>
                  <a:cubicBezTo>
                    <a:pt x="130219" y="-3969"/>
                    <a:pt x="106406" y="14022"/>
                    <a:pt x="95294" y="19843"/>
                  </a:cubicBezTo>
                  <a:cubicBezTo>
                    <a:pt x="84182" y="25664"/>
                    <a:pt x="90532" y="32543"/>
                    <a:pt x="79419" y="35718"/>
                  </a:cubicBezTo>
                  <a:cubicBezTo>
                    <a:pt x="68306" y="38893"/>
                    <a:pt x="22269" y="38893"/>
                    <a:pt x="28619" y="38893"/>
                  </a:cubicBezTo>
                  <a:cubicBezTo>
                    <a:pt x="34969" y="38893"/>
                    <a:pt x="122281" y="34660"/>
                    <a:pt x="117519" y="35718"/>
                  </a:cubicBezTo>
                  <a:cubicBezTo>
                    <a:pt x="112757" y="36776"/>
                    <a:pt x="-2602" y="43655"/>
                    <a:pt x="44" y="45243"/>
                  </a:cubicBezTo>
                  <a:cubicBezTo>
                    <a:pt x="2690" y="46830"/>
                    <a:pt x="124398" y="43126"/>
                    <a:pt x="133394" y="45243"/>
                  </a:cubicBezTo>
                  <a:cubicBezTo>
                    <a:pt x="142390" y="47360"/>
                    <a:pt x="59840" y="53710"/>
                    <a:pt x="54019" y="57943"/>
                  </a:cubicBezTo>
                  <a:cubicBezTo>
                    <a:pt x="48198" y="62176"/>
                    <a:pt x="90531" y="61647"/>
                    <a:pt x="98469" y="70643"/>
                  </a:cubicBezTo>
                  <a:cubicBezTo>
                    <a:pt x="106406" y="79639"/>
                    <a:pt x="104819" y="109801"/>
                    <a:pt x="101644" y="111918"/>
                  </a:cubicBezTo>
                  <a:cubicBezTo>
                    <a:pt x="98469" y="114035"/>
                    <a:pt x="91590" y="93926"/>
                    <a:pt x="79419" y="83343"/>
                  </a:cubicBezTo>
                  <a:cubicBezTo>
                    <a:pt x="67248" y="72760"/>
                    <a:pt x="19094" y="61118"/>
                    <a:pt x="28619" y="48418"/>
                  </a:cubicBezTo>
                  <a:cubicBezTo>
                    <a:pt x="38144" y="35718"/>
                    <a:pt x="122811" y="14022"/>
                    <a:pt x="136569" y="7143"/>
                  </a:cubicBezTo>
                  <a:cubicBezTo>
                    <a:pt x="150327" y="264"/>
                    <a:pt x="103761" y="1851"/>
                    <a:pt x="111169" y="7143"/>
                  </a:cubicBezTo>
                  <a:cubicBezTo>
                    <a:pt x="118577" y="12435"/>
                    <a:pt x="184723" y="49476"/>
                    <a:pt x="190544" y="484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 54">
              <a:extLst>
                <a:ext uri="{FF2B5EF4-FFF2-40B4-BE49-F238E27FC236}">
                  <a16:creationId xmlns:a16="http://schemas.microsoft.com/office/drawing/2014/main" id="{7059D17B-CE14-627A-183C-E7CC50DB1900}"/>
                </a:ext>
              </a:extLst>
            </p:cNvPr>
            <p:cNvSpPr/>
            <p:nvPr/>
          </p:nvSpPr>
          <p:spPr>
            <a:xfrm>
              <a:off x="9414494" y="2600300"/>
              <a:ext cx="425078" cy="187364"/>
            </a:xfrm>
            <a:custGeom>
              <a:avLst/>
              <a:gdLst>
                <a:gd name="connsiteX0" fmla="*/ 424831 w 425078"/>
                <a:gd name="connsiteY0" fmla="*/ 25 h 187364"/>
                <a:gd name="connsiteX1" fmla="*/ 329581 w 425078"/>
                <a:gd name="connsiteY1" fmla="*/ 88925 h 187364"/>
                <a:gd name="connsiteX2" fmla="*/ 307356 w 425078"/>
                <a:gd name="connsiteY2" fmla="*/ 158775 h 187364"/>
                <a:gd name="connsiteX3" fmla="*/ 332756 w 425078"/>
                <a:gd name="connsiteY3" fmla="*/ 95275 h 187364"/>
                <a:gd name="connsiteX4" fmla="*/ 275606 w 425078"/>
                <a:gd name="connsiteY4" fmla="*/ 114325 h 187364"/>
                <a:gd name="connsiteX5" fmla="*/ 174006 w 425078"/>
                <a:gd name="connsiteY5" fmla="*/ 130200 h 187364"/>
                <a:gd name="connsiteX6" fmla="*/ 231156 w 425078"/>
                <a:gd name="connsiteY6" fmla="*/ 114325 h 187364"/>
                <a:gd name="connsiteX7" fmla="*/ 158131 w 425078"/>
                <a:gd name="connsiteY7" fmla="*/ 79400 h 187364"/>
                <a:gd name="connsiteX8" fmla="*/ 189881 w 425078"/>
                <a:gd name="connsiteY8" fmla="*/ 88925 h 187364"/>
                <a:gd name="connsiteX9" fmla="*/ 21606 w 425078"/>
                <a:gd name="connsiteY9" fmla="*/ 114325 h 187364"/>
                <a:gd name="connsiteX10" fmla="*/ 2556 w 425078"/>
                <a:gd name="connsiteY10" fmla="*/ 187350 h 187364"/>
                <a:gd name="connsiteX11" fmla="*/ 24781 w 425078"/>
                <a:gd name="connsiteY11" fmla="*/ 107975 h 187364"/>
                <a:gd name="connsiteX12" fmla="*/ 154956 w 425078"/>
                <a:gd name="connsiteY12" fmla="*/ 73050 h 187364"/>
                <a:gd name="connsiteX13" fmla="*/ 288306 w 425078"/>
                <a:gd name="connsiteY13" fmla="*/ 111150 h 187364"/>
                <a:gd name="connsiteX14" fmla="*/ 380381 w 425078"/>
                <a:gd name="connsiteY14" fmla="*/ 60350 h 187364"/>
                <a:gd name="connsiteX15" fmla="*/ 297831 w 425078"/>
                <a:gd name="connsiteY15" fmla="*/ 79400 h 187364"/>
                <a:gd name="connsiteX16" fmla="*/ 424831 w 425078"/>
                <a:gd name="connsiteY16" fmla="*/ 25 h 187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5078" h="187364">
                  <a:moveTo>
                    <a:pt x="424831" y="25"/>
                  </a:moveTo>
                  <a:cubicBezTo>
                    <a:pt x="430123" y="1612"/>
                    <a:pt x="349160" y="62467"/>
                    <a:pt x="329581" y="88925"/>
                  </a:cubicBezTo>
                  <a:cubicBezTo>
                    <a:pt x="310002" y="115383"/>
                    <a:pt x="306827" y="157717"/>
                    <a:pt x="307356" y="158775"/>
                  </a:cubicBezTo>
                  <a:cubicBezTo>
                    <a:pt x="307885" y="159833"/>
                    <a:pt x="338048" y="102683"/>
                    <a:pt x="332756" y="95275"/>
                  </a:cubicBezTo>
                  <a:cubicBezTo>
                    <a:pt x="327464" y="87867"/>
                    <a:pt x="302064" y="108504"/>
                    <a:pt x="275606" y="114325"/>
                  </a:cubicBezTo>
                  <a:cubicBezTo>
                    <a:pt x="249148" y="120146"/>
                    <a:pt x="181414" y="130200"/>
                    <a:pt x="174006" y="130200"/>
                  </a:cubicBezTo>
                  <a:cubicBezTo>
                    <a:pt x="166598" y="130200"/>
                    <a:pt x="233802" y="122792"/>
                    <a:pt x="231156" y="114325"/>
                  </a:cubicBezTo>
                  <a:cubicBezTo>
                    <a:pt x="228510" y="105858"/>
                    <a:pt x="165010" y="83633"/>
                    <a:pt x="158131" y="79400"/>
                  </a:cubicBezTo>
                  <a:cubicBezTo>
                    <a:pt x="151252" y="75167"/>
                    <a:pt x="212635" y="83104"/>
                    <a:pt x="189881" y="88925"/>
                  </a:cubicBezTo>
                  <a:cubicBezTo>
                    <a:pt x="167127" y="94746"/>
                    <a:pt x="52827" y="97921"/>
                    <a:pt x="21606" y="114325"/>
                  </a:cubicBezTo>
                  <a:cubicBezTo>
                    <a:pt x="-9615" y="130729"/>
                    <a:pt x="2027" y="188408"/>
                    <a:pt x="2556" y="187350"/>
                  </a:cubicBezTo>
                  <a:cubicBezTo>
                    <a:pt x="3085" y="186292"/>
                    <a:pt x="-619" y="127025"/>
                    <a:pt x="24781" y="107975"/>
                  </a:cubicBezTo>
                  <a:cubicBezTo>
                    <a:pt x="50181" y="88925"/>
                    <a:pt x="111035" y="72521"/>
                    <a:pt x="154956" y="73050"/>
                  </a:cubicBezTo>
                  <a:cubicBezTo>
                    <a:pt x="198877" y="73579"/>
                    <a:pt x="250735" y="113267"/>
                    <a:pt x="288306" y="111150"/>
                  </a:cubicBezTo>
                  <a:cubicBezTo>
                    <a:pt x="325877" y="109033"/>
                    <a:pt x="378794" y="65642"/>
                    <a:pt x="380381" y="60350"/>
                  </a:cubicBezTo>
                  <a:cubicBezTo>
                    <a:pt x="381968" y="55058"/>
                    <a:pt x="289893" y="86808"/>
                    <a:pt x="297831" y="79400"/>
                  </a:cubicBezTo>
                  <a:cubicBezTo>
                    <a:pt x="305768" y="71992"/>
                    <a:pt x="419539" y="-1562"/>
                    <a:pt x="424831" y="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 55">
              <a:extLst>
                <a:ext uri="{FF2B5EF4-FFF2-40B4-BE49-F238E27FC236}">
                  <a16:creationId xmlns:a16="http://schemas.microsoft.com/office/drawing/2014/main" id="{90B4F4F3-984B-04D0-8316-877E81732B0F}"/>
                </a:ext>
              </a:extLst>
            </p:cNvPr>
            <p:cNvSpPr/>
            <p:nvPr/>
          </p:nvSpPr>
          <p:spPr>
            <a:xfrm>
              <a:off x="10283817" y="2681929"/>
              <a:ext cx="368631" cy="78884"/>
            </a:xfrm>
            <a:custGeom>
              <a:avLst/>
              <a:gdLst>
                <a:gd name="connsiteX0" fmla="*/ 8 w 368631"/>
                <a:gd name="connsiteY0" fmla="*/ 26346 h 78884"/>
                <a:gd name="connsiteX1" fmla="*/ 53983 w 368631"/>
                <a:gd name="connsiteY1" fmla="*/ 946 h 78884"/>
                <a:gd name="connsiteX2" fmla="*/ 177808 w 368631"/>
                <a:gd name="connsiteY2" fmla="*/ 64446 h 78884"/>
                <a:gd name="connsiteX3" fmla="*/ 190508 w 368631"/>
                <a:gd name="connsiteY3" fmla="*/ 61271 h 78884"/>
                <a:gd name="connsiteX4" fmla="*/ 279408 w 368631"/>
                <a:gd name="connsiteY4" fmla="*/ 77146 h 78884"/>
                <a:gd name="connsiteX5" fmla="*/ 368308 w 368631"/>
                <a:gd name="connsiteY5" fmla="*/ 13646 h 78884"/>
                <a:gd name="connsiteX6" fmla="*/ 307983 w 368631"/>
                <a:gd name="connsiteY6" fmla="*/ 54921 h 78884"/>
                <a:gd name="connsiteX7" fmla="*/ 273058 w 368631"/>
                <a:gd name="connsiteY7" fmla="*/ 77146 h 78884"/>
                <a:gd name="connsiteX8" fmla="*/ 276233 w 368631"/>
                <a:gd name="connsiteY8" fmla="*/ 77146 h 78884"/>
                <a:gd name="connsiteX9" fmla="*/ 111133 w 368631"/>
                <a:gd name="connsiteY9" fmla="*/ 10471 h 78884"/>
                <a:gd name="connsiteX10" fmla="*/ 279408 w 368631"/>
                <a:gd name="connsiteY10" fmla="*/ 77146 h 78884"/>
                <a:gd name="connsiteX11" fmla="*/ 57158 w 368631"/>
                <a:gd name="connsiteY11" fmla="*/ 26346 h 78884"/>
                <a:gd name="connsiteX12" fmla="*/ 8 w 368631"/>
                <a:gd name="connsiteY12" fmla="*/ 26346 h 78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8631" h="78884">
                  <a:moveTo>
                    <a:pt x="8" y="26346"/>
                  </a:moveTo>
                  <a:cubicBezTo>
                    <a:pt x="-521" y="22113"/>
                    <a:pt x="24350" y="-5404"/>
                    <a:pt x="53983" y="946"/>
                  </a:cubicBezTo>
                  <a:cubicBezTo>
                    <a:pt x="83616" y="7296"/>
                    <a:pt x="155054" y="54392"/>
                    <a:pt x="177808" y="64446"/>
                  </a:cubicBezTo>
                  <a:cubicBezTo>
                    <a:pt x="200562" y="74500"/>
                    <a:pt x="173575" y="59154"/>
                    <a:pt x="190508" y="61271"/>
                  </a:cubicBezTo>
                  <a:cubicBezTo>
                    <a:pt x="207441" y="63388"/>
                    <a:pt x="249775" y="85083"/>
                    <a:pt x="279408" y="77146"/>
                  </a:cubicBezTo>
                  <a:cubicBezTo>
                    <a:pt x="309041" y="69209"/>
                    <a:pt x="363546" y="17350"/>
                    <a:pt x="368308" y="13646"/>
                  </a:cubicBezTo>
                  <a:cubicBezTo>
                    <a:pt x="373070" y="9942"/>
                    <a:pt x="323858" y="44338"/>
                    <a:pt x="307983" y="54921"/>
                  </a:cubicBezTo>
                  <a:cubicBezTo>
                    <a:pt x="292108" y="65504"/>
                    <a:pt x="273058" y="77146"/>
                    <a:pt x="273058" y="77146"/>
                  </a:cubicBezTo>
                  <a:cubicBezTo>
                    <a:pt x="267766" y="80850"/>
                    <a:pt x="276233" y="77146"/>
                    <a:pt x="276233" y="77146"/>
                  </a:cubicBezTo>
                  <a:lnTo>
                    <a:pt x="111133" y="10471"/>
                  </a:lnTo>
                  <a:cubicBezTo>
                    <a:pt x="111662" y="10471"/>
                    <a:pt x="288404" y="74500"/>
                    <a:pt x="279408" y="77146"/>
                  </a:cubicBezTo>
                  <a:cubicBezTo>
                    <a:pt x="270412" y="79792"/>
                    <a:pt x="98433" y="34283"/>
                    <a:pt x="57158" y="26346"/>
                  </a:cubicBezTo>
                  <a:cubicBezTo>
                    <a:pt x="15883" y="18409"/>
                    <a:pt x="537" y="30579"/>
                    <a:pt x="8" y="263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>
              <a:extLst>
                <a:ext uri="{FF2B5EF4-FFF2-40B4-BE49-F238E27FC236}">
                  <a16:creationId xmlns:a16="http://schemas.microsoft.com/office/drawing/2014/main" id="{37AE5D22-AB77-CF40-51FD-CE591B6AF9EC}"/>
                </a:ext>
              </a:extLst>
            </p:cNvPr>
            <p:cNvSpPr/>
            <p:nvPr/>
          </p:nvSpPr>
          <p:spPr>
            <a:xfrm>
              <a:off x="10630763" y="2717765"/>
              <a:ext cx="40437" cy="117655"/>
            </a:xfrm>
            <a:custGeom>
              <a:avLst/>
              <a:gdLst>
                <a:gd name="connsiteX0" fmla="*/ 40412 w 40437"/>
                <a:gd name="connsiteY0" fmla="*/ 35 h 117655"/>
                <a:gd name="connsiteX1" fmla="*/ 8662 w 40437"/>
                <a:gd name="connsiteY1" fmla="*/ 69885 h 117655"/>
                <a:gd name="connsiteX2" fmla="*/ 40412 w 40437"/>
                <a:gd name="connsiteY2" fmla="*/ 117510 h 117655"/>
                <a:gd name="connsiteX3" fmla="*/ 11837 w 40437"/>
                <a:gd name="connsiteY3" fmla="*/ 85760 h 117655"/>
                <a:gd name="connsiteX4" fmla="*/ 2312 w 40437"/>
                <a:gd name="connsiteY4" fmla="*/ 79410 h 117655"/>
                <a:gd name="connsiteX5" fmla="*/ 40412 w 40437"/>
                <a:gd name="connsiteY5" fmla="*/ 35 h 117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437" h="117655">
                  <a:moveTo>
                    <a:pt x="40412" y="35"/>
                  </a:moveTo>
                  <a:cubicBezTo>
                    <a:pt x="41470" y="-1553"/>
                    <a:pt x="8662" y="50306"/>
                    <a:pt x="8662" y="69885"/>
                  </a:cubicBezTo>
                  <a:cubicBezTo>
                    <a:pt x="8662" y="89464"/>
                    <a:pt x="39883" y="114864"/>
                    <a:pt x="40412" y="117510"/>
                  </a:cubicBezTo>
                  <a:cubicBezTo>
                    <a:pt x="40941" y="120156"/>
                    <a:pt x="11837" y="85760"/>
                    <a:pt x="11837" y="85760"/>
                  </a:cubicBezTo>
                  <a:cubicBezTo>
                    <a:pt x="5487" y="79410"/>
                    <a:pt x="-4567" y="88406"/>
                    <a:pt x="2312" y="79410"/>
                  </a:cubicBezTo>
                  <a:cubicBezTo>
                    <a:pt x="9191" y="70414"/>
                    <a:pt x="39354" y="1623"/>
                    <a:pt x="40412" y="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 58">
              <a:extLst>
                <a:ext uri="{FF2B5EF4-FFF2-40B4-BE49-F238E27FC236}">
                  <a16:creationId xmlns:a16="http://schemas.microsoft.com/office/drawing/2014/main" id="{F73FF4E6-F0E9-DA87-7448-479CAFC5C495}"/>
                </a:ext>
              </a:extLst>
            </p:cNvPr>
            <p:cNvSpPr/>
            <p:nvPr/>
          </p:nvSpPr>
          <p:spPr>
            <a:xfrm>
              <a:off x="10387422" y="2770962"/>
              <a:ext cx="296637" cy="103632"/>
            </a:xfrm>
            <a:custGeom>
              <a:avLst/>
              <a:gdLst>
                <a:gd name="connsiteX0" fmla="*/ 296453 w 296637"/>
                <a:gd name="connsiteY0" fmla="*/ 70663 h 103632"/>
                <a:gd name="connsiteX1" fmla="*/ 144053 w 296637"/>
                <a:gd name="connsiteY1" fmla="*/ 102413 h 103632"/>
                <a:gd name="connsiteX2" fmla="*/ 194853 w 296637"/>
                <a:gd name="connsiteY2" fmla="*/ 96063 h 103632"/>
                <a:gd name="connsiteX3" fmla="*/ 144053 w 296637"/>
                <a:gd name="connsiteY3" fmla="*/ 86538 h 103632"/>
                <a:gd name="connsiteX4" fmla="*/ 1178 w 296637"/>
                <a:gd name="connsiteY4" fmla="*/ 813 h 103632"/>
                <a:gd name="connsiteX5" fmla="*/ 80553 w 296637"/>
                <a:gd name="connsiteY5" fmla="*/ 45263 h 103632"/>
                <a:gd name="connsiteX6" fmla="*/ 159928 w 296637"/>
                <a:gd name="connsiteY6" fmla="*/ 77013 h 103632"/>
                <a:gd name="connsiteX7" fmla="*/ 175803 w 296637"/>
                <a:gd name="connsiteY7" fmla="*/ 80188 h 103632"/>
                <a:gd name="connsiteX8" fmla="*/ 296453 w 296637"/>
                <a:gd name="connsiteY8" fmla="*/ 70663 h 103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6637" h="103632">
                  <a:moveTo>
                    <a:pt x="296453" y="70663"/>
                  </a:moveTo>
                  <a:cubicBezTo>
                    <a:pt x="291161" y="74367"/>
                    <a:pt x="160986" y="98180"/>
                    <a:pt x="144053" y="102413"/>
                  </a:cubicBezTo>
                  <a:cubicBezTo>
                    <a:pt x="127120" y="106646"/>
                    <a:pt x="194853" y="98709"/>
                    <a:pt x="194853" y="96063"/>
                  </a:cubicBezTo>
                  <a:cubicBezTo>
                    <a:pt x="194853" y="93417"/>
                    <a:pt x="176332" y="102413"/>
                    <a:pt x="144053" y="86538"/>
                  </a:cubicBezTo>
                  <a:cubicBezTo>
                    <a:pt x="111774" y="70663"/>
                    <a:pt x="11761" y="7692"/>
                    <a:pt x="1178" y="813"/>
                  </a:cubicBezTo>
                  <a:cubicBezTo>
                    <a:pt x="-9405" y="-6066"/>
                    <a:pt x="54095" y="32563"/>
                    <a:pt x="80553" y="45263"/>
                  </a:cubicBezTo>
                  <a:cubicBezTo>
                    <a:pt x="107011" y="57963"/>
                    <a:pt x="144053" y="71192"/>
                    <a:pt x="159928" y="77013"/>
                  </a:cubicBezTo>
                  <a:cubicBezTo>
                    <a:pt x="175803" y="82834"/>
                    <a:pt x="159928" y="80188"/>
                    <a:pt x="175803" y="80188"/>
                  </a:cubicBezTo>
                  <a:cubicBezTo>
                    <a:pt x="191678" y="80188"/>
                    <a:pt x="301745" y="66959"/>
                    <a:pt x="296453" y="706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>
              <a:extLst>
                <a:ext uri="{FF2B5EF4-FFF2-40B4-BE49-F238E27FC236}">
                  <a16:creationId xmlns:a16="http://schemas.microsoft.com/office/drawing/2014/main" id="{4851BE19-0984-D87A-FC81-69423B093B1E}"/>
                </a:ext>
              </a:extLst>
            </p:cNvPr>
            <p:cNvSpPr/>
            <p:nvPr/>
          </p:nvSpPr>
          <p:spPr>
            <a:xfrm>
              <a:off x="10312029" y="2740011"/>
              <a:ext cx="327491" cy="72803"/>
            </a:xfrm>
            <a:custGeom>
              <a:avLst/>
              <a:gdLst>
                <a:gd name="connsiteX0" fmla="*/ 86096 w 327491"/>
                <a:gd name="connsiteY0" fmla="*/ 14 h 72803"/>
                <a:gd name="connsiteX1" fmla="*/ 371 w 327491"/>
                <a:gd name="connsiteY1" fmla="*/ 63514 h 72803"/>
                <a:gd name="connsiteX2" fmla="*/ 127371 w 327491"/>
                <a:gd name="connsiteY2" fmla="*/ 34939 h 72803"/>
                <a:gd name="connsiteX3" fmla="*/ 155946 w 327491"/>
                <a:gd name="connsiteY3" fmla="*/ 50814 h 72803"/>
                <a:gd name="connsiteX4" fmla="*/ 327396 w 327491"/>
                <a:gd name="connsiteY4" fmla="*/ 53989 h 72803"/>
                <a:gd name="connsiteX5" fmla="*/ 178171 w 327491"/>
                <a:gd name="connsiteY5" fmla="*/ 44464 h 72803"/>
                <a:gd name="connsiteX6" fmla="*/ 38471 w 327491"/>
                <a:gd name="connsiteY6" fmla="*/ 66689 h 72803"/>
                <a:gd name="connsiteX7" fmla="*/ 9896 w 327491"/>
                <a:gd name="connsiteY7" fmla="*/ 69864 h 72803"/>
                <a:gd name="connsiteX8" fmla="*/ 86096 w 327491"/>
                <a:gd name="connsiteY8" fmla="*/ 14 h 72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7491" h="72803">
                  <a:moveTo>
                    <a:pt x="86096" y="14"/>
                  </a:moveTo>
                  <a:cubicBezTo>
                    <a:pt x="84508" y="-1044"/>
                    <a:pt x="-6508" y="57693"/>
                    <a:pt x="371" y="63514"/>
                  </a:cubicBezTo>
                  <a:cubicBezTo>
                    <a:pt x="7250" y="69335"/>
                    <a:pt x="101442" y="37056"/>
                    <a:pt x="127371" y="34939"/>
                  </a:cubicBezTo>
                  <a:cubicBezTo>
                    <a:pt x="153300" y="32822"/>
                    <a:pt x="122609" y="47639"/>
                    <a:pt x="155946" y="50814"/>
                  </a:cubicBezTo>
                  <a:cubicBezTo>
                    <a:pt x="189283" y="53989"/>
                    <a:pt x="323692" y="55047"/>
                    <a:pt x="327396" y="53989"/>
                  </a:cubicBezTo>
                  <a:cubicBezTo>
                    <a:pt x="331100" y="52931"/>
                    <a:pt x="226325" y="42347"/>
                    <a:pt x="178171" y="44464"/>
                  </a:cubicBezTo>
                  <a:cubicBezTo>
                    <a:pt x="130017" y="46581"/>
                    <a:pt x="66517" y="62456"/>
                    <a:pt x="38471" y="66689"/>
                  </a:cubicBezTo>
                  <a:cubicBezTo>
                    <a:pt x="10425" y="70922"/>
                    <a:pt x="3017" y="76214"/>
                    <a:pt x="9896" y="69864"/>
                  </a:cubicBezTo>
                  <a:cubicBezTo>
                    <a:pt x="16775" y="63514"/>
                    <a:pt x="87684" y="1072"/>
                    <a:pt x="86096" y="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 60">
              <a:extLst>
                <a:ext uri="{FF2B5EF4-FFF2-40B4-BE49-F238E27FC236}">
                  <a16:creationId xmlns:a16="http://schemas.microsoft.com/office/drawing/2014/main" id="{7BF71476-1CA4-50FB-5CE3-F9AFAF8FDABB}"/>
                </a:ext>
              </a:extLst>
            </p:cNvPr>
            <p:cNvSpPr/>
            <p:nvPr/>
          </p:nvSpPr>
          <p:spPr>
            <a:xfrm>
              <a:off x="10057267" y="2035116"/>
              <a:ext cx="198181" cy="337352"/>
            </a:xfrm>
            <a:custGeom>
              <a:avLst/>
              <a:gdLst>
                <a:gd name="connsiteX0" fmla="*/ 197983 w 198181"/>
                <a:gd name="connsiteY0" fmla="*/ 59 h 337352"/>
                <a:gd name="connsiteX1" fmla="*/ 153533 w 198181"/>
                <a:gd name="connsiteY1" fmla="*/ 117534 h 337352"/>
                <a:gd name="connsiteX2" fmla="*/ 61458 w 198181"/>
                <a:gd name="connsiteY2" fmla="*/ 206434 h 337352"/>
                <a:gd name="connsiteX3" fmla="*/ 23358 w 198181"/>
                <a:gd name="connsiteY3" fmla="*/ 257234 h 337352"/>
                <a:gd name="connsiteX4" fmla="*/ 1133 w 198181"/>
                <a:gd name="connsiteY4" fmla="*/ 336609 h 337352"/>
                <a:gd name="connsiteX5" fmla="*/ 58283 w 198181"/>
                <a:gd name="connsiteY5" fmla="*/ 206434 h 337352"/>
                <a:gd name="connsiteX6" fmla="*/ 55108 w 198181"/>
                <a:gd name="connsiteY6" fmla="*/ 241359 h 337352"/>
                <a:gd name="connsiteX7" fmla="*/ 131308 w 198181"/>
                <a:gd name="connsiteY7" fmla="*/ 161984 h 337352"/>
                <a:gd name="connsiteX8" fmla="*/ 112258 w 198181"/>
                <a:gd name="connsiteY8" fmla="*/ 184209 h 337352"/>
                <a:gd name="connsiteX9" fmla="*/ 150358 w 198181"/>
                <a:gd name="connsiteY9" fmla="*/ 108009 h 337352"/>
                <a:gd name="connsiteX10" fmla="*/ 137658 w 198181"/>
                <a:gd name="connsiteY10" fmla="*/ 133409 h 337352"/>
                <a:gd name="connsiteX11" fmla="*/ 197983 w 198181"/>
                <a:gd name="connsiteY11" fmla="*/ 59 h 337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8181" h="337352">
                  <a:moveTo>
                    <a:pt x="197983" y="59"/>
                  </a:moveTo>
                  <a:cubicBezTo>
                    <a:pt x="200629" y="-2587"/>
                    <a:pt x="176287" y="83138"/>
                    <a:pt x="153533" y="117534"/>
                  </a:cubicBezTo>
                  <a:cubicBezTo>
                    <a:pt x="130779" y="151930"/>
                    <a:pt x="83154" y="183151"/>
                    <a:pt x="61458" y="206434"/>
                  </a:cubicBezTo>
                  <a:cubicBezTo>
                    <a:pt x="39762" y="229717"/>
                    <a:pt x="33412" y="235538"/>
                    <a:pt x="23358" y="257234"/>
                  </a:cubicBezTo>
                  <a:cubicBezTo>
                    <a:pt x="13304" y="278930"/>
                    <a:pt x="-4688" y="345076"/>
                    <a:pt x="1133" y="336609"/>
                  </a:cubicBezTo>
                  <a:cubicBezTo>
                    <a:pt x="6954" y="328142"/>
                    <a:pt x="49287" y="222309"/>
                    <a:pt x="58283" y="206434"/>
                  </a:cubicBezTo>
                  <a:cubicBezTo>
                    <a:pt x="67279" y="190559"/>
                    <a:pt x="42937" y="248767"/>
                    <a:pt x="55108" y="241359"/>
                  </a:cubicBezTo>
                  <a:cubicBezTo>
                    <a:pt x="67279" y="233951"/>
                    <a:pt x="121783" y="171509"/>
                    <a:pt x="131308" y="161984"/>
                  </a:cubicBezTo>
                  <a:cubicBezTo>
                    <a:pt x="140833" y="152459"/>
                    <a:pt x="109083" y="193205"/>
                    <a:pt x="112258" y="184209"/>
                  </a:cubicBezTo>
                  <a:cubicBezTo>
                    <a:pt x="115433" y="175213"/>
                    <a:pt x="150358" y="108009"/>
                    <a:pt x="150358" y="108009"/>
                  </a:cubicBezTo>
                  <a:cubicBezTo>
                    <a:pt x="154591" y="99542"/>
                    <a:pt x="128662" y="146109"/>
                    <a:pt x="137658" y="133409"/>
                  </a:cubicBezTo>
                  <a:cubicBezTo>
                    <a:pt x="146654" y="120709"/>
                    <a:pt x="195337" y="2705"/>
                    <a:pt x="197983" y="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 61">
              <a:extLst>
                <a:ext uri="{FF2B5EF4-FFF2-40B4-BE49-F238E27FC236}">
                  <a16:creationId xmlns:a16="http://schemas.microsoft.com/office/drawing/2014/main" id="{457ABD84-390E-7A90-D36D-6E89FFA70E27}"/>
                </a:ext>
              </a:extLst>
            </p:cNvPr>
            <p:cNvSpPr/>
            <p:nvPr/>
          </p:nvSpPr>
          <p:spPr>
            <a:xfrm>
              <a:off x="10107009" y="2203326"/>
              <a:ext cx="155096" cy="155715"/>
            </a:xfrm>
            <a:custGeom>
              <a:avLst/>
              <a:gdLst>
                <a:gd name="connsiteX0" fmla="*/ 154591 w 155096"/>
                <a:gd name="connsiteY0" fmla="*/ 124 h 155715"/>
                <a:gd name="connsiteX1" fmla="*/ 5366 w 155096"/>
                <a:gd name="connsiteY1" fmla="*/ 117599 h 155715"/>
                <a:gd name="connsiteX2" fmla="*/ 30766 w 155096"/>
                <a:gd name="connsiteY2" fmla="*/ 101724 h 155715"/>
                <a:gd name="connsiteX3" fmla="*/ 8541 w 155096"/>
                <a:gd name="connsiteY3" fmla="*/ 155699 h 155715"/>
                <a:gd name="connsiteX4" fmla="*/ 52991 w 155096"/>
                <a:gd name="connsiteY4" fmla="*/ 95374 h 155715"/>
                <a:gd name="connsiteX5" fmla="*/ 154591 w 155096"/>
                <a:gd name="connsiteY5" fmla="*/ 124 h 155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096" h="155715">
                  <a:moveTo>
                    <a:pt x="154591" y="124"/>
                  </a:moveTo>
                  <a:cubicBezTo>
                    <a:pt x="146654" y="3828"/>
                    <a:pt x="26003" y="100666"/>
                    <a:pt x="5366" y="117599"/>
                  </a:cubicBezTo>
                  <a:cubicBezTo>
                    <a:pt x="-15272" y="134532"/>
                    <a:pt x="30237" y="95374"/>
                    <a:pt x="30766" y="101724"/>
                  </a:cubicBezTo>
                  <a:cubicBezTo>
                    <a:pt x="31295" y="108074"/>
                    <a:pt x="4837" y="156757"/>
                    <a:pt x="8541" y="155699"/>
                  </a:cubicBezTo>
                  <a:cubicBezTo>
                    <a:pt x="12245" y="154641"/>
                    <a:pt x="31295" y="114424"/>
                    <a:pt x="52991" y="95374"/>
                  </a:cubicBezTo>
                  <a:cubicBezTo>
                    <a:pt x="74687" y="76324"/>
                    <a:pt x="162528" y="-3580"/>
                    <a:pt x="154591" y="1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 62">
              <a:extLst>
                <a:ext uri="{FF2B5EF4-FFF2-40B4-BE49-F238E27FC236}">
                  <a16:creationId xmlns:a16="http://schemas.microsoft.com/office/drawing/2014/main" id="{F543716A-B7E9-4B33-C1D8-62B60270D302}"/>
                </a:ext>
              </a:extLst>
            </p:cNvPr>
            <p:cNvSpPr/>
            <p:nvPr/>
          </p:nvSpPr>
          <p:spPr>
            <a:xfrm>
              <a:off x="10232912" y="2260044"/>
              <a:ext cx="171802" cy="183842"/>
            </a:xfrm>
            <a:custGeom>
              <a:avLst/>
              <a:gdLst>
                <a:gd name="connsiteX0" fmla="*/ 171563 w 171802"/>
                <a:gd name="connsiteY0" fmla="*/ 556 h 183842"/>
                <a:gd name="connsiteX1" fmla="*/ 44563 w 171802"/>
                <a:gd name="connsiteY1" fmla="*/ 73581 h 183842"/>
                <a:gd name="connsiteX2" fmla="*/ 25513 w 171802"/>
                <a:gd name="connsiteY2" fmla="*/ 133906 h 183842"/>
                <a:gd name="connsiteX3" fmla="*/ 31863 w 171802"/>
                <a:gd name="connsiteY3" fmla="*/ 108506 h 183842"/>
                <a:gd name="connsiteX4" fmla="*/ 35038 w 171802"/>
                <a:gd name="connsiteY4" fmla="*/ 181531 h 183842"/>
                <a:gd name="connsiteX5" fmla="*/ 31863 w 171802"/>
                <a:gd name="connsiteY5" fmla="*/ 162481 h 183842"/>
                <a:gd name="connsiteX6" fmla="*/ 113 w 171802"/>
                <a:gd name="connsiteY6" fmla="*/ 130731 h 183842"/>
                <a:gd name="connsiteX7" fmla="*/ 44563 w 171802"/>
                <a:gd name="connsiteY7" fmla="*/ 92631 h 183842"/>
                <a:gd name="connsiteX8" fmla="*/ 76313 w 171802"/>
                <a:gd name="connsiteY8" fmla="*/ 41831 h 183842"/>
                <a:gd name="connsiteX9" fmla="*/ 171563 w 171802"/>
                <a:gd name="connsiteY9" fmla="*/ 556 h 183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802" h="183842">
                  <a:moveTo>
                    <a:pt x="171563" y="556"/>
                  </a:moveTo>
                  <a:cubicBezTo>
                    <a:pt x="166271" y="5848"/>
                    <a:pt x="68905" y="51356"/>
                    <a:pt x="44563" y="73581"/>
                  </a:cubicBezTo>
                  <a:cubicBezTo>
                    <a:pt x="20221" y="95806"/>
                    <a:pt x="27630" y="128085"/>
                    <a:pt x="25513" y="133906"/>
                  </a:cubicBezTo>
                  <a:cubicBezTo>
                    <a:pt x="23396" y="139727"/>
                    <a:pt x="30275" y="100568"/>
                    <a:pt x="31863" y="108506"/>
                  </a:cubicBezTo>
                  <a:cubicBezTo>
                    <a:pt x="33451" y="116444"/>
                    <a:pt x="35038" y="181531"/>
                    <a:pt x="35038" y="181531"/>
                  </a:cubicBezTo>
                  <a:cubicBezTo>
                    <a:pt x="35038" y="190527"/>
                    <a:pt x="37684" y="170948"/>
                    <a:pt x="31863" y="162481"/>
                  </a:cubicBezTo>
                  <a:cubicBezTo>
                    <a:pt x="26042" y="154014"/>
                    <a:pt x="-2004" y="142373"/>
                    <a:pt x="113" y="130731"/>
                  </a:cubicBezTo>
                  <a:cubicBezTo>
                    <a:pt x="2230" y="119089"/>
                    <a:pt x="31863" y="107448"/>
                    <a:pt x="44563" y="92631"/>
                  </a:cubicBezTo>
                  <a:cubicBezTo>
                    <a:pt x="57263" y="77814"/>
                    <a:pt x="59909" y="54531"/>
                    <a:pt x="76313" y="41831"/>
                  </a:cubicBezTo>
                  <a:cubicBezTo>
                    <a:pt x="92717" y="29131"/>
                    <a:pt x="176855" y="-4736"/>
                    <a:pt x="171563" y="5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4" name="フリーフォーム 1023">
              <a:extLst>
                <a:ext uri="{FF2B5EF4-FFF2-40B4-BE49-F238E27FC236}">
                  <a16:creationId xmlns:a16="http://schemas.microsoft.com/office/drawing/2014/main" id="{D02B7623-13B1-513B-4CBA-09AEBD59BF6D}"/>
                </a:ext>
              </a:extLst>
            </p:cNvPr>
            <p:cNvSpPr/>
            <p:nvPr/>
          </p:nvSpPr>
          <p:spPr>
            <a:xfrm>
              <a:off x="10172219" y="2479544"/>
              <a:ext cx="29445" cy="398516"/>
            </a:xfrm>
            <a:custGeom>
              <a:avLst/>
              <a:gdLst>
                <a:gd name="connsiteX0" fmla="*/ 13181 w 29445"/>
                <a:gd name="connsiteY0" fmla="*/ 131 h 398516"/>
                <a:gd name="connsiteX1" fmla="*/ 3656 w 29445"/>
                <a:gd name="connsiteY1" fmla="*/ 143006 h 398516"/>
                <a:gd name="connsiteX2" fmla="*/ 10006 w 29445"/>
                <a:gd name="connsiteY2" fmla="*/ 130306 h 398516"/>
                <a:gd name="connsiteX3" fmla="*/ 481 w 29445"/>
                <a:gd name="connsiteY3" fmla="*/ 260481 h 398516"/>
                <a:gd name="connsiteX4" fmla="*/ 3656 w 29445"/>
                <a:gd name="connsiteY4" fmla="*/ 266831 h 398516"/>
                <a:gd name="connsiteX5" fmla="*/ 22706 w 29445"/>
                <a:gd name="connsiteY5" fmla="*/ 368431 h 398516"/>
                <a:gd name="connsiteX6" fmla="*/ 25881 w 29445"/>
                <a:gd name="connsiteY6" fmla="*/ 333506 h 398516"/>
                <a:gd name="connsiteX7" fmla="*/ 29056 w 29445"/>
                <a:gd name="connsiteY7" fmla="*/ 397006 h 398516"/>
                <a:gd name="connsiteX8" fmla="*/ 16356 w 29445"/>
                <a:gd name="connsiteY8" fmla="*/ 257306 h 398516"/>
                <a:gd name="connsiteX9" fmla="*/ 16356 w 29445"/>
                <a:gd name="connsiteY9" fmla="*/ 273181 h 398516"/>
                <a:gd name="connsiteX10" fmla="*/ 22706 w 29445"/>
                <a:gd name="connsiteY10" fmla="*/ 152531 h 398516"/>
                <a:gd name="connsiteX11" fmla="*/ 10006 w 29445"/>
                <a:gd name="connsiteY11" fmla="*/ 171581 h 398516"/>
                <a:gd name="connsiteX12" fmla="*/ 13181 w 29445"/>
                <a:gd name="connsiteY12" fmla="*/ 131 h 398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445" h="398516">
                  <a:moveTo>
                    <a:pt x="13181" y="131"/>
                  </a:moveTo>
                  <a:cubicBezTo>
                    <a:pt x="12123" y="-4631"/>
                    <a:pt x="4185" y="121310"/>
                    <a:pt x="3656" y="143006"/>
                  </a:cubicBezTo>
                  <a:cubicBezTo>
                    <a:pt x="3127" y="164702"/>
                    <a:pt x="10535" y="110727"/>
                    <a:pt x="10006" y="130306"/>
                  </a:cubicBezTo>
                  <a:cubicBezTo>
                    <a:pt x="9477" y="149885"/>
                    <a:pt x="481" y="260481"/>
                    <a:pt x="481" y="260481"/>
                  </a:cubicBezTo>
                  <a:cubicBezTo>
                    <a:pt x="-577" y="283235"/>
                    <a:pt x="-48" y="248839"/>
                    <a:pt x="3656" y="266831"/>
                  </a:cubicBezTo>
                  <a:cubicBezTo>
                    <a:pt x="7360" y="284823"/>
                    <a:pt x="19002" y="357319"/>
                    <a:pt x="22706" y="368431"/>
                  </a:cubicBezTo>
                  <a:cubicBezTo>
                    <a:pt x="26410" y="379543"/>
                    <a:pt x="24823" y="328744"/>
                    <a:pt x="25881" y="333506"/>
                  </a:cubicBezTo>
                  <a:cubicBezTo>
                    <a:pt x="26939" y="338268"/>
                    <a:pt x="30643" y="409706"/>
                    <a:pt x="29056" y="397006"/>
                  </a:cubicBezTo>
                  <a:cubicBezTo>
                    <a:pt x="27469" y="384306"/>
                    <a:pt x="18473" y="277943"/>
                    <a:pt x="16356" y="257306"/>
                  </a:cubicBezTo>
                  <a:cubicBezTo>
                    <a:pt x="14239" y="236669"/>
                    <a:pt x="15298" y="290643"/>
                    <a:pt x="16356" y="273181"/>
                  </a:cubicBezTo>
                  <a:cubicBezTo>
                    <a:pt x="17414" y="255719"/>
                    <a:pt x="23764" y="169464"/>
                    <a:pt x="22706" y="152531"/>
                  </a:cubicBezTo>
                  <a:cubicBezTo>
                    <a:pt x="21648" y="135598"/>
                    <a:pt x="9477" y="190631"/>
                    <a:pt x="10006" y="171581"/>
                  </a:cubicBezTo>
                  <a:cubicBezTo>
                    <a:pt x="10535" y="152531"/>
                    <a:pt x="14239" y="4893"/>
                    <a:pt x="13181" y="1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5" name="フリーフォーム 1024">
              <a:extLst>
                <a:ext uri="{FF2B5EF4-FFF2-40B4-BE49-F238E27FC236}">
                  <a16:creationId xmlns:a16="http://schemas.microsoft.com/office/drawing/2014/main" id="{C46C7087-48FF-9BD3-D599-985F28B0CD3B}"/>
                </a:ext>
              </a:extLst>
            </p:cNvPr>
            <p:cNvSpPr/>
            <p:nvPr/>
          </p:nvSpPr>
          <p:spPr>
            <a:xfrm>
              <a:off x="10198078" y="2974950"/>
              <a:ext cx="49832" cy="187721"/>
            </a:xfrm>
            <a:custGeom>
              <a:avLst/>
              <a:gdLst>
                <a:gd name="connsiteX0" fmla="*/ 47647 w 49832"/>
                <a:gd name="connsiteY0" fmla="*/ 25 h 187721"/>
                <a:gd name="connsiteX1" fmla="*/ 44472 w 49832"/>
                <a:gd name="connsiteY1" fmla="*/ 101625 h 187721"/>
                <a:gd name="connsiteX2" fmla="*/ 22 w 49832"/>
                <a:gd name="connsiteY2" fmla="*/ 187350 h 187721"/>
                <a:gd name="connsiteX3" fmla="*/ 38122 w 49832"/>
                <a:gd name="connsiteY3" fmla="*/ 133375 h 187721"/>
                <a:gd name="connsiteX4" fmla="*/ 12722 w 49832"/>
                <a:gd name="connsiteY4" fmla="*/ 149250 h 187721"/>
                <a:gd name="connsiteX5" fmla="*/ 31772 w 49832"/>
                <a:gd name="connsiteY5" fmla="*/ 111150 h 187721"/>
                <a:gd name="connsiteX6" fmla="*/ 47647 w 49832"/>
                <a:gd name="connsiteY6" fmla="*/ 25 h 18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832" h="187721">
                  <a:moveTo>
                    <a:pt x="47647" y="25"/>
                  </a:moveTo>
                  <a:cubicBezTo>
                    <a:pt x="49764" y="-1563"/>
                    <a:pt x="52409" y="70404"/>
                    <a:pt x="44472" y="101625"/>
                  </a:cubicBezTo>
                  <a:cubicBezTo>
                    <a:pt x="36535" y="132846"/>
                    <a:pt x="1080" y="182059"/>
                    <a:pt x="22" y="187350"/>
                  </a:cubicBezTo>
                  <a:cubicBezTo>
                    <a:pt x="-1036" y="192641"/>
                    <a:pt x="36005" y="139725"/>
                    <a:pt x="38122" y="133375"/>
                  </a:cubicBezTo>
                  <a:cubicBezTo>
                    <a:pt x="40239" y="127025"/>
                    <a:pt x="13780" y="152954"/>
                    <a:pt x="12722" y="149250"/>
                  </a:cubicBezTo>
                  <a:cubicBezTo>
                    <a:pt x="11664" y="145546"/>
                    <a:pt x="24893" y="130729"/>
                    <a:pt x="31772" y="111150"/>
                  </a:cubicBezTo>
                  <a:cubicBezTo>
                    <a:pt x="38651" y="91571"/>
                    <a:pt x="45530" y="1613"/>
                    <a:pt x="47647" y="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7" name="フリーフォーム 1026">
              <a:extLst>
                <a:ext uri="{FF2B5EF4-FFF2-40B4-BE49-F238E27FC236}">
                  <a16:creationId xmlns:a16="http://schemas.microsoft.com/office/drawing/2014/main" id="{5780982B-DE97-76A9-E4C2-AF48C392C44F}"/>
                </a:ext>
              </a:extLst>
            </p:cNvPr>
            <p:cNvSpPr/>
            <p:nvPr/>
          </p:nvSpPr>
          <p:spPr>
            <a:xfrm>
              <a:off x="10105973" y="2948282"/>
              <a:ext cx="91655" cy="172743"/>
            </a:xfrm>
            <a:custGeom>
              <a:avLst/>
              <a:gdLst>
                <a:gd name="connsiteX0" fmla="*/ 88952 w 91655"/>
                <a:gd name="connsiteY0" fmla="*/ 1293 h 172743"/>
                <a:gd name="connsiteX1" fmla="*/ 88952 w 91655"/>
                <a:gd name="connsiteY1" fmla="*/ 71143 h 172743"/>
                <a:gd name="connsiteX2" fmla="*/ 57202 w 91655"/>
                <a:gd name="connsiteY2" fmla="*/ 140993 h 172743"/>
                <a:gd name="connsiteX3" fmla="*/ 69902 w 91655"/>
                <a:gd name="connsiteY3" fmla="*/ 134643 h 172743"/>
                <a:gd name="connsiteX4" fmla="*/ 52 w 91655"/>
                <a:gd name="connsiteY4" fmla="*/ 172743 h 172743"/>
                <a:gd name="connsiteX5" fmla="*/ 82602 w 91655"/>
                <a:gd name="connsiteY5" fmla="*/ 134643 h 172743"/>
                <a:gd name="connsiteX6" fmla="*/ 88952 w 91655"/>
                <a:gd name="connsiteY6" fmla="*/ 1293 h 172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55" h="172743">
                  <a:moveTo>
                    <a:pt x="88952" y="1293"/>
                  </a:moveTo>
                  <a:cubicBezTo>
                    <a:pt x="90010" y="-9290"/>
                    <a:pt x="94244" y="47860"/>
                    <a:pt x="88952" y="71143"/>
                  </a:cubicBezTo>
                  <a:cubicBezTo>
                    <a:pt x="83660" y="94426"/>
                    <a:pt x="57202" y="140993"/>
                    <a:pt x="57202" y="140993"/>
                  </a:cubicBezTo>
                  <a:cubicBezTo>
                    <a:pt x="54027" y="151576"/>
                    <a:pt x="79427" y="129351"/>
                    <a:pt x="69902" y="134643"/>
                  </a:cubicBezTo>
                  <a:cubicBezTo>
                    <a:pt x="60377" y="139935"/>
                    <a:pt x="-2065" y="172743"/>
                    <a:pt x="52" y="172743"/>
                  </a:cubicBezTo>
                  <a:cubicBezTo>
                    <a:pt x="2169" y="172743"/>
                    <a:pt x="66198" y="157397"/>
                    <a:pt x="82602" y="134643"/>
                  </a:cubicBezTo>
                  <a:cubicBezTo>
                    <a:pt x="99006" y="111889"/>
                    <a:pt x="87894" y="11876"/>
                    <a:pt x="88952" y="12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8" name="フリーフォーム 1027">
              <a:extLst>
                <a:ext uri="{FF2B5EF4-FFF2-40B4-BE49-F238E27FC236}">
                  <a16:creationId xmlns:a16="http://schemas.microsoft.com/office/drawing/2014/main" id="{6CBC6EFD-08FA-75AB-0D22-5E0C0F2F8BF3}"/>
                </a:ext>
              </a:extLst>
            </p:cNvPr>
            <p:cNvSpPr/>
            <p:nvPr/>
          </p:nvSpPr>
          <p:spPr>
            <a:xfrm>
              <a:off x="9978103" y="2366001"/>
              <a:ext cx="134307" cy="247032"/>
            </a:xfrm>
            <a:custGeom>
              <a:avLst/>
              <a:gdLst>
                <a:gd name="connsiteX0" fmla="*/ 922 w 134307"/>
                <a:gd name="connsiteY0" fmla="*/ 2549 h 247032"/>
                <a:gd name="connsiteX1" fmla="*/ 99347 w 134307"/>
                <a:gd name="connsiteY1" fmla="*/ 139074 h 247032"/>
                <a:gd name="connsiteX2" fmla="*/ 131097 w 134307"/>
                <a:gd name="connsiteY2" fmla="*/ 247024 h 247032"/>
                <a:gd name="connsiteX3" fmla="*/ 112047 w 134307"/>
                <a:gd name="connsiteY3" fmla="*/ 145424 h 247032"/>
                <a:gd name="connsiteX4" fmla="*/ 134272 w 134307"/>
                <a:gd name="connsiteY4" fmla="*/ 193049 h 247032"/>
                <a:gd name="connsiteX5" fmla="*/ 105697 w 134307"/>
                <a:gd name="connsiteY5" fmla="*/ 120024 h 247032"/>
                <a:gd name="connsiteX6" fmla="*/ 51722 w 134307"/>
                <a:gd name="connsiteY6" fmla="*/ 53349 h 247032"/>
                <a:gd name="connsiteX7" fmla="*/ 922 w 134307"/>
                <a:gd name="connsiteY7" fmla="*/ 2549 h 247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307" h="247032">
                  <a:moveTo>
                    <a:pt x="922" y="2549"/>
                  </a:moveTo>
                  <a:cubicBezTo>
                    <a:pt x="8859" y="16836"/>
                    <a:pt x="77651" y="98328"/>
                    <a:pt x="99347" y="139074"/>
                  </a:cubicBezTo>
                  <a:cubicBezTo>
                    <a:pt x="121043" y="179820"/>
                    <a:pt x="128980" y="245966"/>
                    <a:pt x="131097" y="247024"/>
                  </a:cubicBezTo>
                  <a:cubicBezTo>
                    <a:pt x="133214" y="248082"/>
                    <a:pt x="111518" y="154420"/>
                    <a:pt x="112047" y="145424"/>
                  </a:cubicBezTo>
                  <a:cubicBezTo>
                    <a:pt x="112576" y="136428"/>
                    <a:pt x="135330" y="197282"/>
                    <a:pt x="134272" y="193049"/>
                  </a:cubicBezTo>
                  <a:cubicBezTo>
                    <a:pt x="133214" y="188816"/>
                    <a:pt x="119455" y="143307"/>
                    <a:pt x="105697" y="120024"/>
                  </a:cubicBezTo>
                  <a:cubicBezTo>
                    <a:pt x="91939" y="96741"/>
                    <a:pt x="64951" y="68695"/>
                    <a:pt x="51722" y="53349"/>
                  </a:cubicBezTo>
                  <a:cubicBezTo>
                    <a:pt x="38493" y="38003"/>
                    <a:pt x="-7015" y="-11738"/>
                    <a:pt x="922" y="25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0" name="フリーフォーム 1029">
              <a:extLst>
                <a:ext uri="{FF2B5EF4-FFF2-40B4-BE49-F238E27FC236}">
                  <a16:creationId xmlns:a16="http://schemas.microsoft.com/office/drawing/2014/main" id="{8EF5ED49-D31A-97DE-8AF1-BAA8BD337FE0}"/>
                </a:ext>
              </a:extLst>
            </p:cNvPr>
            <p:cNvSpPr/>
            <p:nvPr/>
          </p:nvSpPr>
          <p:spPr>
            <a:xfrm>
              <a:off x="9710708" y="2993966"/>
              <a:ext cx="93705" cy="250938"/>
            </a:xfrm>
            <a:custGeom>
              <a:avLst/>
              <a:gdLst>
                <a:gd name="connsiteX0" fmla="*/ 49242 w 93705"/>
                <a:gd name="connsiteY0" fmla="*/ 59 h 250938"/>
                <a:gd name="connsiteX1" fmla="*/ 1617 w 93705"/>
                <a:gd name="connsiteY1" fmla="*/ 123884 h 250938"/>
                <a:gd name="connsiteX2" fmla="*/ 11142 w 93705"/>
                <a:gd name="connsiteY2" fmla="*/ 108009 h 250938"/>
                <a:gd name="connsiteX3" fmla="*/ 11142 w 93705"/>
                <a:gd name="connsiteY3" fmla="*/ 161984 h 250938"/>
                <a:gd name="connsiteX4" fmla="*/ 7967 w 93705"/>
                <a:gd name="connsiteY4" fmla="*/ 165159 h 250938"/>
                <a:gd name="connsiteX5" fmla="*/ 27017 w 93705"/>
                <a:gd name="connsiteY5" fmla="*/ 209609 h 250938"/>
                <a:gd name="connsiteX6" fmla="*/ 93692 w 93705"/>
                <a:gd name="connsiteY6" fmla="*/ 250884 h 250938"/>
                <a:gd name="connsiteX7" fmla="*/ 33367 w 93705"/>
                <a:gd name="connsiteY7" fmla="*/ 219134 h 250938"/>
                <a:gd name="connsiteX8" fmla="*/ 42892 w 93705"/>
                <a:gd name="connsiteY8" fmla="*/ 219134 h 250938"/>
                <a:gd name="connsiteX9" fmla="*/ 4792 w 93705"/>
                <a:gd name="connsiteY9" fmla="*/ 161984 h 250938"/>
                <a:gd name="connsiteX10" fmla="*/ 14317 w 93705"/>
                <a:gd name="connsiteY10" fmla="*/ 181034 h 250938"/>
                <a:gd name="connsiteX11" fmla="*/ 20667 w 93705"/>
                <a:gd name="connsiteY11" fmla="*/ 108009 h 250938"/>
                <a:gd name="connsiteX12" fmla="*/ 49242 w 93705"/>
                <a:gd name="connsiteY12" fmla="*/ 59 h 250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705" h="250938">
                  <a:moveTo>
                    <a:pt x="49242" y="59"/>
                  </a:moveTo>
                  <a:cubicBezTo>
                    <a:pt x="46067" y="2705"/>
                    <a:pt x="7967" y="105892"/>
                    <a:pt x="1617" y="123884"/>
                  </a:cubicBezTo>
                  <a:cubicBezTo>
                    <a:pt x="-4733" y="141876"/>
                    <a:pt x="9554" y="101659"/>
                    <a:pt x="11142" y="108009"/>
                  </a:cubicBezTo>
                  <a:cubicBezTo>
                    <a:pt x="12729" y="114359"/>
                    <a:pt x="11142" y="161984"/>
                    <a:pt x="11142" y="161984"/>
                  </a:cubicBezTo>
                  <a:cubicBezTo>
                    <a:pt x="10613" y="171509"/>
                    <a:pt x="5321" y="157222"/>
                    <a:pt x="7967" y="165159"/>
                  </a:cubicBezTo>
                  <a:cubicBezTo>
                    <a:pt x="10613" y="173096"/>
                    <a:pt x="12730" y="195322"/>
                    <a:pt x="27017" y="209609"/>
                  </a:cubicBezTo>
                  <a:cubicBezTo>
                    <a:pt x="41304" y="223896"/>
                    <a:pt x="92634" y="249296"/>
                    <a:pt x="93692" y="250884"/>
                  </a:cubicBezTo>
                  <a:cubicBezTo>
                    <a:pt x="94750" y="252472"/>
                    <a:pt x="33367" y="219134"/>
                    <a:pt x="33367" y="219134"/>
                  </a:cubicBezTo>
                  <a:cubicBezTo>
                    <a:pt x="24900" y="213842"/>
                    <a:pt x="47655" y="228659"/>
                    <a:pt x="42892" y="219134"/>
                  </a:cubicBezTo>
                  <a:cubicBezTo>
                    <a:pt x="38129" y="209609"/>
                    <a:pt x="9554" y="168334"/>
                    <a:pt x="4792" y="161984"/>
                  </a:cubicBezTo>
                  <a:cubicBezTo>
                    <a:pt x="30" y="155634"/>
                    <a:pt x="11671" y="190030"/>
                    <a:pt x="14317" y="181034"/>
                  </a:cubicBezTo>
                  <a:cubicBezTo>
                    <a:pt x="16963" y="172038"/>
                    <a:pt x="14317" y="132880"/>
                    <a:pt x="20667" y="108009"/>
                  </a:cubicBezTo>
                  <a:cubicBezTo>
                    <a:pt x="27017" y="83138"/>
                    <a:pt x="52417" y="-2587"/>
                    <a:pt x="49242" y="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1" name="フリーフォーム 1030">
              <a:extLst>
                <a:ext uri="{FF2B5EF4-FFF2-40B4-BE49-F238E27FC236}">
                  <a16:creationId xmlns:a16="http://schemas.microsoft.com/office/drawing/2014/main" id="{AE333DF7-EF0E-AF27-7E27-B88DCB8BA072}"/>
                </a:ext>
              </a:extLst>
            </p:cNvPr>
            <p:cNvSpPr/>
            <p:nvPr/>
          </p:nvSpPr>
          <p:spPr>
            <a:xfrm>
              <a:off x="10129418" y="2441497"/>
              <a:ext cx="71893" cy="263613"/>
            </a:xfrm>
            <a:custGeom>
              <a:avLst/>
              <a:gdLst>
                <a:gd name="connsiteX0" fmla="*/ 71857 w 71893"/>
                <a:gd name="connsiteY0" fmla="*/ 78 h 263613"/>
                <a:gd name="connsiteX1" fmla="*/ 5182 w 71893"/>
                <a:gd name="connsiteY1" fmla="*/ 54053 h 263613"/>
                <a:gd name="connsiteX2" fmla="*/ 5182 w 71893"/>
                <a:gd name="connsiteY2" fmla="*/ 88978 h 263613"/>
                <a:gd name="connsiteX3" fmla="*/ 11532 w 71893"/>
                <a:gd name="connsiteY3" fmla="*/ 76278 h 263613"/>
                <a:gd name="connsiteX4" fmla="*/ 5182 w 71893"/>
                <a:gd name="connsiteY4" fmla="*/ 184228 h 263613"/>
                <a:gd name="connsiteX5" fmla="*/ 14707 w 71893"/>
                <a:gd name="connsiteY5" fmla="*/ 142953 h 263613"/>
                <a:gd name="connsiteX6" fmla="*/ 33757 w 71893"/>
                <a:gd name="connsiteY6" fmla="*/ 263603 h 263613"/>
                <a:gd name="connsiteX7" fmla="*/ 14707 w 71893"/>
                <a:gd name="connsiteY7" fmla="*/ 149303 h 263613"/>
                <a:gd name="connsiteX8" fmla="*/ 14707 w 71893"/>
                <a:gd name="connsiteY8" fmla="*/ 66753 h 263613"/>
                <a:gd name="connsiteX9" fmla="*/ 71857 w 71893"/>
                <a:gd name="connsiteY9" fmla="*/ 78 h 263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893" h="263613">
                  <a:moveTo>
                    <a:pt x="71857" y="78"/>
                  </a:moveTo>
                  <a:cubicBezTo>
                    <a:pt x="70269" y="-2039"/>
                    <a:pt x="16294" y="39237"/>
                    <a:pt x="5182" y="54053"/>
                  </a:cubicBezTo>
                  <a:cubicBezTo>
                    <a:pt x="-5930" y="68869"/>
                    <a:pt x="4124" y="85274"/>
                    <a:pt x="5182" y="88978"/>
                  </a:cubicBezTo>
                  <a:cubicBezTo>
                    <a:pt x="6240" y="92682"/>
                    <a:pt x="11532" y="60403"/>
                    <a:pt x="11532" y="76278"/>
                  </a:cubicBezTo>
                  <a:cubicBezTo>
                    <a:pt x="11532" y="92153"/>
                    <a:pt x="4653" y="173116"/>
                    <a:pt x="5182" y="184228"/>
                  </a:cubicBezTo>
                  <a:cubicBezTo>
                    <a:pt x="5711" y="195340"/>
                    <a:pt x="9945" y="129724"/>
                    <a:pt x="14707" y="142953"/>
                  </a:cubicBezTo>
                  <a:cubicBezTo>
                    <a:pt x="19469" y="156182"/>
                    <a:pt x="33757" y="262545"/>
                    <a:pt x="33757" y="263603"/>
                  </a:cubicBezTo>
                  <a:cubicBezTo>
                    <a:pt x="33757" y="264661"/>
                    <a:pt x="17882" y="182111"/>
                    <a:pt x="14707" y="149303"/>
                  </a:cubicBezTo>
                  <a:cubicBezTo>
                    <a:pt x="11532" y="116495"/>
                    <a:pt x="6240" y="87391"/>
                    <a:pt x="14707" y="66753"/>
                  </a:cubicBezTo>
                  <a:cubicBezTo>
                    <a:pt x="23174" y="46115"/>
                    <a:pt x="73445" y="2195"/>
                    <a:pt x="71857" y="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2" name="フリーフォーム 1031">
              <a:extLst>
                <a:ext uri="{FF2B5EF4-FFF2-40B4-BE49-F238E27FC236}">
                  <a16:creationId xmlns:a16="http://schemas.microsoft.com/office/drawing/2014/main" id="{86D73475-445A-7401-9E71-38556772807B}"/>
                </a:ext>
              </a:extLst>
            </p:cNvPr>
            <p:cNvSpPr/>
            <p:nvPr/>
          </p:nvSpPr>
          <p:spPr>
            <a:xfrm>
              <a:off x="10080480" y="2749386"/>
              <a:ext cx="44845" cy="184329"/>
            </a:xfrm>
            <a:custGeom>
              <a:avLst/>
              <a:gdLst>
                <a:gd name="connsiteX0" fmla="*/ 16020 w 44845"/>
                <a:gd name="connsiteY0" fmla="*/ 164 h 184329"/>
                <a:gd name="connsiteX1" fmla="*/ 22370 w 44845"/>
                <a:gd name="connsiteY1" fmla="*/ 101764 h 184329"/>
                <a:gd name="connsiteX2" fmla="*/ 145 w 44845"/>
                <a:gd name="connsiteY2" fmla="*/ 184314 h 184329"/>
                <a:gd name="connsiteX3" fmla="*/ 35070 w 44845"/>
                <a:gd name="connsiteY3" fmla="*/ 95414 h 184329"/>
                <a:gd name="connsiteX4" fmla="*/ 145 w 44845"/>
                <a:gd name="connsiteY4" fmla="*/ 152564 h 184329"/>
                <a:gd name="connsiteX5" fmla="*/ 44595 w 44845"/>
                <a:gd name="connsiteY5" fmla="*/ 79539 h 184329"/>
                <a:gd name="connsiteX6" fmla="*/ 16020 w 44845"/>
                <a:gd name="connsiteY6" fmla="*/ 164 h 18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45" h="184329">
                  <a:moveTo>
                    <a:pt x="16020" y="164"/>
                  </a:moveTo>
                  <a:cubicBezTo>
                    <a:pt x="12316" y="3868"/>
                    <a:pt x="25016" y="71072"/>
                    <a:pt x="22370" y="101764"/>
                  </a:cubicBezTo>
                  <a:cubicBezTo>
                    <a:pt x="19724" y="132456"/>
                    <a:pt x="-1972" y="185372"/>
                    <a:pt x="145" y="184314"/>
                  </a:cubicBezTo>
                  <a:cubicBezTo>
                    <a:pt x="2262" y="183256"/>
                    <a:pt x="35070" y="100706"/>
                    <a:pt x="35070" y="95414"/>
                  </a:cubicBezTo>
                  <a:cubicBezTo>
                    <a:pt x="35070" y="90122"/>
                    <a:pt x="-1443" y="155210"/>
                    <a:pt x="145" y="152564"/>
                  </a:cubicBezTo>
                  <a:cubicBezTo>
                    <a:pt x="1732" y="149918"/>
                    <a:pt x="41420" y="102822"/>
                    <a:pt x="44595" y="79539"/>
                  </a:cubicBezTo>
                  <a:cubicBezTo>
                    <a:pt x="47770" y="56256"/>
                    <a:pt x="19724" y="-3540"/>
                    <a:pt x="16020" y="1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3" name="フリーフォーム 1032">
              <a:extLst>
                <a:ext uri="{FF2B5EF4-FFF2-40B4-BE49-F238E27FC236}">
                  <a16:creationId xmlns:a16="http://schemas.microsoft.com/office/drawing/2014/main" id="{7973D320-328C-7EBF-7EAC-8A2DC73EE564}"/>
                </a:ext>
              </a:extLst>
            </p:cNvPr>
            <p:cNvSpPr/>
            <p:nvPr/>
          </p:nvSpPr>
          <p:spPr>
            <a:xfrm>
              <a:off x="10017000" y="2882898"/>
              <a:ext cx="146204" cy="220163"/>
            </a:xfrm>
            <a:custGeom>
              <a:avLst/>
              <a:gdLst>
                <a:gd name="connsiteX0" fmla="*/ 125 w 146204"/>
                <a:gd name="connsiteY0" fmla="*/ 2 h 220163"/>
                <a:gd name="connsiteX1" fmla="*/ 28700 w 146204"/>
                <a:gd name="connsiteY1" fmla="*/ 98427 h 220163"/>
                <a:gd name="connsiteX2" fmla="*/ 31875 w 146204"/>
                <a:gd name="connsiteY2" fmla="*/ 60327 h 220163"/>
                <a:gd name="connsiteX3" fmla="*/ 31875 w 146204"/>
                <a:gd name="connsiteY3" fmla="*/ 117477 h 220163"/>
                <a:gd name="connsiteX4" fmla="*/ 44575 w 146204"/>
                <a:gd name="connsiteY4" fmla="*/ 177802 h 220163"/>
                <a:gd name="connsiteX5" fmla="*/ 44575 w 146204"/>
                <a:gd name="connsiteY5" fmla="*/ 161927 h 220163"/>
                <a:gd name="connsiteX6" fmla="*/ 54100 w 146204"/>
                <a:gd name="connsiteY6" fmla="*/ 219077 h 220163"/>
                <a:gd name="connsiteX7" fmla="*/ 69975 w 146204"/>
                <a:gd name="connsiteY7" fmla="*/ 196852 h 220163"/>
                <a:gd name="connsiteX8" fmla="*/ 146175 w 146204"/>
                <a:gd name="connsiteY8" fmla="*/ 165102 h 220163"/>
                <a:gd name="connsiteX9" fmla="*/ 60450 w 146204"/>
                <a:gd name="connsiteY9" fmla="*/ 219077 h 220163"/>
                <a:gd name="connsiteX10" fmla="*/ 47750 w 146204"/>
                <a:gd name="connsiteY10" fmla="*/ 152402 h 220163"/>
                <a:gd name="connsiteX11" fmla="*/ 66800 w 146204"/>
                <a:gd name="connsiteY11" fmla="*/ 92077 h 220163"/>
                <a:gd name="connsiteX12" fmla="*/ 57275 w 146204"/>
                <a:gd name="connsiteY12" fmla="*/ 165102 h 220163"/>
                <a:gd name="connsiteX13" fmla="*/ 57275 w 146204"/>
                <a:gd name="connsiteY13" fmla="*/ 88902 h 220163"/>
                <a:gd name="connsiteX14" fmla="*/ 41400 w 146204"/>
                <a:gd name="connsiteY14" fmla="*/ 95252 h 220163"/>
                <a:gd name="connsiteX15" fmla="*/ 125 w 146204"/>
                <a:gd name="connsiteY15" fmla="*/ 2 h 220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204" h="220163">
                  <a:moveTo>
                    <a:pt x="125" y="2"/>
                  </a:moveTo>
                  <a:cubicBezTo>
                    <a:pt x="-1992" y="531"/>
                    <a:pt x="23408" y="88373"/>
                    <a:pt x="28700" y="98427"/>
                  </a:cubicBezTo>
                  <a:cubicBezTo>
                    <a:pt x="33992" y="108481"/>
                    <a:pt x="31346" y="57152"/>
                    <a:pt x="31875" y="60327"/>
                  </a:cubicBezTo>
                  <a:cubicBezTo>
                    <a:pt x="32404" y="63502"/>
                    <a:pt x="29758" y="97898"/>
                    <a:pt x="31875" y="117477"/>
                  </a:cubicBezTo>
                  <a:cubicBezTo>
                    <a:pt x="33992" y="137056"/>
                    <a:pt x="42458" y="170394"/>
                    <a:pt x="44575" y="177802"/>
                  </a:cubicBezTo>
                  <a:cubicBezTo>
                    <a:pt x="46692" y="185210"/>
                    <a:pt x="42988" y="155048"/>
                    <a:pt x="44575" y="161927"/>
                  </a:cubicBezTo>
                  <a:cubicBezTo>
                    <a:pt x="46162" y="168806"/>
                    <a:pt x="49867" y="213256"/>
                    <a:pt x="54100" y="219077"/>
                  </a:cubicBezTo>
                  <a:cubicBezTo>
                    <a:pt x="58333" y="224898"/>
                    <a:pt x="54629" y="205848"/>
                    <a:pt x="69975" y="196852"/>
                  </a:cubicBezTo>
                  <a:cubicBezTo>
                    <a:pt x="85321" y="187856"/>
                    <a:pt x="147762" y="161398"/>
                    <a:pt x="146175" y="165102"/>
                  </a:cubicBezTo>
                  <a:cubicBezTo>
                    <a:pt x="144588" y="168806"/>
                    <a:pt x="76854" y="221194"/>
                    <a:pt x="60450" y="219077"/>
                  </a:cubicBezTo>
                  <a:cubicBezTo>
                    <a:pt x="44046" y="216960"/>
                    <a:pt x="46692" y="173569"/>
                    <a:pt x="47750" y="152402"/>
                  </a:cubicBezTo>
                  <a:cubicBezTo>
                    <a:pt x="48808" y="131235"/>
                    <a:pt x="65212" y="89960"/>
                    <a:pt x="66800" y="92077"/>
                  </a:cubicBezTo>
                  <a:cubicBezTo>
                    <a:pt x="68388" y="94194"/>
                    <a:pt x="58862" y="165631"/>
                    <a:pt x="57275" y="165102"/>
                  </a:cubicBezTo>
                  <a:cubicBezTo>
                    <a:pt x="55688" y="164573"/>
                    <a:pt x="59921" y="100544"/>
                    <a:pt x="57275" y="88902"/>
                  </a:cubicBezTo>
                  <a:cubicBezTo>
                    <a:pt x="54629" y="77260"/>
                    <a:pt x="48279" y="103719"/>
                    <a:pt x="41400" y="95252"/>
                  </a:cubicBezTo>
                  <a:cubicBezTo>
                    <a:pt x="34521" y="86785"/>
                    <a:pt x="2242" y="-527"/>
                    <a:pt x="125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4" name="フリーフォーム 1033">
              <a:extLst>
                <a:ext uri="{FF2B5EF4-FFF2-40B4-BE49-F238E27FC236}">
                  <a16:creationId xmlns:a16="http://schemas.microsoft.com/office/drawing/2014/main" id="{2DE9BFA1-E844-B607-8589-8A7702BBA806}"/>
                </a:ext>
              </a:extLst>
            </p:cNvPr>
            <p:cNvSpPr/>
            <p:nvPr/>
          </p:nvSpPr>
          <p:spPr>
            <a:xfrm>
              <a:off x="9946247" y="2892074"/>
              <a:ext cx="83719" cy="267105"/>
            </a:xfrm>
            <a:custGeom>
              <a:avLst/>
              <a:gdLst>
                <a:gd name="connsiteX0" fmla="*/ 26428 w 83719"/>
                <a:gd name="connsiteY0" fmla="*/ 351 h 267105"/>
                <a:gd name="connsiteX1" fmla="*/ 1028 w 83719"/>
                <a:gd name="connsiteY1" fmla="*/ 105126 h 267105"/>
                <a:gd name="connsiteX2" fmla="*/ 7378 w 83719"/>
                <a:gd name="connsiteY2" fmla="*/ 92426 h 267105"/>
                <a:gd name="connsiteX3" fmla="*/ 29603 w 83719"/>
                <a:gd name="connsiteY3" fmla="*/ 165451 h 267105"/>
                <a:gd name="connsiteX4" fmla="*/ 26428 w 83719"/>
                <a:gd name="connsiteY4" fmla="*/ 159101 h 267105"/>
                <a:gd name="connsiteX5" fmla="*/ 83578 w 83719"/>
                <a:gd name="connsiteY5" fmla="*/ 267051 h 267105"/>
                <a:gd name="connsiteX6" fmla="*/ 7378 w 83719"/>
                <a:gd name="connsiteY6" fmla="*/ 143226 h 267105"/>
                <a:gd name="connsiteX7" fmla="*/ 16903 w 83719"/>
                <a:gd name="connsiteY7" fmla="*/ 146401 h 267105"/>
                <a:gd name="connsiteX8" fmla="*/ 26428 w 83719"/>
                <a:gd name="connsiteY8" fmla="*/ 351 h 267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719" h="267105">
                  <a:moveTo>
                    <a:pt x="26428" y="351"/>
                  </a:moveTo>
                  <a:cubicBezTo>
                    <a:pt x="23782" y="-6528"/>
                    <a:pt x="4203" y="89780"/>
                    <a:pt x="1028" y="105126"/>
                  </a:cubicBezTo>
                  <a:cubicBezTo>
                    <a:pt x="-2147" y="120472"/>
                    <a:pt x="2615" y="82372"/>
                    <a:pt x="7378" y="92426"/>
                  </a:cubicBezTo>
                  <a:cubicBezTo>
                    <a:pt x="12140" y="102480"/>
                    <a:pt x="29603" y="165451"/>
                    <a:pt x="29603" y="165451"/>
                  </a:cubicBezTo>
                  <a:cubicBezTo>
                    <a:pt x="32778" y="176564"/>
                    <a:pt x="26428" y="159101"/>
                    <a:pt x="26428" y="159101"/>
                  </a:cubicBezTo>
                  <a:cubicBezTo>
                    <a:pt x="35424" y="176034"/>
                    <a:pt x="86753" y="269697"/>
                    <a:pt x="83578" y="267051"/>
                  </a:cubicBezTo>
                  <a:cubicBezTo>
                    <a:pt x="80403" y="264405"/>
                    <a:pt x="7378" y="143226"/>
                    <a:pt x="7378" y="143226"/>
                  </a:cubicBezTo>
                  <a:cubicBezTo>
                    <a:pt x="-3734" y="123118"/>
                    <a:pt x="13728" y="163334"/>
                    <a:pt x="16903" y="146401"/>
                  </a:cubicBezTo>
                  <a:cubicBezTo>
                    <a:pt x="20078" y="129468"/>
                    <a:pt x="29074" y="7230"/>
                    <a:pt x="26428" y="3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5" name="フリーフォーム 1034">
              <a:extLst>
                <a:ext uri="{FF2B5EF4-FFF2-40B4-BE49-F238E27FC236}">
                  <a16:creationId xmlns:a16="http://schemas.microsoft.com/office/drawing/2014/main" id="{E3B1434D-5CE7-9D2B-4DA4-02D358F4B5A9}"/>
                </a:ext>
              </a:extLst>
            </p:cNvPr>
            <p:cNvSpPr/>
            <p:nvPr/>
          </p:nvSpPr>
          <p:spPr>
            <a:xfrm>
              <a:off x="9781821" y="3066988"/>
              <a:ext cx="156069" cy="82618"/>
            </a:xfrm>
            <a:custGeom>
              <a:avLst/>
              <a:gdLst>
                <a:gd name="connsiteX0" fmla="*/ 155929 w 156069"/>
                <a:gd name="connsiteY0" fmla="*/ 62 h 82618"/>
                <a:gd name="connsiteX1" fmla="*/ 41629 w 156069"/>
                <a:gd name="connsiteY1" fmla="*/ 41337 h 82618"/>
                <a:gd name="connsiteX2" fmla="*/ 354 w 156069"/>
                <a:gd name="connsiteY2" fmla="*/ 82612 h 82618"/>
                <a:gd name="connsiteX3" fmla="*/ 60679 w 156069"/>
                <a:gd name="connsiteY3" fmla="*/ 44512 h 82618"/>
                <a:gd name="connsiteX4" fmla="*/ 16229 w 156069"/>
                <a:gd name="connsiteY4" fmla="*/ 50862 h 82618"/>
                <a:gd name="connsiteX5" fmla="*/ 155929 w 156069"/>
                <a:gd name="connsiteY5" fmla="*/ 62 h 82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069" h="82618">
                  <a:moveTo>
                    <a:pt x="155929" y="62"/>
                  </a:moveTo>
                  <a:cubicBezTo>
                    <a:pt x="160162" y="-1525"/>
                    <a:pt x="67558" y="27579"/>
                    <a:pt x="41629" y="41337"/>
                  </a:cubicBezTo>
                  <a:cubicBezTo>
                    <a:pt x="15700" y="55095"/>
                    <a:pt x="-2821" y="82083"/>
                    <a:pt x="354" y="82612"/>
                  </a:cubicBezTo>
                  <a:cubicBezTo>
                    <a:pt x="3529" y="83141"/>
                    <a:pt x="58033" y="49804"/>
                    <a:pt x="60679" y="44512"/>
                  </a:cubicBezTo>
                  <a:cubicBezTo>
                    <a:pt x="63325" y="39220"/>
                    <a:pt x="5646" y="56683"/>
                    <a:pt x="16229" y="50862"/>
                  </a:cubicBezTo>
                  <a:cubicBezTo>
                    <a:pt x="26812" y="45041"/>
                    <a:pt x="151696" y="1649"/>
                    <a:pt x="155929" y="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7" name="フリーフォーム 1036">
              <a:extLst>
                <a:ext uri="{FF2B5EF4-FFF2-40B4-BE49-F238E27FC236}">
                  <a16:creationId xmlns:a16="http://schemas.microsoft.com/office/drawing/2014/main" id="{2443DE05-E1B5-F3EA-C775-273642D3CCA5}"/>
                </a:ext>
              </a:extLst>
            </p:cNvPr>
            <p:cNvSpPr/>
            <p:nvPr/>
          </p:nvSpPr>
          <p:spPr>
            <a:xfrm>
              <a:off x="10026282" y="3199380"/>
              <a:ext cx="147436" cy="83634"/>
            </a:xfrm>
            <a:custGeom>
              <a:avLst/>
              <a:gdLst>
                <a:gd name="connsiteX0" fmla="*/ 368 w 147436"/>
                <a:gd name="connsiteY0" fmla="*/ 83570 h 83634"/>
                <a:gd name="connsiteX1" fmla="*/ 76568 w 147436"/>
                <a:gd name="connsiteY1" fmla="*/ 26420 h 83634"/>
                <a:gd name="connsiteX2" fmla="*/ 28943 w 147436"/>
                <a:gd name="connsiteY2" fmla="*/ 32770 h 83634"/>
                <a:gd name="connsiteX3" fmla="*/ 143243 w 147436"/>
                <a:gd name="connsiteY3" fmla="*/ 1020 h 83634"/>
                <a:gd name="connsiteX4" fmla="*/ 114668 w 147436"/>
                <a:gd name="connsiteY4" fmla="*/ 13720 h 83634"/>
                <a:gd name="connsiteX5" fmla="*/ 368 w 147436"/>
                <a:gd name="connsiteY5" fmla="*/ 83570 h 83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436" h="83634">
                  <a:moveTo>
                    <a:pt x="368" y="83570"/>
                  </a:moveTo>
                  <a:cubicBezTo>
                    <a:pt x="-5982" y="85687"/>
                    <a:pt x="71805" y="34887"/>
                    <a:pt x="76568" y="26420"/>
                  </a:cubicBezTo>
                  <a:cubicBezTo>
                    <a:pt x="81331" y="17953"/>
                    <a:pt x="17831" y="37003"/>
                    <a:pt x="28943" y="32770"/>
                  </a:cubicBezTo>
                  <a:cubicBezTo>
                    <a:pt x="40056" y="28537"/>
                    <a:pt x="128956" y="4195"/>
                    <a:pt x="143243" y="1020"/>
                  </a:cubicBezTo>
                  <a:cubicBezTo>
                    <a:pt x="157530" y="-2155"/>
                    <a:pt x="132130" y="2078"/>
                    <a:pt x="114668" y="13720"/>
                  </a:cubicBezTo>
                  <a:cubicBezTo>
                    <a:pt x="97206" y="25362"/>
                    <a:pt x="6718" y="81453"/>
                    <a:pt x="368" y="835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8" name="フリーフォーム 1037">
              <a:extLst>
                <a:ext uri="{FF2B5EF4-FFF2-40B4-BE49-F238E27FC236}">
                  <a16:creationId xmlns:a16="http://schemas.microsoft.com/office/drawing/2014/main" id="{1B6755F3-526D-4C4E-3EE8-AFF335F8E134}"/>
                </a:ext>
              </a:extLst>
            </p:cNvPr>
            <p:cNvSpPr/>
            <p:nvPr/>
          </p:nvSpPr>
          <p:spPr>
            <a:xfrm>
              <a:off x="9781933" y="3113694"/>
              <a:ext cx="188247" cy="102663"/>
            </a:xfrm>
            <a:custGeom>
              <a:avLst/>
              <a:gdLst>
                <a:gd name="connsiteX0" fmla="*/ 242 w 188247"/>
                <a:gd name="connsiteY0" fmla="*/ 102581 h 102663"/>
                <a:gd name="connsiteX1" fmla="*/ 82792 w 188247"/>
                <a:gd name="connsiteY1" fmla="*/ 26381 h 102663"/>
                <a:gd name="connsiteX2" fmla="*/ 124067 w 188247"/>
                <a:gd name="connsiteY2" fmla="*/ 981 h 102663"/>
                <a:gd name="connsiteX3" fmla="*/ 187567 w 188247"/>
                <a:gd name="connsiteY3" fmla="*/ 54956 h 102663"/>
                <a:gd name="connsiteX4" fmla="*/ 155817 w 188247"/>
                <a:gd name="connsiteY4" fmla="*/ 26381 h 102663"/>
                <a:gd name="connsiteX5" fmla="*/ 127242 w 188247"/>
                <a:gd name="connsiteY5" fmla="*/ 23206 h 102663"/>
                <a:gd name="connsiteX6" fmla="*/ 111367 w 188247"/>
                <a:gd name="connsiteY6" fmla="*/ 10506 h 102663"/>
                <a:gd name="connsiteX7" fmla="*/ 242 w 188247"/>
                <a:gd name="connsiteY7" fmla="*/ 102581 h 102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8247" h="102663">
                  <a:moveTo>
                    <a:pt x="242" y="102581"/>
                  </a:moveTo>
                  <a:cubicBezTo>
                    <a:pt x="-4520" y="105227"/>
                    <a:pt x="62155" y="43314"/>
                    <a:pt x="82792" y="26381"/>
                  </a:cubicBezTo>
                  <a:cubicBezTo>
                    <a:pt x="103430" y="9448"/>
                    <a:pt x="106604" y="-3782"/>
                    <a:pt x="124067" y="981"/>
                  </a:cubicBezTo>
                  <a:cubicBezTo>
                    <a:pt x="141530" y="5744"/>
                    <a:pt x="182275" y="50723"/>
                    <a:pt x="187567" y="54956"/>
                  </a:cubicBezTo>
                  <a:cubicBezTo>
                    <a:pt x="192859" y="59189"/>
                    <a:pt x="165871" y="31673"/>
                    <a:pt x="155817" y="26381"/>
                  </a:cubicBezTo>
                  <a:cubicBezTo>
                    <a:pt x="145763" y="21089"/>
                    <a:pt x="134650" y="25852"/>
                    <a:pt x="127242" y="23206"/>
                  </a:cubicBezTo>
                  <a:cubicBezTo>
                    <a:pt x="119834" y="20560"/>
                    <a:pt x="133063" y="-3252"/>
                    <a:pt x="111367" y="10506"/>
                  </a:cubicBezTo>
                  <a:cubicBezTo>
                    <a:pt x="89671" y="24264"/>
                    <a:pt x="5004" y="99935"/>
                    <a:pt x="242" y="1025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9" name="フリーフォーム 1038">
              <a:extLst>
                <a:ext uri="{FF2B5EF4-FFF2-40B4-BE49-F238E27FC236}">
                  <a16:creationId xmlns:a16="http://schemas.microsoft.com/office/drawing/2014/main" id="{903FA3B7-A7DE-CF3B-5D48-0A2364382CC0}"/>
                </a:ext>
              </a:extLst>
            </p:cNvPr>
            <p:cNvSpPr/>
            <p:nvPr/>
          </p:nvSpPr>
          <p:spPr>
            <a:xfrm>
              <a:off x="10090130" y="3201993"/>
              <a:ext cx="113036" cy="84269"/>
            </a:xfrm>
            <a:custGeom>
              <a:avLst/>
              <a:gdLst>
                <a:gd name="connsiteX0" fmla="*/ 20 w 113036"/>
                <a:gd name="connsiteY0" fmla="*/ 55557 h 84269"/>
                <a:gd name="connsiteX1" fmla="*/ 101620 w 113036"/>
                <a:gd name="connsiteY1" fmla="*/ 1582 h 84269"/>
                <a:gd name="connsiteX2" fmla="*/ 79395 w 113036"/>
                <a:gd name="connsiteY2" fmla="*/ 20632 h 84269"/>
                <a:gd name="connsiteX3" fmla="*/ 79395 w 113036"/>
                <a:gd name="connsiteY3" fmla="*/ 84132 h 84269"/>
                <a:gd name="connsiteX4" fmla="*/ 111145 w 113036"/>
                <a:gd name="connsiteY4" fmla="*/ 1582 h 84269"/>
                <a:gd name="connsiteX5" fmla="*/ 20 w 113036"/>
                <a:gd name="connsiteY5" fmla="*/ 55557 h 8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6" h="84269">
                  <a:moveTo>
                    <a:pt x="20" y="55557"/>
                  </a:moveTo>
                  <a:cubicBezTo>
                    <a:pt x="-1567" y="55557"/>
                    <a:pt x="88391" y="7403"/>
                    <a:pt x="101620" y="1582"/>
                  </a:cubicBezTo>
                  <a:cubicBezTo>
                    <a:pt x="114849" y="-4239"/>
                    <a:pt x="83099" y="6874"/>
                    <a:pt x="79395" y="20632"/>
                  </a:cubicBezTo>
                  <a:cubicBezTo>
                    <a:pt x="75691" y="34390"/>
                    <a:pt x="74103" y="87307"/>
                    <a:pt x="79395" y="84132"/>
                  </a:cubicBezTo>
                  <a:cubicBezTo>
                    <a:pt x="84687" y="80957"/>
                    <a:pt x="121728" y="8461"/>
                    <a:pt x="111145" y="1582"/>
                  </a:cubicBezTo>
                  <a:cubicBezTo>
                    <a:pt x="100562" y="-5297"/>
                    <a:pt x="1607" y="55557"/>
                    <a:pt x="20" y="555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0" name="フリーフォーム 1039">
              <a:extLst>
                <a:ext uri="{FF2B5EF4-FFF2-40B4-BE49-F238E27FC236}">
                  <a16:creationId xmlns:a16="http://schemas.microsoft.com/office/drawing/2014/main" id="{78FF38BA-22FC-3B0A-7976-5033A9C4D2F7}"/>
                </a:ext>
              </a:extLst>
            </p:cNvPr>
            <p:cNvSpPr/>
            <p:nvPr/>
          </p:nvSpPr>
          <p:spPr>
            <a:xfrm>
              <a:off x="9905029" y="2387595"/>
              <a:ext cx="127692" cy="397758"/>
            </a:xfrm>
            <a:custGeom>
              <a:avLst/>
              <a:gdLst>
                <a:gd name="connsiteX0" fmla="*/ 39071 w 127692"/>
                <a:gd name="connsiteY0" fmla="*/ 5 h 397758"/>
                <a:gd name="connsiteX1" fmla="*/ 115271 w 127692"/>
                <a:gd name="connsiteY1" fmla="*/ 158755 h 397758"/>
                <a:gd name="connsiteX2" fmla="*/ 121621 w 127692"/>
                <a:gd name="connsiteY2" fmla="*/ 120655 h 397758"/>
                <a:gd name="connsiteX3" fmla="*/ 54946 w 127692"/>
                <a:gd name="connsiteY3" fmla="*/ 276230 h 397758"/>
                <a:gd name="connsiteX4" fmla="*/ 86696 w 127692"/>
                <a:gd name="connsiteY4" fmla="*/ 234955 h 397758"/>
                <a:gd name="connsiteX5" fmla="*/ 971 w 127692"/>
                <a:gd name="connsiteY5" fmla="*/ 396880 h 397758"/>
                <a:gd name="connsiteX6" fmla="*/ 45421 w 127692"/>
                <a:gd name="connsiteY6" fmla="*/ 295280 h 397758"/>
                <a:gd name="connsiteX7" fmla="*/ 121621 w 127692"/>
                <a:gd name="connsiteY7" fmla="*/ 200030 h 397758"/>
                <a:gd name="connsiteX8" fmla="*/ 99396 w 127692"/>
                <a:gd name="connsiteY8" fmla="*/ 222255 h 397758"/>
                <a:gd name="connsiteX9" fmla="*/ 112096 w 127692"/>
                <a:gd name="connsiteY9" fmla="*/ 165105 h 397758"/>
                <a:gd name="connsiteX10" fmla="*/ 39071 w 127692"/>
                <a:gd name="connsiteY10" fmla="*/ 5 h 397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692" h="397758">
                  <a:moveTo>
                    <a:pt x="39071" y="5"/>
                  </a:moveTo>
                  <a:cubicBezTo>
                    <a:pt x="39600" y="-1053"/>
                    <a:pt x="101513" y="138647"/>
                    <a:pt x="115271" y="158755"/>
                  </a:cubicBezTo>
                  <a:cubicBezTo>
                    <a:pt x="129029" y="178863"/>
                    <a:pt x="131675" y="101076"/>
                    <a:pt x="121621" y="120655"/>
                  </a:cubicBezTo>
                  <a:cubicBezTo>
                    <a:pt x="111567" y="140234"/>
                    <a:pt x="60767" y="257180"/>
                    <a:pt x="54946" y="276230"/>
                  </a:cubicBezTo>
                  <a:cubicBezTo>
                    <a:pt x="49125" y="295280"/>
                    <a:pt x="95692" y="214847"/>
                    <a:pt x="86696" y="234955"/>
                  </a:cubicBezTo>
                  <a:cubicBezTo>
                    <a:pt x="77700" y="255063"/>
                    <a:pt x="7850" y="386826"/>
                    <a:pt x="971" y="396880"/>
                  </a:cubicBezTo>
                  <a:cubicBezTo>
                    <a:pt x="-5908" y="406934"/>
                    <a:pt x="25313" y="328088"/>
                    <a:pt x="45421" y="295280"/>
                  </a:cubicBezTo>
                  <a:cubicBezTo>
                    <a:pt x="65529" y="262472"/>
                    <a:pt x="112625" y="212201"/>
                    <a:pt x="121621" y="200030"/>
                  </a:cubicBezTo>
                  <a:cubicBezTo>
                    <a:pt x="130617" y="187859"/>
                    <a:pt x="100984" y="228076"/>
                    <a:pt x="99396" y="222255"/>
                  </a:cubicBezTo>
                  <a:cubicBezTo>
                    <a:pt x="97809" y="216434"/>
                    <a:pt x="118975" y="197913"/>
                    <a:pt x="112096" y="165105"/>
                  </a:cubicBezTo>
                  <a:cubicBezTo>
                    <a:pt x="105217" y="132297"/>
                    <a:pt x="38542" y="1063"/>
                    <a:pt x="39071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1" name="フリーフォーム 1040">
              <a:extLst>
                <a:ext uri="{FF2B5EF4-FFF2-40B4-BE49-F238E27FC236}">
                  <a16:creationId xmlns:a16="http://schemas.microsoft.com/office/drawing/2014/main" id="{B271FC35-BA80-7753-E05D-F4AB916BB973}"/>
                </a:ext>
              </a:extLst>
            </p:cNvPr>
            <p:cNvSpPr/>
            <p:nvPr/>
          </p:nvSpPr>
          <p:spPr>
            <a:xfrm>
              <a:off x="10063749" y="2590695"/>
              <a:ext cx="26801" cy="184382"/>
            </a:xfrm>
            <a:custGeom>
              <a:avLst/>
              <a:gdLst>
                <a:gd name="connsiteX0" fmla="*/ 4176 w 26801"/>
                <a:gd name="connsiteY0" fmla="*/ 105 h 184382"/>
                <a:gd name="connsiteX1" fmla="*/ 7351 w 26801"/>
                <a:gd name="connsiteY1" fmla="*/ 89005 h 184382"/>
                <a:gd name="connsiteX2" fmla="*/ 26401 w 26801"/>
                <a:gd name="connsiteY2" fmla="*/ 136630 h 184382"/>
                <a:gd name="connsiteX3" fmla="*/ 20051 w 26801"/>
                <a:gd name="connsiteY3" fmla="*/ 111230 h 184382"/>
                <a:gd name="connsiteX4" fmla="*/ 16876 w 26801"/>
                <a:gd name="connsiteY4" fmla="*/ 184255 h 184382"/>
                <a:gd name="connsiteX5" fmla="*/ 23226 w 26801"/>
                <a:gd name="connsiteY5" fmla="*/ 130280 h 184382"/>
                <a:gd name="connsiteX6" fmla="*/ 1001 w 26801"/>
                <a:gd name="connsiteY6" fmla="*/ 108055 h 184382"/>
                <a:gd name="connsiteX7" fmla="*/ 4176 w 26801"/>
                <a:gd name="connsiteY7" fmla="*/ 105 h 18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01" h="184382">
                  <a:moveTo>
                    <a:pt x="4176" y="105"/>
                  </a:moveTo>
                  <a:cubicBezTo>
                    <a:pt x="5234" y="-3070"/>
                    <a:pt x="3647" y="66251"/>
                    <a:pt x="7351" y="89005"/>
                  </a:cubicBezTo>
                  <a:cubicBezTo>
                    <a:pt x="11055" y="111759"/>
                    <a:pt x="24284" y="132926"/>
                    <a:pt x="26401" y="136630"/>
                  </a:cubicBezTo>
                  <a:cubicBezTo>
                    <a:pt x="28518" y="140334"/>
                    <a:pt x="21639" y="103292"/>
                    <a:pt x="20051" y="111230"/>
                  </a:cubicBezTo>
                  <a:cubicBezTo>
                    <a:pt x="18463" y="119168"/>
                    <a:pt x="16347" y="181080"/>
                    <a:pt x="16876" y="184255"/>
                  </a:cubicBezTo>
                  <a:cubicBezTo>
                    <a:pt x="17405" y="187430"/>
                    <a:pt x="23226" y="130280"/>
                    <a:pt x="23226" y="130280"/>
                  </a:cubicBezTo>
                  <a:cubicBezTo>
                    <a:pt x="20580" y="117580"/>
                    <a:pt x="4176" y="123401"/>
                    <a:pt x="1001" y="108055"/>
                  </a:cubicBezTo>
                  <a:cubicBezTo>
                    <a:pt x="-2174" y="92709"/>
                    <a:pt x="3118" y="3280"/>
                    <a:pt x="4176" y="1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2" name="フリーフォーム 1041">
              <a:extLst>
                <a:ext uri="{FF2B5EF4-FFF2-40B4-BE49-F238E27FC236}">
                  <a16:creationId xmlns:a16="http://schemas.microsoft.com/office/drawing/2014/main" id="{1D383BBC-83A0-E0AA-5AFE-2CCDA5378A07}"/>
                </a:ext>
              </a:extLst>
            </p:cNvPr>
            <p:cNvSpPr/>
            <p:nvPr/>
          </p:nvSpPr>
          <p:spPr>
            <a:xfrm>
              <a:off x="9953625" y="3155931"/>
              <a:ext cx="44646" cy="115338"/>
            </a:xfrm>
            <a:custGeom>
              <a:avLst/>
              <a:gdLst>
                <a:gd name="connsiteX0" fmla="*/ 6350 w 44646"/>
                <a:gd name="connsiteY0" fmla="*/ 19 h 115338"/>
                <a:gd name="connsiteX1" fmla="*/ 25400 w 44646"/>
                <a:gd name="connsiteY1" fmla="*/ 57169 h 115338"/>
                <a:gd name="connsiteX2" fmla="*/ 0 w 44646"/>
                <a:gd name="connsiteY2" fmla="*/ 114319 h 115338"/>
                <a:gd name="connsiteX3" fmla="*/ 25400 w 44646"/>
                <a:gd name="connsiteY3" fmla="*/ 95269 h 115338"/>
                <a:gd name="connsiteX4" fmla="*/ 25400 w 44646"/>
                <a:gd name="connsiteY4" fmla="*/ 107969 h 115338"/>
                <a:gd name="connsiteX5" fmla="*/ 44450 w 44646"/>
                <a:gd name="connsiteY5" fmla="*/ 73044 h 115338"/>
                <a:gd name="connsiteX6" fmla="*/ 34925 w 44646"/>
                <a:gd name="connsiteY6" fmla="*/ 85744 h 115338"/>
                <a:gd name="connsiteX7" fmla="*/ 28575 w 44646"/>
                <a:gd name="connsiteY7" fmla="*/ 50819 h 115338"/>
                <a:gd name="connsiteX8" fmla="*/ 6350 w 44646"/>
                <a:gd name="connsiteY8" fmla="*/ 19 h 115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646" h="115338">
                  <a:moveTo>
                    <a:pt x="6350" y="19"/>
                  </a:moveTo>
                  <a:cubicBezTo>
                    <a:pt x="5821" y="1077"/>
                    <a:pt x="26458" y="38119"/>
                    <a:pt x="25400" y="57169"/>
                  </a:cubicBezTo>
                  <a:cubicBezTo>
                    <a:pt x="24342" y="76219"/>
                    <a:pt x="0" y="107969"/>
                    <a:pt x="0" y="114319"/>
                  </a:cubicBezTo>
                  <a:cubicBezTo>
                    <a:pt x="0" y="120669"/>
                    <a:pt x="25400" y="95269"/>
                    <a:pt x="25400" y="95269"/>
                  </a:cubicBezTo>
                  <a:cubicBezTo>
                    <a:pt x="29633" y="94211"/>
                    <a:pt x="22225" y="111673"/>
                    <a:pt x="25400" y="107969"/>
                  </a:cubicBezTo>
                  <a:cubicBezTo>
                    <a:pt x="28575" y="104265"/>
                    <a:pt x="44450" y="73044"/>
                    <a:pt x="44450" y="73044"/>
                  </a:cubicBezTo>
                  <a:cubicBezTo>
                    <a:pt x="46037" y="69340"/>
                    <a:pt x="37571" y="89448"/>
                    <a:pt x="34925" y="85744"/>
                  </a:cubicBezTo>
                  <a:cubicBezTo>
                    <a:pt x="32279" y="82040"/>
                    <a:pt x="31221" y="60873"/>
                    <a:pt x="28575" y="50819"/>
                  </a:cubicBezTo>
                  <a:cubicBezTo>
                    <a:pt x="25929" y="40765"/>
                    <a:pt x="6879" y="-1039"/>
                    <a:pt x="6350" y="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3" name="フリーフォーム 1042">
              <a:extLst>
                <a:ext uri="{FF2B5EF4-FFF2-40B4-BE49-F238E27FC236}">
                  <a16:creationId xmlns:a16="http://schemas.microsoft.com/office/drawing/2014/main" id="{DD9488AE-877E-31B9-40A2-A71E256A1302}"/>
                </a:ext>
              </a:extLst>
            </p:cNvPr>
            <p:cNvSpPr/>
            <p:nvPr/>
          </p:nvSpPr>
          <p:spPr>
            <a:xfrm>
              <a:off x="10055066" y="3146413"/>
              <a:ext cx="117692" cy="60342"/>
            </a:xfrm>
            <a:custGeom>
              <a:avLst/>
              <a:gdLst>
                <a:gd name="connsiteX0" fmla="*/ 117634 w 117692"/>
                <a:gd name="connsiteY0" fmla="*/ 12 h 60342"/>
                <a:gd name="connsiteX1" fmla="*/ 44609 w 117692"/>
                <a:gd name="connsiteY1" fmla="*/ 22237 h 60342"/>
                <a:gd name="connsiteX2" fmla="*/ 159 w 117692"/>
                <a:gd name="connsiteY2" fmla="*/ 60337 h 60342"/>
                <a:gd name="connsiteX3" fmla="*/ 28734 w 117692"/>
                <a:gd name="connsiteY3" fmla="*/ 25412 h 60342"/>
                <a:gd name="connsiteX4" fmla="*/ 12859 w 117692"/>
                <a:gd name="connsiteY4" fmla="*/ 38112 h 60342"/>
                <a:gd name="connsiteX5" fmla="*/ 25559 w 117692"/>
                <a:gd name="connsiteY5" fmla="*/ 28587 h 60342"/>
                <a:gd name="connsiteX6" fmla="*/ 31909 w 117692"/>
                <a:gd name="connsiteY6" fmla="*/ 19062 h 60342"/>
                <a:gd name="connsiteX7" fmla="*/ 117634 w 117692"/>
                <a:gd name="connsiteY7" fmla="*/ 12 h 60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692" h="60342">
                  <a:moveTo>
                    <a:pt x="117634" y="12"/>
                  </a:moveTo>
                  <a:cubicBezTo>
                    <a:pt x="119751" y="541"/>
                    <a:pt x="64188" y="12183"/>
                    <a:pt x="44609" y="22237"/>
                  </a:cubicBezTo>
                  <a:cubicBezTo>
                    <a:pt x="25030" y="32291"/>
                    <a:pt x="2805" y="59808"/>
                    <a:pt x="159" y="60337"/>
                  </a:cubicBezTo>
                  <a:cubicBezTo>
                    <a:pt x="-2487" y="60866"/>
                    <a:pt x="28734" y="25412"/>
                    <a:pt x="28734" y="25412"/>
                  </a:cubicBezTo>
                  <a:cubicBezTo>
                    <a:pt x="30851" y="21708"/>
                    <a:pt x="12859" y="38112"/>
                    <a:pt x="12859" y="38112"/>
                  </a:cubicBezTo>
                  <a:cubicBezTo>
                    <a:pt x="12330" y="38641"/>
                    <a:pt x="25559" y="28587"/>
                    <a:pt x="25559" y="28587"/>
                  </a:cubicBezTo>
                  <a:cubicBezTo>
                    <a:pt x="28734" y="25412"/>
                    <a:pt x="18151" y="22237"/>
                    <a:pt x="31909" y="19062"/>
                  </a:cubicBezTo>
                  <a:cubicBezTo>
                    <a:pt x="45667" y="15887"/>
                    <a:pt x="115517" y="-517"/>
                    <a:pt x="117634" y="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4" name="フリーフォーム 1043">
              <a:extLst>
                <a:ext uri="{FF2B5EF4-FFF2-40B4-BE49-F238E27FC236}">
                  <a16:creationId xmlns:a16="http://schemas.microsoft.com/office/drawing/2014/main" id="{A8D35B55-99B4-2DD6-4956-ADAE0EB2E2BD}"/>
                </a:ext>
              </a:extLst>
            </p:cNvPr>
            <p:cNvSpPr/>
            <p:nvPr/>
          </p:nvSpPr>
          <p:spPr>
            <a:xfrm>
              <a:off x="9820221" y="2895400"/>
              <a:ext cx="119240" cy="92654"/>
            </a:xfrm>
            <a:custGeom>
              <a:avLst/>
              <a:gdLst>
                <a:gd name="connsiteX0" fmla="*/ 60379 w 119240"/>
                <a:gd name="connsiteY0" fmla="*/ 200 h 92654"/>
                <a:gd name="connsiteX1" fmla="*/ 101654 w 119240"/>
                <a:gd name="connsiteY1" fmla="*/ 47825 h 92654"/>
                <a:gd name="connsiteX2" fmla="*/ 54 w 119240"/>
                <a:gd name="connsiteY2" fmla="*/ 92275 h 92654"/>
                <a:gd name="connsiteX3" fmla="*/ 117529 w 119240"/>
                <a:gd name="connsiteY3" fmla="*/ 66875 h 92654"/>
                <a:gd name="connsiteX4" fmla="*/ 60379 w 119240"/>
                <a:gd name="connsiteY4" fmla="*/ 200 h 9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240" h="92654">
                  <a:moveTo>
                    <a:pt x="60379" y="200"/>
                  </a:moveTo>
                  <a:cubicBezTo>
                    <a:pt x="57733" y="-2975"/>
                    <a:pt x="111708" y="32479"/>
                    <a:pt x="101654" y="47825"/>
                  </a:cubicBezTo>
                  <a:cubicBezTo>
                    <a:pt x="91600" y="63171"/>
                    <a:pt x="-2592" y="89100"/>
                    <a:pt x="54" y="92275"/>
                  </a:cubicBezTo>
                  <a:cubicBezTo>
                    <a:pt x="2700" y="95450"/>
                    <a:pt x="104300" y="77987"/>
                    <a:pt x="117529" y="66875"/>
                  </a:cubicBezTo>
                  <a:cubicBezTo>
                    <a:pt x="130758" y="55763"/>
                    <a:pt x="63025" y="3375"/>
                    <a:pt x="60379" y="2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5" name="フリーフォーム 1044">
              <a:extLst>
                <a:ext uri="{FF2B5EF4-FFF2-40B4-BE49-F238E27FC236}">
                  <a16:creationId xmlns:a16="http://schemas.microsoft.com/office/drawing/2014/main" id="{69567131-B51A-8869-0AD5-BDAF0F871EDA}"/>
                </a:ext>
              </a:extLst>
            </p:cNvPr>
            <p:cNvSpPr/>
            <p:nvPr/>
          </p:nvSpPr>
          <p:spPr>
            <a:xfrm>
              <a:off x="9931400" y="3339964"/>
              <a:ext cx="89069" cy="190783"/>
            </a:xfrm>
            <a:custGeom>
              <a:avLst/>
              <a:gdLst>
                <a:gd name="connsiteX0" fmla="*/ 66675 w 89069"/>
                <a:gd name="connsiteY0" fmla="*/ 136 h 190783"/>
                <a:gd name="connsiteX1" fmla="*/ 76200 w 89069"/>
                <a:gd name="connsiteY1" fmla="*/ 104911 h 190783"/>
                <a:gd name="connsiteX2" fmla="*/ 73025 w 89069"/>
                <a:gd name="connsiteY2" fmla="*/ 127136 h 190783"/>
                <a:gd name="connsiteX3" fmla="*/ 79375 w 89069"/>
                <a:gd name="connsiteY3" fmla="*/ 104911 h 190783"/>
                <a:gd name="connsiteX4" fmla="*/ 0 w 89069"/>
                <a:gd name="connsiteY4" fmla="*/ 190636 h 190783"/>
                <a:gd name="connsiteX5" fmla="*/ 79375 w 89069"/>
                <a:gd name="connsiteY5" fmla="*/ 127136 h 190783"/>
                <a:gd name="connsiteX6" fmla="*/ 69850 w 89069"/>
                <a:gd name="connsiteY6" fmla="*/ 143011 h 190783"/>
                <a:gd name="connsiteX7" fmla="*/ 88900 w 89069"/>
                <a:gd name="connsiteY7" fmla="*/ 111261 h 190783"/>
                <a:gd name="connsiteX8" fmla="*/ 79375 w 89069"/>
                <a:gd name="connsiteY8" fmla="*/ 82686 h 190783"/>
                <a:gd name="connsiteX9" fmla="*/ 66675 w 89069"/>
                <a:gd name="connsiteY9" fmla="*/ 136 h 19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069" h="190783">
                  <a:moveTo>
                    <a:pt x="66675" y="136"/>
                  </a:moveTo>
                  <a:cubicBezTo>
                    <a:pt x="66146" y="3840"/>
                    <a:pt x="75142" y="83744"/>
                    <a:pt x="76200" y="104911"/>
                  </a:cubicBezTo>
                  <a:cubicBezTo>
                    <a:pt x="77258" y="126078"/>
                    <a:pt x="72496" y="127136"/>
                    <a:pt x="73025" y="127136"/>
                  </a:cubicBezTo>
                  <a:cubicBezTo>
                    <a:pt x="73554" y="127136"/>
                    <a:pt x="91546" y="94328"/>
                    <a:pt x="79375" y="104911"/>
                  </a:cubicBezTo>
                  <a:cubicBezTo>
                    <a:pt x="67204" y="115494"/>
                    <a:pt x="0" y="186932"/>
                    <a:pt x="0" y="190636"/>
                  </a:cubicBezTo>
                  <a:cubicBezTo>
                    <a:pt x="0" y="194340"/>
                    <a:pt x="79375" y="127136"/>
                    <a:pt x="79375" y="127136"/>
                  </a:cubicBezTo>
                  <a:cubicBezTo>
                    <a:pt x="91017" y="119199"/>
                    <a:pt x="69850" y="143011"/>
                    <a:pt x="69850" y="143011"/>
                  </a:cubicBezTo>
                  <a:cubicBezTo>
                    <a:pt x="71438" y="140365"/>
                    <a:pt x="87313" y="121315"/>
                    <a:pt x="88900" y="111261"/>
                  </a:cubicBezTo>
                  <a:cubicBezTo>
                    <a:pt x="90487" y="101207"/>
                    <a:pt x="80433" y="95915"/>
                    <a:pt x="79375" y="82686"/>
                  </a:cubicBezTo>
                  <a:cubicBezTo>
                    <a:pt x="78317" y="69457"/>
                    <a:pt x="67204" y="-3568"/>
                    <a:pt x="66675" y="1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6" name="フリーフォーム 1045">
              <a:extLst>
                <a:ext uri="{FF2B5EF4-FFF2-40B4-BE49-F238E27FC236}">
                  <a16:creationId xmlns:a16="http://schemas.microsoft.com/office/drawing/2014/main" id="{D342F696-E5CC-6B93-857A-2460736B0C7E}"/>
                </a:ext>
              </a:extLst>
            </p:cNvPr>
            <p:cNvSpPr/>
            <p:nvPr/>
          </p:nvSpPr>
          <p:spPr>
            <a:xfrm>
              <a:off x="9866249" y="3308136"/>
              <a:ext cx="81040" cy="181651"/>
            </a:xfrm>
            <a:custGeom>
              <a:avLst/>
              <a:gdLst>
                <a:gd name="connsiteX0" fmla="*/ 81026 w 81040"/>
                <a:gd name="connsiteY0" fmla="*/ 214 h 181651"/>
                <a:gd name="connsiteX1" fmla="*/ 23876 w 81040"/>
                <a:gd name="connsiteY1" fmla="*/ 89114 h 181651"/>
                <a:gd name="connsiteX2" fmla="*/ 27051 w 81040"/>
                <a:gd name="connsiteY2" fmla="*/ 73239 h 181651"/>
                <a:gd name="connsiteX3" fmla="*/ 1651 w 81040"/>
                <a:gd name="connsiteY3" fmla="*/ 146264 h 181651"/>
                <a:gd name="connsiteX4" fmla="*/ 4826 w 81040"/>
                <a:gd name="connsiteY4" fmla="*/ 124039 h 181651"/>
                <a:gd name="connsiteX5" fmla="*/ 23876 w 81040"/>
                <a:gd name="connsiteY5" fmla="*/ 181189 h 181651"/>
                <a:gd name="connsiteX6" fmla="*/ 17526 w 81040"/>
                <a:gd name="connsiteY6" fmla="*/ 149439 h 181651"/>
                <a:gd name="connsiteX7" fmla="*/ 17526 w 81040"/>
                <a:gd name="connsiteY7" fmla="*/ 120864 h 181651"/>
                <a:gd name="connsiteX8" fmla="*/ 81026 w 81040"/>
                <a:gd name="connsiteY8" fmla="*/ 214 h 181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040" h="181651">
                  <a:moveTo>
                    <a:pt x="81026" y="214"/>
                  </a:moveTo>
                  <a:cubicBezTo>
                    <a:pt x="82084" y="-5077"/>
                    <a:pt x="23876" y="89114"/>
                    <a:pt x="23876" y="89114"/>
                  </a:cubicBezTo>
                  <a:cubicBezTo>
                    <a:pt x="14880" y="101285"/>
                    <a:pt x="30755" y="63714"/>
                    <a:pt x="27051" y="73239"/>
                  </a:cubicBezTo>
                  <a:cubicBezTo>
                    <a:pt x="23347" y="82764"/>
                    <a:pt x="5355" y="137797"/>
                    <a:pt x="1651" y="146264"/>
                  </a:cubicBezTo>
                  <a:cubicBezTo>
                    <a:pt x="-2053" y="154731"/>
                    <a:pt x="1122" y="118218"/>
                    <a:pt x="4826" y="124039"/>
                  </a:cubicBezTo>
                  <a:cubicBezTo>
                    <a:pt x="8530" y="129860"/>
                    <a:pt x="21759" y="176956"/>
                    <a:pt x="23876" y="181189"/>
                  </a:cubicBezTo>
                  <a:cubicBezTo>
                    <a:pt x="25993" y="185422"/>
                    <a:pt x="18584" y="159493"/>
                    <a:pt x="17526" y="149439"/>
                  </a:cubicBezTo>
                  <a:cubicBezTo>
                    <a:pt x="16468" y="139385"/>
                    <a:pt x="10118" y="140443"/>
                    <a:pt x="17526" y="120864"/>
                  </a:cubicBezTo>
                  <a:cubicBezTo>
                    <a:pt x="24934" y="101285"/>
                    <a:pt x="79968" y="5505"/>
                    <a:pt x="81026" y="2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7" name="フリーフォーム 1046">
              <a:extLst>
                <a:ext uri="{FF2B5EF4-FFF2-40B4-BE49-F238E27FC236}">
                  <a16:creationId xmlns:a16="http://schemas.microsoft.com/office/drawing/2014/main" id="{877AB3AD-5BF2-E050-0D01-8B089EB88035}"/>
                </a:ext>
              </a:extLst>
            </p:cNvPr>
            <p:cNvSpPr/>
            <p:nvPr/>
          </p:nvSpPr>
          <p:spPr>
            <a:xfrm>
              <a:off x="9333995" y="2968624"/>
              <a:ext cx="343582" cy="365240"/>
            </a:xfrm>
            <a:custGeom>
              <a:avLst/>
              <a:gdLst>
                <a:gd name="connsiteX0" fmla="*/ 343405 w 343582"/>
                <a:gd name="connsiteY0" fmla="*/ 1 h 365240"/>
                <a:gd name="connsiteX1" fmla="*/ 197355 w 343582"/>
                <a:gd name="connsiteY1" fmla="*/ 123826 h 365240"/>
                <a:gd name="connsiteX2" fmla="*/ 229105 w 343582"/>
                <a:gd name="connsiteY2" fmla="*/ 114301 h 365240"/>
                <a:gd name="connsiteX3" fmla="*/ 175130 w 343582"/>
                <a:gd name="connsiteY3" fmla="*/ 174626 h 365240"/>
                <a:gd name="connsiteX4" fmla="*/ 229105 w 343582"/>
                <a:gd name="connsiteY4" fmla="*/ 155576 h 365240"/>
                <a:gd name="connsiteX5" fmla="*/ 162430 w 343582"/>
                <a:gd name="connsiteY5" fmla="*/ 190501 h 365240"/>
                <a:gd name="connsiteX6" fmla="*/ 127505 w 343582"/>
                <a:gd name="connsiteY6" fmla="*/ 247651 h 365240"/>
                <a:gd name="connsiteX7" fmla="*/ 137030 w 343582"/>
                <a:gd name="connsiteY7" fmla="*/ 247651 h 365240"/>
                <a:gd name="connsiteX8" fmla="*/ 98930 w 343582"/>
                <a:gd name="connsiteY8" fmla="*/ 288926 h 365240"/>
                <a:gd name="connsiteX9" fmla="*/ 25905 w 343582"/>
                <a:gd name="connsiteY9" fmla="*/ 311151 h 365240"/>
                <a:gd name="connsiteX10" fmla="*/ 505 w 343582"/>
                <a:gd name="connsiteY10" fmla="*/ 365126 h 365240"/>
                <a:gd name="connsiteX11" fmla="*/ 44955 w 343582"/>
                <a:gd name="connsiteY11" fmla="*/ 295276 h 365240"/>
                <a:gd name="connsiteX12" fmla="*/ 32255 w 343582"/>
                <a:gd name="connsiteY12" fmla="*/ 304801 h 365240"/>
                <a:gd name="connsiteX13" fmla="*/ 111630 w 343582"/>
                <a:gd name="connsiteY13" fmla="*/ 263526 h 365240"/>
                <a:gd name="connsiteX14" fmla="*/ 114805 w 343582"/>
                <a:gd name="connsiteY14" fmla="*/ 260351 h 365240"/>
                <a:gd name="connsiteX15" fmla="*/ 200530 w 343582"/>
                <a:gd name="connsiteY15" fmla="*/ 161926 h 365240"/>
                <a:gd name="connsiteX16" fmla="*/ 168780 w 343582"/>
                <a:gd name="connsiteY16" fmla="*/ 155576 h 365240"/>
                <a:gd name="connsiteX17" fmla="*/ 225930 w 343582"/>
                <a:gd name="connsiteY17" fmla="*/ 127001 h 365240"/>
                <a:gd name="connsiteX18" fmla="*/ 343405 w 343582"/>
                <a:gd name="connsiteY18" fmla="*/ 1 h 365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3582" h="365240">
                  <a:moveTo>
                    <a:pt x="343405" y="1"/>
                  </a:moveTo>
                  <a:cubicBezTo>
                    <a:pt x="338642" y="-528"/>
                    <a:pt x="216405" y="104776"/>
                    <a:pt x="197355" y="123826"/>
                  </a:cubicBezTo>
                  <a:cubicBezTo>
                    <a:pt x="178305" y="142876"/>
                    <a:pt x="232809" y="105834"/>
                    <a:pt x="229105" y="114301"/>
                  </a:cubicBezTo>
                  <a:cubicBezTo>
                    <a:pt x="225401" y="122768"/>
                    <a:pt x="175130" y="167747"/>
                    <a:pt x="175130" y="174626"/>
                  </a:cubicBezTo>
                  <a:cubicBezTo>
                    <a:pt x="175130" y="181505"/>
                    <a:pt x="231222" y="152930"/>
                    <a:pt x="229105" y="155576"/>
                  </a:cubicBezTo>
                  <a:cubicBezTo>
                    <a:pt x="226988" y="158222"/>
                    <a:pt x="179363" y="175155"/>
                    <a:pt x="162430" y="190501"/>
                  </a:cubicBezTo>
                  <a:cubicBezTo>
                    <a:pt x="145497" y="205847"/>
                    <a:pt x="127505" y="247651"/>
                    <a:pt x="127505" y="247651"/>
                  </a:cubicBezTo>
                  <a:cubicBezTo>
                    <a:pt x="123272" y="257176"/>
                    <a:pt x="141792" y="240772"/>
                    <a:pt x="137030" y="247651"/>
                  </a:cubicBezTo>
                  <a:cubicBezTo>
                    <a:pt x="132268" y="254530"/>
                    <a:pt x="117451" y="278343"/>
                    <a:pt x="98930" y="288926"/>
                  </a:cubicBezTo>
                  <a:cubicBezTo>
                    <a:pt x="80409" y="299509"/>
                    <a:pt x="42309" y="298451"/>
                    <a:pt x="25905" y="311151"/>
                  </a:cubicBezTo>
                  <a:cubicBezTo>
                    <a:pt x="9501" y="323851"/>
                    <a:pt x="-2670" y="367772"/>
                    <a:pt x="505" y="365126"/>
                  </a:cubicBezTo>
                  <a:cubicBezTo>
                    <a:pt x="3680" y="362480"/>
                    <a:pt x="44955" y="295276"/>
                    <a:pt x="44955" y="295276"/>
                  </a:cubicBezTo>
                  <a:cubicBezTo>
                    <a:pt x="50247" y="285222"/>
                    <a:pt x="21142" y="310093"/>
                    <a:pt x="32255" y="304801"/>
                  </a:cubicBezTo>
                  <a:cubicBezTo>
                    <a:pt x="43367" y="299509"/>
                    <a:pt x="111630" y="263526"/>
                    <a:pt x="111630" y="263526"/>
                  </a:cubicBezTo>
                  <a:cubicBezTo>
                    <a:pt x="125388" y="256118"/>
                    <a:pt x="114805" y="260351"/>
                    <a:pt x="114805" y="260351"/>
                  </a:cubicBezTo>
                  <a:cubicBezTo>
                    <a:pt x="129622" y="243418"/>
                    <a:pt x="191534" y="179389"/>
                    <a:pt x="200530" y="161926"/>
                  </a:cubicBezTo>
                  <a:cubicBezTo>
                    <a:pt x="209526" y="144464"/>
                    <a:pt x="164547" y="161397"/>
                    <a:pt x="168780" y="155576"/>
                  </a:cubicBezTo>
                  <a:cubicBezTo>
                    <a:pt x="173013" y="149755"/>
                    <a:pt x="196297" y="150813"/>
                    <a:pt x="225930" y="127001"/>
                  </a:cubicBezTo>
                  <a:cubicBezTo>
                    <a:pt x="255563" y="103189"/>
                    <a:pt x="348168" y="530"/>
                    <a:pt x="343405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1" name="フリーフォーム 1050">
              <a:extLst>
                <a:ext uri="{FF2B5EF4-FFF2-40B4-BE49-F238E27FC236}">
                  <a16:creationId xmlns:a16="http://schemas.microsoft.com/office/drawing/2014/main" id="{B944E176-BA42-CEA2-B979-23B773566D2F}"/>
                </a:ext>
              </a:extLst>
            </p:cNvPr>
            <p:cNvSpPr/>
            <p:nvPr/>
          </p:nvSpPr>
          <p:spPr>
            <a:xfrm>
              <a:off x="10296424" y="3413123"/>
              <a:ext cx="25501" cy="235003"/>
            </a:xfrm>
            <a:custGeom>
              <a:avLst/>
              <a:gdLst>
                <a:gd name="connsiteX0" fmla="*/ 101 w 25501"/>
                <a:gd name="connsiteY0" fmla="*/ 2 h 235003"/>
                <a:gd name="connsiteX1" fmla="*/ 15976 w 25501"/>
                <a:gd name="connsiteY1" fmla="*/ 127002 h 235003"/>
                <a:gd name="connsiteX2" fmla="*/ 6451 w 25501"/>
                <a:gd name="connsiteY2" fmla="*/ 111127 h 235003"/>
                <a:gd name="connsiteX3" fmla="*/ 6451 w 25501"/>
                <a:gd name="connsiteY3" fmla="*/ 187327 h 235003"/>
                <a:gd name="connsiteX4" fmla="*/ 6451 w 25501"/>
                <a:gd name="connsiteY4" fmla="*/ 165102 h 235003"/>
                <a:gd name="connsiteX5" fmla="*/ 6451 w 25501"/>
                <a:gd name="connsiteY5" fmla="*/ 234952 h 235003"/>
                <a:gd name="connsiteX6" fmla="*/ 12801 w 25501"/>
                <a:gd name="connsiteY6" fmla="*/ 152402 h 235003"/>
                <a:gd name="connsiteX7" fmla="*/ 12801 w 25501"/>
                <a:gd name="connsiteY7" fmla="*/ 161927 h 235003"/>
                <a:gd name="connsiteX8" fmla="*/ 25501 w 25501"/>
                <a:gd name="connsiteY8" fmla="*/ 123827 h 235003"/>
                <a:gd name="connsiteX9" fmla="*/ 101 w 25501"/>
                <a:gd name="connsiteY9" fmla="*/ 2 h 235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01" h="235003">
                  <a:moveTo>
                    <a:pt x="101" y="2"/>
                  </a:moveTo>
                  <a:cubicBezTo>
                    <a:pt x="-1486" y="531"/>
                    <a:pt x="15976" y="127002"/>
                    <a:pt x="15976" y="127002"/>
                  </a:cubicBezTo>
                  <a:cubicBezTo>
                    <a:pt x="17034" y="145523"/>
                    <a:pt x="8038" y="101073"/>
                    <a:pt x="6451" y="111127"/>
                  </a:cubicBezTo>
                  <a:cubicBezTo>
                    <a:pt x="4864" y="121181"/>
                    <a:pt x="6451" y="187327"/>
                    <a:pt x="6451" y="187327"/>
                  </a:cubicBezTo>
                  <a:lnTo>
                    <a:pt x="6451" y="165102"/>
                  </a:lnTo>
                  <a:cubicBezTo>
                    <a:pt x="6451" y="173039"/>
                    <a:pt x="5393" y="237069"/>
                    <a:pt x="6451" y="234952"/>
                  </a:cubicBezTo>
                  <a:cubicBezTo>
                    <a:pt x="7509" y="232835"/>
                    <a:pt x="11743" y="164573"/>
                    <a:pt x="12801" y="152402"/>
                  </a:cubicBezTo>
                  <a:cubicBezTo>
                    <a:pt x="13859" y="140231"/>
                    <a:pt x="10684" y="166689"/>
                    <a:pt x="12801" y="161927"/>
                  </a:cubicBezTo>
                  <a:cubicBezTo>
                    <a:pt x="14918" y="157165"/>
                    <a:pt x="25501" y="144464"/>
                    <a:pt x="25501" y="123827"/>
                  </a:cubicBezTo>
                  <a:cubicBezTo>
                    <a:pt x="25501" y="103190"/>
                    <a:pt x="1688" y="-527"/>
                    <a:pt x="101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2" name="フリーフォーム 1051">
              <a:extLst>
                <a:ext uri="{FF2B5EF4-FFF2-40B4-BE49-F238E27FC236}">
                  <a16:creationId xmlns:a16="http://schemas.microsoft.com/office/drawing/2014/main" id="{1DF76214-DAFC-D36F-A5B1-FBE07AD2083C}"/>
                </a:ext>
              </a:extLst>
            </p:cNvPr>
            <p:cNvSpPr/>
            <p:nvPr/>
          </p:nvSpPr>
          <p:spPr>
            <a:xfrm>
              <a:off x="9409276" y="3489191"/>
              <a:ext cx="297983" cy="128160"/>
            </a:xfrm>
            <a:custGeom>
              <a:avLst/>
              <a:gdLst>
                <a:gd name="connsiteX0" fmla="*/ 1424 w 297983"/>
                <a:gd name="connsiteY0" fmla="*/ 134 h 128160"/>
                <a:gd name="connsiteX1" fmla="*/ 125249 w 297983"/>
                <a:gd name="connsiteY1" fmla="*/ 50934 h 128160"/>
                <a:gd name="connsiteX2" fmla="*/ 112549 w 297983"/>
                <a:gd name="connsiteY2" fmla="*/ 50934 h 128160"/>
                <a:gd name="connsiteX3" fmla="*/ 182399 w 297983"/>
                <a:gd name="connsiteY3" fmla="*/ 50934 h 128160"/>
                <a:gd name="connsiteX4" fmla="*/ 179224 w 297983"/>
                <a:gd name="connsiteY4" fmla="*/ 57284 h 128160"/>
                <a:gd name="connsiteX5" fmla="*/ 204624 w 297983"/>
                <a:gd name="connsiteY5" fmla="*/ 82684 h 128160"/>
                <a:gd name="connsiteX6" fmla="*/ 296699 w 297983"/>
                <a:gd name="connsiteY6" fmla="*/ 79509 h 128160"/>
                <a:gd name="connsiteX7" fmla="*/ 128424 w 297983"/>
                <a:gd name="connsiteY7" fmla="*/ 104909 h 128160"/>
                <a:gd name="connsiteX8" fmla="*/ 103024 w 297983"/>
                <a:gd name="connsiteY8" fmla="*/ 104909 h 128160"/>
                <a:gd name="connsiteX9" fmla="*/ 245899 w 297983"/>
                <a:gd name="connsiteY9" fmla="*/ 101734 h 128160"/>
                <a:gd name="connsiteX10" fmla="*/ 169699 w 297983"/>
                <a:gd name="connsiteY10" fmla="*/ 108084 h 128160"/>
                <a:gd name="connsiteX11" fmla="*/ 185574 w 297983"/>
                <a:gd name="connsiteY11" fmla="*/ 127134 h 128160"/>
                <a:gd name="connsiteX12" fmla="*/ 64924 w 297983"/>
                <a:gd name="connsiteY12" fmla="*/ 73159 h 128160"/>
                <a:gd name="connsiteX13" fmla="*/ 118899 w 297983"/>
                <a:gd name="connsiteY13" fmla="*/ 85859 h 128160"/>
                <a:gd name="connsiteX14" fmla="*/ 42699 w 297983"/>
                <a:gd name="connsiteY14" fmla="*/ 47759 h 128160"/>
                <a:gd name="connsiteX15" fmla="*/ 55399 w 297983"/>
                <a:gd name="connsiteY15" fmla="*/ 69984 h 128160"/>
                <a:gd name="connsiteX16" fmla="*/ 1424 w 297983"/>
                <a:gd name="connsiteY16" fmla="*/ 134 h 12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97983" h="128160">
                  <a:moveTo>
                    <a:pt x="1424" y="134"/>
                  </a:moveTo>
                  <a:cubicBezTo>
                    <a:pt x="13066" y="-3041"/>
                    <a:pt x="125249" y="50934"/>
                    <a:pt x="125249" y="50934"/>
                  </a:cubicBezTo>
                  <a:cubicBezTo>
                    <a:pt x="143770" y="59401"/>
                    <a:pt x="112549" y="50934"/>
                    <a:pt x="112549" y="50934"/>
                  </a:cubicBezTo>
                  <a:lnTo>
                    <a:pt x="182399" y="50934"/>
                  </a:lnTo>
                  <a:cubicBezTo>
                    <a:pt x="193511" y="51992"/>
                    <a:pt x="175520" y="51992"/>
                    <a:pt x="179224" y="57284"/>
                  </a:cubicBezTo>
                  <a:cubicBezTo>
                    <a:pt x="182928" y="62576"/>
                    <a:pt x="185045" y="78980"/>
                    <a:pt x="204624" y="82684"/>
                  </a:cubicBezTo>
                  <a:cubicBezTo>
                    <a:pt x="224203" y="86388"/>
                    <a:pt x="309399" y="75805"/>
                    <a:pt x="296699" y="79509"/>
                  </a:cubicBezTo>
                  <a:cubicBezTo>
                    <a:pt x="283999" y="83213"/>
                    <a:pt x="160703" y="100676"/>
                    <a:pt x="128424" y="104909"/>
                  </a:cubicBezTo>
                  <a:cubicBezTo>
                    <a:pt x="96145" y="109142"/>
                    <a:pt x="103024" y="104909"/>
                    <a:pt x="103024" y="104909"/>
                  </a:cubicBezTo>
                  <a:lnTo>
                    <a:pt x="245899" y="101734"/>
                  </a:lnTo>
                  <a:cubicBezTo>
                    <a:pt x="257011" y="102263"/>
                    <a:pt x="179753" y="103851"/>
                    <a:pt x="169699" y="108084"/>
                  </a:cubicBezTo>
                  <a:cubicBezTo>
                    <a:pt x="159645" y="112317"/>
                    <a:pt x="203036" y="132955"/>
                    <a:pt x="185574" y="127134"/>
                  </a:cubicBezTo>
                  <a:cubicBezTo>
                    <a:pt x="168112" y="121313"/>
                    <a:pt x="76036" y="80038"/>
                    <a:pt x="64924" y="73159"/>
                  </a:cubicBezTo>
                  <a:cubicBezTo>
                    <a:pt x="53812" y="66280"/>
                    <a:pt x="122603" y="90092"/>
                    <a:pt x="118899" y="85859"/>
                  </a:cubicBezTo>
                  <a:cubicBezTo>
                    <a:pt x="115195" y="81626"/>
                    <a:pt x="53282" y="50405"/>
                    <a:pt x="42699" y="47759"/>
                  </a:cubicBezTo>
                  <a:cubicBezTo>
                    <a:pt x="32116" y="45113"/>
                    <a:pt x="57516" y="74217"/>
                    <a:pt x="55399" y="69984"/>
                  </a:cubicBezTo>
                  <a:cubicBezTo>
                    <a:pt x="53282" y="65751"/>
                    <a:pt x="-10218" y="3309"/>
                    <a:pt x="1424" y="1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3" name="フリーフォーム 1052">
              <a:extLst>
                <a:ext uri="{FF2B5EF4-FFF2-40B4-BE49-F238E27FC236}">
                  <a16:creationId xmlns:a16="http://schemas.microsoft.com/office/drawing/2014/main" id="{CAB652CA-8962-B112-6B0A-9A66CEADE25D}"/>
                </a:ext>
              </a:extLst>
            </p:cNvPr>
            <p:cNvSpPr/>
            <p:nvPr/>
          </p:nvSpPr>
          <p:spPr>
            <a:xfrm>
              <a:off x="9575800" y="3584575"/>
              <a:ext cx="381003" cy="79419"/>
            </a:xfrm>
            <a:custGeom>
              <a:avLst/>
              <a:gdLst>
                <a:gd name="connsiteX0" fmla="*/ 0 w 381003"/>
                <a:gd name="connsiteY0" fmla="*/ 3175 h 79419"/>
                <a:gd name="connsiteX1" fmla="*/ 155575 w 381003"/>
                <a:gd name="connsiteY1" fmla="*/ 0 h 79419"/>
                <a:gd name="connsiteX2" fmla="*/ 136525 w 381003"/>
                <a:gd name="connsiteY2" fmla="*/ 6350 h 79419"/>
                <a:gd name="connsiteX3" fmla="*/ 184150 w 381003"/>
                <a:gd name="connsiteY3" fmla="*/ 9525 h 79419"/>
                <a:gd name="connsiteX4" fmla="*/ 174625 w 381003"/>
                <a:gd name="connsiteY4" fmla="*/ 19050 h 79419"/>
                <a:gd name="connsiteX5" fmla="*/ 263525 w 381003"/>
                <a:gd name="connsiteY5" fmla="*/ 25400 h 79419"/>
                <a:gd name="connsiteX6" fmla="*/ 238125 w 381003"/>
                <a:gd name="connsiteY6" fmla="*/ 28575 h 79419"/>
                <a:gd name="connsiteX7" fmla="*/ 285750 w 381003"/>
                <a:gd name="connsiteY7" fmla="*/ 53975 h 79419"/>
                <a:gd name="connsiteX8" fmla="*/ 273050 w 381003"/>
                <a:gd name="connsiteY8" fmla="*/ 50800 h 79419"/>
                <a:gd name="connsiteX9" fmla="*/ 304800 w 381003"/>
                <a:gd name="connsiteY9" fmla="*/ 69850 h 79419"/>
                <a:gd name="connsiteX10" fmla="*/ 381000 w 381003"/>
                <a:gd name="connsiteY10" fmla="*/ 66675 h 79419"/>
                <a:gd name="connsiteX11" fmla="*/ 301625 w 381003"/>
                <a:gd name="connsiteY11" fmla="*/ 69850 h 79419"/>
                <a:gd name="connsiteX12" fmla="*/ 346075 w 381003"/>
                <a:gd name="connsiteY12" fmla="*/ 69850 h 79419"/>
                <a:gd name="connsiteX13" fmla="*/ 257175 w 381003"/>
                <a:gd name="connsiteY13" fmla="*/ 60325 h 79419"/>
                <a:gd name="connsiteX14" fmla="*/ 298450 w 381003"/>
                <a:gd name="connsiteY14" fmla="*/ 73025 h 79419"/>
                <a:gd name="connsiteX15" fmla="*/ 190500 w 381003"/>
                <a:gd name="connsiteY15" fmla="*/ 38100 h 79419"/>
                <a:gd name="connsiteX16" fmla="*/ 279400 w 381003"/>
                <a:gd name="connsiteY16" fmla="*/ 79375 h 79419"/>
                <a:gd name="connsiteX17" fmla="*/ 177800 w 381003"/>
                <a:gd name="connsiteY17" fmla="*/ 28575 h 79419"/>
                <a:gd name="connsiteX18" fmla="*/ 73025 w 381003"/>
                <a:gd name="connsiteY18" fmla="*/ 15875 h 79419"/>
                <a:gd name="connsiteX19" fmla="*/ 0 w 381003"/>
                <a:gd name="connsiteY19" fmla="*/ 3175 h 79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81003" h="79419">
                  <a:moveTo>
                    <a:pt x="0" y="3175"/>
                  </a:moveTo>
                  <a:lnTo>
                    <a:pt x="155575" y="0"/>
                  </a:lnTo>
                  <a:cubicBezTo>
                    <a:pt x="178329" y="529"/>
                    <a:pt x="131763" y="4763"/>
                    <a:pt x="136525" y="6350"/>
                  </a:cubicBezTo>
                  <a:cubicBezTo>
                    <a:pt x="141287" y="7937"/>
                    <a:pt x="184150" y="9525"/>
                    <a:pt x="184150" y="9525"/>
                  </a:cubicBezTo>
                  <a:cubicBezTo>
                    <a:pt x="190500" y="11642"/>
                    <a:pt x="161396" y="16404"/>
                    <a:pt x="174625" y="19050"/>
                  </a:cubicBezTo>
                  <a:cubicBezTo>
                    <a:pt x="187854" y="21696"/>
                    <a:pt x="252942" y="23813"/>
                    <a:pt x="263525" y="25400"/>
                  </a:cubicBezTo>
                  <a:cubicBezTo>
                    <a:pt x="274108" y="26988"/>
                    <a:pt x="234421" y="23813"/>
                    <a:pt x="238125" y="28575"/>
                  </a:cubicBezTo>
                  <a:cubicBezTo>
                    <a:pt x="241829" y="33337"/>
                    <a:pt x="285750" y="53975"/>
                    <a:pt x="285750" y="53975"/>
                  </a:cubicBezTo>
                  <a:cubicBezTo>
                    <a:pt x="291571" y="57679"/>
                    <a:pt x="269875" y="48154"/>
                    <a:pt x="273050" y="50800"/>
                  </a:cubicBezTo>
                  <a:cubicBezTo>
                    <a:pt x="276225" y="53446"/>
                    <a:pt x="286808" y="67204"/>
                    <a:pt x="304800" y="69850"/>
                  </a:cubicBezTo>
                  <a:cubicBezTo>
                    <a:pt x="322792" y="72496"/>
                    <a:pt x="381529" y="66675"/>
                    <a:pt x="381000" y="66675"/>
                  </a:cubicBezTo>
                  <a:cubicBezTo>
                    <a:pt x="380471" y="66675"/>
                    <a:pt x="307446" y="69321"/>
                    <a:pt x="301625" y="69850"/>
                  </a:cubicBezTo>
                  <a:cubicBezTo>
                    <a:pt x="295804" y="70379"/>
                    <a:pt x="353483" y="71437"/>
                    <a:pt x="346075" y="69850"/>
                  </a:cubicBezTo>
                  <a:cubicBezTo>
                    <a:pt x="338667" y="68263"/>
                    <a:pt x="265113" y="59796"/>
                    <a:pt x="257175" y="60325"/>
                  </a:cubicBezTo>
                  <a:cubicBezTo>
                    <a:pt x="249238" y="60854"/>
                    <a:pt x="298450" y="73025"/>
                    <a:pt x="298450" y="73025"/>
                  </a:cubicBezTo>
                  <a:cubicBezTo>
                    <a:pt x="287338" y="69321"/>
                    <a:pt x="193675" y="37042"/>
                    <a:pt x="190500" y="38100"/>
                  </a:cubicBezTo>
                  <a:cubicBezTo>
                    <a:pt x="187325" y="39158"/>
                    <a:pt x="281517" y="80963"/>
                    <a:pt x="279400" y="79375"/>
                  </a:cubicBezTo>
                  <a:cubicBezTo>
                    <a:pt x="277283" y="77787"/>
                    <a:pt x="212196" y="39158"/>
                    <a:pt x="177800" y="28575"/>
                  </a:cubicBezTo>
                  <a:cubicBezTo>
                    <a:pt x="143404" y="17992"/>
                    <a:pt x="73025" y="15875"/>
                    <a:pt x="73025" y="15875"/>
                  </a:cubicBezTo>
                  <a:lnTo>
                    <a:pt x="0" y="317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4" name="フリーフォーム 1053">
              <a:extLst>
                <a:ext uri="{FF2B5EF4-FFF2-40B4-BE49-F238E27FC236}">
                  <a16:creationId xmlns:a16="http://schemas.microsoft.com/office/drawing/2014/main" id="{6CADAA4E-CE31-8876-4AFD-167AEBF67759}"/>
                </a:ext>
              </a:extLst>
            </p:cNvPr>
            <p:cNvSpPr/>
            <p:nvPr/>
          </p:nvSpPr>
          <p:spPr>
            <a:xfrm>
              <a:off x="9845675" y="3635375"/>
              <a:ext cx="397255" cy="82682"/>
            </a:xfrm>
            <a:custGeom>
              <a:avLst/>
              <a:gdLst>
                <a:gd name="connsiteX0" fmla="*/ 0 w 397255"/>
                <a:gd name="connsiteY0" fmla="*/ 0 h 82682"/>
                <a:gd name="connsiteX1" fmla="*/ 88900 w 397255"/>
                <a:gd name="connsiteY1" fmla="*/ 6350 h 82682"/>
                <a:gd name="connsiteX2" fmla="*/ 63500 w 397255"/>
                <a:gd name="connsiteY2" fmla="*/ 9525 h 82682"/>
                <a:gd name="connsiteX3" fmla="*/ 127000 w 397255"/>
                <a:gd name="connsiteY3" fmla="*/ 19050 h 82682"/>
                <a:gd name="connsiteX4" fmla="*/ 123825 w 397255"/>
                <a:gd name="connsiteY4" fmla="*/ 34925 h 82682"/>
                <a:gd name="connsiteX5" fmla="*/ 161925 w 397255"/>
                <a:gd name="connsiteY5" fmla="*/ 38100 h 82682"/>
                <a:gd name="connsiteX6" fmla="*/ 130175 w 397255"/>
                <a:gd name="connsiteY6" fmla="*/ 41275 h 82682"/>
                <a:gd name="connsiteX7" fmla="*/ 257175 w 397255"/>
                <a:gd name="connsiteY7" fmla="*/ 50800 h 82682"/>
                <a:gd name="connsiteX8" fmla="*/ 222250 w 397255"/>
                <a:gd name="connsiteY8" fmla="*/ 53975 h 82682"/>
                <a:gd name="connsiteX9" fmla="*/ 311150 w 397255"/>
                <a:gd name="connsiteY9" fmla="*/ 53975 h 82682"/>
                <a:gd name="connsiteX10" fmla="*/ 396875 w 397255"/>
                <a:gd name="connsiteY10" fmla="*/ 66675 h 82682"/>
                <a:gd name="connsiteX11" fmla="*/ 276225 w 397255"/>
                <a:gd name="connsiteY11" fmla="*/ 73025 h 82682"/>
                <a:gd name="connsiteX12" fmla="*/ 390525 w 397255"/>
                <a:gd name="connsiteY12" fmla="*/ 66675 h 82682"/>
                <a:gd name="connsiteX13" fmla="*/ 231775 w 397255"/>
                <a:gd name="connsiteY13" fmla="*/ 79375 h 82682"/>
                <a:gd name="connsiteX14" fmla="*/ 266700 w 397255"/>
                <a:gd name="connsiteY14" fmla="*/ 82550 h 82682"/>
                <a:gd name="connsiteX15" fmla="*/ 215900 w 397255"/>
                <a:gd name="connsiteY15" fmla="*/ 76200 h 82682"/>
                <a:gd name="connsiteX16" fmla="*/ 161925 w 397255"/>
                <a:gd name="connsiteY16" fmla="*/ 47625 h 82682"/>
                <a:gd name="connsiteX17" fmla="*/ 171450 w 397255"/>
                <a:gd name="connsiteY17" fmla="*/ 50800 h 82682"/>
                <a:gd name="connsiteX18" fmla="*/ 88900 w 397255"/>
                <a:gd name="connsiteY18" fmla="*/ 25400 h 82682"/>
                <a:gd name="connsiteX19" fmla="*/ 107950 w 397255"/>
                <a:gd name="connsiteY19" fmla="*/ 28575 h 82682"/>
                <a:gd name="connsiteX20" fmla="*/ 133350 w 397255"/>
                <a:gd name="connsiteY20" fmla="*/ 34925 h 82682"/>
                <a:gd name="connsiteX21" fmla="*/ 0 w 397255"/>
                <a:gd name="connsiteY21" fmla="*/ 0 h 82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7255" h="82682">
                  <a:moveTo>
                    <a:pt x="0" y="0"/>
                  </a:moveTo>
                  <a:cubicBezTo>
                    <a:pt x="39158" y="2381"/>
                    <a:pt x="78317" y="4763"/>
                    <a:pt x="88900" y="6350"/>
                  </a:cubicBezTo>
                  <a:cubicBezTo>
                    <a:pt x="99483" y="7938"/>
                    <a:pt x="57150" y="7408"/>
                    <a:pt x="63500" y="9525"/>
                  </a:cubicBezTo>
                  <a:cubicBezTo>
                    <a:pt x="69850" y="11642"/>
                    <a:pt x="127000" y="19050"/>
                    <a:pt x="127000" y="19050"/>
                  </a:cubicBezTo>
                  <a:cubicBezTo>
                    <a:pt x="137054" y="23283"/>
                    <a:pt x="118004" y="31750"/>
                    <a:pt x="123825" y="34925"/>
                  </a:cubicBezTo>
                  <a:cubicBezTo>
                    <a:pt x="129646" y="38100"/>
                    <a:pt x="160867" y="37042"/>
                    <a:pt x="161925" y="38100"/>
                  </a:cubicBezTo>
                  <a:cubicBezTo>
                    <a:pt x="162983" y="39158"/>
                    <a:pt x="114300" y="39158"/>
                    <a:pt x="130175" y="41275"/>
                  </a:cubicBezTo>
                  <a:cubicBezTo>
                    <a:pt x="146050" y="43392"/>
                    <a:pt x="241829" y="48683"/>
                    <a:pt x="257175" y="50800"/>
                  </a:cubicBezTo>
                  <a:cubicBezTo>
                    <a:pt x="272521" y="52917"/>
                    <a:pt x="213254" y="53446"/>
                    <a:pt x="222250" y="53975"/>
                  </a:cubicBezTo>
                  <a:cubicBezTo>
                    <a:pt x="231246" y="54504"/>
                    <a:pt x="282046" y="51858"/>
                    <a:pt x="311150" y="53975"/>
                  </a:cubicBezTo>
                  <a:cubicBezTo>
                    <a:pt x="340254" y="56092"/>
                    <a:pt x="402696" y="63500"/>
                    <a:pt x="396875" y="66675"/>
                  </a:cubicBezTo>
                  <a:cubicBezTo>
                    <a:pt x="391054" y="69850"/>
                    <a:pt x="277283" y="73025"/>
                    <a:pt x="276225" y="73025"/>
                  </a:cubicBezTo>
                  <a:cubicBezTo>
                    <a:pt x="275167" y="73025"/>
                    <a:pt x="397933" y="65617"/>
                    <a:pt x="390525" y="66675"/>
                  </a:cubicBezTo>
                  <a:cubicBezTo>
                    <a:pt x="383117" y="67733"/>
                    <a:pt x="252412" y="76729"/>
                    <a:pt x="231775" y="79375"/>
                  </a:cubicBezTo>
                  <a:cubicBezTo>
                    <a:pt x="211138" y="82021"/>
                    <a:pt x="269346" y="83079"/>
                    <a:pt x="266700" y="82550"/>
                  </a:cubicBezTo>
                  <a:cubicBezTo>
                    <a:pt x="264054" y="82021"/>
                    <a:pt x="233362" y="82021"/>
                    <a:pt x="215900" y="76200"/>
                  </a:cubicBezTo>
                  <a:cubicBezTo>
                    <a:pt x="198438" y="70379"/>
                    <a:pt x="169333" y="51858"/>
                    <a:pt x="161925" y="47625"/>
                  </a:cubicBezTo>
                  <a:cubicBezTo>
                    <a:pt x="154517" y="43392"/>
                    <a:pt x="171450" y="50800"/>
                    <a:pt x="171450" y="50800"/>
                  </a:cubicBezTo>
                  <a:lnTo>
                    <a:pt x="88900" y="25400"/>
                  </a:lnTo>
                  <a:cubicBezTo>
                    <a:pt x="78317" y="21696"/>
                    <a:pt x="100542" y="26988"/>
                    <a:pt x="107950" y="28575"/>
                  </a:cubicBezTo>
                  <a:cubicBezTo>
                    <a:pt x="115358" y="30162"/>
                    <a:pt x="133350" y="34925"/>
                    <a:pt x="133350" y="34925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5" name="フリーフォーム 1054">
              <a:extLst>
                <a:ext uri="{FF2B5EF4-FFF2-40B4-BE49-F238E27FC236}">
                  <a16:creationId xmlns:a16="http://schemas.microsoft.com/office/drawing/2014/main" id="{F17FCF01-ED18-6A54-A0B5-66BEEBCEF1B5}"/>
                </a:ext>
              </a:extLst>
            </p:cNvPr>
            <p:cNvSpPr/>
            <p:nvPr/>
          </p:nvSpPr>
          <p:spPr>
            <a:xfrm>
              <a:off x="9531344" y="3479162"/>
              <a:ext cx="282642" cy="57843"/>
            </a:xfrm>
            <a:custGeom>
              <a:avLst/>
              <a:gdLst>
                <a:gd name="connsiteX0" fmla="*/ 6 w 282642"/>
                <a:gd name="connsiteY0" fmla="*/ 57788 h 57843"/>
                <a:gd name="connsiteX1" fmla="*/ 136531 w 282642"/>
                <a:gd name="connsiteY1" fmla="*/ 29213 h 57843"/>
                <a:gd name="connsiteX2" fmla="*/ 85731 w 282642"/>
                <a:gd name="connsiteY2" fmla="*/ 32388 h 57843"/>
                <a:gd name="connsiteX3" fmla="*/ 196856 w 282642"/>
                <a:gd name="connsiteY3" fmla="*/ 3813 h 57843"/>
                <a:gd name="connsiteX4" fmla="*/ 282581 w 282642"/>
                <a:gd name="connsiteY4" fmla="*/ 638 h 57843"/>
                <a:gd name="connsiteX5" fmla="*/ 209556 w 282642"/>
                <a:gd name="connsiteY5" fmla="*/ 6988 h 57843"/>
                <a:gd name="connsiteX6" fmla="*/ 152406 w 282642"/>
                <a:gd name="connsiteY6" fmla="*/ 13338 h 57843"/>
                <a:gd name="connsiteX7" fmla="*/ 190506 w 282642"/>
                <a:gd name="connsiteY7" fmla="*/ 13338 h 57843"/>
                <a:gd name="connsiteX8" fmla="*/ 142881 w 282642"/>
                <a:gd name="connsiteY8" fmla="*/ 35563 h 57843"/>
                <a:gd name="connsiteX9" fmla="*/ 6 w 282642"/>
                <a:gd name="connsiteY9" fmla="*/ 57788 h 57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2642" h="57843">
                  <a:moveTo>
                    <a:pt x="6" y="57788"/>
                  </a:moveTo>
                  <a:cubicBezTo>
                    <a:pt x="-1052" y="56730"/>
                    <a:pt x="122244" y="33446"/>
                    <a:pt x="136531" y="29213"/>
                  </a:cubicBezTo>
                  <a:cubicBezTo>
                    <a:pt x="150818" y="24980"/>
                    <a:pt x="75677" y="36621"/>
                    <a:pt x="85731" y="32388"/>
                  </a:cubicBezTo>
                  <a:cubicBezTo>
                    <a:pt x="95785" y="28155"/>
                    <a:pt x="164048" y="9105"/>
                    <a:pt x="196856" y="3813"/>
                  </a:cubicBezTo>
                  <a:cubicBezTo>
                    <a:pt x="229664" y="-1479"/>
                    <a:pt x="280464" y="109"/>
                    <a:pt x="282581" y="638"/>
                  </a:cubicBezTo>
                  <a:cubicBezTo>
                    <a:pt x="284698" y="1167"/>
                    <a:pt x="231252" y="4871"/>
                    <a:pt x="209556" y="6988"/>
                  </a:cubicBezTo>
                  <a:cubicBezTo>
                    <a:pt x="187860" y="9105"/>
                    <a:pt x="155581" y="12280"/>
                    <a:pt x="152406" y="13338"/>
                  </a:cubicBezTo>
                  <a:cubicBezTo>
                    <a:pt x="149231" y="14396"/>
                    <a:pt x="192093" y="9634"/>
                    <a:pt x="190506" y="13338"/>
                  </a:cubicBezTo>
                  <a:cubicBezTo>
                    <a:pt x="188919" y="17042"/>
                    <a:pt x="174631" y="26567"/>
                    <a:pt x="142881" y="35563"/>
                  </a:cubicBezTo>
                  <a:cubicBezTo>
                    <a:pt x="111131" y="44559"/>
                    <a:pt x="1064" y="58846"/>
                    <a:pt x="6" y="577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6" name="フリーフォーム 1055">
              <a:extLst>
                <a:ext uri="{FF2B5EF4-FFF2-40B4-BE49-F238E27FC236}">
                  <a16:creationId xmlns:a16="http://schemas.microsoft.com/office/drawing/2014/main" id="{8F77C7DE-0B14-4DC4-EC6A-A12B62F31664}"/>
                </a:ext>
              </a:extLst>
            </p:cNvPr>
            <p:cNvSpPr/>
            <p:nvPr/>
          </p:nvSpPr>
          <p:spPr>
            <a:xfrm>
              <a:off x="9804126" y="3492166"/>
              <a:ext cx="124717" cy="99527"/>
            </a:xfrm>
            <a:custGeom>
              <a:avLst/>
              <a:gdLst>
                <a:gd name="connsiteX0" fmla="*/ 274 w 124717"/>
                <a:gd name="connsiteY0" fmla="*/ 334 h 99527"/>
                <a:gd name="connsiteX1" fmla="*/ 54249 w 124717"/>
                <a:gd name="connsiteY1" fmla="*/ 54309 h 99527"/>
                <a:gd name="connsiteX2" fmla="*/ 51074 w 124717"/>
                <a:gd name="connsiteY2" fmla="*/ 38434 h 99527"/>
                <a:gd name="connsiteX3" fmla="*/ 124099 w 124717"/>
                <a:gd name="connsiteY3" fmla="*/ 98759 h 99527"/>
                <a:gd name="connsiteX4" fmla="*/ 85999 w 124717"/>
                <a:gd name="connsiteY4" fmla="*/ 73359 h 99527"/>
                <a:gd name="connsiteX5" fmla="*/ 82824 w 124717"/>
                <a:gd name="connsiteY5" fmla="*/ 86059 h 99527"/>
                <a:gd name="connsiteX6" fmla="*/ 274 w 124717"/>
                <a:gd name="connsiteY6" fmla="*/ 334 h 9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717" h="99527">
                  <a:moveTo>
                    <a:pt x="274" y="334"/>
                  </a:moveTo>
                  <a:cubicBezTo>
                    <a:pt x="-4489" y="-4958"/>
                    <a:pt x="54249" y="54309"/>
                    <a:pt x="54249" y="54309"/>
                  </a:cubicBezTo>
                  <a:cubicBezTo>
                    <a:pt x="62716" y="60659"/>
                    <a:pt x="39432" y="31026"/>
                    <a:pt x="51074" y="38434"/>
                  </a:cubicBezTo>
                  <a:cubicBezTo>
                    <a:pt x="62716" y="45842"/>
                    <a:pt x="118278" y="92938"/>
                    <a:pt x="124099" y="98759"/>
                  </a:cubicBezTo>
                  <a:cubicBezTo>
                    <a:pt x="129920" y="104580"/>
                    <a:pt x="92878" y="75476"/>
                    <a:pt x="85999" y="73359"/>
                  </a:cubicBezTo>
                  <a:cubicBezTo>
                    <a:pt x="79120" y="71242"/>
                    <a:pt x="93937" y="95584"/>
                    <a:pt x="82824" y="86059"/>
                  </a:cubicBezTo>
                  <a:cubicBezTo>
                    <a:pt x="71712" y="76534"/>
                    <a:pt x="5037" y="5626"/>
                    <a:pt x="274" y="3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7" name="フリーフォーム 1056">
              <a:extLst>
                <a:ext uri="{FF2B5EF4-FFF2-40B4-BE49-F238E27FC236}">
                  <a16:creationId xmlns:a16="http://schemas.microsoft.com/office/drawing/2014/main" id="{B51C096D-5A66-CE77-8F4D-AC2E0B0A3376}"/>
                </a:ext>
              </a:extLst>
            </p:cNvPr>
            <p:cNvSpPr/>
            <p:nvPr/>
          </p:nvSpPr>
          <p:spPr>
            <a:xfrm>
              <a:off x="9893113" y="3561185"/>
              <a:ext cx="235202" cy="83715"/>
            </a:xfrm>
            <a:custGeom>
              <a:avLst/>
              <a:gdLst>
                <a:gd name="connsiteX0" fmla="*/ 187 w 235202"/>
                <a:gd name="connsiteY0" fmla="*/ 29740 h 83715"/>
                <a:gd name="connsiteX1" fmla="*/ 117662 w 235202"/>
                <a:gd name="connsiteY1" fmla="*/ 17040 h 83715"/>
                <a:gd name="connsiteX2" fmla="*/ 85912 w 235202"/>
                <a:gd name="connsiteY2" fmla="*/ 26565 h 83715"/>
                <a:gd name="connsiteX3" fmla="*/ 143062 w 235202"/>
                <a:gd name="connsiteY3" fmla="*/ 4340 h 83715"/>
                <a:gd name="connsiteX4" fmla="*/ 174812 w 235202"/>
                <a:gd name="connsiteY4" fmla="*/ 36090 h 83715"/>
                <a:gd name="connsiteX5" fmla="*/ 235137 w 235202"/>
                <a:gd name="connsiteY5" fmla="*/ 83715 h 83715"/>
                <a:gd name="connsiteX6" fmla="*/ 187512 w 235202"/>
                <a:gd name="connsiteY6" fmla="*/ 36090 h 83715"/>
                <a:gd name="connsiteX7" fmla="*/ 158937 w 235202"/>
                <a:gd name="connsiteY7" fmla="*/ 7515 h 83715"/>
                <a:gd name="connsiteX8" fmla="*/ 149412 w 235202"/>
                <a:gd name="connsiteY8" fmla="*/ 1165 h 83715"/>
                <a:gd name="connsiteX9" fmla="*/ 187 w 235202"/>
                <a:gd name="connsiteY9" fmla="*/ 29740 h 83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202" h="83715">
                  <a:moveTo>
                    <a:pt x="187" y="29740"/>
                  </a:moveTo>
                  <a:cubicBezTo>
                    <a:pt x="-5105" y="32386"/>
                    <a:pt x="103375" y="17569"/>
                    <a:pt x="117662" y="17040"/>
                  </a:cubicBezTo>
                  <a:cubicBezTo>
                    <a:pt x="131950" y="16511"/>
                    <a:pt x="81679" y="28682"/>
                    <a:pt x="85912" y="26565"/>
                  </a:cubicBezTo>
                  <a:cubicBezTo>
                    <a:pt x="90145" y="24448"/>
                    <a:pt x="128245" y="2753"/>
                    <a:pt x="143062" y="4340"/>
                  </a:cubicBezTo>
                  <a:cubicBezTo>
                    <a:pt x="157879" y="5927"/>
                    <a:pt x="159466" y="22861"/>
                    <a:pt x="174812" y="36090"/>
                  </a:cubicBezTo>
                  <a:cubicBezTo>
                    <a:pt x="190158" y="49319"/>
                    <a:pt x="233020" y="83715"/>
                    <a:pt x="235137" y="83715"/>
                  </a:cubicBezTo>
                  <a:cubicBezTo>
                    <a:pt x="237254" y="83715"/>
                    <a:pt x="187512" y="36090"/>
                    <a:pt x="187512" y="36090"/>
                  </a:cubicBezTo>
                  <a:lnTo>
                    <a:pt x="158937" y="7515"/>
                  </a:lnTo>
                  <a:cubicBezTo>
                    <a:pt x="152587" y="1694"/>
                    <a:pt x="170579" y="-2010"/>
                    <a:pt x="149412" y="1165"/>
                  </a:cubicBezTo>
                  <a:cubicBezTo>
                    <a:pt x="128245" y="4340"/>
                    <a:pt x="5479" y="27094"/>
                    <a:pt x="187" y="297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8" name="フリーフォーム 1057">
              <a:extLst>
                <a:ext uri="{FF2B5EF4-FFF2-40B4-BE49-F238E27FC236}">
                  <a16:creationId xmlns:a16="http://schemas.microsoft.com/office/drawing/2014/main" id="{C9082352-5666-0F57-C3A3-1A9621205CC6}"/>
                </a:ext>
              </a:extLst>
            </p:cNvPr>
            <p:cNvSpPr/>
            <p:nvPr/>
          </p:nvSpPr>
          <p:spPr>
            <a:xfrm>
              <a:off x="9588456" y="3597218"/>
              <a:ext cx="241883" cy="119887"/>
            </a:xfrm>
            <a:custGeom>
              <a:avLst/>
              <a:gdLst>
                <a:gd name="connsiteX0" fmla="*/ 44 w 241883"/>
                <a:gd name="connsiteY0" fmla="*/ 57 h 119887"/>
                <a:gd name="connsiteX1" fmla="*/ 92119 w 241883"/>
                <a:gd name="connsiteY1" fmla="*/ 73082 h 119887"/>
                <a:gd name="connsiteX2" fmla="*/ 57194 w 241883"/>
                <a:gd name="connsiteY2" fmla="*/ 108007 h 119887"/>
                <a:gd name="connsiteX3" fmla="*/ 241344 w 241883"/>
                <a:gd name="connsiteY3" fmla="*/ 95307 h 119887"/>
                <a:gd name="connsiteX4" fmla="*/ 117519 w 241883"/>
                <a:gd name="connsiteY4" fmla="*/ 114357 h 119887"/>
                <a:gd name="connsiteX5" fmla="*/ 117519 w 241883"/>
                <a:gd name="connsiteY5" fmla="*/ 117532 h 119887"/>
                <a:gd name="connsiteX6" fmla="*/ 66719 w 241883"/>
                <a:gd name="connsiteY6" fmla="*/ 82607 h 119887"/>
                <a:gd name="connsiteX7" fmla="*/ 79419 w 241883"/>
                <a:gd name="connsiteY7" fmla="*/ 85782 h 119887"/>
                <a:gd name="connsiteX8" fmla="*/ 44 w 241883"/>
                <a:gd name="connsiteY8" fmla="*/ 57 h 119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1883" h="119887">
                  <a:moveTo>
                    <a:pt x="44" y="57"/>
                  </a:moveTo>
                  <a:cubicBezTo>
                    <a:pt x="2161" y="-2060"/>
                    <a:pt x="82594" y="55090"/>
                    <a:pt x="92119" y="73082"/>
                  </a:cubicBezTo>
                  <a:cubicBezTo>
                    <a:pt x="101644" y="91074"/>
                    <a:pt x="32323" y="104303"/>
                    <a:pt x="57194" y="108007"/>
                  </a:cubicBezTo>
                  <a:cubicBezTo>
                    <a:pt x="82065" y="111711"/>
                    <a:pt x="231290" y="94249"/>
                    <a:pt x="241344" y="95307"/>
                  </a:cubicBezTo>
                  <a:cubicBezTo>
                    <a:pt x="251398" y="96365"/>
                    <a:pt x="117519" y="114357"/>
                    <a:pt x="117519" y="114357"/>
                  </a:cubicBezTo>
                  <a:cubicBezTo>
                    <a:pt x="96881" y="118061"/>
                    <a:pt x="125986" y="122824"/>
                    <a:pt x="117519" y="117532"/>
                  </a:cubicBezTo>
                  <a:cubicBezTo>
                    <a:pt x="109052" y="112240"/>
                    <a:pt x="66719" y="82607"/>
                    <a:pt x="66719" y="82607"/>
                  </a:cubicBezTo>
                  <a:cubicBezTo>
                    <a:pt x="60369" y="77315"/>
                    <a:pt x="87356" y="95307"/>
                    <a:pt x="79419" y="85782"/>
                  </a:cubicBezTo>
                  <a:cubicBezTo>
                    <a:pt x="71482" y="76257"/>
                    <a:pt x="-2073" y="2174"/>
                    <a:pt x="44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9" name="フリーフォーム 1058">
              <a:extLst>
                <a:ext uri="{FF2B5EF4-FFF2-40B4-BE49-F238E27FC236}">
                  <a16:creationId xmlns:a16="http://schemas.microsoft.com/office/drawing/2014/main" id="{EF1BE868-AADD-A310-F882-C173BF435943}"/>
                </a:ext>
              </a:extLst>
            </p:cNvPr>
            <p:cNvSpPr/>
            <p:nvPr/>
          </p:nvSpPr>
          <p:spPr>
            <a:xfrm>
              <a:off x="9902133" y="3695108"/>
              <a:ext cx="204355" cy="102605"/>
            </a:xfrm>
            <a:custGeom>
              <a:avLst/>
              <a:gdLst>
                <a:gd name="connsiteX0" fmla="*/ 203892 w 204355"/>
                <a:gd name="connsiteY0" fmla="*/ 592 h 102605"/>
                <a:gd name="connsiteX1" fmla="*/ 140392 w 204355"/>
                <a:gd name="connsiteY1" fmla="*/ 19642 h 102605"/>
                <a:gd name="connsiteX2" fmla="*/ 149917 w 204355"/>
                <a:gd name="connsiteY2" fmla="*/ 73617 h 102605"/>
                <a:gd name="connsiteX3" fmla="*/ 80067 w 204355"/>
                <a:gd name="connsiteY3" fmla="*/ 95842 h 102605"/>
                <a:gd name="connsiteX4" fmla="*/ 692 w 204355"/>
                <a:gd name="connsiteY4" fmla="*/ 102192 h 102605"/>
                <a:gd name="connsiteX5" fmla="*/ 127692 w 204355"/>
                <a:gd name="connsiteY5" fmla="*/ 86317 h 102605"/>
                <a:gd name="connsiteX6" fmla="*/ 127692 w 204355"/>
                <a:gd name="connsiteY6" fmla="*/ 48217 h 102605"/>
                <a:gd name="connsiteX7" fmla="*/ 102292 w 204355"/>
                <a:gd name="connsiteY7" fmla="*/ 38692 h 102605"/>
                <a:gd name="connsiteX8" fmla="*/ 203892 w 204355"/>
                <a:gd name="connsiteY8" fmla="*/ 592 h 102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355" h="102605">
                  <a:moveTo>
                    <a:pt x="203892" y="592"/>
                  </a:moveTo>
                  <a:cubicBezTo>
                    <a:pt x="210242" y="-2583"/>
                    <a:pt x="149388" y="7471"/>
                    <a:pt x="140392" y="19642"/>
                  </a:cubicBezTo>
                  <a:cubicBezTo>
                    <a:pt x="131396" y="31813"/>
                    <a:pt x="159971" y="60917"/>
                    <a:pt x="149917" y="73617"/>
                  </a:cubicBezTo>
                  <a:cubicBezTo>
                    <a:pt x="139863" y="86317"/>
                    <a:pt x="104938" y="91080"/>
                    <a:pt x="80067" y="95842"/>
                  </a:cubicBezTo>
                  <a:cubicBezTo>
                    <a:pt x="55196" y="100604"/>
                    <a:pt x="-7246" y="103780"/>
                    <a:pt x="692" y="102192"/>
                  </a:cubicBezTo>
                  <a:cubicBezTo>
                    <a:pt x="8630" y="100604"/>
                    <a:pt x="106525" y="95313"/>
                    <a:pt x="127692" y="86317"/>
                  </a:cubicBezTo>
                  <a:cubicBezTo>
                    <a:pt x="148859" y="77321"/>
                    <a:pt x="131925" y="56154"/>
                    <a:pt x="127692" y="48217"/>
                  </a:cubicBezTo>
                  <a:cubicBezTo>
                    <a:pt x="123459" y="40280"/>
                    <a:pt x="89063" y="42925"/>
                    <a:pt x="102292" y="38692"/>
                  </a:cubicBezTo>
                  <a:cubicBezTo>
                    <a:pt x="115521" y="34459"/>
                    <a:pt x="197542" y="3767"/>
                    <a:pt x="203892" y="5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0" name="フリーフォーム 1059">
              <a:extLst>
                <a:ext uri="{FF2B5EF4-FFF2-40B4-BE49-F238E27FC236}">
                  <a16:creationId xmlns:a16="http://schemas.microsoft.com/office/drawing/2014/main" id="{45E71643-5450-5AE3-6CBA-977DBD606E17}"/>
                </a:ext>
              </a:extLst>
            </p:cNvPr>
            <p:cNvSpPr/>
            <p:nvPr/>
          </p:nvSpPr>
          <p:spPr>
            <a:xfrm>
              <a:off x="9759726" y="3727154"/>
              <a:ext cx="155906" cy="71270"/>
            </a:xfrm>
            <a:custGeom>
              <a:avLst/>
              <a:gdLst>
                <a:gd name="connsiteX0" fmla="*/ 224 w 155906"/>
                <a:gd name="connsiteY0" fmla="*/ 296 h 71270"/>
                <a:gd name="connsiteX1" fmla="*/ 70074 w 155906"/>
                <a:gd name="connsiteY1" fmla="*/ 19346 h 71270"/>
                <a:gd name="connsiteX2" fmla="*/ 155799 w 155906"/>
                <a:gd name="connsiteY2" fmla="*/ 70146 h 71270"/>
                <a:gd name="connsiteX3" fmla="*/ 89124 w 155906"/>
                <a:gd name="connsiteY3" fmla="*/ 54271 h 71270"/>
                <a:gd name="connsiteX4" fmla="*/ 146274 w 155906"/>
                <a:gd name="connsiteY4" fmla="*/ 51096 h 71270"/>
                <a:gd name="connsiteX5" fmla="*/ 51024 w 155906"/>
                <a:gd name="connsiteY5" fmla="*/ 32046 h 71270"/>
                <a:gd name="connsiteX6" fmla="*/ 224 w 155906"/>
                <a:gd name="connsiteY6" fmla="*/ 296 h 7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906" h="71270">
                  <a:moveTo>
                    <a:pt x="224" y="296"/>
                  </a:moveTo>
                  <a:cubicBezTo>
                    <a:pt x="3399" y="-1821"/>
                    <a:pt x="44145" y="7704"/>
                    <a:pt x="70074" y="19346"/>
                  </a:cubicBezTo>
                  <a:cubicBezTo>
                    <a:pt x="96003" y="30988"/>
                    <a:pt x="152624" y="64325"/>
                    <a:pt x="155799" y="70146"/>
                  </a:cubicBezTo>
                  <a:cubicBezTo>
                    <a:pt x="158974" y="75967"/>
                    <a:pt x="90711" y="57446"/>
                    <a:pt x="89124" y="54271"/>
                  </a:cubicBezTo>
                  <a:cubicBezTo>
                    <a:pt x="87537" y="51096"/>
                    <a:pt x="152624" y="54800"/>
                    <a:pt x="146274" y="51096"/>
                  </a:cubicBezTo>
                  <a:cubicBezTo>
                    <a:pt x="139924" y="47392"/>
                    <a:pt x="73778" y="38925"/>
                    <a:pt x="51024" y="32046"/>
                  </a:cubicBezTo>
                  <a:cubicBezTo>
                    <a:pt x="28270" y="25167"/>
                    <a:pt x="-2951" y="2413"/>
                    <a:pt x="224" y="2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1" name="フリーフォーム 1060">
              <a:extLst>
                <a:ext uri="{FF2B5EF4-FFF2-40B4-BE49-F238E27FC236}">
                  <a16:creationId xmlns:a16="http://schemas.microsoft.com/office/drawing/2014/main" id="{378ED268-77B8-8FBA-0F08-20D86397AC4A}"/>
                </a:ext>
              </a:extLst>
            </p:cNvPr>
            <p:cNvSpPr/>
            <p:nvPr/>
          </p:nvSpPr>
          <p:spPr>
            <a:xfrm>
              <a:off x="10797855" y="1371465"/>
              <a:ext cx="105114" cy="999498"/>
            </a:xfrm>
            <a:custGeom>
              <a:avLst/>
              <a:gdLst>
                <a:gd name="connsiteX0" fmla="*/ 320 w 105114"/>
                <a:gd name="connsiteY0" fmla="*/ 135 h 999498"/>
                <a:gd name="connsiteX1" fmla="*/ 86045 w 105114"/>
                <a:gd name="connsiteY1" fmla="*/ 219210 h 999498"/>
                <a:gd name="connsiteX2" fmla="*/ 82870 w 105114"/>
                <a:gd name="connsiteY2" fmla="*/ 181110 h 999498"/>
                <a:gd name="connsiteX3" fmla="*/ 92395 w 105114"/>
                <a:gd name="connsiteY3" fmla="*/ 333510 h 999498"/>
                <a:gd name="connsiteX4" fmla="*/ 89220 w 105114"/>
                <a:gd name="connsiteY4" fmla="*/ 298585 h 999498"/>
                <a:gd name="connsiteX5" fmla="*/ 95570 w 105114"/>
                <a:gd name="connsiteY5" fmla="*/ 412885 h 999498"/>
                <a:gd name="connsiteX6" fmla="*/ 101920 w 105114"/>
                <a:gd name="connsiteY6" fmla="*/ 381135 h 999498"/>
                <a:gd name="connsiteX7" fmla="*/ 89220 w 105114"/>
                <a:gd name="connsiteY7" fmla="*/ 568460 h 999498"/>
                <a:gd name="connsiteX8" fmla="*/ 105095 w 105114"/>
                <a:gd name="connsiteY8" fmla="*/ 536710 h 999498"/>
                <a:gd name="connsiteX9" fmla="*/ 92395 w 105114"/>
                <a:gd name="connsiteY9" fmla="*/ 717685 h 999498"/>
                <a:gd name="connsiteX10" fmla="*/ 89220 w 105114"/>
                <a:gd name="connsiteY10" fmla="*/ 682760 h 999498"/>
                <a:gd name="connsiteX11" fmla="*/ 79695 w 105114"/>
                <a:gd name="connsiteY11" fmla="*/ 844685 h 999498"/>
                <a:gd name="connsiteX12" fmla="*/ 60645 w 105114"/>
                <a:gd name="connsiteY12" fmla="*/ 879610 h 999498"/>
                <a:gd name="connsiteX13" fmla="*/ 51120 w 105114"/>
                <a:gd name="connsiteY13" fmla="*/ 901835 h 999498"/>
                <a:gd name="connsiteX14" fmla="*/ 73345 w 105114"/>
                <a:gd name="connsiteY14" fmla="*/ 930410 h 999498"/>
                <a:gd name="connsiteX15" fmla="*/ 47945 w 105114"/>
                <a:gd name="connsiteY15" fmla="*/ 863735 h 999498"/>
                <a:gd name="connsiteX16" fmla="*/ 79695 w 105114"/>
                <a:gd name="connsiteY16" fmla="*/ 997085 h 999498"/>
                <a:gd name="connsiteX17" fmla="*/ 70170 w 105114"/>
                <a:gd name="connsiteY17" fmla="*/ 936760 h 999498"/>
                <a:gd name="connsiteX18" fmla="*/ 76520 w 105114"/>
                <a:gd name="connsiteY18" fmla="*/ 778010 h 999498"/>
                <a:gd name="connsiteX19" fmla="*/ 79695 w 105114"/>
                <a:gd name="connsiteY19" fmla="*/ 765310 h 999498"/>
                <a:gd name="connsiteX20" fmla="*/ 95570 w 105114"/>
                <a:gd name="connsiteY20" fmla="*/ 428760 h 999498"/>
                <a:gd name="connsiteX21" fmla="*/ 89220 w 105114"/>
                <a:gd name="connsiteY21" fmla="*/ 412885 h 999498"/>
                <a:gd name="connsiteX22" fmla="*/ 92395 w 105114"/>
                <a:gd name="connsiteY22" fmla="*/ 257310 h 999498"/>
                <a:gd name="connsiteX23" fmla="*/ 57470 w 105114"/>
                <a:gd name="connsiteY23" fmla="*/ 187460 h 999498"/>
                <a:gd name="connsiteX24" fmla="*/ 320 w 105114"/>
                <a:gd name="connsiteY24" fmla="*/ 135 h 999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5114" h="999498">
                  <a:moveTo>
                    <a:pt x="320" y="135"/>
                  </a:moveTo>
                  <a:cubicBezTo>
                    <a:pt x="5083" y="5427"/>
                    <a:pt x="72287" y="189048"/>
                    <a:pt x="86045" y="219210"/>
                  </a:cubicBezTo>
                  <a:cubicBezTo>
                    <a:pt x="99803" y="249372"/>
                    <a:pt x="81812" y="162060"/>
                    <a:pt x="82870" y="181110"/>
                  </a:cubicBezTo>
                  <a:cubicBezTo>
                    <a:pt x="83928" y="200160"/>
                    <a:pt x="91337" y="313931"/>
                    <a:pt x="92395" y="333510"/>
                  </a:cubicBezTo>
                  <a:cubicBezTo>
                    <a:pt x="93453" y="353089"/>
                    <a:pt x="88691" y="285356"/>
                    <a:pt x="89220" y="298585"/>
                  </a:cubicBezTo>
                  <a:cubicBezTo>
                    <a:pt x="89749" y="311814"/>
                    <a:pt x="93453" y="399127"/>
                    <a:pt x="95570" y="412885"/>
                  </a:cubicBezTo>
                  <a:cubicBezTo>
                    <a:pt x="97687" y="426643"/>
                    <a:pt x="102978" y="355206"/>
                    <a:pt x="101920" y="381135"/>
                  </a:cubicBezTo>
                  <a:cubicBezTo>
                    <a:pt x="100862" y="407064"/>
                    <a:pt x="88691" y="542531"/>
                    <a:pt x="89220" y="568460"/>
                  </a:cubicBezTo>
                  <a:cubicBezTo>
                    <a:pt x="89749" y="594389"/>
                    <a:pt x="104566" y="511839"/>
                    <a:pt x="105095" y="536710"/>
                  </a:cubicBezTo>
                  <a:cubicBezTo>
                    <a:pt x="105624" y="561581"/>
                    <a:pt x="95041" y="693343"/>
                    <a:pt x="92395" y="717685"/>
                  </a:cubicBezTo>
                  <a:cubicBezTo>
                    <a:pt x="89749" y="742027"/>
                    <a:pt x="91337" y="661593"/>
                    <a:pt x="89220" y="682760"/>
                  </a:cubicBezTo>
                  <a:cubicBezTo>
                    <a:pt x="87103" y="703927"/>
                    <a:pt x="84458" y="811877"/>
                    <a:pt x="79695" y="844685"/>
                  </a:cubicBezTo>
                  <a:cubicBezTo>
                    <a:pt x="74932" y="877493"/>
                    <a:pt x="65408" y="870085"/>
                    <a:pt x="60645" y="879610"/>
                  </a:cubicBezTo>
                  <a:cubicBezTo>
                    <a:pt x="55882" y="889135"/>
                    <a:pt x="49003" y="893368"/>
                    <a:pt x="51120" y="901835"/>
                  </a:cubicBezTo>
                  <a:cubicBezTo>
                    <a:pt x="53237" y="910302"/>
                    <a:pt x="73874" y="936760"/>
                    <a:pt x="73345" y="930410"/>
                  </a:cubicBezTo>
                  <a:cubicBezTo>
                    <a:pt x="72816" y="924060"/>
                    <a:pt x="46887" y="852623"/>
                    <a:pt x="47945" y="863735"/>
                  </a:cubicBezTo>
                  <a:cubicBezTo>
                    <a:pt x="49003" y="874847"/>
                    <a:pt x="75991" y="984914"/>
                    <a:pt x="79695" y="997085"/>
                  </a:cubicBezTo>
                  <a:cubicBezTo>
                    <a:pt x="83399" y="1009256"/>
                    <a:pt x="70699" y="973272"/>
                    <a:pt x="70170" y="936760"/>
                  </a:cubicBezTo>
                  <a:cubicBezTo>
                    <a:pt x="69641" y="900248"/>
                    <a:pt x="74933" y="806585"/>
                    <a:pt x="76520" y="778010"/>
                  </a:cubicBezTo>
                  <a:cubicBezTo>
                    <a:pt x="78108" y="749435"/>
                    <a:pt x="76520" y="823518"/>
                    <a:pt x="79695" y="765310"/>
                  </a:cubicBezTo>
                  <a:cubicBezTo>
                    <a:pt x="82870" y="707102"/>
                    <a:pt x="93983" y="487497"/>
                    <a:pt x="95570" y="428760"/>
                  </a:cubicBezTo>
                  <a:cubicBezTo>
                    <a:pt x="97157" y="370023"/>
                    <a:pt x="89749" y="441460"/>
                    <a:pt x="89220" y="412885"/>
                  </a:cubicBezTo>
                  <a:cubicBezTo>
                    <a:pt x="88691" y="384310"/>
                    <a:pt x="97687" y="294881"/>
                    <a:pt x="92395" y="257310"/>
                  </a:cubicBezTo>
                  <a:cubicBezTo>
                    <a:pt x="87103" y="219739"/>
                    <a:pt x="69641" y="229264"/>
                    <a:pt x="57470" y="187460"/>
                  </a:cubicBezTo>
                  <a:cubicBezTo>
                    <a:pt x="45299" y="145656"/>
                    <a:pt x="-4443" y="-5157"/>
                    <a:pt x="320" y="1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2" name="フリーフォーム 1061">
              <a:extLst>
                <a:ext uri="{FF2B5EF4-FFF2-40B4-BE49-F238E27FC236}">
                  <a16:creationId xmlns:a16="http://schemas.microsoft.com/office/drawing/2014/main" id="{78641E84-3123-13A7-56D2-2B5E99D28903}"/>
                </a:ext>
              </a:extLst>
            </p:cNvPr>
            <p:cNvSpPr/>
            <p:nvPr/>
          </p:nvSpPr>
          <p:spPr>
            <a:xfrm>
              <a:off x="10801260" y="2285957"/>
              <a:ext cx="80190" cy="368610"/>
            </a:xfrm>
            <a:custGeom>
              <a:avLst/>
              <a:gdLst>
                <a:gd name="connsiteX0" fmla="*/ 38190 w 80190"/>
                <a:gd name="connsiteY0" fmla="*/ 43 h 368610"/>
                <a:gd name="connsiteX1" fmla="*/ 54065 w 80190"/>
                <a:gd name="connsiteY1" fmla="*/ 158793 h 368610"/>
                <a:gd name="connsiteX2" fmla="*/ 57240 w 80190"/>
                <a:gd name="connsiteY2" fmla="*/ 88943 h 368610"/>
                <a:gd name="connsiteX3" fmla="*/ 60415 w 80190"/>
                <a:gd name="connsiteY3" fmla="*/ 158793 h 368610"/>
                <a:gd name="connsiteX4" fmla="*/ 79465 w 80190"/>
                <a:gd name="connsiteY4" fmla="*/ 142918 h 368610"/>
                <a:gd name="connsiteX5" fmla="*/ 31840 w 80190"/>
                <a:gd name="connsiteY5" fmla="*/ 250868 h 368610"/>
                <a:gd name="connsiteX6" fmla="*/ 12790 w 80190"/>
                <a:gd name="connsiteY6" fmla="*/ 279443 h 368610"/>
                <a:gd name="connsiteX7" fmla="*/ 90 w 80190"/>
                <a:gd name="connsiteY7" fmla="*/ 368343 h 368610"/>
                <a:gd name="connsiteX8" fmla="*/ 19140 w 80190"/>
                <a:gd name="connsiteY8" fmla="*/ 247693 h 368610"/>
                <a:gd name="connsiteX9" fmla="*/ 22315 w 80190"/>
                <a:gd name="connsiteY9" fmla="*/ 263568 h 368610"/>
                <a:gd name="connsiteX10" fmla="*/ 54065 w 80190"/>
                <a:gd name="connsiteY10" fmla="*/ 174668 h 368610"/>
                <a:gd name="connsiteX11" fmla="*/ 50890 w 80190"/>
                <a:gd name="connsiteY11" fmla="*/ 190543 h 368610"/>
                <a:gd name="connsiteX12" fmla="*/ 69940 w 80190"/>
                <a:gd name="connsiteY12" fmla="*/ 142918 h 368610"/>
                <a:gd name="connsiteX13" fmla="*/ 38190 w 80190"/>
                <a:gd name="connsiteY13" fmla="*/ 43 h 36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0190" h="368610">
                  <a:moveTo>
                    <a:pt x="38190" y="43"/>
                  </a:moveTo>
                  <a:cubicBezTo>
                    <a:pt x="35544" y="2689"/>
                    <a:pt x="50890" y="143976"/>
                    <a:pt x="54065" y="158793"/>
                  </a:cubicBezTo>
                  <a:cubicBezTo>
                    <a:pt x="57240" y="173610"/>
                    <a:pt x="56182" y="88943"/>
                    <a:pt x="57240" y="88943"/>
                  </a:cubicBezTo>
                  <a:cubicBezTo>
                    <a:pt x="58298" y="88943"/>
                    <a:pt x="60415" y="158793"/>
                    <a:pt x="60415" y="158793"/>
                  </a:cubicBezTo>
                  <a:cubicBezTo>
                    <a:pt x="64119" y="167789"/>
                    <a:pt x="84228" y="127572"/>
                    <a:pt x="79465" y="142918"/>
                  </a:cubicBezTo>
                  <a:cubicBezTo>
                    <a:pt x="74702" y="158264"/>
                    <a:pt x="42952" y="228114"/>
                    <a:pt x="31840" y="250868"/>
                  </a:cubicBezTo>
                  <a:cubicBezTo>
                    <a:pt x="20728" y="273622"/>
                    <a:pt x="18082" y="259864"/>
                    <a:pt x="12790" y="279443"/>
                  </a:cubicBezTo>
                  <a:cubicBezTo>
                    <a:pt x="7498" y="299022"/>
                    <a:pt x="-968" y="373634"/>
                    <a:pt x="90" y="368343"/>
                  </a:cubicBezTo>
                  <a:cubicBezTo>
                    <a:pt x="1148" y="363052"/>
                    <a:pt x="15436" y="265155"/>
                    <a:pt x="19140" y="247693"/>
                  </a:cubicBezTo>
                  <a:cubicBezTo>
                    <a:pt x="22844" y="230231"/>
                    <a:pt x="16494" y="275739"/>
                    <a:pt x="22315" y="263568"/>
                  </a:cubicBezTo>
                  <a:cubicBezTo>
                    <a:pt x="28136" y="251397"/>
                    <a:pt x="49303" y="186839"/>
                    <a:pt x="54065" y="174668"/>
                  </a:cubicBezTo>
                  <a:cubicBezTo>
                    <a:pt x="58827" y="162497"/>
                    <a:pt x="48244" y="195835"/>
                    <a:pt x="50890" y="190543"/>
                  </a:cubicBezTo>
                  <a:cubicBezTo>
                    <a:pt x="53536" y="185251"/>
                    <a:pt x="69940" y="169905"/>
                    <a:pt x="69940" y="142918"/>
                  </a:cubicBezTo>
                  <a:cubicBezTo>
                    <a:pt x="69940" y="115931"/>
                    <a:pt x="40836" y="-2603"/>
                    <a:pt x="38190" y="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3" name="フリーフォーム 1062">
              <a:extLst>
                <a:ext uri="{FF2B5EF4-FFF2-40B4-BE49-F238E27FC236}">
                  <a16:creationId xmlns:a16="http://schemas.microsoft.com/office/drawing/2014/main" id="{85764920-61FC-A599-BBEA-C094BFC8C984}"/>
                </a:ext>
              </a:extLst>
            </p:cNvPr>
            <p:cNvSpPr/>
            <p:nvPr/>
          </p:nvSpPr>
          <p:spPr>
            <a:xfrm>
              <a:off x="10753519" y="2517769"/>
              <a:ext cx="66983" cy="472036"/>
            </a:xfrm>
            <a:custGeom>
              <a:avLst/>
              <a:gdLst>
                <a:gd name="connsiteX0" fmla="*/ 66881 w 66983"/>
                <a:gd name="connsiteY0" fmla="*/ 6 h 472036"/>
                <a:gd name="connsiteX1" fmla="*/ 31956 w 66983"/>
                <a:gd name="connsiteY1" fmla="*/ 168281 h 472036"/>
                <a:gd name="connsiteX2" fmla="*/ 31956 w 66983"/>
                <a:gd name="connsiteY2" fmla="*/ 139706 h 472036"/>
                <a:gd name="connsiteX3" fmla="*/ 25606 w 66983"/>
                <a:gd name="connsiteY3" fmla="*/ 307981 h 472036"/>
                <a:gd name="connsiteX4" fmla="*/ 31956 w 66983"/>
                <a:gd name="connsiteY4" fmla="*/ 260356 h 472036"/>
                <a:gd name="connsiteX5" fmla="*/ 35131 w 66983"/>
                <a:gd name="connsiteY5" fmla="*/ 463556 h 472036"/>
                <a:gd name="connsiteX6" fmla="*/ 28781 w 66983"/>
                <a:gd name="connsiteY6" fmla="*/ 412756 h 472036"/>
                <a:gd name="connsiteX7" fmla="*/ 206 w 66983"/>
                <a:gd name="connsiteY7" fmla="*/ 222256 h 472036"/>
                <a:gd name="connsiteX8" fmla="*/ 16081 w 66983"/>
                <a:gd name="connsiteY8" fmla="*/ 234956 h 472036"/>
                <a:gd name="connsiteX9" fmla="*/ 19256 w 66983"/>
                <a:gd name="connsiteY9" fmla="*/ 161931 h 472036"/>
                <a:gd name="connsiteX10" fmla="*/ 66881 w 66983"/>
                <a:gd name="connsiteY10" fmla="*/ 6 h 47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983" h="472036">
                  <a:moveTo>
                    <a:pt x="66881" y="6"/>
                  </a:moveTo>
                  <a:cubicBezTo>
                    <a:pt x="68998" y="1064"/>
                    <a:pt x="37777" y="144998"/>
                    <a:pt x="31956" y="168281"/>
                  </a:cubicBezTo>
                  <a:cubicBezTo>
                    <a:pt x="26135" y="191564"/>
                    <a:pt x="33014" y="116423"/>
                    <a:pt x="31956" y="139706"/>
                  </a:cubicBezTo>
                  <a:cubicBezTo>
                    <a:pt x="30898" y="162989"/>
                    <a:pt x="25606" y="287873"/>
                    <a:pt x="25606" y="307981"/>
                  </a:cubicBezTo>
                  <a:cubicBezTo>
                    <a:pt x="25606" y="328089"/>
                    <a:pt x="30368" y="234427"/>
                    <a:pt x="31956" y="260356"/>
                  </a:cubicBezTo>
                  <a:cubicBezTo>
                    <a:pt x="33543" y="286285"/>
                    <a:pt x="35660" y="438156"/>
                    <a:pt x="35131" y="463556"/>
                  </a:cubicBezTo>
                  <a:cubicBezTo>
                    <a:pt x="34602" y="488956"/>
                    <a:pt x="34602" y="452973"/>
                    <a:pt x="28781" y="412756"/>
                  </a:cubicBezTo>
                  <a:cubicBezTo>
                    <a:pt x="22960" y="372539"/>
                    <a:pt x="2323" y="251889"/>
                    <a:pt x="206" y="222256"/>
                  </a:cubicBezTo>
                  <a:cubicBezTo>
                    <a:pt x="-1911" y="192623"/>
                    <a:pt x="12906" y="245010"/>
                    <a:pt x="16081" y="234956"/>
                  </a:cubicBezTo>
                  <a:cubicBezTo>
                    <a:pt x="19256" y="224902"/>
                    <a:pt x="12377" y="194739"/>
                    <a:pt x="19256" y="161931"/>
                  </a:cubicBezTo>
                  <a:cubicBezTo>
                    <a:pt x="26135" y="129123"/>
                    <a:pt x="64764" y="-1052"/>
                    <a:pt x="66881" y="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4" name="フリーフォーム 1063">
              <a:extLst>
                <a:ext uri="{FF2B5EF4-FFF2-40B4-BE49-F238E27FC236}">
                  <a16:creationId xmlns:a16="http://schemas.microsoft.com/office/drawing/2014/main" id="{5EF470A1-F139-1E49-0554-5E1644B93B67}"/>
                </a:ext>
              </a:extLst>
            </p:cNvPr>
            <p:cNvSpPr/>
            <p:nvPr/>
          </p:nvSpPr>
          <p:spPr>
            <a:xfrm>
              <a:off x="10524996" y="2951714"/>
              <a:ext cx="241681" cy="541326"/>
            </a:xfrm>
            <a:custGeom>
              <a:avLst/>
              <a:gdLst>
                <a:gd name="connsiteX0" fmla="*/ 241429 w 241681"/>
                <a:gd name="connsiteY0" fmla="*/ 1036 h 541326"/>
                <a:gd name="connsiteX1" fmla="*/ 225554 w 241681"/>
                <a:gd name="connsiteY1" fmla="*/ 102636 h 541326"/>
                <a:gd name="connsiteX2" fmla="*/ 143004 w 241681"/>
                <a:gd name="connsiteY2" fmla="*/ 235986 h 541326"/>
                <a:gd name="connsiteX3" fmla="*/ 196979 w 241681"/>
                <a:gd name="connsiteY3" fmla="*/ 172486 h 541326"/>
                <a:gd name="connsiteX4" fmla="*/ 168404 w 241681"/>
                <a:gd name="connsiteY4" fmla="*/ 223286 h 541326"/>
                <a:gd name="connsiteX5" fmla="*/ 54104 w 241681"/>
                <a:gd name="connsiteY5" fmla="*/ 372511 h 541326"/>
                <a:gd name="connsiteX6" fmla="*/ 146179 w 241681"/>
                <a:gd name="connsiteY6" fmla="*/ 277261 h 541326"/>
                <a:gd name="connsiteX7" fmla="*/ 60454 w 241681"/>
                <a:gd name="connsiteY7" fmla="*/ 413786 h 541326"/>
                <a:gd name="connsiteX8" fmla="*/ 129 w 241681"/>
                <a:gd name="connsiteY8" fmla="*/ 534436 h 541326"/>
                <a:gd name="connsiteX9" fmla="*/ 76329 w 241681"/>
                <a:gd name="connsiteY9" fmla="*/ 442361 h 541326"/>
                <a:gd name="connsiteX10" fmla="*/ 16004 w 241681"/>
                <a:gd name="connsiteY10" fmla="*/ 540786 h 541326"/>
                <a:gd name="connsiteX11" fmla="*/ 85854 w 241681"/>
                <a:gd name="connsiteY11" fmla="*/ 388386 h 541326"/>
                <a:gd name="connsiteX12" fmla="*/ 222379 w 241681"/>
                <a:gd name="connsiteY12" fmla="*/ 166136 h 541326"/>
                <a:gd name="connsiteX13" fmla="*/ 241429 w 241681"/>
                <a:gd name="connsiteY13" fmla="*/ 1036 h 54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681" h="541326">
                  <a:moveTo>
                    <a:pt x="241429" y="1036"/>
                  </a:moveTo>
                  <a:cubicBezTo>
                    <a:pt x="241958" y="-9547"/>
                    <a:pt x="241958" y="63478"/>
                    <a:pt x="225554" y="102636"/>
                  </a:cubicBezTo>
                  <a:cubicBezTo>
                    <a:pt x="209150" y="141794"/>
                    <a:pt x="147766" y="224344"/>
                    <a:pt x="143004" y="235986"/>
                  </a:cubicBezTo>
                  <a:cubicBezTo>
                    <a:pt x="138242" y="247628"/>
                    <a:pt x="192746" y="174603"/>
                    <a:pt x="196979" y="172486"/>
                  </a:cubicBezTo>
                  <a:cubicBezTo>
                    <a:pt x="201212" y="170369"/>
                    <a:pt x="192216" y="189949"/>
                    <a:pt x="168404" y="223286"/>
                  </a:cubicBezTo>
                  <a:cubicBezTo>
                    <a:pt x="144592" y="256623"/>
                    <a:pt x="57808" y="363515"/>
                    <a:pt x="54104" y="372511"/>
                  </a:cubicBezTo>
                  <a:cubicBezTo>
                    <a:pt x="50400" y="381507"/>
                    <a:pt x="145121" y="270382"/>
                    <a:pt x="146179" y="277261"/>
                  </a:cubicBezTo>
                  <a:cubicBezTo>
                    <a:pt x="147237" y="284140"/>
                    <a:pt x="84796" y="370924"/>
                    <a:pt x="60454" y="413786"/>
                  </a:cubicBezTo>
                  <a:cubicBezTo>
                    <a:pt x="36112" y="456648"/>
                    <a:pt x="-2517" y="529674"/>
                    <a:pt x="129" y="534436"/>
                  </a:cubicBezTo>
                  <a:cubicBezTo>
                    <a:pt x="2775" y="539198"/>
                    <a:pt x="73683" y="441303"/>
                    <a:pt x="76329" y="442361"/>
                  </a:cubicBezTo>
                  <a:cubicBezTo>
                    <a:pt x="78975" y="443419"/>
                    <a:pt x="14417" y="549782"/>
                    <a:pt x="16004" y="540786"/>
                  </a:cubicBezTo>
                  <a:cubicBezTo>
                    <a:pt x="17591" y="531790"/>
                    <a:pt x="51458" y="450828"/>
                    <a:pt x="85854" y="388386"/>
                  </a:cubicBezTo>
                  <a:cubicBezTo>
                    <a:pt x="120250" y="325944"/>
                    <a:pt x="198037" y="225932"/>
                    <a:pt x="222379" y="166136"/>
                  </a:cubicBezTo>
                  <a:cubicBezTo>
                    <a:pt x="246721" y="106340"/>
                    <a:pt x="240900" y="11619"/>
                    <a:pt x="241429" y="10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5" name="フリーフォーム 1064">
              <a:extLst>
                <a:ext uri="{FF2B5EF4-FFF2-40B4-BE49-F238E27FC236}">
                  <a16:creationId xmlns:a16="http://schemas.microsoft.com/office/drawing/2014/main" id="{9AD2DE88-A420-448C-CCA2-7BBC8211A992}"/>
                </a:ext>
              </a:extLst>
            </p:cNvPr>
            <p:cNvSpPr/>
            <p:nvPr/>
          </p:nvSpPr>
          <p:spPr>
            <a:xfrm>
              <a:off x="10343874" y="3520020"/>
              <a:ext cx="191016" cy="394999"/>
            </a:xfrm>
            <a:custGeom>
              <a:avLst/>
              <a:gdLst>
                <a:gd name="connsiteX0" fmla="*/ 190776 w 191016"/>
                <a:gd name="connsiteY0" fmla="*/ 1055 h 394999"/>
                <a:gd name="connsiteX1" fmla="*/ 130451 w 191016"/>
                <a:gd name="connsiteY1" fmla="*/ 83605 h 394999"/>
                <a:gd name="connsiteX2" fmla="*/ 120926 w 191016"/>
                <a:gd name="connsiteY2" fmla="*/ 128055 h 394999"/>
                <a:gd name="connsiteX3" fmla="*/ 133626 w 191016"/>
                <a:gd name="connsiteY3" fmla="*/ 112180 h 394999"/>
                <a:gd name="connsiteX4" fmla="*/ 41551 w 191016"/>
                <a:gd name="connsiteY4" fmla="*/ 277280 h 394999"/>
                <a:gd name="connsiteX5" fmla="*/ 70126 w 191016"/>
                <a:gd name="connsiteY5" fmla="*/ 223305 h 394999"/>
                <a:gd name="connsiteX6" fmla="*/ 276 w 191016"/>
                <a:gd name="connsiteY6" fmla="*/ 394755 h 394999"/>
                <a:gd name="connsiteX7" fmla="*/ 47901 w 191016"/>
                <a:gd name="connsiteY7" fmla="*/ 258230 h 394999"/>
                <a:gd name="connsiteX8" fmla="*/ 101876 w 191016"/>
                <a:gd name="connsiteY8" fmla="*/ 137580 h 394999"/>
                <a:gd name="connsiteX9" fmla="*/ 105051 w 191016"/>
                <a:gd name="connsiteY9" fmla="*/ 147105 h 394999"/>
                <a:gd name="connsiteX10" fmla="*/ 190776 w 191016"/>
                <a:gd name="connsiteY10" fmla="*/ 1055 h 394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1016" h="394999">
                  <a:moveTo>
                    <a:pt x="190776" y="1055"/>
                  </a:moveTo>
                  <a:cubicBezTo>
                    <a:pt x="195009" y="-9528"/>
                    <a:pt x="142093" y="62438"/>
                    <a:pt x="130451" y="83605"/>
                  </a:cubicBezTo>
                  <a:cubicBezTo>
                    <a:pt x="118809" y="104772"/>
                    <a:pt x="120397" y="123293"/>
                    <a:pt x="120926" y="128055"/>
                  </a:cubicBezTo>
                  <a:cubicBezTo>
                    <a:pt x="121455" y="132818"/>
                    <a:pt x="146855" y="87309"/>
                    <a:pt x="133626" y="112180"/>
                  </a:cubicBezTo>
                  <a:cubicBezTo>
                    <a:pt x="120397" y="137051"/>
                    <a:pt x="52134" y="258759"/>
                    <a:pt x="41551" y="277280"/>
                  </a:cubicBezTo>
                  <a:cubicBezTo>
                    <a:pt x="30968" y="295801"/>
                    <a:pt x="77005" y="203726"/>
                    <a:pt x="70126" y="223305"/>
                  </a:cubicBezTo>
                  <a:cubicBezTo>
                    <a:pt x="63247" y="242884"/>
                    <a:pt x="3980" y="388934"/>
                    <a:pt x="276" y="394755"/>
                  </a:cubicBezTo>
                  <a:cubicBezTo>
                    <a:pt x="-3428" y="400576"/>
                    <a:pt x="30968" y="301092"/>
                    <a:pt x="47901" y="258230"/>
                  </a:cubicBezTo>
                  <a:cubicBezTo>
                    <a:pt x="64834" y="215368"/>
                    <a:pt x="92351" y="156101"/>
                    <a:pt x="101876" y="137580"/>
                  </a:cubicBezTo>
                  <a:cubicBezTo>
                    <a:pt x="111401" y="119059"/>
                    <a:pt x="90763" y="163509"/>
                    <a:pt x="105051" y="147105"/>
                  </a:cubicBezTo>
                  <a:cubicBezTo>
                    <a:pt x="119339" y="130701"/>
                    <a:pt x="186543" y="11638"/>
                    <a:pt x="190776" y="10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6" name="フリーフォーム 1065">
              <a:extLst>
                <a:ext uri="{FF2B5EF4-FFF2-40B4-BE49-F238E27FC236}">
                  <a16:creationId xmlns:a16="http://schemas.microsoft.com/office/drawing/2014/main" id="{4D591974-7269-20FD-A4C8-9189FD41E9F4}"/>
                </a:ext>
              </a:extLst>
            </p:cNvPr>
            <p:cNvSpPr/>
            <p:nvPr/>
          </p:nvSpPr>
          <p:spPr>
            <a:xfrm>
              <a:off x="10001911" y="3936927"/>
              <a:ext cx="247207" cy="303580"/>
            </a:xfrm>
            <a:custGeom>
              <a:avLst/>
              <a:gdLst>
                <a:gd name="connsiteX0" fmla="*/ 246989 w 247207"/>
                <a:gd name="connsiteY0" fmla="*/ 73 h 303580"/>
                <a:gd name="connsiteX1" fmla="*/ 148564 w 247207"/>
                <a:gd name="connsiteY1" fmla="*/ 155648 h 303580"/>
                <a:gd name="connsiteX2" fmla="*/ 180314 w 247207"/>
                <a:gd name="connsiteY2" fmla="*/ 127073 h 303580"/>
                <a:gd name="connsiteX3" fmla="*/ 116814 w 247207"/>
                <a:gd name="connsiteY3" fmla="*/ 212798 h 303580"/>
                <a:gd name="connsiteX4" fmla="*/ 183489 w 247207"/>
                <a:gd name="connsiteY4" fmla="*/ 149298 h 303580"/>
                <a:gd name="connsiteX5" fmla="*/ 37439 w 247207"/>
                <a:gd name="connsiteY5" fmla="*/ 279473 h 303580"/>
                <a:gd name="connsiteX6" fmla="*/ 2514 w 247207"/>
                <a:gd name="connsiteY6" fmla="*/ 298523 h 303580"/>
                <a:gd name="connsiteX7" fmla="*/ 88239 w 247207"/>
                <a:gd name="connsiteY7" fmla="*/ 219148 h 303580"/>
                <a:gd name="connsiteX8" fmla="*/ 24739 w 247207"/>
                <a:gd name="connsiteY8" fmla="*/ 263598 h 303580"/>
                <a:gd name="connsiteX9" fmla="*/ 116814 w 247207"/>
                <a:gd name="connsiteY9" fmla="*/ 177873 h 303580"/>
                <a:gd name="connsiteX10" fmla="*/ 246989 w 247207"/>
                <a:gd name="connsiteY10" fmla="*/ 73 h 303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207" h="303580">
                  <a:moveTo>
                    <a:pt x="246989" y="73"/>
                  </a:moveTo>
                  <a:cubicBezTo>
                    <a:pt x="252281" y="-3631"/>
                    <a:pt x="159676" y="134481"/>
                    <a:pt x="148564" y="155648"/>
                  </a:cubicBezTo>
                  <a:cubicBezTo>
                    <a:pt x="137451" y="176815"/>
                    <a:pt x="185606" y="117548"/>
                    <a:pt x="180314" y="127073"/>
                  </a:cubicBezTo>
                  <a:cubicBezTo>
                    <a:pt x="175022" y="136598"/>
                    <a:pt x="116285" y="209094"/>
                    <a:pt x="116814" y="212798"/>
                  </a:cubicBezTo>
                  <a:cubicBezTo>
                    <a:pt x="117343" y="216502"/>
                    <a:pt x="196718" y="138186"/>
                    <a:pt x="183489" y="149298"/>
                  </a:cubicBezTo>
                  <a:cubicBezTo>
                    <a:pt x="170260" y="160410"/>
                    <a:pt x="67601" y="254602"/>
                    <a:pt x="37439" y="279473"/>
                  </a:cubicBezTo>
                  <a:cubicBezTo>
                    <a:pt x="7276" y="304344"/>
                    <a:pt x="-5953" y="308577"/>
                    <a:pt x="2514" y="298523"/>
                  </a:cubicBezTo>
                  <a:cubicBezTo>
                    <a:pt x="10981" y="288469"/>
                    <a:pt x="84535" y="224969"/>
                    <a:pt x="88239" y="219148"/>
                  </a:cubicBezTo>
                  <a:cubicBezTo>
                    <a:pt x="91943" y="213327"/>
                    <a:pt x="19977" y="270477"/>
                    <a:pt x="24739" y="263598"/>
                  </a:cubicBezTo>
                  <a:cubicBezTo>
                    <a:pt x="29501" y="256719"/>
                    <a:pt x="77656" y="218619"/>
                    <a:pt x="116814" y="177873"/>
                  </a:cubicBezTo>
                  <a:cubicBezTo>
                    <a:pt x="155972" y="137127"/>
                    <a:pt x="241697" y="3777"/>
                    <a:pt x="246989" y="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7" name="フリーフォーム 1066">
              <a:extLst>
                <a:ext uri="{FF2B5EF4-FFF2-40B4-BE49-F238E27FC236}">
                  <a16:creationId xmlns:a16="http://schemas.microsoft.com/office/drawing/2014/main" id="{AE9B647A-B827-4EA0-AFDD-92D2BFB3EC09}"/>
                </a:ext>
              </a:extLst>
            </p:cNvPr>
            <p:cNvSpPr/>
            <p:nvPr/>
          </p:nvSpPr>
          <p:spPr>
            <a:xfrm>
              <a:off x="9321283" y="4140055"/>
              <a:ext cx="562739" cy="174643"/>
            </a:xfrm>
            <a:custGeom>
              <a:avLst/>
              <a:gdLst>
                <a:gd name="connsiteX0" fmla="*/ 517 w 562739"/>
                <a:gd name="connsiteY0" fmla="*/ 145 h 174643"/>
                <a:gd name="connsiteX1" fmla="*/ 171967 w 562739"/>
                <a:gd name="connsiteY1" fmla="*/ 76345 h 174643"/>
                <a:gd name="connsiteX2" fmla="*/ 162442 w 562739"/>
                <a:gd name="connsiteY2" fmla="*/ 69995 h 174643"/>
                <a:gd name="connsiteX3" fmla="*/ 314842 w 562739"/>
                <a:gd name="connsiteY3" fmla="*/ 143020 h 174643"/>
                <a:gd name="connsiteX4" fmla="*/ 292617 w 562739"/>
                <a:gd name="connsiteY4" fmla="*/ 143020 h 174643"/>
                <a:gd name="connsiteX5" fmla="*/ 508517 w 562739"/>
                <a:gd name="connsiteY5" fmla="*/ 139845 h 174643"/>
                <a:gd name="connsiteX6" fmla="*/ 441842 w 562739"/>
                <a:gd name="connsiteY6" fmla="*/ 149370 h 174643"/>
                <a:gd name="connsiteX7" fmla="*/ 562492 w 562739"/>
                <a:gd name="connsiteY7" fmla="*/ 117620 h 174643"/>
                <a:gd name="connsiteX8" fmla="*/ 403742 w 562739"/>
                <a:gd name="connsiteY8" fmla="*/ 171595 h 174643"/>
                <a:gd name="connsiteX9" fmla="*/ 394217 w 562739"/>
                <a:gd name="connsiteY9" fmla="*/ 165245 h 174643"/>
                <a:gd name="connsiteX10" fmla="*/ 330717 w 562739"/>
                <a:gd name="connsiteY10" fmla="*/ 143020 h 174643"/>
                <a:gd name="connsiteX11" fmla="*/ 314842 w 562739"/>
                <a:gd name="connsiteY11" fmla="*/ 133495 h 174643"/>
                <a:gd name="connsiteX12" fmla="*/ 222767 w 562739"/>
                <a:gd name="connsiteY12" fmla="*/ 111270 h 174643"/>
                <a:gd name="connsiteX13" fmla="*/ 235467 w 562739"/>
                <a:gd name="connsiteY13" fmla="*/ 98570 h 174643"/>
                <a:gd name="connsiteX14" fmla="*/ 517 w 562739"/>
                <a:gd name="connsiteY14" fmla="*/ 145 h 174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62739" h="174643">
                  <a:moveTo>
                    <a:pt x="517" y="145"/>
                  </a:moveTo>
                  <a:cubicBezTo>
                    <a:pt x="-10066" y="-3559"/>
                    <a:pt x="144980" y="64703"/>
                    <a:pt x="171967" y="76345"/>
                  </a:cubicBezTo>
                  <a:cubicBezTo>
                    <a:pt x="198954" y="87987"/>
                    <a:pt x="138630" y="58883"/>
                    <a:pt x="162442" y="69995"/>
                  </a:cubicBezTo>
                  <a:cubicBezTo>
                    <a:pt x="186255" y="81108"/>
                    <a:pt x="293146" y="130849"/>
                    <a:pt x="314842" y="143020"/>
                  </a:cubicBezTo>
                  <a:cubicBezTo>
                    <a:pt x="336538" y="155191"/>
                    <a:pt x="292617" y="143020"/>
                    <a:pt x="292617" y="143020"/>
                  </a:cubicBezTo>
                  <a:lnTo>
                    <a:pt x="508517" y="139845"/>
                  </a:lnTo>
                  <a:cubicBezTo>
                    <a:pt x="533388" y="140903"/>
                    <a:pt x="432846" y="153074"/>
                    <a:pt x="441842" y="149370"/>
                  </a:cubicBezTo>
                  <a:cubicBezTo>
                    <a:pt x="450838" y="145666"/>
                    <a:pt x="568842" y="113916"/>
                    <a:pt x="562492" y="117620"/>
                  </a:cubicBezTo>
                  <a:cubicBezTo>
                    <a:pt x="556142" y="121324"/>
                    <a:pt x="431788" y="163658"/>
                    <a:pt x="403742" y="171595"/>
                  </a:cubicBezTo>
                  <a:cubicBezTo>
                    <a:pt x="375696" y="179533"/>
                    <a:pt x="406388" y="170007"/>
                    <a:pt x="394217" y="165245"/>
                  </a:cubicBezTo>
                  <a:cubicBezTo>
                    <a:pt x="382046" y="160483"/>
                    <a:pt x="343946" y="148312"/>
                    <a:pt x="330717" y="143020"/>
                  </a:cubicBezTo>
                  <a:cubicBezTo>
                    <a:pt x="317488" y="137728"/>
                    <a:pt x="332834" y="138787"/>
                    <a:pt x="314842" y="133495"/>
                  </a:cubicBezTo>
                  <a:cubicBezTo>
                    <a:pt x="296850" y="128203"/>
                    <a:pt x="235996" y="117091"/>
                    <a:pt x="222767" y="111270"/>
                  </a:cubicBezTo>
                  <a:cubicBezTo>
                    <a:pt x="209538" y="105449"/>
                    <a:pt x="267217" y="113916"/>
                    <a:pt x="235467" y="98570"/>
                  </a:cubicBezTo>
                  <a:cubicBezTo>
                    <a:pt x="203717" y="83224"/>
                    <a:pt x="11100" y="3849"/>
                    <a:pt x="517" y="1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8" name="フリーフォーム 1067">
              <a:extLst>
                <a:ext uri="{FF2B5EF4-FFF2-40B4-BE49-F238E27FC236}">
                  <a16:creationId xmlns:a16="http://schemas.microsoft.com/office/drawing/2014/main" id="{F457654A-B676-5D4D-4B19-3A5F260678DC}"/>
                </a:ext>
              </a:extLst>
            </p:cNvPr>
            <p:cNvSpPr/>
            <p:nvPr/>
          </p:nvSpPr>
          <p:spPr>
            <a:xfrm>
              <a:off x="8806004" y="3876112"/>
              <a:ext cx="837248" cy="464683"/>
            </a:xfrm>
            <a:custGeom>
              <a:avLst/>
              <a:gdLst>
                <a:gd name="connsiteX0" fmla="*/ 1446 w 837248"/>
                <a:gd name="connsiteY0" fmla="*/ 563 h 464683"/>
                <a:gd name="connsiteX1" fmla="*/ 220521 w 837248"/>
                <a:gd name="connsiteY1" fmla="*/ 200588 h 464683"/>
                <a:gd name="connsiteX2" fmla="*/ 169721 w 837248"/>
                <a:gd name="connsiteY2" fmla="*/ 187888 h 464683"/>
                <a:gd name="connsiteX3" fmla="*/ 322121 w 837248"/>
                <a:gd name="connsiteY3" fmla="*/ 292663 h 464683"/>
                <a:gd name="connsiteX4" fmla="*/ 318946 w 837248"/>
                <a:gd name="connsiteY4" fmla="*/ 283138 h 464683"/>
                <a:gd name="connsiteX5" fmla="*/ 566596 w 837248"/>
                <a:gd name="connsiteY5" fmla="*/ 391088 h 464683"/>
                <a:gd name="connsiteX6" fmla="*/ 538021 w 837248"/>
                <a:gd name="connsiteY6" fmla="*/ 384738 h 464683"/>
                <a:gd name="connsiteX7" fmla="*/ 830121 w 837248"/>
                <a:gd name="connsiteY7" fmla="*/ 460938 h 464683"/>
                <a:gd name="connsiteX8" fmla="*/ 734871 w 837248"/>
                <a:gd name="connsiteY8" fmla="*/ 448238 h 464683"/>
                <a:gd name="connsiteX9" fmla="*/ 595171 w 837248"/>
                <a:gd name="connsiteY9" fmla="*/ 406963 h 464683"/>
                <a:gd name="connsiteX10" fmla="*/ 591996 w 837248"/>
                <a:gd name="connsiteY10" fmla="*/ 403788 h 464683"/>
                <a:gd name="connsiteX11" fmla="*/ 242746 w 837248"/>
                <a:gd name="connsiteY11" fmla="*/ 232338 h 464683"/>
                <a:gd name="connsiteX12" fmla="*/ 268146 w 837248"/>
                <a:gd name="connsiteY12" fmla="*/ 238688 h 464683"/>
                <a:gd name="connsiteX13" fmla="*/ 179246 w 837248"/>
                <a:gd name="connsiteY13" fmla="*/ 191063 h 464683"/>
                <a:gd name="connsiteX14" fmla="*/ 185596 w 837248"/>
                <a:gd name="connsiteY14" fmla="*/ 191063 h 464683"/>
                <a:gd name="connsiteX15" fmla="*/ 204646 w 837248"/>
                <a:gd name="connsiteY15" fmla="*/ 165663 h 464683"/>
                <a:gd name="connsiteX16" fmla="*/ 128446 w 837248"/>
                <a:gd name="connsiteY16" fmla="*/ 140263 h 464683"/>
                <a:gd name="connsiteX17" fmla="*/ 1446 w 837248"/>
                <a:gd name="connsiteY17" fmla="*/ 563 h 464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37248" h="464683">
                  <a:moveTo>
                    <a:pt x="1446" y="563"/>
                  </a:moveTo>
                  <a:cubicBezTo>
                    <a:pt x="16792" y="10617"/>
                    <a:pt x="192475" y="169367"/>
                    <a:pt x="220521" y="200588"/>
                  </a:cubicBezTo>
                  <a:cubicBezTo>
                    <a:pt x="248567" y="231809"/>
                    <a:pt x="152788" y="172542"/>
                    <a:pt x="169721" y="187888"/>
                  </a:cubicBezTo>
                  <a:cubicBezTo>
                    <a:pt x="186654" y="203234"/>
                    <a:pt x="322121" y="292663"/>
                    <a:pt x="322121" y="292663"/>
                  </a:cubicBezTo>
                  <a:cubicBezTo>
                    <a:pt x="346992" y="308538"/>
                    <a:pt x="278200" y="266734"/>
                    <a:pt x="318946" y="283138"/>
                  </a:cubicBezTo>
                  <a:cubicBezTo>
                    <a:pt x="359692" y="299542"/>
                    <a:pt x="530084" y="374155"/>
                    <a:pt x="566596" y="391088"/>
                  </a:cubicBezTo>
                  <a:cubicBezTo>
                    <a:pt x="603109" y="408021"/>
                    <a:pt x="538021" y="384738"/>
                    <a:pt x="538021" y="384738"/>
                  </a:cubicBezTo>
                  <a:lnTo>
                    <a:pt x="830121" y="460938"/>
                  </a:lnTo>
                  <a:cubicBezTo>
                    <a:pt x="862929" y="471521"/>
                    <a:pt x="774029" y="457234"/>
                    <a:pt x="734871" y="448238"/>
                  </a:cubicBezTo>
                  <a:cubicBezTo>
                    <a:pt x="695713" y="439242"/>
                    <a:pt x="618984" y="414371"/>
                    <a:pt x="595171" y="406963"/>
                  </a:cubicBezTo>
                  <a:cubicBezTo>
                    <a:pt x="571359" y="399555"/>
                    <a:pt x="591996" y="403788"/>
                    <a:pt x="591996" y="403788"/>
                  </a:cubicBezTo>
                  <a:lnTo>
                    <a:pt x="242746" y="232338"/>
                  </a:lnTo>
                  <a:cubicBezTo>
                    <a:pt x="188771" y="204821"/>
                    <a:pt x="278729" y="245567"/>
                    <a:pt x="268146" y="238688"/>
                  </a:cubicBezTo>
                  <a:cubicBezTo>
                    <a:pt x="257563" y="231809"/>
                    <a:pt x="193004" y="199001"/>
                    <a:pt x="179246" y="191063"/>
                  </a:cubicBezTo>
                  <a:cubicBezTo>
                    <a:pt x="165488" y="183126"/>
                    <a:pt x="181363" y="195296"/>
                    <a:pt x="185596" y="191063"/>
                  </a:cubicBezTo>
                  <a:cubicBezTo>
                    <a:pt x="189829" y="186830"/>
                    <a:pt x="214171" y="174130"/>
                    <a:pt x="204646" y="165663"/>
                  </a:cubicBezTo>
                  <a:cubicBezTo>
                    <a:pt x="195121" y="157196"/>
                    <a:pt x="159667" y="162488"/>
                    <a:pt x="128446" y="140263"/>
                  </a:cubicBezTo>
                  <a:cubicBezTo>
                    <a:pt x="97225" y="118038"/>
                    <a:pt x="-13900" y="-9491"/>
                    <a:pt x="1446" y="5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9" name="フリーフォーム 1068">
              <a:extLst>
                <a:ext uri="{FF2B5EF4-FFF2-40B4-BE49-F238E27FC236}">
                  <a16:creationId xmlns:a16="http://schemas.microsoft.com/office/drawing/2014/main" id="{BBF60344-2991-1D7A-7E5D-76802579DCE5}"/>
                </a:ext>
              </a:extLst>
            </p:cNvPr>
            <p:cNvSpPr/>
            <p:nvPr/>
          </p:nvSpPr>
          <p:spPr>
            <a:xfrm>
              <a:off x="8795379" y="3295649"/>
              <a:ext cx="140846" cy="575311"/>
            </a:xfrm>
            <a:custGeom>
              <a:avLst/>
              <a:gdLst>
                <a:gd name="connsiteX0" fmla="*/ 2546 w 140846"/>
                <a:gd name="connsiteY0" fmla="*/ 1 h 575311"/>
                <a:gd name="connsiteX1" fmla="*/ 56521 w 140846"/>
                <a:gd name="connsiteY1" fmla="*/ 260351 h 575311"/>
                <a:gd name="connsiteX2" fmla="*/ 43821 w 140846"/>
                <a:gd name="connsiteY2" fmla="*/ 168276 h 575311"/>
                <a:gd name="connsiteX3" fmla="*/ 34296 w 140846"/>
                <a:gd name="connsiteY3" fmla="*/ 349251 h 575311"/>
                <a:gd name="connsiteX4" fmla="*/ 21596 w 140846"/>
                <a:gd name="connsiteY4" fmla="*/ 323851 h 575311"/>
                <a:gd name="connsiteX5" fmla="*/ 31121 w 140846"/>
                <a:gd name="connsiteY5" fmla="*/ 365126 h 575311"/>
                <a:gd name="connsiteX6" fmla="*/ 139071 w 140846"/>
                <a:gd name="connsiteY6" fmla="*/ 571501 h 575311"/>
                <a:gd name="connsiteX7" fmla="*/ 91446 w 140846"/>
                <a:gd name="connsiteY7" fmla="*/ 485776 h 575311"/>
                <a:gd name="connsiteX8" fmla="*/ 2546 w 140846"/>
                <a:gd name="connsiteY8" fmla="*/ 320676 h 575311"/>
                <a:gd name="connsiteX9" fmla="*/ 24771 w 140846"/>
                <a:gd name="connsiteY9" fmla="*/ 327026 h 575311"/>
                <a:gd name="connsiteX10" fmla="*/ 31121 w 140846"/>
                <a:gd name="connsiteY10" fmla="*/ 257176 h 575311"/>
                <a:gd name="connsiteX11" fmla="*/ 2546 w 140846"/>
                <a:gd name="connsiteY11" fmla="*/ 1 h 57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0846" h="575311">
                  <a:moveTo>
                    <a:pt x="2546" y="1"/>
                  </a:moveTo>
                  <a:cubicBezTo>
                    <a:pt x="6779" y="530"/>
                    <a:pt x="49642" y="232305"/>
                    <a:pt x="56521" y="260351"/>
                  </a:cubicBezTo>
                  <a:cubicBezTo>
                    <a:pt x="63400" y="288397"/>
                    <a:pt x="47525" y="153459"/>
                    <a:pt x="43821" y="168276"/>
                  </a:cubicBezTo>
                  <a:cubicBezTo>
                    <a:pt x="40117" y="183093"/>
                    <a:pt x="38000" y="323322"/>
                    <a:pt x="34296" y="349251"/>
                  </a:cubicBezTo>
                  <a:cubicBezTo>
                    <a:pt x="30592" y="375180"/>
                    <a:pt x="22125" y="321205"/>
                    <a:pt x="21596" y="323851"/>
                  </a:cubicBezTo>
                  <a:cubicBezTo>
                    <a:pt x="21067" y="326497"/>
                    <a:pt x="11542" y="323851"/>
                    <a:pt x="31121" y="365126"/>
                  </a:cubicBezTo>
                  <a:cubicBezTo>
                    <a:pt x="50700" y="406401"/>
                    <a:pt x="129017" y="551393"/>
                    <a:pt x="139071" y="571501"/>
                  </a:cubicBezTo>
                  <a:cubicBezTo>
                    <a:pt x="149125" y="591609"/>
                    <a:pt x="114200" y="527580"/>
                    <a:pt x="91446" y="485776"/>
                  </a:cubicBezTo>
                  <a:cubicBezTo>
                    <a:pt x="68692" y="443972"/>
                    <a:pt x="13659" y="347134"/>
                    <a:pt x="2546" y="320676"/>
                  </a:cubicBezTo>
                  <a:cubicBezTo>
                    <a:pt x="-8567" y="294218"/>
                    <a:pt x="20009" y="337609"/>
                    <a:pt x="24771" y="327026"/>
                  </a:cubicBezTo>
                  <a:cubicBezTo>
                    <a:pt x="29534" y="316443"/>
                    <a:pt x="35883" y="307447"/>
                    <a:pt x="31121" y="257176"/>
                  </a:cubicBezTo>
                  <a:cubicBezTo>
                    <a:pt x="26359" y="206905"/>
                    <a:pt x="-1687" y="-528"/>
                    <a:pt x="2546" y="1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0" name="フリーフォーム 1069">
              <a:extLst>
                <a:ext uri="{FF2B5EF4-FFF2-40B4-BE49-F238E27FC236}">
                  <a16:creationId xmlns:a16="http://schemas.microsoft.com/office/drawing/2014/main" id="{2347638E-2D0B-B124-B169-5220EB8EA531}"/>
                </a:ext>
              </a:extLst>
            </p:cNvPr>
            <p:cNvSpPr/>
            <p:nvPr/>
          </p:nvSpPr>
          <p:spPr>
            <a:xfrm>
              <a:off x="8511833" y="2858819"/>
              <a:ext cx="220903" cy="914850"/>
            </a:xfrm>
            <a:custGeom>
              <a:avLst/>
              <a:gdLst>
                <a:gd name="connsiteX0" fmla="*/ 3517 w 220903"/>
                <a:gd name="connsiteY0" fmla="*/ 11381 h 914850"/>
                <a:gd name="connsiteX1" fmla="*/ 187667 w 220903"/>
                <a:gd name="connsiteY1" fmla="*/ 782906 h 914850"/>
                <a:gd name="connsiteX2" fmla="*/ 79717 w 220903"/>
                <a:gd name="connsiteY2" fmla="*/ 265381 h 914850"/>
                <a:gd name="connsiteX3" fmla="*/ 95592 w 220903"/>
                <a:gd name="connsiteY3" fmla="*/ 347931 h 914850"/>
                <a:gd name="connsiteX4" fmla="*/ 101942 w 220903"/>
                <a:gd name="connsiteY4" fmla="*/ 319356 h 914850"/>
                <a:gd name="connsiteX5" fmla="*/ 216242 w 220903"/>
                <a:gd name="connsiteY5" fmla="*/ 884506 h 914850"/>
                <a:gd name="connsiteX6" fmla="*/ 184492 w 220903"/>
                <a:gd name="connsiteY6" fmla="*/ 782906 h 914850"/>
                <a:gd name="connsiteX7" fmla="*/ 54317 w 220903"/>
                <a:gd name="connsiteY7" fmla="*/ 313006 h 914850"/>
                <a:gd name="connsiteX8" fmla="*/ 63842 w 220903"/>
                <a:gd name="connsiteY8" fmla="*/ 319356 h 914850"/>
                <a:gd name="connsiteX9" fmla="*/ 3517 w 220903"/>
                <a:gd name="connsiteY9" fmla="*/ 11381 h 91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03" h="914850">
                  <a:moveTo>
                    <a:pt x="3517" y="11381"/>
                  </a:moveTo>
                  <a:cubicBezTo>
                    <a:pt x="24155" y="88639"/>
                    <a:pt x="174967" y="740573"/>
                    <a:pt x="187667" y="782906"/>
                  </a:cubicBezTo>
                  <a:cubicBezTo>
                    <a:pt x="200367" y="825239"/>
                    <a:pt x="95063" y="337877"/>
                    <a:pt x="79717" y="265381"/>
                  </a:cubicBezTo>
                  <a:cubicBezTo>
                    <a:pt x="64371" y="192885"/>
                    <a:pt x="91888" y="338935"/>
                    <a:pt x="95592" y="347931"/>
                  </a:cubicBezTo>
                  <a:cubicBezTo>
                    <a:pt x="99296" y="356927"/>
                    <a:pt x="81834" y="229927"/>
                    <a:pt x="101942" y="319356"/>
                  </a:cubicBezTo>
                  <a:cubicBezTo>
                    <a:pt x="122050" y="408785"/>
                    <a:pt x="202484" y="807248"/>
                    <a:pt x="216242" y="884506"/>
                  </a:cubicBezTo>
                  <a:cubicBezTo>
                    <a:pt x="230000" y="961764"/>
                    <a:pt x="211480" y="878156"/>
                    <a:pt x="184492" y="782906"/>
                  </a:cubicBezTo>
                  <a:cubicBezTo>
                    <a:pt x="157505" y="687656"/>
                    <a:pt x="74425" y="390264"/>
                    <a:pt x="54317" y="313006"/>
                  </a:cubicBezTo>
                  <a:cubicBezTo>
                    <a:pt x="34209" y="235748"/>
                    <a:pt x="68075" y="364864"/>
                    <a:pt x="63842" y="319356"/>
                  </a:cubicBezTo>
                  <a:cubicBezTo>
                    <a:pt x="59609" y="273848"/>
                    <a:pt x="-17121" y="-65877"/>
                    <a:pt x="3517" y="113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1" name="フリーフォーム 1070">
              <a:extLst>
                <a:ext uri="{FF2B5EF4-FFF2-40B4-BE49-F238E27FC236}">
                  <a16:creationId xmlns:a16="http://schemas.microsoft.com/office/drawing/2014/main" id="{972D08C0-693D-C641-B8CD-80512B850869}"/>
                </a:ext>
              </a:extLst>
            </p:cNvPr>
            <p:cNvSpPr/>
            <p:nvPr/>
          </p:nvSpPr>
          <p:spPr>
            <a:xfrm>
              <a:off x="9098116" y="3435201"/>
              <a:ext cx="222963" cy="232869"/>
            </a:xfrm>
            <a:custGeom>
              <a:avLst/>
              <a:gdLst>
                <a:gd name="connsiteX0" fmla="*/ 150659 w 222963"/>
                <a:gd name="connsiteY0" fmla="*/ 149 h 232869"/>
                <a:gd name="connsiteX1" fmla="*/ 214159 w 222963"/>
                <a:gd name="connsiteY1" fmla="*/ 66824 h 232869"/>
                <a:gd name="connsiteX2" fmla="*/ 99859 w 222963"/>
                <a:gd name="connsiteY2" fmla="*/ 130324 h 232869"/>
                <a:gd name="connsiteX3" fmla="*/ 176059 w 222963"/>
                <a:gd name="connsiteY3" fmla="*/ 111274 h 232869"/>
                <a:gd name="connsiteX4" fmla="*/ 125259 w 222963"/>
                <a:gd name="connsiteY4" fmla="*/ 123974 h 232869"/>
                <a:gd name="connsiteX5" fmla="*/ 1434 w 222963"/>
                <a:gd name="connsiteY5" fmla="*/ 231924 h 232869"/>
                <a:gd name="connsiteX6" fmla="*/ 68109 w 222963"/>
                <a:gd name="connsiteY6" fmla="*/ 171599 h 232869"/>
                <a:gd name="connsiteX7" fmla="*/ 220509 w 222963"/>
                <a:gd name="connsiteY7" fmla="*/ 85874 h 232869"/>
                <a:gd name="connsiteX8" fmla="*/ 150659 w 222963"/>
                <a:gd name="connsiteY8" fmla="*/ 149 h 232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963" h="232869">
                  <a:moveTo>
                    <a:pt x="150659" y="149"/>
                  </a:moveTo>
                  <a:cubicBezTo>
                    <a:pt x="149601" y="-3026"/>
                    <a:pt x="222626" y="45128"/>
                    <a:pt x="214159" y="66824"/>
                  </a:cubicBezTo>
                  <a:cubicBezTo>
                    <a:pt x="205692" y="88520"/>
                    <a:pt x="106209" y="122916"/>
                    <a:pt x="99859" y="130324"/>
                  </a:cubicBezTo>
                  <a:cubicBezTo>
                    <a:pt x="93509" y="137732"/>
                    <a:pt x="176059" y="111274"/>
                    <a:pt x="176059" y="111274"/>
                  </a:cubicBezTo>
                  <a:cubicBezTo>
                    <a:pt x="180292" y="110216"/>
                    <a:pt x="154363" y="103866"/>
                    <a:pt x="125259" y="123974"/>
                  </a:cubicBezTo>
                  <a:cubicBezTo>
                    <a:pt x="96155" y="144082"/>
                    <a:pt x="10959" y="223987"/>
                    <a:pt x="1434" y="231924"/>
                  </a:cubicBezTo>
                  <a:cubicBezTo>
                    <a:pt x="-8091" y="239861"/>
                    <a:pt x="31596" y="195941"/>
                    <a:pt x="68109" y="171599"/>
                  </a:cubicBezTo>
                  <a:cubicBezTo>
                    <a:pt x="104621" y="147257"/>
                    <a:pt x="202517" y="112861"/>
                    <a:pt x="220509" y="85874"/>
                  </a:cubicBezTo>
                  <a:cubicBezTo>
                    <a:pt x="238501" y="58887"/>
                    <a:pt x="151717" y="3324"/>
                    <a:pt x="150659" y="1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2" name="フリーフォーム 1071">
              <a:extLst>
                <a:ext uri="{FF2B5EF4-FFF2-40B4-BE49-F238E27FC236}">
                  <a16:creationId xmlns:a16="http://schemas.microsoft.com/office/drawing/2014/main" id="{2ADB794A-D306-8F84-89D7-52F0DC9552BB}"/>
                </a:ext>
              </a:extLst>
            </p:cNvPr>
            <p:cNvSpPr/>
            <p:nvPr/>
          </p:nvSpPr>
          <p:spPr>
            <a:xfrm>
              <a:off x="9943970" y="3940162"/>
              <a:ext cx="90043" cy="279690"/>
            </a:xfrm>
            <a:custGeom>
              <a:avLst/>
              <a:gdLst>
                <a:gd name="connsiteX0" fmla="*/ 57280 w 90043"/>
                <a:gd name="connsiteY0" fmla="*/ 13 h 279690"/>
                <a:gd name="connsiteX1" fmla="*/ 85855 w 90043"/>
                <a:gd name="connsiteY1" fmla="*/ 133363 h 279690"/>
                <a:gd name="connsiteX2" fmla="*/ 85855 w 90043"/>
                <a:gd name="connsiteY2" fmla="*/ 117488 h 279690"/>
                <a:gd name="connsiteX3" fmla="*/ 47755 w 90043"/>
                <a:gd name="connsiteY3" fmla="*/ 222263 h 279690"/>
                <a:gd name="connsiteX4" fmla="*/ 60455 w 90043"/>
                <a:gd name="connsiteY4" fmla="*/ 203213 h 279690"/>
                <a:gd name="connsiteX5" fmla="*/ 130 w 90043"/>
                <a:gd name="connsiteY5" fmla="*/ 279413 h 279690"/>
                <a:gd name="connsiteX6" fmla="*/ 79505 w 90043"/>
                <a:gd name="connsiteY6" fmla="*/ 171463 h 279690"/>
                <a:gd name="connsiteX7" fmla="*/ 50930 w 90043"/>
                <a:gd name="connsiteY7" fmla="*/ 196863 h 279690"/>
                <a:gd name="connsiteX8" fmla="*/ 66805 w 90043"/>
                <a:gd name="connsiteY8" fmla="*/ 142888 h 279690"/>
                <a:gd name="connsiteX9" fmla="*/ 57280 w 90043"/>
                <a:gd name="connsiteY9" fmla="*/ 13 h 279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043" h="279690">
                  <a:moveTo>
                    <a:pt x="57280" y="13"/>
                  </a:moveTo>
                  <a:cubicBezTo>
                    <a:pt x="60455" y="-1574"/>
                    <a:pt x="85855" y="133363"/>
                    <a:pt x="85855" y="133363"/>
                  </a:cubicBezTo>
                  <a:cubicBezTo>
                    <a:pt x="90617" y="152942"/>
                    <a:pt x="92205" y="102671"/>
                    <a:pt x="85855" y="117488"/>
                  </a:cubicBezTo>
                  <a:cubicBezTo>
                    <a:pt x="79505" y="132305"/>
                    <a:pt x="51988" y="207976"/>
                    <a:pt x="47755" y="222263"/>
                  </a:cubicBezTo>
                  <a:cubicBezTo>
                    <a:pt x="43522" y="236550"/>
                    <a:pt x="68392" y="193688"/>
                    <a:pt x="60455" y="203213"/>
                  </a:cubicBezTo>
                  <a:cubicBezTo>
                    <a:pt x="52518" y="212738"/>
                    <a:pt x="-3045" y="284705"/>
                    <a:pt x="130" y="279413"/>
                  </a:cubicBezTo>
                  <a:cubicBezTo>
                    <a:pt x="3305" y="274121"/>
                    <a:pt x="71038" y="185221"/>
                    <a:pt x="79505" y="171463"/>
                  </a:cubicBezTo>
                  <a:cubicBezTo>
                    <a:pt x="87972" y="157705"/>
                    <a:pt x="53047" y="201625"/>
                    <a:pt x="50930" y="196863"/>
                  </a:cubicBezTo>
                  <a:cubicBezTo>
                    <a:pt x="48813" y="192101"/>
                    <a:pt x="65747" y="170934"/>
                    <a:pt x="66805" y="142888"/>
                  </a:cubicBezTo>
                  <a:cubicBezTo>
                    <a:pt x="67863" y="114842"/>
                    <a:pt x="54105" y="1600"/>
                    <a:pt x="57280" y="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3" name="フリーフォーム 1072">
              <a:extLst>
                <a:ext uri="{FF2B5EF4-FFF2-40B4-BE49-F238E27FC236}">
                  <a16:creationId xmlns:a16="http://schemas.microsoft.com/office/drawing/2014/main" id="{E150A830-DF75-73FE-D975-F37E15CA8EB0}"/>
                </a:ext>
              </a:extLst>
            </p:cNvPr>
            <p:cNvSpPr/>
            <p:nvPr/>
          </p:nvSpPr>
          <p:spPr>
            <a:xfrm>
              <a:off x="9778678" y="4031907"/>
              <a:ext cx="164770" cy="164366"/>
            </a:xfrm>
            <a:custGeom>
              <a:avLst/>
              <a:gdLst>
                <a:gd name="connsiteX0" fmla="*/ 155897 w 164770"/>
                <a:gd name="connsiteY0" fmla="*/ 343 h 164366"/>
                <a:gd name="connsiteX1" fmla="*/ 162247 w 164770"/>
                <a:gd name="connsiteY1" fmla="*/ 57493 h 164366"/>
                <a:gd name="connsiteX2" fmla="*/ 108272 w 164770"/>
                <a:gd name="connsiteY2" fmla="*/ 95593 h 164366"/>
                <a:gd name="connsiteX3" fmla="*/ 133672 w 164770"/>
                <a:gd name="connsiteY3" fmla="*/ 162268 h 164366"/>
                <a:gd name="connsiteX4" fmla="*/ 124147 w 164770"/>
                <a:gd name="connsiteY4" fmla="*/ 146393 h 164366"/>
                <a:gd name="connsiteX5" fmla="*/ 322 w 164770"/>
                <a:gd name="connsiteY5" fmla="*/ 133693 h 164366"/>
                <a:gd name="connsiteX6" fmla="*/ 86047 w 164770"/>
                <a:gd name="connsiteY6" fmla="*/ 136868 h 164366"/>
                <a:gd name="connsiteX7" fmla="*/ 16197 w 164770"/>
                <a:gd name="connsiteY7" fmla="*/ 133693 h 164366"/>
                <a:gd name="connsiteX8" fmla="*/ 127322 w 164770"/>
                <a:gd name="connsiteY8" fmla="*/ 120993 h 164366"/>
                <a:gd name="connsiteX9" fmla="*/ 108272 w 164770"/>
                <a:gd name="connsiteY9" fmla="*/ 114643 h 164366"/>
                <a:gd name="connsiteX10" fmla="*/ 155897 w 164770"/>
                <a:gd name="connsiteY10" fmla="*/ 86068 h 164366"/>
                <a:gd name="connsiteX11" fmla="*/ 155897 w 164770"/>
                <a:gd name="connsiteY11" fmla="*/ 343 h 164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4770" h="164366">
                  <a:moveTo>
                    <a:pt x="155897" y="343"/>
                  </a:moveTo>
                  <a:cubicBezTo>
                    <a:pt x="156955" y="-4419"/>
                    <a:pt x="170184" y="41618"/>
                    <a:pt x="162247" y="57493"/>
                  </a:cubicBezTo>
                  <a:cubicBezTo>
                    <a:pt x="154310" y="73368"/>
                    <a:pt x="113035" y="78130"/>
                    <a:pt x="108272" y="95593"/>
                  </a:cubicBezTo>
                  <a:cubicBezTo>
                    <a:pt x="103509" y="113056"/>
                    <a:pt x="133672" y="162268"/>
                    <a:pt x="133672" y="162268"/>
                  </a:cubicBezTo>
                  <a:cubicBezTo>
                    <a:pt x="136318" y="170735"/>
                    <a:pt x="146372" y="151156"/>
                    <a:pt x="124147" y="146393"/>
                  </a:cubicBezTo>
                  <a:cubicBezTo>
                    <a:pt x="101922" y="141631"/>
                    <a:pt x="6672" y="135281"/>
                    <a:pt x="322" y="133693"/>
                  </a:cubicBezTo>
                  <a:cubicBezTo>
                    <a:pt x="-6028" y="132106"/>
                    <a:pt x="83401" y="136868"/>
                    <a:pt x="86047" y="136868"/>
                  </a:cubicBezTo>
                  <a:cubicBezTo>
                    <a:pt x="88693" y="136868"/>
                    <a:pt x="9318" y="136339"/>
                    <a:pt x="16197" y="133693"/>
                  </a:cubicBezTo>
                  <a:cubicBezTo>
                    <a:pt x="23076" y="131047"/>
                    <a:pt x="127322" y="120993"/>
                    <a:pt x="127322" y="120993"/>
                  </a:cubicBezTo>
                  <a:cubicBezTo>
                    <a:pt x="142668" y="117818"/>
                    <a:pt x="103510" y="120464"/>
                    <a:pt x="108272" y="114643"/>
                  </a:cubicBezTo>
                  <a:cubicBezTo>
                    <a:pt x="113034" y="108822"/>
                    <a:pt x="147430" y="100885"/>
                    <a:pt x="155897" y="86068"/>
                  </a:cubicBezTo>
                  <a:cubicBezTo>
                    <a:pt x="164364" y="71251"/>
                    <a:pt x="154839" y="5105"/>
                    <a:pt x="155897" y="3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4" name="フリーフォーム 1073">
              <a:extLst>
                <a:ext uri="{FF2B5EF4-FFF2-40B4-BE49-F238E27FC236}">
                  <a16:creationId xmlns:a16="http://schemas.microsoft.com/office/drawing/2014/main" id="{7E4F9B81-0B4F-9DA1-2637-B49B90197C45}"/>
                </a:ext>
              </a:extLst>
            </p:cNvPr>
            <p:cNvSpPr/>
            <p:nvPr/>
          </p:nvSpPr>
          <p:spPr>
            <a:xfrm>
              <a:off x="9096011" y="3780504"/>
              <a:ext cx="162308" cy="264654"/>
            </a:xfrm>
            <a:custGeom>
              <a:avLst/>
              <a:gdLst>
                <a:gd name="connsiteX0" fmla="*/ 364 w 162308"/>
                <a:gd name="connsiteY0" fmla="*/ 921 h 264654"/>
                <a:gd name="connsiteX1" fmla="*/ 79739 w 162308"/>
                <a:gd name="connsiteY1" fmla="*/ 67596 h 264654"/>
                <a:gd name="connsiteX2" fmla="*/ 117839 w 162308"/>
                <a:gd name="connsiteY2" fmla="*/ 213646 h 264654"/>
                <a:gd name="connsiteX3" fmla="*/ 114664 w 162308"/>
                <a:gd name="connsiteY3" fmla="*/ 143796 h 264654"/>
                <a:gd name="connsiteX4" fmla="*/ 162289 w 162308"/>
                <a:gd name="connsiteY4" fmla="*/ 264446 h 264654"/>
                <a:gd name="connsiteX5" fmla="*/ 108314 w 162308"/>
                <a:gd name="connsiteY5" fmla="*/ 108871 h 264654"/>
                <a:gd name="connsiteX6" fmla="*/ 114664 w 162308"/>
                <a:gd name="connsiteY6" fmla="*/ 112046 h 264654"/>
                <a:gd name="connsiteX7" fmla="*/ 364 w 162308"/>
                <a:gd name="connsiteY7" fmla="*/ 921 h 264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308" h="264654">
                  <a:moveTo>
                    <a:pt x="364" y="921"/>
                  </a:moveTo>
                  <a:cubicBezTo>
                    <a:pt x="-5457" y="-6487"/>
                    <a:pt x="60160" y="32142"/>
                    <a:pt x="79739" y="67596"/>
                  </a:cubicBezTo>
                  <a:cubicBezTo>
                    <a:pt x="99318" y="103050"/>
                    <a:pt x="112018" y="200946"/>
                    <a:pt x="117839" y="213646"/>
                  </a:cubicBezTo>
                  <a:cubicBezTo>
                    <a:pt x="123660" y="226346"/>
                    <a:pt x="107256" y="135329"/>
                    <a:pt x="114664" y="143796"/>
                  </a:cubicBezTo>
                  <a:cubicBezTo>
                    <a:pt x="122072" y="152263"/>
                    <a:pt x="163347" y="270267"/>
                    <a:pt x="162289" y="264446"/>
                  </a:cubicBezTo>
                  <a:cubicBezTo>
                    <a:pt x="161231" y="258625"/>
                    <a:pt x="116251" y="134271"/>
                    <a:pt x="108314" y="108871"/>
                  </a:cubicBezTo>
                  <a:cubicBezTo>
                    <a:pt x="100377" y="83471"/>
                    <a:pt x="130010" y="126334"/>
                    <a:pt x="114664" y="112046"/>
                  </a:cubicBezTo>
                  <a:cubicBezTo>
                    <a:pt x="99318" y="97759"/>
                    <a:pt x="6185" y="8329"/>
                    <a:pt x="364" y="9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5" name="フリーフォーム 1074">
              <a:extLst>
                <a:ext uri="{FF2B5EF4-FFF2-40B4-BE49-F238E27FC236}">
                  <a16:creationId xmlns:a16="http://schemas.microsoft.com/office/drawing/2014/main" id="{13E282CB-6C46-035D-3E08-3426288EC8DF}"/>
                </a:ext>
              </a:extLst>
            </p:cNvPr>
            <p:cNvSpPr/>
            <p:nvPr/>
          </p:nvSpPr>
          <p:spPr>
            <a:xfrm>
              <a:off x="9254958" y="3661125"/>
              <a:ext cx="95498" cy="172067"/>
            </a:xfrm>
            <a:custGeom>
              <a:avLst/>
              <a:gdLst>
                <a:gd name="connsiteX0" fmla="*/ 167 w 95498"/>
                <a:gd name="connsiteY0" fmla="*/ 2825 h 172067"/>
                <a:gd name="connsiteX1" fmla="*/ 54142 w 95498"/>
                <a:gd name="connsiteY1" fmla="*/ 40925 h 172067"/>
                <a:gd name="connsiteX2" fmla="*/ 85892 w 95498"/>
                <a:gd name="connsiteY2" fmla="*/ 171100 h 172067"/>
                <a:gd name="connsiteX3" fmla="*/ 73192 w 95498"/>
                <a:gd name="connsiteY3" fmla="*/ 98075 h 172067"/>
                <a:gd name="connsiteX4" fmla="*/ 95417 w 95498"/>
                <a:gd name="connsiteY4" fmla="*/ 56800 h 172067"/>
                <a:gd name="connsiteX5" fmla="*/ 63667 w 95498"/>
                <a:gd name="connsiteY5" fmla="*/ 47275 h 172067"/>
                <a:gd name="connsiteX6" fmla="*/ 73192 w 95498"/>
                <a:gd name="connsiteY6" fmla="*/ 6000 h 172067"/>
                <a:gd name="connsiteX7" fmla="*/ 167 w 95498"/>
                <a:gd name="connsiteY7" fmla="*/ 2825 h 172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498" h="172067">
                  <a:moveTo>
                    <a:pt x="167" y="2825"/>
                  </a:moveTo>
                  <a:cubicBezTo>
                    <a:pt x="-3008" y="8646"/>
                    <a:pt x="39855" y="12879"/>
                    <a:pt x="54142" y="40925"/>
                  </a:cubicBezTo>
                  <a:cubicBezTo>
                    <a:pt x="68430" y="68971"/>
                    <a:pt x="82717" y="161575"/>
                    <a:pt x="85892" y="171100"/>
                  </a:cubicBezTo>
                  <a:cubicBezTo>
                    <a:pt x="89067" y="180625"/>
                    <a:pt x="71605" y="117125"/>
                    <a:pt x="73192" y="98075"/>
                  </a:cubicBezTo>
                  <a:cubicBezTo>
                    <a:pt x="74779" y="79025"/>
                    <a:pt x="97004" y="65267"/>
                    <a:pt x="95417" y="56800"/>
                  </a:cubicBezTo>
                  <a:cubicBezTo>
                    <a:pt x="93830" y="48333"/>
                    <a:pt x="67371" y="55742"/>
                    <a:pt x="63667" y="47275"/>
                  </a:cubicBezTo>
                  <a:cubicBezTo>
                    <a:pt x="59963" y="38808"/>
                    <a:pt x="81659" y="10763"/>
                    <a:pt x="73192" y="6000"/>
                  </a:cubicBezTo>
                  <a:cubicBezTo>
                    <a:pt x="64725" y="1237"/>
                    <a:pt x="3342" y="-2996"/>
                    <a:pt x="167" y="28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6" name="フリーフォーム 1075">
              <a:extLst>
                <a:ext uri="{FF2B5EF4-FFF2-40B4-BE49-F238E27FC236}">
                  <a16:creationId xmlns:a16="http://schemas.microsoft.com/office/drawing/2014/main" id="{B5F8678B-8BB4-F094-8459-745421D841EC}"/>
                </a:ext>
              </a:extLst>
            </p:cNvPr>
            <p:cNvSpPr/>
            <p:nvPr/>
          </p:nvSpPr>
          <p:spPr>
            <a:xfrm>
              <a:off x="8771714" y="2517767"/>
              <a:ext cx="143794" cy="568344"/>
            </a:xfrm>
            <a:custGeom>
              <a:avLst/>
              <a:gdLst>
                <a:gd name="connsiteX0" fmla="*/ 143686 w 143794"/>
                <a:gd name="connsiteY0" fmla="*/ 8 h 568344"/>
                <a:gd name="connsiteX1" fmla="*/ 35736 w 143794"/>
                <a:gd name="connsiteY1" fmla="*/ 146058 h 568344"/>
                <a:gd name="connsiteX2" fmla="*/ 29386 w 143794"/>
                <a:gd name="connsiteY2" fmla="*/ 304808 h 568344"/>
                <a:gd name="connsiteX3" fmla="*/ 19861 w 143794"/>
                <a:gd name="connsiteY3" fmla="*/ 238133 h 568344"/>
                <a:gd name="connsiteX4" fmla="*/ 29386 w 143794"/>
                <a:gd name="connsiteY4" fmla="*/ 463558 h 568344"/>
                <a:gd name="connsiteX5" fmla="*/ 13511 w 143794"/>
                <a:gd name="connsiteY5" fmla="*/ 333383 h 568344"/>
                <a:gd name="connsiteX6" fmla="*/ 32561 w 143794"/>
                <a:gd name="connsiteY6" fmla="*/ 568333 h 568344"/>
                <a:gd name="connsiteX7" fmla="*/ 23036 w 143794"/>
                <a:gd name="connsiteY7" fmla="*/ 342908 h 568344"/>
                <a:gd name="connsiteX8" fmla="*/ 19861 w 143794"/>
                <a:gd name="connsiteY8" fmla="*/ 187333 h 568344"/>
                <a:gd name="connsiteX9" fmla="*/ 3986 w 143794"/>
                <a:gd name="connsiteY9" fmla="*/ 215908 h 568344"/>
                <a:gd name="connsiteX10" fmla="*/ 13511 w 143794"/>
                <a:gd name="connsiteY10" fmla="*/ 152408 h 568344"/>
                <a:gd name="connsiteX11" fmla="*/ 143686 w 143794"/>
                <a:gd name="connsiteY11" fmla="*/ 8 h 56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3794" h="568344">
                  <a:moveTo>
                    <a:pt x="143686" y="8"/>
                  </a:moveTo>
                  <a:cubicBezTo>
                    <a:pt x="147390" y="-1050"/>
                    <a:pt x="54786" y="95258"/>
                    <a:pt x="35736" y="146058"/>
                  </a:cubicBezTo>
                  <a:cubicBezTo>
                    <a:pt x="16686" y="196858"/>
                    <a:pt x="32032" y="289462"/>
                    <a:pt x="29386" y="304808"/>
                  </a:cubicBezTo>
                  <a:cubicBezTo>
                    <a:pt x="26740" y="320154"/>
                    <a:pt x="19861" y="211675"/>
                    <a:pt x="19861" y="238133"/>
                  </a:cubicBezTo>
                  <a:cubicBezTo>
                    <a:pt x="19861" y="264591"/>
                    <a:pt x="30444" y="447683"/>
                    <a:pt x="29386" y="463558"/>
                  </a:cubicBezTo>
                  <a:cubicBezTo>
                    <a:pt x="28328" y="479433"/>
                    <a:pt x="12982" y="315921"/>
                    <a:pt x="13511" y="333383"/>
                  </a:cubicBezTo>
                  <a:cubicBezTo>
                    <a:pt x="14040" y="350845"/>
                    <a:pt x="30974" y="566746"/>
                    <a:pt x="32561" y="568333"/>
                  </a:cubicBezTo>
                  <a:cubicBezTo>
                    <a:pt x="34148" y="569920"/>
                    <a:pt x="25153" y="406408"/>
                    <a:pt x="23036" y="342908"/>
                  </a:cubicBezTo>
                  <a:cubicBezTo>
                    <a:pt x="20919" y="279408"/>
                    <a:pt x="23036" y="208500"/>
                    <a:pt x="19861" y="187333"/>
                  </a:cubicBezTo>
                  <a:cubicBezTo>
                    <a:pt x="16686" y="166166"/>
                    <a:pt x="5044" y="221729"/>
                    <a:pt x="3986" y="215908"/>
                  </a:cubicBezTo>
                  <a:cubicBezTo>
                    <a:pt x="2928" y="210087"/>
                    <a:pt x="-8714" y="183629"/>
                    <a:pt x="13511" y="152408"/>
                  </a:cubicBezTo>
                  <a:cubicBezTo>
                    <a:pt x="35736" y="121187"/>
                    <a:pt x="139982" y="1066"/>
                    <a:pt x="143686" y="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7" name="フリーフォーム 1076">
              <a:extLst>
                <a:ext uri="{FF2B5EF4-FFF2-40B4-BE49-F238E27FC236}">
                  <a16:creationId xmlns:a16="http://schemas.microsoft.com/office/drawing/2014/main" id="{7307A9FE-C8C5-706D-D99A-9E189EBE105D}"/>
                </a:ext>
              </a:extLst>
            </p:cNvPr>
            <p:cNvSpPr/>
            <p:nvPr/>
          </p:nvSpPr>
          <p:spPr>
            <a:xfrm>
              <a:off x="9574951" y="3898755"/>
              <a:ext cx="170438" cy="277068"/>
            </a:xfrm>
            <a:custGeom>
              <a:avLst/>
              <a:gdLst>
                <a:gd name="connsiteX0" fmla="*/ 849 w 170438"/>
                <a:gd name="connsiteY0" fmla="*/ 145 h 277068"/>
                <a:gd name="connsiteX1" fmla="*/ 4024 w 170438"/>
                <a:gd name="connsiteY1" fmla="*/ 127145 h 277068"/>
                <a:gd name="connsiteX2" fmla="*/ 10374 w 170438"/>
                <a:gd name="connsiteY2" fmla="*/ 111270 h 277068"/>
                <a:gd name="connsiteX3" fmla="*/ 77049 w 170438"/>
                <a:gd name="connsiteY3" fmla="*/ 187470 h 277068"/>
                <a:gd name="connsiteX4" fmla="*/ 57999 w 170438"/>
                <a:gd name="connsiteY4" fmla="*/ 184295 h 277068"/>
                <a:gd name="connsiteX5" fmla="*/ 169124 w 170438"/>
                <a:gd name="connsiteY5" fmla="*/ 276370 h 277068"/>
                <a:gd name="connsiteX6" fmla="*/ 111974 w 170438"/>
                <a:gd name="connsiteY6" fmla="*/ 228745 h 277068"/>
                <a:gd name="connsiteX7" fmla="*/ 7199 w 170438"/>
                <a:gd name="connsiteY7" fmla="*/ 270020 h 277068"/>
                <a:gd name="connsiteX8" fmla="*/ 77049 w 170438"/>
                <a:gd name="connsiteY8" fmla="*/ 225570 h 277068"/>
                <a:gd name="connsiteX9" fmla="*/ 77049 w 170438"/>
                <a:gd name="connsiteY9" fmla="*/ 177945 h 277068"/>
                <a:gd name="connsiteX10" fmla="*/ 13549 w 170438"/>
                <a:gd name="connsiteY10" fmla="*/ 171595 h 277068"/>
                <a:gd name="connsiteX11" fmla="*/ 26249 w 170438"/>
                <a:gd name="connsiteY11" fmla="*/ 152545 h 277068"/>
                <a:gd name="connsiteX12" fmla="*/ 19899 w 170438"/>
                <a:gd name="connsiteY12" fmla="*/ 155720 h 277068"/>
                <a:gd name="connsiteX13" fmla="*/ 849 w 170438"/>
                <a:gd name="connsiteY13" fmla="*/ 145 h 277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0438" h="277068">
                  <a:moveTo>
                    <a:pt x="849" y="145"/>
                  </a:moveTo>
                  <a:cubicBezTo>
                    <a:pt x="-1797" y="-4617"/>
                    <a:pt x="2437" y="108624"/>
                    <a:pt x="4024" y="127145"/>
                  </a:cubicBezTo>
                  <a:cubicBezTo>
                    <a:pt x="5611" y="145666"/>
                    <a:pt x="-1797" y="101216"/>
                    <a:pt x="10374" y="111270"/>
                  </a:cubicBezTo>
                  <a:cubicBezTo>
                    <a:pt x="22545" y="121324"/>
                    <a:pt x="69112" y="175299"/>
                    <a:pt x="77049" y="187470"/>
                  </a:cubicBezTo>
                  <a:cubicBezTo>
                    <a:pt x="84986" y="199641"/>
                    <a:pt x="42653" y="169478"/>
                    <a:pt x="57999" y="184295"/>
                  </a:cubicBezTo>
                  <a:cubicBezTo>
                    <a:pt x="73345" y="199112"/>
                    <a:pt x="169124" y="276370"/>
                    <a:pt x="169124" y="276370"/>
                  </a:cubicBezTo>
                  <a:cubicBezTo>
                    <a:pt x="178120" y="283778"/>
                    <a:pt x="138961" y="229803"/>
                    <a:pt x="111974" y="228745"/>
                  </a:cubicBezTo>
                  <a:cubicBezTo>
                    <a:pt x="84987" y="227687"/>
                    <a:pt x="13020" y="270549"/>
                    <a:pt x="7199" y="270020"/>
                  </a:cubicBezTo>
                  <a:cubicBezTo>
                    <a:pt x="1378" y="269491"/>
                    <a:pt x="65407" y="240916"/>
                    <a:pt x="77049" y="225570"/>
                  </a:cubicBezTo>
                  <a:cubicBezTo>
                    <a:pt x="88691" y="210224"/>
                    <a:pt x="87632" y="186941"/>
                    <a:pt x="77049" y="177945"/>
                  </a:cubicBezTo>
                  <a:cubicBezTo>
                    <a:pt x="66466" y="168949"/>
                    <a:pt x="13549" y="171595"/>
                    <a:pt x="13549" y="171595"/>
                  </a:cubicBezTo>
                  <a:cubicBezTo>
                    <a:pt x="5082" y="167362"/>
                    <a:pt x="26249" y="152545"/>
                    <a:pt x="26249" y="152545"/>
                  </a:cubicBezTo>
                  <a:cubicBezTo>
                    <a:pt x="27307" y="149899"/>
                    <a:pt x="25191" y="177945"/>
                    <a:pt x="19899" y="155720"/>
                  </a:cubicBezTo>
                  <a:cubicBezTo>
                    <a:pt x="14607" y="133495"/>
                    <a:pt x="3495" y="4907"/>
                    <a:pt x="849" y="1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8" name="フリーフォーム 1077">
              <a:extLst>
                <a:ext uri="{FF2B5EF4-FFF2-40B4-BE49-F238E27FC236}">
                  <a16:creationId xmlns:a16="http://schemas.microsoft.com/office/drawing/2014/main" id="{01046BD0-979B-3222-6A95-D84922F17DEA}"/>
                </a:ext>
              </a:extLst>
            </p:cNvPr>
            <p:cNvSpPr/>
            <p:nvPr/>
          </p:nvSpPr>
          <p:spPr>
            <a:xfrm>
              <a:off x="9502552" y="3660446"/>
              <a:ext cx="342362" cy="230085"/>
            </a:xfrm>
            <a:custGeom>
              <a:avLst/>
              <a:gdLst>
                <a:gd name="connsiteX0" fmla="*/ 223 w 342362"/>
                <a:gd name="connsiteY0" fmla="*/ 329 h 230085"/>
                <a:gd name="connsiteX1" fmla="*/ 73248 w 342362"/>
                <a:gd name="connsiteY1" fmla="*/ 92404 h 230085"/>
                <a:gd name="connsiteX2" fmla="*/ 120873 w 342362"/>
                <a:gd name="connsiteY2" fmla="*/ 149554 h 230085"/>
                <a:gd name="connsiteX3" fmla="*/ 79598 w 342362"/>
                <a:gd name="connsiteY3" fmla="*/ 162254 h 230085"/>
                <a:gd name="connsiteX4" fmla="*/ 127223 w 342362"/>
                <a:gd name="connsiteY4" fmla="*/ 171779 h 230085"/>
                <a:gd name="connsiteX5" fmla="*/ 339948 w 342362"/>
                <a:gd name="connsiteY5" fmla="*/ 228929 h 230085"/>
                <a:gd name="connsiteX6" fmla="*/ 235173 w 342362"/>
                <a:gd name="connsiteY6" fmla="*/ 209879 h 230085"/>
                <a:gd name="connsiteX7" fmla="*/ 127223 w 342362"/>
                <a:gd name="connsiteY7" fmla="*/ 206704 h 230085"/>
                <a:gd name="connsiteX8" fmla="*/ 98648 w 342362"/>
                <a:gd name="connsiteY8" fmla="*/ 209879 h 230085"/>
                <a:gd name="connsiteX9" fmla="*/ 146273 w 342362"/>
                <a:gd name="connsiteY9" fmla="*/ 181304 h 230085"/>
                <a:gd name="connsiteX10" fmla="*/ 117698 w 342362"/>
                <a:gd name="connsiteY10" fmla="*/ 187654 h 230085"/>
                <a:gd name="connsiteX11" fmla="*/ 98648 w 342362"/>
                <a:gd name="connsiteY11" fmla="*/ 127329 h 230085"/>
                <a:gd name="connsiteX12" fmla="*/ 223 w 342362"/>
                <a:gd name="connsiteY12" fmla="*/ 329 h 230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2362" h="230085">
                  <a:moveTo>
                    <a:pt x="223" y="329"/>
                  </a:moveTo>
                  <a:cubicBezTo>
                    <a:pt x="-4010" y="-5492"/>
                    <a:pt x="53140" y="67533"/>
                    <a:pt x="73248" y="92404"/>
                  </a:cubicBezTo>
                  <a:cubicBezTo>
                    <a:pt x="93356" y="117275"/>
                    <a:pt x="119815" y="137912"/>
                    <a:pt x="120873" y="149554"/>
                  </a:cubicBezTo>
                  <a:cubicBezTo>
                    <a:pt x="121931" y="161196"/>
                    <a:pt x="78540" y="158550"/>
                    <a:pt x="79598" y="162254"/>
                  </a:cubicBezTo>
                  <a:cubicBezTo>
                    <a:pt x="80656" y="165958"/>
                    <a:pt x="83831" y="160667"/>
                    <a:pt x="127223" y="171779"/>
                  </a:cubicBezTo>
                  <a:cubicBezTo>
                    <a:pt x="170615" y="182891"/>
                    <a:pt x="321956" y="222579"/>
                    <a:pt x="339948" y="228929"/>
                  </a:cubicBezTo>
                  <a:cubicBezTo>
                    <a:pt x="357940" y="235279"/>
                    <a:pt x="270627" y="213583"/>
                    <a:pt x="235173" y="209879"/>
                  </a:cubicBezTo>
                  <a:cubicBezTo>
                    <a:pt x="199719" y="206175"/>
                    <a:pt x="149977" y="206704"/>
                    <a:pt x="127223" y="206704"/>
                  </a:cubicBezTo>
                  <a:cubicBezTo>
                    <a:pt x="104469" y="206704"/>
                    <a:pt x="95473" y="214112"/>
                    <a:pt x="98648" y="209879"/>
                  </a:cubicBezTo>
                  <a:cubicBezTo>
                    <a:pt x="101823" y="205646"/>
                    <a:pt x="143098" y="185008"/>
                    <a:pt x="146273" y="181304"/>
                  </a:cubicBezTo>
                  <a:cubicBezTo>
                    <a:pt x="149448" y="177600"/>
                    <a:pt x="125636" y="196650"/>
                    <a:pt x="117698" y="187654"/>
                  </a:cubicBezTo>
                  <a:cubicBezTo>
                    <a:pt x="109761" y="178658"/>
                    <a:pt x="114523" y="154846"/>
                    <a:pt x="98648" y="127329"/>
                  </a:cubicBezTo>
                  <a:cubicBezTo>
                    <a:pt x="82773" y="99812"/>
                    <a:pt x="4456" y="6150"/>
                    <a:pt x="223" y="3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9" name="フリーフォーム 1078">
              <a:extLst>
                <a:ext uri="{FF2B5EF4-FFF2-40B4-BE49-F238E27FC236}">
                  <a16:creationId xmlns:a16="http://schemas.microsoft.com/office/drawing/2014/main" id="{9EE21069-54EA-48D3-D0D7-73468BC3C355}"/>
                </a:ext>
              </a:extLst>
            </p:cNvPr>
            <p:cNvSpPr/>
            <p:nvPr/>
          </p:nvSpPr>
          <p:spPr>
            <a:xfrm>
              <a:off x="8689657" y="2097621"/>
              <a:ext cx="202447" cy="686389"/>
            </a:xfrm>
            <a:custGeom>
              <a:avLst/>
              <a:gdLst>
                <a:gd name="connsiteX0" fmla="*/ 202211 w 202447"/>
                <a:gd name="connsiteY0" fmla="*/ 120 h 686389"/>
                <a:gd name="connsiteX1" fmla="*/ 50931 w 202447"/>
                <a:gd name="connsiteY1" fmla="*/ 221997 h 686389"/>
                <a:gd name="connsiteX2" fmla="*/ 87911 w 202447"/>
                <a:gd name="connsiteY2" fmla="*/ 211911 h 686389"/>
                <a:gd name="connsiteX3" fmla="*/ 17314 w 202447"/>
                <a:gd name="connsiteY3" fmla="*/ 285870 h 686389"/>
                <a:gd name="connsiteX4" fmla="*/ 47569 w 202447"/>
                <a:gd name="connsiteY4" fmla="*/ 440511 h 686389"/>
                <a:gd name="connsiteX5" fmla="*/ 27399 w 202447"/>
                <a:gd name="connsiteY5" fmla="*/ 390085 h 686389"/>
                <a:gd name="connsiteX6" fmla="*/ 84549 w 202447"/>
                <a:gd name="connsiteY6" fmla="*/ 591791 h 686389"/>
                <a:gd name="connsiteX7" fmla="*/ 57655 w 202447"/>
                <a:gd name="connsiteY7" fmla="*/ 541364 h 686389"/>
                <a:gd name="connsiteX8" fmla="*/ 104719 w 202447"/>
                <a:gd name="connsiteY8" fmla="*/ 685920 h 686389"/>
                <a:gd name="connsiteX9" fmla="*/ 17314 w 202447"/>
                <a:gd name="connsiteY9" fmla="*/ 484214 h 686389"/>
                <a:gd name="connsiteX10" fmla="*/ 3867 w 202447"/>
                <a:gd name="connsiteY10" fmla="*/ 309403 h 686389"/>
                <a:gd name="connsiteX11" fmla="*/ 20675 w 202447"/>
                <a:gd name="connsiteY11" fmla="*/ 349744 h 686389"/>
                <a:gd name="connsiteX12" fmla="*/ 10590 w 202447"/>
                <a:gd name="connsiteY12" fmla="*/ 255614 h 686389"/>
                <a:gd name="connsiteX13" fmla="*/ 202211 w 202447"/>
                <a:gd name="connsiteY13" fmla="*/ 120 h 686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2447" h="686389">
                  <a:moveTo>
                    <a:pt x="202211" y="120"/>
                  </a:moveTo>
                  <a:cubicBezTo>
                    <a:pt x="208934" y="-5483"/>
                    <a:pt x="69981" y="186699"/>
                    <a:pt x="50931" y="221997"/>
                  </a:cubicBezTo>
                  <a:cubicBezTo>
                    <a:pt x="31881" y="257295"/>
                    <a:pt x="93514" y="201265"/>
                    <a:pt x="87911" y="211911"/>
                  </a:cubicBezTo>
                  <a:cubicBezTo>
                    <a:pt x="82308" y="222557"/>
                    <a:pt x="24038" y="247770"/>
                    <a:pt x="17314" y="285870"/>
                  </a:cubicBezTo>
                  <a:cubicBezTo>
                    <a:pt x="10590" y="323970"/>
                    <a:pt x="45888" y="423142"/>
                    <a:pt x="47569" y="440511"/>
                  </a:cubicBezTo>
                  <a:cubicBezTo>
                    <a:pt x="49250" y="457880"/>
                    <a:pt x="21236" y="364872"/>
                    <a:pt x="27399" y="390085"/>
                  </a:cubicBezTo>
                  <a:cubicBezTo>
                    <a:pt x="33562" y="415298"/>
                    <a:pt x="79506" y="566578"/>
                    <a:pt x="84549" y="591791"/>
                  </a:cubicBezTo>
                  <a:cubicBezTo>
                    <a:pt x="89592" y="617004"/>
                    <a:pt x="54293" y="525676"/>
                    <a:pt x="57655" y="541364"/>
                  </a:cubicBezTo>
                  <a:cubicBezTo>
                    <a:pt x="61017" y="557052"/>
                    <a:pt x="111443" y="695445"/>
                    <a:pt x="104719" y="685920"/>
                  </a:cubicBezTo>
                  <a:cubicBezTo>
                    <a:pt x="97995" y="676395"/>
                    <a:pt x="34123" y="546967"/>
                    <a:pt x="17314" y="484214"/>
                  </a:cubicBezTo>
                  <a:cubicBezTo>
                    <a:pt x="505" y="421461"/>
                    <a:pt x="3307" y="331815"/>
                    <a:pt x="3867" y="309403"/>
                  </a:cubicBezTo>
                  <a:cubicBezTo>
                    <a:pt x="4427" y="286991"/>
                    <a:pt x="19555" y="358709"/>
                    <a:pt x="20675" y="349744"/>
                  </a:cubicBezTo>
                  <a:cubicBezTo>
                    <a:pt x="21795" y="340779"/>
                    <a:pt x="-18545" y="309963"/>
                    <a:pt x="10590" y="255614"/>
                  </a:cubicBezTo>
                  <a:cubicBezTo>
                    <a:pt x="39725" y="201266"/>
                    <a:pt x="195488" y="5723"/>
                    <a:pt x="202211" y="120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0" name="フリーフォーム 1079">
              <a:extLst>
                <a:ext uri="{FF2B5EF4-FFF2-40B4-BE49-F238E27FC236}">
                  <a16:creationId xmlns:a16="http://schemas.microsoft.com/office/drawing/2014/main" id="{08AB85AB-F8F5-FE8D-D963-91F00328793F}"/>
                </a:ext>
              </a:extLst>
            </p:cNvPr>
            <p:cNvSpPr/>
            <p:nvPr/>
          </p:nvSpPr>
          <p:spPr>
            <a:xfrm>
              <a:off x="9028916" y="3700647"/>
              <a:ext cx="239642" cy="153087"/>
            </a:xfrm>
            <a:custGeom>
              <a:avLst/>
              <a:gdLst>
                <a:gd name="connsiteX0" fmla="*/ 784 w 239642"/>
                <a:gd name="connsiteY0" fmla="*/ 24188 h 153087"/>
                <a:gd name="connsiteX1" fmla="*/ 178958 w 239642"/>
                <a:gd name="connsiteY1" fmla="*/ 656 h 153087"/>
                <a:gd name="connsiteX2" fmla="*/ 165510 w 239642"/>
                <a:gd name="connsiteY2" fmla="*/ 20827 h 153087"/>
                <a:gd name="connsiteX3" fmla="*/ 239469 w 239642"/>
                <a:gd name="connsiteY3" fmla="*/ 151935 h 153087"/>
                <a:gd name="connsiteX4" fmla="*/ 185681 w 239642"/>
                <a:gd name="connsiteY4" fmla="*/ 81338 h 153087"/>
                <a:gd name="connsiteX5" fmla="*/ 175596 w 239642"/>
                <a:gd name="connsiteY5" fmla="*/ 20827 h 153087"/>
                <a:gd name="connsiteX6" fmla="*/ 115084 w 239642"/>
                <a:gd name="connsiteY6" fmla="*/ 34274 h 153087"/>
                <a:gd name="connsiteX7" fmla="*/ 784 w 239642"/>
                <a:gd name="connsiteY7" fmla="*/ 24188 h 15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642" h="153087">
                  <a:moveTo>
                    <a:pt x="784" y="24188"/>
                  </a:moveTo>
                  <a:cubicBezTo>
                    <a:pt x="11430" y="18585"/>
                    <a:pt x="178958" y="656"/>
                    <a:pt x="178958" y="656"/>
                  </a:cubicBezTo>
                  <a:cubicBezTo>
                    <a:pt x="206412" y="96"/>
                    <a:pt x="155425" y="-4386"/>
                    <a:pt x="165510" y="20827"/>
                  </a:cubicBezTo>
                  <a:cubicBezTo>
                    <a:pt x="175595" y="46040"/>
                    <a:pt x="236107" y="141850"/>
                    <a:pt x="239469" y="151935"/>
                  </a:cubicBezTo>
                  <a:cubicBezTo>
                    <a:pt x="242831" y="162020"/>
                    <a:pt x="196327" y="103189"/>
                    <a:pt x="185681" y="81338"/>
                  </a:cubicBezTo>
                  <a:cubicBezTo>
                    <a:pt x="175036" y="59487"/>
                    <a:pt x="187362" y="28671"/>
                    <a:pt x="175596" y="20827"/>
                  </a:cubicBezTo>
                  <a:cubicBezTo>
                    <a:pt x="163830" y="12983"/>
                    <a:pt x="139177" y="33714"/>
                    <a:pt x="115084" y="34274"/>
                  </a:cubicBezTo>
                  <a:cubicBezTo>
                    <a:pt x="90991" y="34834"/>
                    <a:pt x="-9862" y="29791"/>
                    <a:pt x="784" y="241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1" name="フリーフォーム 1080">
              <a:extLst>
                <a:ext uri="{FF2B5EF4-FFF2-40B4-BE49-F238E27FC236}">
                  <a16:creationId xmlns:a16="http://schemas.microsoft.com/office/drawing/2014/main" id="{CFFC73F0-F179-E6C4-FBFF-5DFE0DE74BCC}"/>
                </a:ext>
              </a:extLst>
            </p:cNvPr>
            <p:cNvSpPr/>
            <p:nvPr/>
          </p:nvSpPr>
          <p:spPr>
            <a:xfrm>
              <a:off x="9022751" y="3824965"/>
              <a:ext cx="158970" cy="287904"/>
            </a:xfrm>
            <a:custGeom>
              <a:avLst/>
              <a:gdLst>
                <a:gd name="connsiteX0" fmla="*/ 225 w 158970"/>
                <a:gd name="connsiteY0" fmla="*/ 723 h 287904"/>
                <a:gd name="connsiteX1" fmla="*/ 67461 w 158970"/>
                <a:gd name="connsiteY1" fmla="*/ 78044 h 287904"/>
                <a:gd name="connsiteX2" fmla="*/ 47290 w 158970"/>
                <a:gd name="connsiteY2" fmla="*/ 111661 h 287904"/>
                <a:gd name="connsiteX3" fmla="*/ 74184 w 158970"/>
                <a:gd name="connsiteY3" fmla="*/ 128470 h 287904"/>
                <a:gd name="connsiteX4" fmla="*/ 158228 w 158970"/>
                <a:gd name="connsiteY4" fmla="*/ 286473 h 287904"/>
                <a:gd name="connsiteX5" fmla="*/ 114525 w 158970"/>
                <a:gd name="connsiteY5" fmla="*/ 202429 h 287904"/>
                <a:gd name="connsiteX6" fmla="*/ 101078 w 158970"/>
                <a:gd name="connsiteY6" fmla="*/ 131832 h 287904"/>
                <a:gd name="connsiteX7" fmla="*/ 94355 w 158970"/>
                <a:gd name="connsiteY7" fmla="*/ 128470 h 287904"/>
                <a:gd name="connsiteX8" fmla="*/ 225 w 158970"/>
                <a:gd name="connsiteY8" fmla="*/ 723 h 287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970" h="287904">
                  <a:moveTo>
                    <a:pt x="225" y="723"/>
                  </a:moveTo>
                  <a:cubicBezTo>
                    <a:pt x="-4257" y="-7681"/>
                    <a:pt x="59617" y="59554"/>
                    <a:pt x="67461" y="78044"/>
                  </a:cubicBezTo>
                  <a:cubicBezTo>
                    <a:pt x="75305" y="96534"/>
                    <a:pt x="46170" y="103257"/>
                    <a:pt x="47290" y="111661"/>
                  </a:cubicBezTo>
                  <a:cubicBezTo>
                    <a:pt x="48411" y="120065"/>
                    <a:pt x="55694" y="99335"/>
                    <a:pt x="74184" y="128470"/>
                  </a:cubicBezTo>
                  <a:cubicBezTo>
                    <a:pt x="92674" y="157605"/>
                    <a:pt x="151505" y="274147"/>
                    <a:pt x="158228" y="286473"/>
                  </a:cubicBezTo>
                  <a:cubicBezTo>
                    <a:pt x="164952" y="298800"/>
                    <a:pt x="124050" y="228202"/>
                    <a:pt x="114525" y="202429"/>
                  </a:cubicBezTo>
                  <a:cubicBezTo>
                    <a:pt x="105000" y="176656"/>
                    <a:pt x="101078" y="131832"/>
                    <a:pt x="101078" y="131832"/>
                  </a:cubicBezTo>
                  <a:cubicBezTo>
                    <a:pt x="97716" y="119505"/>
                    <a:pt x="109483" y="144719"/>
                    <a:pt x="94355" y="128470"/>
                  </a:cubicBezTo>
                  <a:cubicBezTo>
                    <a:pt x="79227" y="112222"/>
                    <a:pt x="4707" y="9127"/>
                    <a:pt x="225" y="7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2" name="フリーフォーム 1081">
              <a:extLst>
                <a:ext uri="{FF2B5EF4-FFF2-40B4-BE49-F238E27FC236}">
                  <a16:creationId xmlns:a16="http://schemas.microsoft.com/office/drawing/2014/main" id="{CEA0CB0A-F95D-2009-6344-196DE627E859}"/>
                </a:ext>
              </a:extLst>
            </p:cNvPr>
            <p:cNvSpPr/>
            <p:nvPr/>
          </p:nvSpPr>
          <p:spPr>
            <a:xfrm>
              <a:off x="9338932" y="3916424"/>
              <a:ext cx="142564" cy="140359"/>
            </a:xfrm>
            <a:custGeom>
              <a:avLst/>
              <a:gdLst>
                <a:gd name="connsiteX0" fmla="*/ 50 w 142564"/>
                <a:gd name="connsiteY0" fmla="*/ 32 h 140359"/>
                <a:gd name="connsiteX1" fmla="*/ 23583 w 142564"/>
                <a:gd name="connsiteY1" fmla="*/ 87438 h 140359"/>
                <a:gd name="connsiteX2" fmla="*/ 137883 w 142564"/>
                <a:gd name="connsiteY2" fmla="*/ 137864 h 140359"/>
                <a:gd name="connsiteX3" fmla="*/ 114350 w 142564"/>
                <a:gd name="connsiteY3" fmla="*/ 131141 h 140359"/>
                <a:gd name="connsiteX4" fmla="*/ 57200 w 142564"/>
                <a:gd name="connsiteY4" fmla="*/ 117694 h 140359"/>
                <a:gd name="connsiteX5" fmla="*/ 110989 w 142564"/>
                <a:gd name="connsiteY5" fmla="*/ 110970 h 140359"/>
                <a:gd name="connsiteX6" fmla="*/ 20221 w 142564"/>
                <a:gd name="connsiteY6" fmla="*/ 77352 h 140359"/>
                <a:gd name="connsiteX7" fmla="*/ 50 w 142564"/>
                <a:gd name="connsiteY7" fmla="*/ 32 h 140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564" h="140359">
                  <a:moveTo>
                    <a:pt x="50" y="32"/>
                  </a:moveTo>
                  <a:cubicBezTo>
                    <a:pt x="610" y="1713"/>
                    <a:pt x="611" y="64466"/>
                    <a:pt x="23583" y="87438"/>
                  </a:cubicBezTo>
                  <a:cubicBezTo>
                    <a:pt x="46555" y="110410"/>
                    <a:pt x="137883" y="137864"/>
                    <a:pt x="137883" y="137864"/>
                  </a:cubicBezTo>
                  <a:cubicBezTo>
                    <a:pt x="153011" y="145148"/>
                    <a:pt x="127797" y="134503"/>
                    <a:pt x="114350" y="131141"/>
                  </a:cubicBezTo>
                  <a:cubicBezTo>
                    <a:pt x="100903" y="127779"/>
                    <a:pt x="57760" y="121056"/>
                    <a:pt x="57200" y="117694"/>
                  </a:cubicBezTo>
                  <a:cubicBezTo>
                    <a:pt x="56640" y="114332"/>
                    <a:pt x="117152" y="117694"/>
                    <a:pt x="110989" y="110970"/>
                  </a:cubicBezTo>
                  <a:cubicBezTo>
                    <a:pt x="104826" y="104246"/>
                    <a:pt x="37030" y="91920"/>
                    <a:pt x="20221" y="77352"/>
                  </a:cubicBezTo>
                  <a:cubicBezTo>
                    <a:pt x="3412" y="62784"/>
                    <a:pt x="-510" y="-1649"/>
                    <a:pt x="50" y="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3" name="フリーフォーム 1082">
              <a:extLst>
                <a:ext uri="{FF2B5EF4-FFF2-40B4-BE49-F238E27FC236}">
                  <a16:creationId xmlns:a16="http://schemas.microsoft.com/office/drawing/2014/main" id="{14C75052-0DE2-82AD-3010-70FC93905B04}"/>
                </a:ext>
              </a:extLst>
            </p:cNvPr>
            <p:cNvSpPr/>
            <p:nvPr/>
          </p:nvSpPr>
          <p:spPr>
            <a:xfrm>
              <a:off x="8378755" y="2914645"/>
              <a:ext cx="168810" cy="743915"/>
            </a:xfrm>
            <a:custGeom>
              <a:avLst/>
              <a:gdLst>
                <a:gd name="connsiteX0" fmla="*/ 70 w 168810"/>
                <a:gd name="connsiteY0" fmla="*/ 5 h 743915"/>
                <a:gd name="connsiteX1" fmla="*/ 69920 w 168810"/>
                <a:gd name="connsiteY1" fmla="*/ 225430 h 743915"/>
                <a:gd name="connsiteX2" fmla="*/ 60395 w 168810"/>
                <a:gd name="connsiteY2" fmla="*/ 241305 h 743915"/>
                <a:gd name="connsiteX3" fmla="*/ 76270 w 168810"/>
                <a:gd name="connsiteY3" fmla="*/ 387355 h 743915"/>
                <a:gd name="connsiteX4" fmla="*/ 69920 w 168810"/>
                <a:gd name="connsiteY4" fmla="*/ 381005 h 743915"/>
                <a:gd name="connsiteX5" fmla="*/ 104845 w 168810"/>
                <a:gd name="connsiteY5" fmla="*/ 577855 h 743915"/>
                <a:gd name="connsiteX6" fmla="*/ 111195 w 168810"/>
                <a:gd name="connsiteY6" fmla="*/ 561980 h 743915"/>
                <a:gd name="connsiteX7" fmla="*/ 168345 w 168810"/>
                <a:gd name="connsiteY7" fmla="*/ 742955 h 743915"/>
                <a:gd name="connsiteX8" fmla="*/ 139770 w 168810"/>
                <a:gd name="connsiteY8" fmla="*/ 638180 h 743915"/>
                <a:gd name="connsiteX9" fmla="*/ 82620 w 168810"/>
                <a:gd name="connsiteY9" fmla="*/ 428630 h 743915"/>
                <a:gd name="connsiteX10" fmla="*/ 95320 w 168810"/>
                <a:gd name="connsiteY10" fmla="*/ 447680 h 743915"/>
                <a:gd name="connsiteX11" fmla="*/ 85795 w 168810"/>
                <a:gd name="connsiteY11" fmla="*/ 219080 h 743915"/>
                <a:gd name="connsiteX12" fmla="*/ 70 w 168810"/>
                <a:gd name="connsiteY12" fmla="*/ 5 h 74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8810" h="743915">
                  <a:moveTo>
                    <a:pt x="70" y="5"/>
                  </a:moveTo>
                  <a:cubicBezTo>
                    <a:pt x="-2576" y="1063"/>
                    <a:pt x="69920" y="225430"/>
                    <a:pt x="69920" y="225430"/>
                  </a:cubicBezTo>
                  <a:cubicBezTo>
                    <a:pt x="79974" y="265647"/>
                    <a:pt x="59337" y="214318"/>
                    <a:pt x="60395" y="241305"/>
                  </a:cubicBezTo>
                  <a:cubicBezTo>
                    <a:pt x="61453" y="268292"/>
                    <a:pt x="76270" y="387355"/>
                    <a:pt x="76270" y="387355"/>
                  </a:cubicBezTo>
                  <a:cubicBezTo>
                    <a:pt x="77858" y="410638"/>
                    <a:pt x="65158" y="349255"/>
                    <a:pt x="69920" y="381005"/>
                  </a:cubicBezTo>
                  <a:cubicBezTo>
                    <a:pt x="74682" y="412755"/>
                    <a:pt x="97966" y="547693"/>
                    <a:pt x="104845" y="577855"/>
                  </a:cubicBezTo>
                  <a:cubicBezTo>
                    <a:pt x="111724" y="608017"/>
                    <a:pt x="100612" y="534463"/>
                    <a:pt x="111195" y="561980"/>
                  </a:cubicBezTo>
                  <a:cubicBezTo>
                    <a:pt x="121778" y="589497"/>
                    <a:pt x="163582" y="730255"/>
                    <a:pt x="168345" y="742955"/>
                  </a:cubicBezTo>
                  <a:cubicBezTo>
                    <a:pt x="173108" y="755655"/>
                    <a:pt x="139770" y="638180"/>
                    <a:pt x="139770" y="638180"/>
                  </a:cubicBezTo>
                  <a:cubicBezTo>
                    <a:pt x="125483" y="585793"/>
                    <a:pt x="90028" y="460380"/>
                    <a:pt x="82620" y="428630"/>
                  </a:cubicBezTo>
                  <a:cubicBezTo>
                    <a:pt x="75212" y="396880"/>
                    <a:pt x="94791" y="482605"/>
                    <a:pt x="95320" y="447680"/>
                  </a:cubicBezTo>
                  <a:cubicBezTo>
                    <a:pt x="95849" y="412755"/>
                    <a:pt x="97966" y="289459"/>
                    <a:pt x="85795" y="219080"/>
                  </a:cubicBezTo>
                  <a:cubicBezTo>
                    <a:pt x="73624" y="148701"/>
                    <a:pt x="2716" y="-1053"/>
                    <a:pt x="70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4" name="フリーフォーム 1083">
              <a:extLst>
                <a:ext uri="{FF2B5EF4-FFF2-40B4-BE49-F238E27FC236}">
                  <a16:creationId xmlns:a16="http://schemas.microsoft.com/office/drawing/2014/main" id="{D2613F59-9D1B-F004-3F2E-17BC6449607C}"/>
                </a:ext>
              </a:extLst>
            </p:cNvPr>
            <p:cNvSpPr/>
            <p:nvPr/>
          </p:nvSpPr>
          <p:spPr>
            <a:xfrm>
              <a:off x="8204073" y="2935048"/>
              <a:ext cx="70042" cy="617629"/>
            </a:xfrm>
            <a:custGeom>
              <a:avLst/>
              <a:gdLst>
                <a:gd name="connsiteX0" fmla="*/ 69977 w 70042"/>
                <a:gd name="connsiteY0" fmla="*/ 1827 h 617629"/>
                <a:gd name="connsiteX1" fmla="*/ 38227 w 70042"/>
                <a:gd name="connsiteY1" fmla="*/ 230427 h 617629"/>
                <a:gd name="connsiteX2" fmla="*/ 35052 w 70042"/>
                <a:gd name="connsiteY2" fmla="*/ 376477 h 617629"/>
                <a:gd name="connsiteX3" fmla="*/ 25527 w 70042"/>
                <a:gd name="connsiteY3" fmla="*/ 160577 h 617629"/>
                <a:gd name="connsiteX4" fmla="*/ 50927 w 70042"/>
                <a:gd name="connsiteY4" fmla="*/ 287577 h 617629"/>
                <a:gd name="connsiteX5" fmla="*/ 25527 w 70042"/>
                <a:gd name="connsiteY5" fmla="*/ 439977 h 617629"/>
                <a:gd name="connsiteX6" fmla="*/ 22352 w 70042"/>
                <a:gd name="connsiteY6" fmla="*/ 611427 h 617629"/>
                <a:gd name="connsiteX7" fmla="*/ 16002 w 70042"/>
                <a:gd name="connsiteY7" fmla="*/ 554277 h 617629"/>
                <a:gd name="connsiteX8" fmla="*/ 127 w 70042"/>
                <a:gd name="connsiteY8" fmla="*/ 312977 h 617629"/>
                <a:gd name="connsiteX9" fmla="*/ 25527 w 70042"/>
                <a:gd name="connsiteY9" fmla="*/ 370127 h 617629"/>
                <a:gd name="connsiteX10" fmla="*/ 28702 w 70042"/>
                <a:gd name="connsiteY10" fmla="*/ 214552 h 617629"/>
                <a:gd name="connsiteX11" fmla="*/ 28702 w 70042"/>
                <a:gd name="connsiteY11" fmla="*/ 125652 h 617629"/>
                <a:gd name="connsiteX12" fmla="*/ 69977 w 70042"/>
                <a:gd name="connsiteY12" fmla="*/ 1827 h 617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042" h="617629">
                  <a:moveTo>
                    <a:pt x="69977" y="1827"/>
                  </a:moveTo>
                  <a:cubicBezTo>
                    <a:pt x="71564" y="19289"/>
                    <a:pt x="44048" y="167985"/>
                    <a:pt x="38227" y="230427"/>
                  </a:cubicBezTo>
                  <a:cubicBezTo>
                    <a:pt x="32406" y="292869"/>
                    <a:pt x="37169" y="388119"/>
                    <a:pt x="35052" y="376477"/>
                  </a:cubicBezTo>
                  <a:cubicBezTo>
                    <a:pt x="32935" y="364835"/>
                    <a:pt x="22881" y="175394"/>
                    <a:pt x="25527" y="160577"/>
                  </a:cubicBezTo>
                  <a:cubicBezTo>
                    <a:pt x="28173" y="145760"/>
                    <a:pt x="50927" y="241010"/>
                    <a:pt x="50927" y="287577"/>
                  </a:cubicBezTo>
                  <a:cubicBezTo>
                    <a:pt x="50927" y="334144"/>
                    <a:pt x="30290" y="386002"/>
                    <a:pt x="25527" y="439977"/>
                  </a:cubicBezTo>
                  <a:cubicBezTo>
                    <a:pt x="20764" y="493952"/>
                    <a:pt x="23939" y="592377"/>
                    <a:pt x="22352" y="611427"/>
                  </a:cubicBezTo>
                  <a:cubicBezTo>
                    <a:pt x="20765" y="630477"/>
                    <a:pt x="19706" y="604019"/>
                    <a:pt x="16002" y="554277"/>
                  </a:cubicBezTo>
                  <a:cubicBezTo>
                    <a:pt x="12298" y="504535"/>
                    <a:pt x="-1461" y="343669"/>
                    <a:pt x="127" y="312977"/>
                  </a:cubicBezTo>
                  <a:cubicBezTo>
                    <a:pt x="1714" y="282285"/>
                    <a:pt x="20764" y="386531"/>
                    <a:pt x="25527" y="370127"/>
                  </a:cubicBezTo>
                  <a:cubicBezTo>
                    <a:pt x="30290" y="353723"/>
                    <a:pt x="28173" y="255298"/>
                    <a:pt x="28702" y="214552"/>
                  </a:cubicBezTo>
                  <a:cubicBezTo>
                    <a:pt x="29231" y="173806"/>
                    <a:pt x="23940" y="154227"/>
                    <a:pt x="28702" y="125652"/>
                  </a:cubicBezTo>
                  <a:cubicBezTo>
                    <a:pt x="33464" y="97077"/>
                    <a:pt x="68390" y="-15635"/>
                    <a:pt x="69977" y="18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5" name="フリーフォーム 1084">
              <a:extLst>
                <a:ext uri="{FF2B5EF4-FFF2-40B4-BE49-F238E27FC236}">
                  <a16:creationId xmlns:a16="http://schemas.microsoft.com/office/drawing/2014/main" id="{CFAC7DD5-6E09-AAEA-7C68-F669891F8A6D}"/>
                </a:ext>
              </a:extLst>
            </p:cNvPr>
            <p:cNvSpPr/>
            <p:nvPr/>
          </p:nvSpPr>
          <p:spPr>
            <a:xfrm>
              <a:off x="8591202" y="2454211"/>
              <a:ext cx="88579" cy="722110"/>
            </a:xfrm>
            <a:custGeom>
              <a:avLst/>
              <a:gdLst>
                <a:gd name="connsiteX0" fmla="*/ 54323 w 88579"/>
                <a:gd name="connsiteY0" fmla="*/ 64 h 722110"/>
                <a:gd name="connsiteX1" fmla="*/ 348 w 88579"/>
                <a:gd name="connsiteY1" fmla="*/ 161989 h 722110"/>
                <a:gd name="connsiteX2" fmla="*/ 86073 w 88579"/>
                <a:gd name="connsiteY2" fmla="*/ 320739 h 722110"/>
                <a:gd name="connsiteX3" fmla="*/ 63848 w 88579"/>
                <a:gd name="connsiteY3" fmla="*/ 317564 h 722110"/>
                <a:gd name="connsiteX4" fmla="*/ 44798 w 88579"/>
                <a:gd name="connsiteY4" fmla="*/ 450914 h 722110"/>
                <a:gd name="connsiteX5" fmla="*/ 54323 w 88579"/>
                <a:gd name="connsiteY5" fmla="*/ 444564 h 722110"/>
                <a:gd name="connsiteX6" fmla="*/ 57498 w 88579"/>
                <a:gd name="connsiteY6" fmla="*/ 720789 h 722110"/>
                <a:gd name="connsiteX7" fmla="*/ 73373 w 88579"/>
                <a:gd name="connsiteY7" fmla="*/ 542989 h 722110"/>
                <a:gd name="connsiteX8" fmla="*/ 82898 w 88579"/>
                <a:gd name="connsiteY8" fmla="*/ 400114 h 722110"/>
                <a:gd name="connsiteX9" fmla="*/ 76548 w 88579"/>
                <a:gd name="connsiteY9" fmla="*/ 387414 h 722110"/>
                <a:gd name="connsiteX10" fmla="*/ 60673 w 88579"/>
                <a:gd name="connsiteY10" fmla="*/ 320739 h 722110"/>
                <a:gd name="connsiteX11" fmla="*/ 9873 w 88579"/>
                <a:gd name="connsiteY11" fmla="*/ 225489 h 722110"/>
                <a:gd name="connsiteX12" fmla="*/ 13048 w 88579"/>
                <a:gd name="connsiteY12" fmla="*/ 200089 h 722110"/>
                <a:gd name="connsiteX13" fmla="*/ 16223 w 88579"/>
                <a:gd name="connsiteY13" fmla="*/ 142939 h 722110"/>
                <a:gd name="connsiteX14" fmla="*/ 54323 w 88579"/>
                <a:gd name="connsiteY14" fmla="*/ 64 h 722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579" h="722110">
                  <a:moveTo>
                    <a:pt x="54323" y="64"/>
                  </a:moveTo>
                  <a:cubicBezTo>
                    <a:pt x="51677" y="3239"/>
                    <a:pt x="-4944" y="108543"/>
                    <a:pt x="348" y="161989"/>
                  </a:cubicBezTo>
                  <a:cubicBezTo>
                    <a:pt x="5640" y="215435"/>
                    <a:pt x="75490" y="294810"/>
                    <a:pt x="86073" y="320739"/>
                  </a:cubicBezTo>
                  <a:cubicBezTo>
                    <a:pt x="96656" y="346668"/>
                    <a:pt x="70727" y="295868"/>
                    <a:pt x="63848" y="317564"/>
                  </a:cubicBezTo>
                  <a:cubicBezTo>
                    <a:pt x="56969" y="339260"/>
                    <a:pt x="46385" y="429747"/>
                    <a:pt x="44798" y="450914"/>
                  </a:cubicBezTo>
                  <a:cubicBezTo>
                    <a:pt x="43211" y="472081"/>
                    <a:pt x="52206" y="399585"/>
                    <a:pt x="54323" y="444564"/>
                  </a:cubicBezTo>
                  <a:cubicBezTo>
                    <a:pt x="56440" y="489543"/>
                    <a:pt x="54323" y="704385"/>
                    <a:pt x="57498" y="720789"/>
                  </a:cubicBezTo>
                  <a:cubicBezTo>
                    <a:pt x="60673" y="737193"/>
                    <a:pt x="69140" y="596435"/>
                    <a:pt x="73373" y="542989"/>
                  </a:cubicBezTo>
                  <a:cubicBezTo>
                    <a:pt x="77606" y="489543"/>
                    <a:pt x="82369" y="426043"/>
                    <a:pt x="82898" y="400114"/>
                  </a:cubicBezTo>
                  <a:cubicBezTo>
                    <a:pt x="83427" y="374185"/>
                    <a:pt x="80252" y="400643"/>
                    <a:pt x="76548" y="387414"/>
                  </a:cubicBezTo>
                  <a:cubicBezTo>
                    <a:pt x="72844" y="374185"/>
                    <a:pt x="71785" y="347726"/>
                    <a:pt x="60673" y="320739"/>
                  </a:cubicBezTo>
                  <a:cubicBezTo>
                    <a:pt x="49561" y="293752"/>
                    <a:pt x="17810" y="245597"/>
                    <a:pt x="9873" y="225489"/>
                  </a:cubicBezTo>
                  <a:cubicBezTo>
                    <a:pt x="1936" y="205381"/>
                    <a:pt x="11990" y="213847"/>
                    <a:pt x="13048" y="200089"/>
                  </a:cubicBezTo>
                  <a:cubicBezTo>
                    <a:pt x="14106" y="186331"/>
                    <a:pt x="6169" y="173631"/>
                    <a:pt x="16223" y="142939"/>
                  </a:cubicBezTo>
                  <a:cubicBezTo>
                    <a:pt x="26277" y="112247"/>
                    <a:pt x="56969" y="-3111"/>
                    <a:pt x="54323" y="6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6" name="フリーフォーム 1085">
              <a:extLst>
                <a:ext uri="{FF2B5EF4-FFF2-40B4-BE49-F238E27FC236}">
                  <a16:creationId xmlns:a16="http://schemas.microsoft.com/office/drawing/2014/main" id="{CC04F7D5-DC37-2FBB-D1BF-5FE25DF02850}"/>
                </a:ext>
              </a:extLst>
            </p:cNvPr>
            <p:cNvSpPr/>
            <p:nvPr/>
          </p:nvSpPr>
          <p:spPr>
            <a:xfrm>
              <a:off x="9159730" y="2504957"/>
              <a:ext cx="180014" cy="600218"/>
            </a:xfrm>
            <a:custGeom>
              <a:avLst/>
              <a:gdLst>
                <a:gd name="connsiteX0" fmla="*/ 145 w 180014"/>
                <a:gd name="connsiteY0" fmla="*/ 118 h 600218"/>
                <a:gd name="connsiteX1" fmla="*/ 31895 w 180014"/>
                <a:gd name="connsiteY1" fmla="*/ 168393 h 600218"/>
                <a:gd name="connsiteX2" fmla="*/ 19195 w 180014"/>
                <a:gd name="connsiteY2" fmla="*/ 155693 h 600218"/>
                <a:gd name="connsiteX3" fmla="*/ 174770 w 180014"/>
                <a:gd name="connsiteY3" fmla="*/ 355718 h 600218"/>
                <a:gd name="connsiteX4" fmla="*/ 146195 w 180014"/>
                <a:gd name="connsiteY4" fmla="*/ 336668 h 600218"/>
                <a:gd name="connsiteX5" fmla="*/ 174770 w 180014"/>
                <a:gd name="connsiteY5" fmla="*/ 346193 h 600218"/>
                <a:gd name="connsiteX6" fmla="*/ 136670 w 180014"/>
                <a:gd name="connsiteY6" fmla="*/ 368418 h 600218"/>
                <a:gd name="connsiteX7" fmla="*/ 149370 w 180014"/>
                <a:gd name="connsiteY7" fmla="*/ 419218 h 600218"/>
                <a:gd name="connsiteX8" fmla="*/ 165245 w 180014"/>
                <a:gd name="connsiteY8" fmla="*/ 390643 h 600218"/>
                <a:gd name="connsiteX9" fmla="*/ 139845 w 180014"/>
                <a:gd name="connsiteY9" fmla="*/ 412868 h 600218"/>
                <a:gd name="connsiteX10" fmla="*/ 133495 w 180014"/>
                <a:gd name="connsiteY10" fmla="*/ 600193 h 600218"/>
                <a:gd name="connsiteX11" fmla="*/ 136670 w 180014"/>
                <a:gd name="connsiteY11" fmla="*/ 425568 h 600218"/>
                <a:gd name="connsiteX12" fmla="*/ 130320 w 180014"/>
                <a:gd name="connsiteY12" fmla="*/ 317618 h 600218"/>
                <a:gd name="connsiteX13" fmla="*/ 149370 w 180014"/>
                <a:gd name="connsiteY13" fmla="*/ 327143 h 600218"/>
                <a:gd name="connsiteX14" fmla="*/ 76345 w 180014"/>
                <a:gd name="connsiteY14" fmla="*/ 231893 h 600218"/>
                <a:gd name="connsiteX15" fmla="*/ 60470 w 180014"/>
                <a:gd name="connsiteY15" fmla="*/ 231893 h 600218"/>
                <a:gd name="connsiteX16" fmla="*/ 47770 w 180014"/>
                <a:gd name="connsiteY16" fmla="*/ 200143 h 600218"/>
                <a:gd name="connsiteX17" fmla="*/ 145 w 180014"/>
                <a:gd name="connsiteY17" fmla="*/ 118 h 60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0014" h="600218">
                  <a:moveTo>
                    <a:pt x="145" y="118"/>
                  </a:moveTo>
                  <a:cubicBezTo>
                    <a:pt x="-2501" y="-5174"/>
                    <a:pt x="31895" y="168393"/>
                    <a:pt x="31895" y="168393"/>
                  </a:cubicBezTo>
                  <a:cubicBezTo>
                    <a:pt x="35070" y="194322"/>
                    <a:pt x="-4617" y="124472"/>
                    <a:pt x="19195" y="155693"/>
                  </a:cubicBezTo>
                  <a:cubicBezTo>
                    <a:pt x="43007" y="186914"/>
                    <a:pt x="153603" y="325556"/>
                    <a:pt x="174770" y="355718"/>
                  </a:cubicBezTo>
                  <a:cubicBezTo>
                    <a:pt x="195937" y="385880"/>
                    <a:pt x="146195" y="338255"/>
                    <a:pt x="146195" y="336668"/>
                  </a:cubicBezTo>
                  <a:cubicBezTo>
                    <a:pt x="146195" y="335081"/>
                    <a:pt x="176357" y="340901"/>
                    <a:pt x="174770" y="346193"/>
                  </a:cubicBezTo>
                  <a:cubicBezTo>
                    <a:pt x="173183" y="351485"/>
                    <a:pt x="140903" y="356247"/>
                    <a:pt x="136670" y="368418"/>
                  </a:cubicBezTo>
                  <a:cubicBezTo>
                    <a:pt x="132437" y="380589"/>
                    <a:pt x="144608" y="415514"/>
                    <a:pt x="149370" y="419218"/>
                  </a:cubicBezTo>
                  <a:cubicBezTo>
                    <a:pt x="154132" y="422922"/>
                    <a:pt x="166833" y="391701"/>
                    <a:pt x="165245" y="390643"/>
                  </a:cubicBezTo>
                  <a:cubicBezTo>
                    <a:pt x="163657" y="389585"/>
                    <a:pt x="145137" y="377943"/>
                    <a:pt x="139845" y="412868"/>
                  </a:cubicBezTo>
                  <a:cubicBezTo>
                    <a:pt x="134553" y="447793"/>
                    <a:pt x="134024" y="598076"/>
                    <a:pt x="133495" y="600193"/>
                  </a:cubicBezTo>
                  <a:cubicBezTo>
                    <a:pt x="132966" y="602310"/>
                    <a:pt x="137199" y="472664"/>
                    <a:pt x="136670" y="425568"/>
                  </a:cubicBezTo>
                  <a:cubicBezTo>
                    <a:pt x="136141" y="378472"/>
                    <a:pt x="128203" y="334022"/>
                    <a:pt x="130320" y="317618"/>
                  </a:cubicBezTo>
                  <a:cubicBezTo>
                    <a:pt x="132437" y="301214"/>
                    <a:pt x="158366" y="341430"/>
                    <a:pt x="149370" y="327143"/>
                  </a:cubicBezTo>
                  <a:cubicBezTo>
                    <a:pt x="140374" y="312856"/>
                    <a:pt x="76345" y="231893"/>
                    <a:pt x="76345" y="231893"/>
                  </a:cubicBezTo>
                  <a:cubicBezTo>
                    <a:pt x="61528" y="216018"/>
                    <a:pt x="65233" y="237185"/>
                    <a:pt x="60470" y="231893"/>
                  </a:cubicBezTo>
                  <a:cubicBezTo>
                    <a:pt x="55708" y="226601"/>
                    <a:pt x="57824" y="231364"/>
                    <a:pt x="47770" y="200143"/>
                  </a:cubicBezTo>
                  <a:cubicBezTo>
                    <a:pt x="37716" y="168922"/>
                    <a:pt x="2791" y="5410"/>
                    <a:pt x="145" y="1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7" name="フリーフォーム 1086">
              <a:extLst>
                <a:ext uri="{FF2B5EF4-FFF2-40B4-BE49-F238E27FC236}">
                  <a16:creationId xmlns:a16="http://schemas.microsoft.com/office/drawing/2014/main" id="{40FDA4BE-17DD-BD7A-5AC7-6B692055B651}"/>
                </a:ext>
              </a:extLst>
            </p:cNvPr>
            <p:cNvSpPr/>
            <p:nvPr/>
          </p:nvSpPr>
          <p:spPr>
            <a:xfrm>
              <a:off x="8940191" y="2668857"/>
              <a:ext cx="157507" cy="475217"/>
            </a:xfrm>
            <a:custGeom>
              <a:avLst/>
              <a:gdLst>
                <a:gd name="connsiteX0" fmla="*/ 19659 w 157507"/>
                <a:gd name="connsiteY0" fmla="*/ 1318 h 475217"/>
                <a:gd name="connsiteX1" fmla="*/ 609 w 157507"/>
                <a:gd name="connsiteY1" fmla="*/ 115618 h 475217"/>
                <a:gd name="connsiteX2" fmla="*/ 45059 w 157507"/>
                <a:gd name="connsiteY2" fmla="*/ 83868 h 475217"/>
                <a:gd name="connsiteX3" fmla="*/ 609 w 157507"/>
                <a:gd name="connsiteY3" fmla="*/ 112443 h 475217"/>
                <a:gd name="connsiteX4" fmla="*/ 45059 w 157507"/>
                <a:gd name="connsiteY4" fmla="*/ 185468 h 475217"/>
                <a:gd name="connsiteX5" fmla="*/ 41884 w 157507"/>
                <a:gd name="connsiteY5" fmla="*/ 182293 h 475217"/>
                <a:gd name="connsiteX6" fmla="*/ 143484 w 157507"/>
                <a:gd name="connsiteY6" fmla="*/ 309293 h 475217"/>
                <a:gd name="connsiteX7" fmla="*/ 137134 w 157507"/>
                <a:gd name="connsiteY7" fmla="*/ 474393 h 475217"/>
                <a:gd name="connsiteX8" fmla="*/ 153009 w 157507"/>
                <a:gd name="connsiteY8" fmla="*/ 369618 h 475217"/>
                <a:gd name="connsiteX9" fmla="*/ 153009 w 157507"/>
                <a:gd name="connsiteY9" fmla="*/ 293418 h 475217"/>
                <a:gd name="connsiteX10" fmla="*/ 146659 w 157507"/>
                <a:gd name="connsiteY10" fmla="*/ 309293 h 475217"/>
                <a:gd name="connsiteX11" fmla="*/ 29184 w 157507"/>
                <a:gd name="connsiteY11" fmla="*/ 185468 h 475217"/>
                <a:gd name="connsiteX12" fmla="*/ 38709 w 157507"/>
                <a:gd name="connsiteY12" fmla="*/ 201343 h 475217"/>
                <a:gd name="connsiteX13" fmla="*/ 16484 w 157507"/>
                <a:gd name="connsiteY13" fmla="*/ 172768 h 475217"/>
                <a:gd name="connsiteX14" fmla="*/ 26009 w 157507"/>
                <a:gd name="connsiteY14" fmla="*/ 58468 h 475217"/>
                <a:gd name="connsiteX15" fmla="*/ 19659 w 157507"/>
                <a:gd name="connsiteY15" fmla="*/ 1318 h 47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7507" h="475217">
                  <a:moveTo>
                    <a:pt x="19659" y="1318"/>
                  </a:moveTo>
                  <a:cubicBezTo>
                    <a:pt x="15426" y="10843"/>
                    <a:pt x="-3624" y="101860"/>
                    <a:pt x="609" y="115618"/>
                  </a:cubicBezTo>
                  <a:cubicBezTo>
                    <a:pt x="4842" y="129376"/>
                    <a:pt x="45059" y="84397"/>
                    <a:pt x="45059" y="83868"/>
                  </a:cubicBezTo>
                  <a:cubicBezTo>
                    <a:pt x="45059" y="83339"/>
                    <a:pt x="609" y="95510"/>
                    <a:pt x="609" y="112443"/>
                  </a:cubicBezTo>
                  <a:cubicBezTo>
                    <a:pt x="609" y="129376"/>
                    <a:pt x="45059" y="185468"/>
                    <a:pt x="45059" y="185468"/>
                  </a:cubicBezTo>
                  <a:cubicBezTo>
                    <a:pt x="51938" y="197110"/>
                    <a:pt x="41884" y="182293"/>
                    <a:pt x="41884" y="182293"/>
                  </a:cubicBezTo>
                  <a:cubicBezTo>
                    <a:pt x="58288" y="202930"/>
                    <a:pt x="127609" y="260610"/>
                    <a:pt x="143484" y="309293"/>
                  </a:cubicBezTo>
                  <a:cubicBezTo>
                    <a:pt x="159359" y="357976"/>
                    <a:pt x="135547" y="464339"/>
                    <a:pt x="137134" y="474393"/>
                  </a:cubicBezTo>
                  <a:cubicBezTo>
                    <a:pt x="138721" y="484447"/>
                    <a:pt x="150363" y="399780"/>
                    <a:pt x="153009" y="369618"/>
                  </a:cubicBezTo>
                  <a:cubicBezTo>
                    <a:pt x="155655" y="339456"/>
                    <a:pt x="154067" y="303472"/>
                    <a:pt x="153009" y="293418"/>
                  </a:cubicBezTo>
                  <a:cubicBezTo>
                    <a:pt x="151951" y="283364"/>
                    <a:pt x="167297" y="327285"/>
                    <a:pt x="146659" y="309293"/>
                  </a:cubicBezTo>
                  <a:cubicBezTo>
                    <a:pt x="126022" y="291301"/>
                    <a:pt x="29184" y="185468"/>
                    <a:pt x="29184" y="185468"/>
                  </a:cubicBezTo>
                  <a:cubicBezTo>
                    <a:pt x="11192" y="167476"/>
                    <a:pt x="40826" y="203460"/>
                    <a:pt x="38709" y="201343"/>
                  </a:cubicBezTo>
                  <a:cubicBezTo>
                    <a:pt x="36592" y="199226"/>
                    <a:pt x="18601" y="196581"/>
                    <a:pt x="16484" y="172768"/>
                  </a:cubicBezTo>
                  <a:cubicBezTo>
                    <a:pt x="14367" y="148955"/>
                    <a:pt x="26009" y="58468"/>
                    <a:pt x="26009" y="58468"/>
                  </a:cubicBezTo>
                  <a:cubicBezTo>
                    <a:pt x="27067" y="36243"/>
                    <a:pt x="23892" y="-8207"/>
                    <a:pt x="19659" y="13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フリーフォーム 63">
              <a:extLst>
                <a:ext uri="{FF2B5EF4-FFF2-40B4-BE49-F238E27FC236}">
                  <a16:creationId xmlns:a16="http://schemas.microsoft.com/office/drawing/2014/main" id="{F7EB484A-C180-91B2-08CC-8E57006FC3A9}"/>
                </a:ext>
              </a:extLst>
            </p:cNvPr>
            <p:cNvSpPr/>
            <p:nvPr/>
          </p:nvSpPr>
          <p:spPr>
            <a:xfrm>
              <a:off x="10365793" y="2914530"/>
              <a:ext cx="80149" cy="352808"/>
            </a:xfrm>
            <a:custGeom>
              <a:avLst/>
              <a:gdLst>
                <a:gd name="connsiteX0" fmla="*/ 79957 w 80149"/>
                <a:gd name="connsiteY0" fmla="*/ 120 h 352808"/>
                <a:gd name="connsiteX1" fmla="*/ 582 w 80149"/>
                <a:gd name="connsiteY1" fmla="*/ 89020 h 352808"/>
                <a:gd name="connsiteX2" fmla="*/ 41857 w 80149"/>
                <a:gd name="connsiteY2" fmla="*/ 60445 h 352808"/>
                <a:gd name="connsiteX3" fmla="*/ 582 w 80149"/>
                <a:gd name="connsiteY3" fmla="*/ 108070 h 352808"/>
                <a:gd name="connsiteX4" fmla="*/ 19632 w 80149"/>
                <a:gd name="connsiteY4" fmla="*/ 177920 h 352808"/>
                <a:gd name="connsiteX5" fmla="*/ 13282 w 80149"/>
                <a:gd name="connsiteY5" fmla="*/ 152520 h 352808"/>
                <a:gd name="connsiteX6" fmla="*/ 45032 w 80149"/>
                <a:gd name="connsiteY6" fmla="*/ 352545 h 352808"/>
                <a:gd name="connsiteX7" fmla="*/ 32332 w 80149"/>
                <a:gd name="connsiteY7" fmla="*/ 193795 h 352808"/>
                <a:gd name="connsiteX8" fmla="*/ 29157 w 80149"/>
                <a:gd name="connsiteY8" fmla="*/ 136645 h 352808"/>
                <a:gd name="connsiteX9" fmla="*/ 22807 w 80149"/>
                <a:gd name="connsiteY9" fmla="*/ 133470 h 352808"/>
                <a:gd name="connsiteX10" fmla="*/ 22807 w 80149"/>
                <a:gd name="connsiteY10" fmla="*/ 111245 h 352808"/>
                <a:gd name="connsiteX11" fmla="*/ 79957 w 80149"/>
                <a:gd name="connsiteY11" fmla="*/ 120 h 352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149" h="352808">
                  <a:moveTo>
                    <a:pt x="79957" y="120"/>
                  </a:moveTo>
                  <a:cubicBezTo>
                    <a:pt x="76253" y="-3584"/>
                    <a:pt x="6932" y="78966"/>
                    <a:pt x="582" y="89020"/>
                  </a:cubicBezTo>
                  <a:cubicBezTo>
                    <a:pt x="-5768" y="99074"/>
                    <a:pt x="41857" y="57270"/>
                    <a:pt x="41857" y="60445"/>
                  </a:cubicBezTo>
                  <a:cubicBezTo>
                    <a:pt x="41857" y="63620"/>
                    <a:pt x="4286" y="88491"/>
                    <a:pt x="582" y="108070"/>
                  </a:cubicBezTo>
                  <a:cubicBezTo>
                    <a:pt x="-3122" y="127649"/>
                    <a:pt x="17515" y="170512"/>
                    <a:pt x="19632" y="177920"/>
                  </a:cubicBezTo>
                  <a:cubicBezTo>
                    <a:pt x="21749" y="185328"/>
                    <a:pt x="9049" y="123416"/>
                    <a:pt x="13282" y="152520"/>
                  </a:cubicBezTo>
                  <a:cubicBezTo>
                    <a:pt x="17515" y="181624"/>
                    <a:pt x="41857" y="345666"/>
                    <a:pt x="45032" y="352545"/>
                  </a:cubicBezTo>
                  <a:cubicBezTo>
                    <a:pt x="48207" y="359424"/>
                    <a:pt x="34978" y="229778"/>
                    <a:pt x="32332" y="193795"/>
                  </a:cubicBezTo>
                  <a:cubicBezTo>
                    <a:pt x="29686" y="157812"/>
                    <a:pt x="30744" y="146699"/>
                    <a:pt x="29157" y="136645"/>
                  </a:cubicBezTo>
                  <a:cubicBezTo>
                    <a:pt x="27570" y="126591"/>
                    <a:pt x="23865" y="137703"/>
                    <a:pt x="22807" y="133470"/>
                  </a:cubicBezTo>
                  <a:cubicBezTo>
                    <a:pt x="21749" y="129237"/>
                    <a:pt x="12753" y="129766"/>
                    <a:pt x="22807" y="111245"/>
                  </a:cubicBezTo>
                  <a:cubicBezTo>
                    <a:pt x="32861" y="92724"/>
                    <a:pt x="83661" y="3824"/>
                    <a:pt x="79957" y="1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フリーフォーム 64">
              <a:extLst>
                <a:ext uri="{FF2B5EF4-FFF2-40B4-BE49-F238E27FC236}">
                  <a16:creationId xmlns:a16="http://schemas.microsoft.com/office/drawing/2014/main" id="{14B1ABD5-841D-3DD7-A434-CEB7DF9139B5}"/>
                </a:ext>
              </a:extLst>
            </p:cNvPr>
            <p:cNvSpPr/>
            <p:nvPr/>
          </p:nvSpPr>
          <p:spPr>
            <a:xfrm>
              <a:off x="10532590" y="2904559"/>
              <a:ext cx="116391" cy="211183"/>
            </a:xfrm>
            <a:custGeom>
              <a:avLst/>
              <a:gdLst>
                <a:gd name="connsiteX0" fmla="*/ 116360 w 116391"/>
                <a:gd name="connsiteY0" fmla="*/ 566 h 211183"/>
                <a:gd name="connsiteX1" fmla="*/ 14760 w 116391"/>
                <a:gd name="connsiteY1" fmla="*/ 60891 h 211183"/>
                <a:gd name="connsiteX2" fmla="*/ 33810 w 116391"/>
                <a:gd name="connsiteY2" fmla="*/ 60891 h 211183"/>
                <a:gd name="connsiteX3" fmla="*/ 11585 w 116391"/>
                <a:gd name="connsiteY3" fmla="*/ 73591 h 211183"/>
                <a:gd name="connsiteX4" fmla="*/ 24285 w 116391"/>
                <a:gd name="connsiteY4" fmla="*/ 105341 h 211183"/>
                <a:gd name="connsiteX5" fmla="*/ 17935 w 116391"/>
                <a:gd name="connsiteY5" fmla="*/ 95816 h 211183"/>
                <a:gd name="connsiteX6" fmla="*/ 36985 w 116391"/>
                <a:gd name="connsiteY6" fmla="*/ 210116 h 211183"/>
                <a:gd name="connsiteX7" fmla="*/ 36985 w 116391"/>
                <a:gd name="connsiteY7" fmla="*/ 149791 h 211183"/>
                <a:gd name="connsiteX8" fmla="*/ 30635 w 116391"/>
                <a:gd name="connsiteY8" fmla="*/ 95816 h 211183"/>
                <a:gd name="connsiteX9" fmla="*/ 2060 w 116391"/>
                <a:gd name="connsiteY9" fmla="*/ 105341 h 211183"/>
                <a:gd name="connsiteX10" fmla="*/ 116360 w 116391"/>
                <a:gd name="connsiteY10" fmla="*/ 566 h 21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6391" h="211183">
                  <a:moveTo>
                    <a:pt x="116360" y="566"/>
                  </a:moveTo>
                  <a:cubicBezTo>
                    <a:pt x="118477" y="-6842"/>
                    <a:pt x="14760" y="60891"/>
                    <a:pt x="14760" y="60891"/>
                  </a:cubicBezTo>
                  <a:cubicBezTo>
                    <a:pt x="1002" y="70945"/>
                    <a:pt x="34339" y="58774"/>
                    <a:pt x="33810" y="60891"/>
                  </a:cubicBezTo>
                  <a:cubicBezTo>
                    <a:pt x="33281" y="63008"/>
                    <a:pt x="13172" y="66183"/>
                    <a:pt x="11585" y="73591"/>
                  </a:cubicBezTo>
                  <a:cubicBezTo>
                    <a:pt x="9998" y="80999"/>
                    <a:pt x="24285" y="105341"/>
                    <a:pt x="24285" y="105341"/>
                  </a:cubicBezTo>
                  <a:cubicBezTo>
                    <a:pt x="25343" y="109045"/>
                    <a:pt x="15818" y="78354"/>
                    <a:pt x="17935" y="95816"/>
                  </a:cubicBezTo>
                  <a:cubicBezTo>
                    <a:pt x="20052" y="113278"/>
                    <a:pt x="33810" y="201120"/>
                    <a:pt x="36985" y="210116"/>
                  </a:cubicBezTo>
                  <a:cubicBezTo>
                    <a:pt x="40160" y="219112"/>
                    <a:pt x="38043" y="168841"/>
                    <a:pt x="36985" y="149791"/>
                  </a:cubicBezTo>
                  <a:cubicBezTo>
                    <a:pt x="35927" y="130741"/>
                    <a:pt x="36456" y="103224"/>
                    <a:pt x="30635" y="95816"/>
                  </a:cubicBezTo>
                  <a:cubicBezTo>
                    <a:pt x="24814" y="88408"/>
                    <a:pt x="-8523" y="116983"/>
                    <a:pt x="2060" y="105341"/>
                  </a:cubicBezTo>
                  <a:cubicBezTo>
                    <a:pt x="12643" y="93699"/>
                    <a:pt x="114243" y="7974"/>
                    <a:pt x="116360" y="5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フリーフォーム 65">
              <a:extLst>
                <a:ext uri="{FF2B5EF4-FFF2-40B4-BE49-F238E27FC236}">
                  <a16:creationId xmlns:a16="http://schemas.microsoft.com/office/drawing/2014/main" id="{54BEE053-9EA2-D256-AAD7-7AD408EEE54B}"/>
                </a:ext>
              </a:extLst>
            </p:cNvPr>
            <p:cNvSpPr/>
            <p:nvPr/>
          </p:nvSpPr>
          <p:spPr>
            <a:xfrm>
              <a:off x="10676751" y="2762178"/>
              <a:ext cx="54885" cy="191483"/>
            </a:xfrm>
            <a:custGeom>
              <a:avLst/>
              <a:gdLst>
                <a:gd name="connsiteX0" fmla="*/ 54749 w 54885"/>
                <a:gd name="connsiteY0" fmla="*/ 72 h 191483"/>
                <a:gd name="connsiteX1" fmla="*/ 16649 w 54885"/>
                <a:gd name="connsiteY1" fmla="*/ 114372 h 191483"/>
                <a:gd name="connsiteX2" fmla="*/ 29349 w 54885"/>
                <a:gd name="connsiteY2" fmla="*/ 88972 h 191483"/>
                <a:gd name="connsiteX3" fmla="*/ 19824 w 54885"/>
                <a:gd name="connsiteY3" fmla="*/ 120722 h 191483"/>
                <a:gd name="connsiteX4" fmla="*/ 45224 w 54885"/>
                <a:gd name="connsiteY4" fmla="*/ 190572 h 191483"/>
                <a:gd name="connsiteX5" fmla="*/ 26174 w 54885"/>
                <a:gd name="connsiteY5" fmla="*/ 158822 h 191483"/>
                <a:gd name="connsiteX6" fmla="*/ 774 w 54885"/>
                <a:gd name="connsiteY6" fmla="*/ 133422 h 191483"/>
                <a:gd name="connsiteX7" fmla="*/ 54749 w 54885"/>
                <a:gd name="connsiteY7" fmla="*/ 72 h 191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885" h="191483">
                  <a:moveTo>
                    <a:pt x="54749" y="72"/>
                  </a:moveTo>
                  <a:cubicBezTo>
                    <a:pt x="57395" y="-3103"/>
                    <a:pt x="20882" y="99555"/>
                    <a:pt x="16649" y="114372"/>
                  </a:cubicBezTo>
                  <a:cubicBezTo>
                    <a:pt x="12416" y="129189"/>
                    <a:pt x="28820" y="87914"/>
                    <a:pt x="29349" y="88972"/>
                  </a:cubicBezTo>
                  <a:cubicBezTo>
                    <a:pt x="29878" y="90030"/>
                    <a:pt x="17178" y="103789"/>
                    <a:pt x="19824" y="120722"/>
                  </a:cubicBezTo>
                  <a:cubicBezTo>
                    <a:pt x="22470" y="137655"/>
                    <a:pt x="44166" y="184222"/>
                    <a:pt x="45224" y="190572"/>
                  </a:cubicBezTo>
                  <a:cubicBezTo>
                    <a:pt x="46282" y="196922"/>
                    <a:pt x="33582" y="168347"/>
                    <a:pt x="26174" y="158822"/>
                  </a:cubicBezTo>
                  <a:cubicBezTo>
                    <a:pt x="18766" y="149297"/>
                    <a:pt x="-4518" y="153530"/>
                    <a:pt x="774" y="133422"/>
                  </a:cubicBezTo>
                  <a:cubicBezTo>
                    <a:pt x="6066" y="113314"/>
                    <a:pt x="52103" y="3247"/>
                    <a:pt x="54749" y="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フリーフォーム 66">
              <a:extLst>
                <a:ext uri="{FF2B5EF4-FFF2-40B4-BE49-F238E27FC236}">
                  <a16:creationId xmlns:a16="http://schemas.microsoft.com/office/drawing/2014/main" id="{ACFF16B5-DA2F-DBFD-EAF7-7AF3EB38505E}"/>
                </a:ext>
              </a:extLst>
            </p:cNvPr>
            <p:cNvSpPr/>
            <p:nvPr/>
          </p:nvSpPr>
          <p:spPr>
            <a:xfrm>
              <a:off x="9378911" y="3270193"/>
              <a:ext cx="505283" cy="184347"/>
            </a:xfrm>
            <a:custGeom>
              <a:avLst/>
              <a:gdLst>
                <a:gd name="connsiteX0" fmla="*/ 504864 w 505283"/>
                <a:gd name="connsiteY0" fmla="*/ 57 h 184347"/>
                <a:gd name="connsiteX1" fmla="*/ 412789 w 505283"/>
                <a:gd name="connsiteY1" fmla="*/ 63557 h 184347"/>
                <a:gd name="connsiteX2" fmla="*/ 466764 w 505283"/>
                <a:gd name="connsiteY2" fmla="*/ 54032 h 184347"/>
                <a:gd name="connsiteX3" fmla="*/ 250864 w 505283"/>
                <a:gd name="connsiteY3" fmla="*/ 108007 h 184347"/>
                <a:gd name="connsiteX4" fmla="*/ 390564 w 505283"/>
                <a:gd name="connsiteY4" fmla="*/ 88957 h 184347"/>
                <a:gd name="connsiteX5" fmla="*/ 438189 w 505283"/>
                <a:gd name="connsiteY5" fmla="*/ 123882 h 184347"/>
                <a:gd name="connsiteX6" fmla="*/ 390564 w 505283"/>
                <a:gd name="connsiteY6" fmla="*/ 104832 h 184347"/>
                <a:gd name="connsiteX7" fmla="*/ 161964 w 505283"/>
                <a:gd name="connsiteY7" fmla="*/ 149282 h 184347"/>
                <a:gd name="connsiteX8" fmla="*/ 279439 w 505283"/>
                <a:gd name="connsiteY8" fmla="*/ 111182 h 184347"/>
                <a:gd name="connsiteX9" fmla="*/ 39 w 505283"/>
                <a:gd name="connsiteY9" fmla="*/ 184207 h 184347"/>
                <a:gd name="connsiteX10" fmla="*/ 301664 w 505283"/>
                <a:gd name="connsiteY10" fmla="*/ 88957 h 184347"/>
                <a:gd name="connsiteX11" fmla="*/ 273089 w 505283"/>
                <a:gd name="connsiteY11" fmla="*/ 92132 h 184347"/>
                <a:gd name="connsiteX12" fmla="*/ 431839 w 505283"/>
                <a:gd name="connsiteY12" fmla="*/ 66732 h 184347"/>
                <a:gd name="connsiteX13" fmla="*/ 368339 w 505283"/>
                <a:gd name="connsiteY13" fmla="*/ 76257 h 184347"/>
                <a:gd name="connsiteX14" fmla="*/ 504864 w 505283"/>
                <a:gd name="connsiteY14" fmla="*/ 57 h 184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5283" h="184347">
                  <a:moveTo>
                    <a:pt x="504864" y="57"/>
                  </a:moveTo>
                  <a:cubicBezTo>
                    <a:pt x="512272" y="-2060"/>
                    <a:pt x="419139" y="54561"/>
                    <a:pt x="412789" y="63557"/>
                  </a:cubicBezTo>
                  <a:cubicBezTo>
                    <a:pt x="406439" y="72553"/>
                    <a:pt x="493751" y="46624"/>
                    <a:pt x="466764" y="54032"/>
                  </a:cubicBezTo>
                  <a:cubicBezTo>
                    <a:pt x="439777" y="61440"/>
                    <a:pt x="263564" y="102186"/>
                    <a:pt x="250864" y="108007"/>
                  </a:cubicBezTo>
                  <a:cubicBezTo>
                    <a:pt x="238164" y="113828"/>
                    <a:pt x="359343" y="86311"/>
                    <a:pt x="390564" y="88957"/>
                  </a:cubicBezTo>
                  <a:cubicBezTo>
                    <a:pt x="421785" y="91603"/>
                    <a:pt x="438189" y="121236"/>
                    <a:pt x="438189" y="123882"/>
                  </a:cubicBezTo>
                  <a:cubicBezTo>
                    <a:pt x="438189" y="126528"/>
                    <a:pt x="436601" y="100599"/>
                    <a:pt x="390564" y="104832"/>
                  </a:cubicBezTo>
                  <a:cubicBezTo>
                    <a:pt x="344526" y="109065"/>
                    <a:pt x="180485" y="148224"/>
                    <a:pt x="161964" y="149282"/>
                  </a:cubicBezTo>
                  <a:cubicBezTo>
                    <a:pt x="143443" y="150340"/>
                    <a:pt x="306427" y="105361"/>
                    <a:pt x="279439" y="111182"/>
                  </a:cubicBezTo>
                  <a:cubicBezTo>
                    <a:pt x="252451" y="117003"/>
                    <a:pt x="-3665" y="187911"/>
                    <a:pt x="39" y="184207"/>
                  </a:cubicBezTo>
                  <a:cubicBezTo>
                    <a:pt x="3743" y="180503"/>
                    <a:pt x="256156" y="104303"/>
                    <a:pt x="301664" y="88957"/>
                  </a:cubicBezTo>
                  <a:cubicBezTo>
                    <a:pt x="347172" y="73611"/>
                    <a:pt x="251393" y="95836"/>
                    <a:pt x="273089" y="92132"/>
                  </a:cubicBezTo>
                  <a:cubicBezTo>
                    <a:pt x="294785" y="88428"/>
                    <a:pt x="415964" y="69378"/>
                    <a:pt x="431839" y="66732"/>
                  </a:cubicBezTo>
                  <a:cubicBezTo>
                    <a:pt x="447714" y="64086"/>
                    <a:pt x="355110" y="83665"/>
                    <a:pt x="368339" y="76257"/>
                  </a:cubicBezTo>
                  <a:cubicBezTo>
                    <a:pt x="381568" y="68849"/>
                    <a:pt x="497456" y="2174"/>
                    <a:pt x="504864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フリーフォーム 67">
              <a:extLst>
                <a:ext uri="{FF2B5EF4-FFF2-40B4-BE49-F238E27FC236}">
                  <a16:creationId xmlns:a16="http://schemas.microsoft.com/office/drawing/2014/main" id="{E467A52A-0058-B116-4B23-3EC0CF33B5FB}"/>
                </a:ext>
              </a:extLst>
            </p:cNvPr>
            <p:cNvSpPr/>
            <p:nvPr/>
          </p:nvSpPr>
          <p:spPr>
            <a:xfrm>
              <a:off x="10118513" y="3317401"/>
              <a:ext cx="124246" cy="302424"/>
            </a:xfrm>
            <a:custGeom>
              <a:avLst/>
              <a:gdLst>
                <a:gd name="connsiteX0" fmla="*/ 212 w 124246"/>
                <a:gd name="connsiteY0" fmla="*/ 474 h 302424"/>
                <a:gd name="connsiteX1" fmla="*/ 54187 w 124246"/>
                <a:gd name="connsiteY1" fmla="*/ 44924 h 302424"/>
                <a:gd name="connsiteX2" fmla="*/ 35137 w 124246"/>
                <a:gd name="connsiteY2" fmla="*/ 102074 h 302424"/>
                <a:gd name="connsiteX3" fmla="*/ 57362 w 124246"/>
                <a:gd name="connsiteY3" fmla="*/ 184624 h 302424"/>
                <a:gd name="connsiteX4" fmla="*/ 85937 w 124246"/>
                <a:gd name="connsiteY4" fmla="*/ 203674 h 302424"/>
                <a:gd name="connsiteX5" fmla="*/ 124037 w 124246"/>
                <a:gd name="connsiteY5" fmla="*/ 302099 h 302424"/>
                <a:gd name="connsiteX6" fmla="*/ 98637 w 124246"/>
                <a:gd name="connsiteY6" fmla="*/ 232249 h 302424"/>
                <a:gd name="connsiteX7" fmla="*/ 44662 w 124246"/>
                <a:gd name="connsiteY7" fmla="*/ 146524 h 302424"/>
                <a:gd name="connsiteX8" fmla="*/ 51012 w 124246"/>
                <a:gd name="connsiteY8" fmla="*/ 156049 h 302424"/>
                <a:gd name="connsiteX9" fmla="*/ 35137 w 124246"/>
                <a:gd name="connsiteY9" fmla="*/ 73499 h 302424"/>
                <a:gd name="connsiteX10" fmla="*/ 212 w 124246"/>
                <a:gd name="connsiteY10" fmla="*/ 474 h 30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246" h="302424">
                  <a:moveTo>
                    <a:pt x="212" y="474"/>
                  </a:moveTo>
                  <a:cubicBezTo>
                    <a:pt x="3387" y="-4288"/>
                    <a:pt x="48366" y="27991"/>
                    <a:pt x="54187" y="44924"/>
                  </a:cubicBezTo>
                  <a:cubicBezTo>
                    <a:pt x="60008" y="61857"/>
                    <a:pt x="34608" y="78791"/>
                    <a:pt x="35137" y="102074"/>
                  </a:cubicBezTo>
                  <a:cubicBezTo>
                    <a:pt x="35666" y="125357"/>
                    <a:pt x="48895" y="167691"/>
                    <a:pt x="57362" y="184624"/>
                  </a:cubicBezTo>
                  <a:cubicBezTo>
                    <a:pt x="65829" y="201557"/>
                    <a:pt x="74825" y="184095"/>
                    <a:pt x="85937" y="203674"/>
                  </a:cubicBezTo>
                  <a:cubicBezTo>
                    <a:pt x="97049" y="223253"/>
                    <a:pt x="121920" y="297337"/>
                    <a:pt x="124037" y="302099"/>
                  </a:cubicBezTo>
                  <a:cubicBezTo>
                    <a:pt x="126154" y="306861"/>
                    <a:pt x="111866" y="258178"/>
                    <a:pt x="98637" y="232249"/>
                  </a:cubicBezTo>
                  <a:cubicBezTo>
                    <a:pt x="85408" y="206320"/>
                    <a:pt x="52599" y="159224"/>
                    <a:pt x="44662" y="146524"/>
                  </a:cubicBezTo>
                  <a:cubicBezTo>
                    <a:pt x="36725" y="133824"/>
                    <a:pt x="52599" y="168220"/>
                    <a:pt x="51012" y="156049"/>
                  </a:cubicBezTo>
                  <a:cubicBezTo>
                    <a:pt x="49425" y="143878"/>
                    <a:pt x="39899" y="94666"/>
                    <a:pt x="35137" y="73499"/>
                  </a:cubicBezTo>
                  <a:cubicBezTo>
                    <a:pt x="30375" y="52332"/>
                    <a:pt x="-2963" y="5236"/>
                    <a:pt x="212" y="4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フリーフォーム 68">
              <a:extLst>
                <a:ext uri="{FF2B5EF4-FFF2-40B4-BE49-F238E27FC236}">
                  <a16:creationId xmlns:a16="http://schemas.microsoft.com/office/drawing/2014/main" id="{E0FD2BCE-688A-7CC8-9EDB-135CC164C5AC}"/>
                </a:ext>
              </a:extLst>
            </p:cNvPr>
            <p:cNvSpPr/>
            <p:nvPr/>
          </p:nvSpPr>
          <p:spPr>
            <a:xfrm>
              <a:off x="10063887" y="3343264"/>
              <a:ext cx="86726" cy="282588"/>
            </a:xfrm>
            <a:custGeom>
              <a:avLst/>
              <a:gdLst>
                <a:gd name="connsiteX0" fmla="*/ 13563 w 86726"/>
                <a:gd name="connsiteY0" fmla="*/ 11 h 282588"/>
                <a:gd name="connsiteX1" fmla="*/ 10388 w 86726"/>
                <a:gd name="connsiteY1" fmla="*/ 158761 h 282588"/>
                <a:gd name="connsiteX2" fmla="*/ 4038 w 86726"/>
                <a:gd name="connsiteY2" fmla="*/ 171461 h 282588"/>
                <a:gd name="connsiteX3" fmla="*/ 7213 w 86726"/>
                <a:gd name="connsiteY3" fmla="*/ 165111 h 282588"/>
                <a:gd name="connsiteX4" fmla="*/ 86588 w 86726"/>
                <a:gd name="connsiteY4" fmla="*/ 282586 h 282588"/>
                <a:gd name="connsiteX5" fmla="*/ 26263 w 86726"/>
                <a:gd name="connsiteY5" fmla="*/ 168286 h 282588"/>
                <a:gd name="connsiteX6" fmla="*/ 13563 w 86726"/>
                <a:gd name="connsiteY6" fmla="*/ 11 h 282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726" h="282588">
                  <a:moveTo>
                    <a:pt x="13563" y="11"/>
                  </a:moveTo>
                  <a:cubicBezTo>
                    <a:pt x="10917" y="-1577"/>
                    <a:pt x="10388" y="158761"/>
                    <a:pt x="10388" y="158761"/>
                  </a:cubicBezTo>
                  <a:cubicBezTo>
                    <a:pt x="8800" y="187336"/>
                    <a:pt x="4038" y="171461"/>
                    <a:pt x="4038" y="171461"/>
                  </a:cubicBezTo>
                  <a:cubicBezTo>
                    <a:pt x="3509" y="172519"/>
                    <a:pt x="-6545" y="146590"/>
                    <a:pt x="7213" y="165111"/>
                  </a:cubicBezTo>
                  <a:cubicBezTo>
                    <a:pt x="20971" y="183632"/>
                    <a:pt x="83413" y="282057"/>
                    <a:pt x="86588" y="282586"/>
                  </a:cubicBezTo>
                  <a:cubicBezTo>
                    <a:pt x="89763" y="283115"/>
                    <a:pt x="37375" y="210090"/>
                    <a:pt x="26263" y="168286"/>
                  </a:cubicBezTo>
                  <a:cubicBezTo>
                    <a:pt x="15151" y="126482"/>
                    <a:pt x="16209" y="1599"/>
                    <a:pt x="13563" y="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フリーフォーム 119">
              <a:extLst>
                <a:ext uri="{FF2B5EF4-FFF2-40B4-BE49-F238E27FC236}">
                  <a16:creationId xmlns:a16="http://schemas.microsoft.com/office/drawing/2014/main" id="{6855224F-C581-10FC-95C5-0419E46232A5}"/>
                </a:ext>
              </a:extLst>
            </p:cNvPr>
            <p:cNvSpPr/>
            <p:nvPr/>
          </p:nvSpPr>
          <p:spPr>
            <a:xfrm>
              <a:off x="8516746" y="2181217"/>
              <a:ext cx="373254" cy="479543"/>
            </a:xfrm>
            <a:custGeom>
              <a:avLst/>
              <a:gdLst>
                <a:gd name="connsiteX0" fmla="*/ 373254 w 373254"/>
                <a:gd name="connsiteY0" fmla="*/ 8 h 479543"/>
                <a:gd name="connsiteX1" fmla="*/ 93854 w 373254"/>
                <a:gd name="connsiteY1" fmla="*/ 111133 h 479543"/>
                <a:gd name="connsiteX2" fmla="*/ 141479 w 373254"/>
                <a:gd name="connsiteY2" fmla="*/ 107958 h 479543"/>
                <a:gd name="connsiteX3" fmla="*/ 36704 w 373254"/>
                <a:gd name="connsiteY3" fmla="*/ 219083 h 479543"/>
                <a:gd name="connsiteX4" fmla="*/ 74804 w 373254"/>
                <a:gd name="connsiteY4" fmla="*/ 180983 h 479543"/>
                <a:gd name="connsiteX5" fmla="*/ 1779 w 373254"/>
                <a:gd name="connsiteY5" fmla="*/ 333383 h 479543"/>
                <a:gd name="connsiteX6" fmla="*/ 20829 w 373254"/>
                <a:gd name="connsiteY6" fmla="*/ 292108 h 479543"/>
                <a:gd name="connsiteX7" fmla="*/ 1779 w 373254"/>
                <a:gd name="connsiteY7" fmla="*/ 479433 h 479543"/>
                <a:gd name="connsiteX8" fmla="*/ 24004 w 373254"/>
                <a:gd name="connsiteY8" fmla="*/ 317508 h 479543"/>
                <a:gd name="connsiteX9" fmla="*/ 24004 w 373254"/>
                <a:gd name="connsiteY9" fmla="*/ 190508 h 479543"/>
                <a:gd name="connsiteX10" fmla="*/ 24004 w 373254"/>
                <a:gd name="connsiteY10" fmla="*/ 190508 h 479543"/>
                <a:gd name="connsiteX11" fmla="*/ 90679 w 373254"/>
                <a:gd name="connsiteY11" fmla="*/ 117483 h 479543"/>
                <a:gd name="connsiteX12" fmla="*/ 373254 w 373254"/>
                <a:gd name="connsiteY12" fmla="*/ 8 h 479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3254" h="479543">
                  <a:moveTo>
                    <a:pt x="373254" y="8"/>
                  </a:moveTo>
                  <a:cubicBezTo>
                    <a:pt x="373783" y="-1050"/>
                    <a:pt x="132483" y="93141"/>
                    <a:pt x="93854" y="111133"/>
                  </a:cubicBezTo>
                  <a:cubicBezTo>
                    <a:pt x="55225" y="129125"/>
                    <a:pt x="151004" y="89966"/>
                    <a:pt x="141479" y="107958"/>
                  </a:cubicBezTo>
                  <a:cubicBezTo>
                    <a:pt x="131954" y="125950"/>
                    <a:pt x="47817" y="206912"/>
                    <a:pt x="36704" y="219083"/>
                  </a:cubicBezTo>
                  <a:cubicBezTo>
                    <a:pt x="25591" y="231254"/>
                    <a:pt x="80625" y="161933"/>
                    <a:pt x="74804" y="180983"/>
                  </a:cubicBezTo>
                  <a:cubicBezTo>
                    <a:pt x="68983" y="200033"/>
                    <a:pt x="10775" y="314862"/>
                    <a:pt x="1779" y="333383"/>
                  </a:cubicBezTo>
                  <a:cubicBezTo>
                    <a:pt x="-7217" y="351904"/>
                    <a:pt x="20829" y="267766"/>
                    <a:pt x="20829" y="292108"/>
                  </a:cubicBezTo>
                  <a:cubicBezTo>
                    <a:pt x="20829" y="316450"/>
                    <a:pt x="1250" y="475200"/>
                    <a:pt x="1779" y="479433"/>
                  </a:cubicBezTo>
                  <a:cubicBezTo>
                    <a:pt x="2308" y="483666"/>
                    <a:pt x="20300" y="365662"/>
                    <a:pt x="24004" y="317508"/>
                  </a:cubicBezTo>
                  <a:cubicBezTo>
                    <a:pt x="27708" y="269354"/>
                    <a:pt x="24004" y="190508"/>
                    <a:pt x="24004" y="190508"/>
                  </a:cubicBezTo>
                  <a:lnTo>
                    <a:pt x="24004" y="190508"/>
                  </a:lnTo>
                  <a:cubicBezTo>
                    <a:pt x="35117" y="178337"/>
                    <a:pt x="26650" y="149762"/>
                    <a:pt x="90679" y="117483"/>
                  </a:cubicBezTo>
                  <a:cubicBezTo>
                    <a:pt x="154708" y="85204"/>
                    <a:pt x="372725" y="1066"/>
                    <a:pt x="373254" y="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フリーフォーム 120">
              <a:extLst>
                <a:ext uri="{FF2B5EF4-FFF2-40B4-BE49-F238E27FC236}">
                  <a16:creationId xmlns:a16="http://schemas.microsoft.com/office/drawing/2014/main" id="{17E98A31-03F5-CC05-1539-3CF4CD040485}"/>
                </a:ext>
              </a:extLst>
            </p:cNvPr>
            <p:cNvSpPr/>
            <p:nvPr/>
          </p:nvSpPr>
          <p:spPr>
            <a:xfrm>
              <a:off x="8167557" y="1846806"/>
              <a:ext cx="893118" cy="141457"/>
            </a:xfrm>
            <a:custGeom>
              <a:avLst/>
              <a:gdLst>
                <a:gd name="connsiteX0" fmla="*/ 890718 w 893118"/>
                <a:gd name="connsiteY0" fmla="*/ 1044 h 141457"/>
                <a:gd name="connsiteX1" fmla="*/ 322393 w 893118"/>
                <a:gd name="connsiteY1" fmla="*/ 140744 h 141457"/>
                <a:gd name="connsiteX2" fmla="*/ 1718 w 893118"/>
                <a:gd name="connsiteY2" fmla="*/ 58194 h 141457"/>
                <a:gd name="connsiteX3" fmla="*/ 192218 w 893118"/>
                <a:gd name="connsiteY3" fmla="*/ 121694 h 141457"/>
                <a:gd name="connsiteX4" fmla="*/ 131893 w 893118"/>
                <a:gd name="connsiteY4" fmla="*/ 99469 h 141457"/>
                <a:gd name="connsiteX5" fmla="*/ 268418 w 893118"/>
                <a:gd name="connsiteY5" fmla="*/ 118519 h 141457"/>
                <a:gd name="connsiteX6" fmla="*/ 354143 w 893118"/>
                <a:gd name="connsiteY6" fmla="*/ 118519 h 141457"/>
                <a:gd name="connsiteX7" fmla="*/ 516068 w 893118"/>
                <a:gd name="connsiteY7" fmla="*/ 86769 h 141457"/>
                <a:gd name="connsiteX8" fmla="*/ 303343 w 893118"/>
                <a:gd name="connsiteY8" fmla="*/ 86769 h 141457"/>
                <a:gd name="connsiteX9" fmla="*/ 519243 w 893118"/>
                <a:gd name="connsiteY9" fmla="*/ 77244 h 141457"/>
                <a:gd name="connsiteX10" fmla="*/ 890718 w 893118"/>
                <a:gd name="connsiteY10" fmla="*/ 1044 h 141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93118" h="141457">
                  <a:moveTo>
                    <a:pt x="890718" y="1044"/>
                  </a:moveTo>
                  <a:cubicBezTo>
                    <a:pt x="857910" y="11627"/>
                    <a:pt x="470560" y="131219"/>
                    <a:pt x="322393" y="140744"/>
                  </a:cubicBezTo>
                  <a:cubicBezTo>
                    <a:pt x="174226" y="150269"/>
                    <a:pt x="23414" y="61369"/>
                    <a:pt x="1718" y="58194"/>
                  </a:cubicBezTo>
                  <a:cubicBezTo>
                    <a:pt x="-19978" y="55019"/>
                    <a:pt x="170522" y="114815"/>
                    <a:pt x="192218" y="121694"/>
                  </a:cubicBezTo>
                  <a:cubicBezTo>
                    <a:pt x="213914" y="128573"/>
                    <a:pt x="119193" y="99998"/>
                    <a:pt x="131893" y="99469"/>
                  </a:cubicBezTo>
                  <a:cubicBezTo>
                    <a:pt x="144593" y="98940"/>
                    <a:pt x="231376" y="115344"/>
                    <a:pt x="268418" y="118519"/>
                  </a:cubicBezTo>
                  <a:cubicBezTo>
                    <a:pt x="305460" y="121694"/>
                    <a:pt x="312868" y="123811"/>
                    <a:pt x="354143" y="118519"/>
                  </a:cubicBezTo>
                  <a:cubicBezTo>
                    <a:pt x="395418" y="113227"/>
                    <a:pt x="524535" y="92061"/>
                    <a:pt x="516068" y="86769"/>
                  </a:cubicBezTo>
                  <a:cubicBezTo>
                    <a:pt x="507601" y="81477"/>
                    <a:pt x="302814" y="88356"/>
                    <a:pt x="303343" y="86769"/>
                  </a:cubicBezTo>
                  <a:cubicBezTo>
                    <a:pt x="303872" y="85182"/>
                    <a:pt x="427697" y="91002"/>
                    <a:pt x="519243" y="77244"/>
                  </a:cubicBezTo>
                  <a:cubicBezTo>
                    <a:pt x="610789" y="63486"/>
                    <a:pt x="923526" y="-9539"/>
                    <a:pt x="890718" y="10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フリーフォーム 121">
              <a:extLst>
                <a:ext uri="{FF2B5EF4-FFF2-40B4-BE49-F238E27FC236}">
                  <a16:creationId xmlns:a16="http://schemas.microsoft.com/office/drawing/2014/main" id="{E6185DF1-9A0A-0588-1AA2-F0138FDE86B8}"/>
                </a:ext>
              </a:extLst>
            </p:cNvPr>
            <p:cNvSpPr/>
            <p:nvPr/>
          </p:nvSpPr>
          <p:spPr>
            <a:xfrm>
              <a:off x="8168527" y="1193146"/>
              <a:ext cx="1127402" cy="683889"/>
            </a:xfrm>
            <a:custGeom>
              <a:avLst/>
              <a:gdLst>
                <a:gd name="connsiteX0" fmla="*/ 1108823 w 1127402"/>
                <a:gd name="connsiteY0" fmla="*/ 3829 h 683889"/>
                <a:gd name="connsiteX1" fmla="*/ 473823 w 1127402"/>
                <a:gd name="connsiteY1" fmla="*/ 127654 h 683889"/>
                <a:gd name="connsiteX2" fmla="*/ 715123 w 1127402"/>
                <a:gd name="connsiteY2" fmla="*/ 73679 h 683889"/>
                <a:gd name="connsiteX3" fmla="*/ 207123 w 1127402"/>
                <a:gd name="connsiteY3" fmla="*/ 159404 h 683889"/>
                <a:gd name="connsiteX4" fmla="*/ 54723 w 1127402"/>
                <a:gd name="connsiteY4" fmla="*/ 283229 h 683889"/>
                <a:gd name="connsiteX5" fmla="*/ 95998 w 1127402"/>
                <a:gd name="connsiteY5" fmla="*/ 213379 h 683889"/>
                <a:gd name="connsiteX6" fmla="*/ 32498 w 1127402"/>
                <a:gd name="connsiteY6" fmla="*/ 441979 h 683889"/>
                <a:gd name="connsiteX7" fmla="*/ 35673 w 1127402"/>
                <a:gd name="connsiteY7" fmla="*/ 410229 h 683889"/>
                <a:gd name="connsiteX8" fmla="*/ 748 w 1127402"/>
                <a:gd name="connsiteY8" fmla="*/ 680104 h 683889"/>
                <a:gd name="connsiteX9" fmla="*/ 73773 w 1127402"/>
                <a:gd name="connsiteY9" fmla="*/ 178454 h 683889"/>
                <a:gd name="connsiteX10" fmla="*/ 73773 w 1127402"/>
                <a:gd name="connsiteY10" fmla="*/ 203854 h 683889"/>
                <a:gd name="connsiteX11" fmla="*/ 315073 w 1127402"/>
                <a:gd name="connsiteY11" fmla="*/ 124479 h 683889"/>
                <a:gd name="connsiteX12" fmla="*/ 423023 w 1127402"/>
                <a:gd name="connsiteY12" fmla="*/ 76854 h 683889"/>
                <a:gd name="connsiteX13" fmla="*/ 908798 w 1127402"/>
                <a:gd name="connsiteY13" fmla="*/ 35579 h 683889"/>
                <a:gd name="connsiteX14" fmla="*/ 1108823 w 1127402"/>
                <a:gd name="connsiteY14" fmla="*/ 3829 h 683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27402" h="683889">
                  <a:moveTo>
                    <a:pt x="1108823" y="3829"/>
                  </a:moveTo>
                  <a:cubicBezTo>
                    <a:pt x="1036327" y="19175"/>
                    <a:pt x="539440" y="116012"/>
                    <a:pt x="473823" y="127654"/>
                  </a:cubicBezTo>
                  <a:cubicBezTo>
                    <a:pt x="408206" y="139296"/>
                    <a:pt x="759573" y="68387"/>
                    <a:pt x="715123" y="73679"/>
                  </a:cubicBezTo>
                  <a:cubicBezTo>
                    <a:pt x="670673" y="78971"/>
                    <a:pt x="317190" y="124479"/>
                    <a:pt x="207123" y="159404"/>
                  </a:cubicBezTo>
                  <a:cubicBezTo>
                    <a:pt x="97056" y="194329"/>
                    <a:pt x="73244" y="274233"/>
                    <a:pt x="54723" y="283229"/>
                  </a:cubicBezTo>
                  <a:cubicBezTo>
                    <a:pt x="36202" y="292225"/>
                    <a:pt x="99702" y="186921"/>
                    <a:pt x="95998" y="213379"/>
                  </a:cubicBezTo>
                  <a:cubicBezTo>
                    <a:pt x="92294" y="239837"/>
                    <a:pt x="42552" y="409171"/>
                    <a:pt x="32498" y="441979"/>
                  </a:cubicBezTo>
                  <a:cubicBezTo>
                    <a:pt x="22444" y="474787"/>
                    <a:pt x="40965" y="370542"/>
                    <a:pt x="35673" y="410229"/>
                  </a:cubicBezTo>
                  <a:cubicBezTo>
                    <a:pt x="30381" y="449917"/>
                    <a:pt x="-5602" y="718733"/>
                    <a:pt x="748" y="680104"/>
                  </a:cubicBezTo>
                  <a:cubicBezTo>
                    <a:pt x="7098" y="641475"/>
                    <a:pt x="61602" y="257829"/>
                    <a:pt x="73773" y="178454"/>
                  </a:cubicBezTo>
                  <a:cubicBezTo>
                    <a:pt x="85944" y="99079"/>
                    <a:pt x="33556" y="212850"/>
                    <a:pt x="73773" y="203854"/>
                  </a:cubicBezTo>
                  <a:cubicBezTo>
                    <a:pt x="113990" y="194858"/>
                    <a:pt x="256865" y="145646"/>
                    <a:pt x="315073" y="124479"/>
                  </a:cubicBezTo>
                  <a:cubicBezTo>
                    <a:pt x="373281" y="103312"/>
                    <a:pt x="324069" y="91671"/>
                    <a:pt x="423023" y="76854"/>
                  </a:cubicBezTo>
                  <a:cubicBezTo>
                    <a:pt x="521977" y="62037"/>
                    <a:pt x="791323" y="47750"/>
                    <a:pt x="908798" y="35579"/>
                  </a:cubicBezTo>
                  <a:cubicBezTo>
                    <a:pt x="1026273" y="23408"/>
                    <a:pt x="1181319" y="-11517"/>
                    <a:pt x="1108823" y="38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フリーフォーム 122">
              <a:extLst>
                <a:ext uri="{FF2B5EF4-FFF2-40B4-BE49-F238E27FC236}">
                  <a16:creationId xmlns:a16="http://schemas.microsoft.com/office/drawing/2014/main" id="{04B0F601-23DC-5D1C-96CD-873BA7823E9E}"/>
                </a:ext>
              </a:extLst>
            </p:cNvPr>
            <p:cNvSpPr/>
            <p:nvPr/>
          </p:nvSpPr>
          <p:spPr>
            <a:xfrm>
              <a:off x="8237427" y="778247"/>
              <a:ext cx="935690" cy="680394"/>
            </a:xfrm>
            <a:custGeom>
              <a:avLst/>
              <a:gdLst>
                <a:gd name="connsiteX0" fmla="*/ 935148 w 935690"/>
                <a:gd name="connsiteY0" fmla="*/ 421903 h 680394"/>
                <a:gd name="connsiteX1" fmla="*/ 547798 w 935690"/>
                <a:gd name="connsiteY1" fmla="*/ 304428 h 680394"/>
                <a:gd name="connsiteX2" fmla="*/ 404923 w 935690"/>
                <a:gd name="connsiteY2" fmla="*/ 329828 h 680394"/>
                <a:gd name="connsiteX3" fmla="*/ 160448 w 935690"/>
                <a:gd name="connsiteY3" fmla="*/ 475878 h 680394"/>
                <a:gd name="connsiteX4" fmla="*/ 233473 w 935690"/>
                <a:gd name="connsiteY4" fmla="*/ 323478 h 680394"/>
                <a:gd name="connsiteX5" fmla="*/ 103298 w 935690"/>
                <a:gd name="connsiteY5" fmla="*/ 517153 h 680394"/>
                <a:gd name="connsiteX6" fmla="*/ 20748 w 935690"/>
                <a:gd name="connsiteY6" fmla="*/ 650503 h 680394"/>
                <a:gd name="connsiteX7" fmla="*/ 96948 w 935690"/>
                <a:gd name="connsiteY7" fmla="*/ 526678 h 680394"/>
                <a:gd name="connsiteX8" fmla="*/ 4873 w 935690"/>
                <a:gd name="connsiteY8" fmla="*/ 660028 h 680394"/>
                <a:gd name="connsiteX9" fmla="*/ 277923 w 935690"/>
                <a:gd name="connsiteY9" fmla="*/ 5978 h 680394"/>
                <a:gd name="connsiteX10" fmla="*/ 154098 w 935690"/>
                <a:gd name="connsiteY10" fmla="*/ 323478 h 680394"/>
                <a:gd name="connsiteX11" fmla="*/ 427148 w 935690"/>
                <a:gd name="connsiteY11" fmla="*/ 107578 h 680394"/>
                <a:gd name="connsiteX12" fmla="*/ 376348 w 935690"/>
                <a:gd name="connsiteY12" fmla="*/ 88528 h 680394"/>
                <a:gd name="connsiteX13" fmla="*/ 592248 w 935690"/>
                <a:gd name="connsiteY13" fmla="*/ 88528 h 680394"/>
                <a:gd name="connsiteX14" fmla="*/ 192198 w 935690"/>
                <a:gd name="connsiteY14" fmla="*/ 237753 h 680394"/>
                <a:gd name="connsiteX15" fmla="*/ 106473 w 935690"/>
                <a:gd name="connsiteY15" fmla="*/ 482228 h 680394"/>
                <a:gd name="connsiteX16" fmla="*/ 347773 w 935690"/>
                <a:gd name="connsiteY16" fmla="*/ 348878 h 680394"/>
                <a:gd name="connsiteX17" fmla="*/ 471598 w 935690"/>
                <a:gd name="connsiteY17" fmla="*/ 317128 h 680394"/>
                <a:gd name="connsiteX18" fmla="*/ 455723 w 935690"/>
                <a:gd name="connsiteY18" fmla="*/ 323478 h 680394"/>
                <a:gd name="connsiteX19" fmla="*/ 935148 w 935690"/>
                <a:gd name="connsiteY19" fmla="*/ 421903 h 680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35690" h="680394">
                  <a:moveTo>
                    <a:pt x="935148" y="421903"/>
                  </a:moveTo>
                  <a:cubicBezTo>
                    <a:pt x="950494" y="418728"/>
                    <a:pt x="636169" y="319774"/>
                    <a:pt x="547798" y="304428"/>
                  </a:cubicBezTo>
                  <a:cubicBezTo>
                    <a:pt x="459427" y="289082"/>
                    <a:pt x="469481" y="301253"/>
                    <a:pt x="404923" y="329828"/>
                  </a:cubicBezTo>
                  <a:cubicBezTo>
                    <a:pt x="340365" y="358403"/>
                    <a:pt x="189023" y="476936"/>
                    <a:pt x="160448" y="475878"/>
                  </a:cubicBezTo>
                  <a:cubicBezTo>
                    <a:pt x="131873" y="474820"/>
                    <a:pt x="242998" y="316599"/>
                    <a:pt x="233473" y="323478"/>
                  </a:cubicBezTo>
                  <a:cubicBezTo>
                    <a:pt x="223948" y="330357"/>
                    <a:pt x="138752" y="462649"/>
                    <a:pt x="103298" y="517153"/>
                  </a:cubicBezTo>
                  <a:cubicBezTo>
                    <a:pt x="67844" y="571657"/>
                    <a:pt x="21806" y="648915"/>
                    <a:pt x="20748" y="650503"/>
                  </a:cubicBezTo>
                  <a:cubicBezTo>
                    <a:pt x="19690" y="652091"/>
                    <a:pt x="99594" y="525091"/>
                    <a:pt x="96948" y="526678"/>
                  </a:cubicBezTo>
                  <a:cubicBezTo>
                    <a:pt x="94302" y="528266"/>
                    <a:pt x="-25289" y="746811"/>
                    <a:pt x="4873" y="660028"/>
                  </a:cubicBezTo>
                  <a:cubicBezTo>
                    <a:pt x="35035" y="573245"/>
                    <a:pt x="253052" y="62070"/>
                    <a:pt x="277923" y="5978"/>
                  </a:cubicBezTo>
                  <a:cubicBezTo>
                    <a:pt x="302794" y="-50114"/>
                    <a:pt x="129227" y="306545"/>
                    <a:pt x="154098" y="323478"/>
                  </a:cubicBezTo>
                  <a:cubicBezTo>
                    <a:pt x="178969" y="340411"/>
                    <a:pt x="390106" y="146736"/>
                    <a:pt x="427148" y="107578"/>
                  </a:cubicBezTo>
                  <a:cubicBezTo>
                    <a:pt x="464190" y="68420"/>
                    <a:pt x="348831" y="91703"/>
                    <a:pt x="376348" y="88528"/>
                  </a:cubicBezTo>
                  <a:cubicBezTo>
                    <a:pt x="403865" y="85353"/>
                    <a:pt x="622940" y="63657"/>
                    <a:pt x="592248" y="88528"/>
                  </a:cubicBezTo>
                  <a:cubicBezTo>
                    <a:pt x="561556" y="113399"/>
                    <a:pt x="273160" y="172136"/>
                    <a:pt x="192198" y="237753"/>
                  </a:cubicBezTo>
                  <a:cubicBezTo>
                    <a:pt x="111236" y="303370"/>
                    <a:pt x="80544" y="463707"/>
                    <a:pt x="106473" y="482228"/>
                  </a:cubicBezTo>
                  <a:cubicBezTo>
                    <a:pt x="132402" y="500749"/>
                    <a:pt x="286919" y="376395"/>
                    <a:pt x="347773" y="348878"/>
                  </a:cubicBezTo>
                  <a:cubicBezTo>
                    <a:pt x="408627" y="321361"/>
                    <a:pt x="453606" y="321361"/>
                    <a:pt x="471598" y="317128"/>
                  </a:cubicBezTo>
                  <a:cubicBezTo>
                    <a:pt x="489590" y="312895"/>
                    <a:pt x="382698" y="306016"/>
                    <a:pt x="455723" y="323478"/>
                  </a:cubicBezTo>
                  <a:cubicBezTo>
                    <a:pt x="528748" y="340940"/>
                    <a:pt x="919802" y="425078"/>
                    <a:pt x="935148" y="4219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フリーフォーム 123">
              <a:extLst>
                <a:ext uri="{FF2B5EF4-FFF2-40B4-BE49-F238E27FC236}">
                  <a16:creationId xmlns:a16="http://schemas.microsoft.com/office/drawing/2014/main" id="{51EBB184-3947-BEC9-D3AD-666E97BFDF06}"/>
                </a:ext>
              </a:extLst>
            </p:cNvPr>
            <p:cNvSpPr/>
            <p:nvPr/>
          </p:nvSpPr>
          <p:spPr>
            <a:xfrm>
              <a:off x="8929155" y="1005013"/>
              <a:ext cx="1340160" cy="291206"/>
            </a:xfrm>
            <a:custGeom>
              <a:avLst/>
              <a:gdLst>
                <a:gd name="connsiteX0" fmla="*/ 1332445 w 1340160"/>
                <a:gd name="connsiteY0" fmla="*/ 290387 h 291206"/>
                <a:gd name="connsiteX1" fmla="*/ 668870 w 1340160"/>
                <a:gd name="connsiteY1" fmla="*/ 1462 h 291206"/>
                <a:gd name="connsiteX2" fmla="*/ 278345 w 1340160"/>
                <a:gd name="connsiteY2" fmla="*/ 176087 h 291206"/>
                <a:gd name="connsiteX3" fmla="*/ 408520 w 1340160"/>
                <a:gd name="connsiteY3" fmla="*/ 125287 h 291206"/>
                <a:gd name="connsiteX4" fmla="*/ 2120 w 1340160"/>
                <a:gd name="connsiteY4" fmla="*/ 236412 h 291206"/>
                <a:gd name="connsiteX5" fmla="*/ 614895 w 1340160"/>
                <a:gd name="connsiteY5" fmla="*/ 36387 h 291206"/>
                <a:gd name="connsiteX6" fmla="*/ 710145 w 1340160"/>
                <a:gd name="connsiteY6" fmla="*/ 23687 h 291206"/>
                <a:gd name="connsiteX7" fmla="*/ 840320 w 1340160"/>
                <a:gd name="connsiteY7" fmla="*/ 90362 h 291206"/>
                <a:gd name="connsiteX8" fmla="*/ 792695 w 1340160"/>
                <a:gd name="connsiteY8" fmla="*/ 45912 h 291206"/>
                <a:gd name="connsiteX9" fmla="*/ 900645 w 1340160"/>
                <a:gd name="connsiteY9" fmla="*/ 68137 h 291206"/>
                <a:gd name="connsiteX10" fmla="*/ 906995 w 1340160"/>
                <a:gd name="connsiteY10" fmla="*/ 42737 h 291206"/>
                <a:gd name="connsiteX11" fmla="*/ 1024470 w 1340160"/>
                <a:gd name="connsiteY11" fmla="*/ 87187 h 291206"/>
                <a:gd name="connsiteX12" fmla="*/ 1332445 w 1340160"/>
                <a:gd name="connsiteY12" fmla="*/ 290387 h 29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0160" h="291206">
                  <a:moveTo>
                    <a:pt x="1332445" y="290387"/>
                  </a:moveTo>
                  <a:cubicBezTo>
                    <a:pt x="1273178" y="276100"/>
                    <a:pt x="844553" y="20512"/>
                    <a:pt x="668870" y="1462"/>
                  </a:cubicBezTo>
                  <a:cubicBezTo>
                    <a:pt x="493187" y="-17588"/>
                    <a:pt x="321737" y="155449"/>
                    <a:pt x="278345" y="176087"/>
                  </a:cubicBezTo>
                  <a:cubicBezTo>
                    <a:pt x="234953" y="196724"/>
                    <a:pt x="454557" y="115233"/>
                    <a:pt x="408520" y="125287"/>
                  </a:cubicBezTo>
                  <a:cubicBezTo>
                    <a:pt x="362482" y="135341"/>
                    <a:pt x="-32276" y="251229"/>
                    <a:pt x="2120" y="236412"/>
                  </a:cubicBezTo>
                  <a:cubicBezTo>
                    <a:pt x="36516" y="221595"/>
                    <a:pt x="496891" y="71841"/>
                    <a:pt x="614895" y="36387"/>
                  </a:cubicBezTo>
                  <a:cubicBezTo>
                    <a:pt x="732899" y="933"/>
                    <a:pt x="672574" y="14691"/>
                    <a:pt x="710145" y="23687"/>
                  </a:cubicBezTo>
                  <a:cubicBezTo>
                    <a:pt x="747716" y="32683"/>
                    <a:pt x="826562" y="86658"/>
                    <a:pt x="840320" y="90362"/>
                  </a:cubicBezTo>
                  <a:cubicBezTo>
                    <a:pt x="854078" y="94066"/>
                    <a:pt x="782641" y="49616"/>
                    <a:pt x="792695" y="45912"/>
                  </a:cubicBezTo>
                  <a:cubicBezTo>
                    <a:pt x="802749" y="42208"/>
                    <a:pt x="881595" y="68666"/>
                    <a:pt x="900645" y="68137"/>
                  </a:cubicBezTo>
                  <a:cubicBezTo>
                    <a:pt x="919695" y="67608"/>
                    <a:pt x="886357" y="39562"/>
                    <a:pt x="906995" y="42737"/>
                  </a:cubicBezTo>
                  <a:cubicBezTo>
                    <a:pt x="927632" y="45912"/>
                    <a:pt x="956737" y="46441"/>
                    <a:pt x="1024470" y="87187"/>
                  </a:cubicBezTo>
                  <a:cubicBezTo>
                    <a:pt x="1092203" y="127933"/>
                    <a:pt x="1391712" y="304674"/>
                    <a:pt x="1332445" y="2903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フリーフォーム 124">
              <a:extLst>
                <a:ext uri="{FF2B5EF4-FFF2-40B4-BE49-F238E27FC236}">
                  <a16:creationId xmlns:a16="http://schemas.microsoft.com/office/drawing/2014/main" id="{F8C0DC4D-D8B2-18B2-488C-E2A395A90F9A}"/>
                </a:ext>
              </a:extLst>
            </p:cNvPr>
            <p:cNvSpPr/>
            <p:nvPr/>
          </p:nvSpPr>
          <p:spPr>
            <a:xfrm>
              <a:off x="9225149" y="741312"/>
              <a:ext cx="1122531" cy="557294"/>
            </a:xfrm>
            <a:custGeom>
              <a:avLst/>
              <a:gdLst>
                <a:gd name="connsiteX0" fmla="*/ 1122176 w 1122531"/>
                <a:gd name="connsiteY0" fmla="*/ 557263 h 557294"/>
                <a:gd name="connsiteX1" fmla="*/ 836426 w 1122531"/>
                <a:gd name="connsiteY1" fmla="*/ 20688 h 557294"/>
                <a:gd name="connsiteX2" fmla="*/ 858651 w 1122531"/>
                <a:gd name="connsiteY2" fmla="*/ 103238 h 557294"/>
                <a:gd name="connsiteX3" fmla="*/ 785626 w 1122531"/>
                <a:gd name="connsiteY3" fmla="*/ 33388 h 557294"/>
                <a:gd name="connsiteX4" fmla="*/ 1401 w 1122531"/>
                <a:gd name="connsiteY4" fmla="*/ 211188 h 557294"/>
                <a:gd name="connsiteX5" fmla="*/ 588776 w 1122531"/>
                <a:gd name="connsiteY5" fmla="*/ 52438 h 557294"/>
                <a:gd name="connsiteX6" fmla="*/ 401451 w 1122531"/>
                <a:gd name="connsiteY6" fmla="*/ 109588 h 557294"/>
                <a:gd name="connsiteX7" fmla="*/ 731651 w 1122531"/>
                <a:gd name="connsiteY7" fmla="*/ 17513 h 557294"/>
                <a:gd name="connsiteX8" fmla="*/ 738001 w 1122531"/>
                <a:gd name="connsiteY8" fmla="*/ 27038 h 557294"/>
                <a:gd name="connsiteX9" fmla="*/ 769751 w 1122531"/>
                <a:gd name="connsiteY9" fmla="*/ 46088 h 557294"/>
                <a:gd name="connsiteX10" fmla="*/ 1122176 w 1122531"/>
                <a:gd name="connsiteY10" fmla="*/ 557263 h 557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22531" h="557294">
                  <a:moveTo>
                    <a:pt x="1122176" y="557263"/>
                  </a:moveTo>
                  <a:cubicBezTo>
                    <a:pt x="1133289" y="553030"/>
                    <a:pt x="880347" y="96359"/>
                    <a:pt x="836426" y="20688"/>
                  </a:cubicBezTo>
                  <a:cubicBezTo>
                    <a:pt x="792505" y="-54983"/>
                    <a:pt x="867118" y="101121"/>
                    <a:pt x="858651" y="103238"/>
                  </a:cubicBezTo>
                  <a:cubicBezTo>
                    <a:pt x="850184" y="105355"/>
                    <a:pt x="928501" y="15396"/>
                    <a:pt x="785626" y="33388"/>
                  </a:cubicBezTo>
                  <a:cubicBezTo>
                    <a:pt x="642751" y="51380"/>
                    <a:pt x="34209" y="208013"/>
                    <a:pt x="1401" y="211188"/>
                  </a:cubicBezTo>
                  <a:cubicBezTo>
                    <a:pt x="-31407" y="214363"/>
                    <a:pt x="522101" y="69371"/>
                    <a:pt x="588776" y="52438"/>
                  </a:cubicBezTo>
                  <a:cubicBezTo>
                    <a:pt x="655451" y="35505"/>
                    <a:pt x="377638" y="115409"/>
                    <a:pt x="401451" y="109588"/>
                  </a:cubicBezTo>
                  <a:cubicBezTo>
                    <a:pt x="425264" y="103767"/>
                    <a:pt x="675559" y="31271"/>
                    <a:pt x="731651" y="17513"/>
                  </a:cubicBezTo>
                  <a:cubicBezTo>
                    <a:pt x="787743" y="3755"/>
                    <a:pt x="731651" y="22276"/>
                    <a:pt x="738001" y="27038"/>
                  </a:cubicBezTo>
                  <a:cubicBezTo>
                    <a:pt x="744351" y="31800"/>
                    <a:pt x="705722" y="-41754"/>
                    <a:pt x="769751" y="46088"/>
                  </a:cubicBezTo>
                  <a:cubicBezTo>
                    <a:pt x="833780" y="133930"/>
                    <a:pt x="1111063" y="561496"/>
                    <a:pt x="1122176" y="5572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フリーフォーム 125">
              <a:extLst>
                <a:ext uri="{FF2B5EF4-FFF2-40B4-BE49-F238E27FC236}">
                  <a16:creationId xmlns:a16="http://schemas.microsoft.com/office/drawing/2014/main" id="{5B2DBFCF-DF00-55A3-964F-184A0F4D5247}"/>
                </a:ext>
              </a:extLst>
            </p:cNvPr>
            <p:cNvSpPr/>
            <p:nvPr/>
          </p:nvSpPr>
          <p:spPr>
            <a:xfrm>
              <a:off x="8759662" y="341951"/>
              <a:ext cx="1122534" cy="366106"/>
            </a:xfrm>
            <a:custGeom>
              <a:avLst/>
              <a:gdLst>
                <a:gd name="connsiteX0" fmla="*/ 1120938 w 1122534"/>
                <a:gd name="connsiteY0" fmla="*/ 64449 h 366106"/>
                <a:gd name="connsiteX1" fmla="*/ 657388 w 1122534"/>
                <a:gd name="connsiteY1" fmla="*/ 4124 h 366106"/>
                <a:gd name="connsiteX2" fmla="*/ 832013 w 1122534"/>
                <a:gd name="connsiteY2" fmla="*/ 7299 h 366106"/>
                <a:gd name="connsiteX3" fmla="*/ 663738 w 1122534"/>
                <a:gd name="connsiteY3" fmla="*/ 23174 h 366106"/>
                <a:gd name="connsiteX4" fmla="*/ 285913 w 1122534"/>
                <a:gd name="connsiteY4" fmla="*/ 226374 h 366106"/>
                <a:gd name="connsiteX5" fmla="*/ 362113 w 1122534"/>
                <a:gd name="connsiteY5" fmla="*/ 185099 h 366106"/>
                <a:gd name="connsiteX6" fmla="*/ 163 w 1122534"/>
                <a:gd name="connsiteY6" fmla="*/ 366074 h 366106"/>
                <a:gd name="connsiteX7" fmla="*/ 412913 w 1122534"/>
                <a:gd name="connsiteY7" fmla="*/ 169224 h 366106"/>
                <a:gd name="connsiteX8" fmla="*/ 568488 w 1122534"/>
                <a:gd name="connsiteY8" fmla="*/ 80324 h 366106"/>
                <a:gd name="connsiteX9" fmla="*/ 549438 w 1122534"/>
                <a:gd name="connsiteY9" fmla="*/ 83499 h 366106"/>
                <a:gd name="connsiteX10" fmla="*/ 625638 w 1122534"/>
                <a:gd name="connsiteY10" fmla="*/ 19999 h 366106"/>
                <a:gd name="connsiteX11" fmla="*/ 803438 w 1122534"/>
                <a:gd name="connsiteY11" fmla="*/ 10474 h 366106"/>
                <a:gd name="connsiteX12" fmla="*/ 1120938 w 1122534"/>
                <a:gd name="connsiteY12" fmla="*/ 64449 h 366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2534" h="366106">
                  <a:moveTo>
                    <a:pt x="1120938" y="64449"/>
                  </a:moveTo>
                  <a:cubicBezTo>
                    <a:pt x="1096596" y="63391"/>
                    <a:pt x="705542" y="13649"/>
                    <a:pt x="657388" y="4124"/>
                  </a:cubicBezTo>
                  <a:cubicBezTo>
                    <a:pt x="609234" y="-5401"/>
                    <a:pt x="830955" y="4124"/>
                    <a:pt x="832013" y="7299"/>
                  </a:cubicBezTo>
                  <a:cubicBezTo>
                    <a:pt x="833071" y="10474"/>
                    <a:pt x="754755" y="-13339"/>
                    <a:pt x="663738" y="23174"/>
                  </a:cubicBezTo>
                  <a:cubicBezTo>
                    <a:pt x="572721" y="59687"/>
                    <a:pt x="285913" y="226374"/>
                    <a:pt x="285913" y="226374"/>
                  </a:cubicBezTo>
                  <a:cubicBezTo>
                    <a:pt x="235642" y="253362"/>
                    <a:pt x="409738" y="161816"/>
                    <a:pt x="362113" y="185099"/>
                  </a:cubicBezTo>
                  <a:cubicBezTo>
                    <a:pt x="314488" y="208382"/>
                    <a:pt x="-8304" y="368720"/>
                    <a:pt x="163" y="366074"/>
                  </a:cubicBezTo>
                  <a:cubicBezTo>
                    <a:pt x="8630" y="363428"/>
                    <a:pt x="318192" y="216849"/>
                    <a:pt x="412913" y="169224"/>
                  </a:cubicBezTo>
                  <a:cubicBezTo>
                    <a:pt x="507634" y="121599"/>
                    <a:pt x="545734" y="94612"/>
                    <a:pt x="568488" y="80324"/>
                  </a:cubicBezTo>
                  <a:cubicBezTo>
                    <a:pt x="591242" y="66037"/>
                    <a:pt x="539913" y="93553"/>
                    <a:pt x="549438" y="83499"/>
                  </a:cubicBezTo>
                  <a:cubicBezTo>
                    <a:pt x="558963" y="73445"/>
                    <a:pt x="583305" y="32170"/>
                    <a:pt x="625638" y="19999"/>
                  </a:cubicBezTo>
                  <a:cubicBezTo>
                    <a:pt x="667971" y="7828"/>
                    <a:pt x="722475" y="4653"/>
                    <a:pt x="803438" y="10474"/>
                  </a:cubicBezTo>
                  <a:cubicBezTo>
                    <a:pt x="884400" y="16295"/>
                    <a:pt x="1145280" y="65507"/>
                    <a:pt x="1120938" y="644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フリーフォーム 126">
              <a:extLst>
                <a:ext uri="{FF2B5EF4-FFF2-40B4-BE49-F238E27FC236}">
                  <a16:creationId xmlns:a16="http://schemas.microsoft.com/office/drawing/2014/main" id="{DADD286D-BF96-E53A-E0B0-EBAC8398C579}"/>
                </a:ext>
              </a:extLst>
            </p:cNvPr>
            <p:cNvSpPr/>
            <p:nvPr/>
          </p:nvSpPr>
          <p:spPr>
            <a:xfrm>
              <a:off x="9470725" y="612610"/>
              <a:ext cx="1077595" cy="709365"/>
            </a:xfrm>
            <a:custGeom>
              <a:avLst/>
              <a:gdLst>
                <a:gd name="connsiteX0" fmla="*/ 1070275 w 1077595"/>
                <a:gd name="connsiteY0" fmla="*/ 705015 h 709365"/>
                <a:gd name="connsiteX1" fmla="*/ 879775 w 1077595"/>
                <a:gd name="connsiteY1" fmla="*/ 123990 h 709365"/>
                <a:gd name="connsiteX2" fmla="*/ 35225 w 1077595"/>
                <a:gd name="connsiteY2" fmla="*/ 47790 h 709365"/>
                <a:gd name="connsiteX3" fmla="*/ 257475 w 1077595"/>
                <a:gd name="connsiteY3" fmla="*/ 165 h 709365"/>
                <a:gd name="connsiteX4" fmla="*/ 300 w 1077595"/>
                <a:gd name="connsiteY4" fmla="*/ 63665 h 709365"/>
                <a:gd name="connsiteX5" fmla="*/ 213025 w 1077595"/>
                <a:gd name="connsiteY5" fmla="*/ 35090 h 709365"/>
                <a:gd name="connsiteX6" fmla="*/ 533700 w 1077595"/>
                <a:gd name="connsiteY6" fmla="*/ 35090 h 709365"/>
                <a:gd name="connsiteX7" fmla="*/ 686100 w 1077595"/>
                <a:gd name="connsiteY7" fmla="*/ 31915 h 709365"/>
                <a:gd name="connsiteX8" fmla="*/ 892475 w 1077595"/>
                <a:gd name="connsiteY8" fmla="*/ 158915 h 709365"/>
                <a:gd name="connsiteX9" fmla="*/ 895650 w 1077595"/>
                <a:gd name="connsiteY9" fmla="*/ 146215 h 709365"/>
                <a:gd name="connsiteX10" fmla="*/ 1022650 w 1077595"/>
                <a:gd name="connsiteY10" fmla="*/ 377990 h 709365"/>
                <a:gd name="connsiteX11" fmla="*/ 1070275 w 1077595"/>
                <a:gd name="connsiteY11" fmla="*/ 705015 h 709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77595" h="709365">
                  <a:moveTo>
                    <a:pt x="1070275" y="705015"/>
                  </a:moveTo>
                  <a:cubicBezTo>
                    <a:pt x="1046462" y="662682"/>
                    <a:pt x="1052283" y="233527"/>
                    <a:pt x="879775" y="123990"/>
                  </a:cubicBezTo>
                  <a:cubicBezTo>
                    <a:pt x="707267" y="14452"/>
                    <a:pt x="138942" y="68427"/>
                    <a:pt x="35225" y="47790"/>
                  </a:cubicBezTo>
                  <a:cubicBezTo>
                    <a:pt x="-68492" y="27153"/>
                    <a:pt x="263296" y="-2481"/>
                    <a:pt x="257475" y="165"/>
                  </a:cubicBezTo>
                  <a:cubicBezTo>
                    <a:pt x="251654" y="2811"/>
                    <a:pt x="7708" y="57844"/>
                    <a:pt x="300" y="63665"/>
                  </a:cubicBezTo>
                  <a:cubicBezTo>
                    <a:pt x="-7108" y="69486"/>
                    <a:pt x="124125" y="39852"/>
                    <a:pt x="213025" y="35090"/>
                  </a:cubicBezTo>
                  <a:cubicBezTo>
                    <a:pt x="301925" y="30327"/>
                    <a:pt x="454854" y="35619"/>
                    <a:pt x="533700" y="35090"/>
                  </a:cubicBezTo>
                  <a:cubicBezTo>
                    <a:pt x="612546" y="34561"/>
                    <a:pt x="626304" y="11278"/>
                    <a:pt x="686100" y="31915"/>
                  </a:cubicBezTo>
                  <a:cubicBezTo>
                    <a:pt x="745896" y="52552"/>
                    <a:pt x="857550" y="139865"/>
                    <a:pt x="892475" y="158915"/>
                  </a:cubicBezTo>
                  <a:cubicBezTo>
                    <a:pt x="927400" y="177965"/>
                    <a:pt x="873954" y="109703"/>
                    <a:pt x="895650" y="146215"/>
                  </a:cubicBezTo>
                  <a:cubicBezTo>
                    <a:pt x="917346" y="182727"/>
                    <a:pt x="990371" y="286973"/>
                    <a:pt x="1022650" y="377990"/>
                  </a:cubicBezTo>
                  <a:cubicBezTo>
                    <a:pt x="1054929" y="469007"/>
                    <a:pt x="1094088" y="747348"/>
                    <a:pt x="1070275" y="7050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フリーフォーム 127">
              <a:extLst>
                <a:ext uri="{FF2B5EF4-FFF2-40B4-BE49-F238E27FC236}">
                  <a16:creationId xmlns:a16="http://schemas.microsoft.com/office/drawing/2014/main" id="{57A2C13C-9045-81B1-6872-7069F4D4B009}"/>
                </a:ext>
              </a:extLst>
            </p:cNvPr>
            <p:cNvSpPr/>
            <p:nvPr/>
          </p:nvSpPr>
          <p:spPr>
            <a:xfrm>
              <a:off x="10643901" y="623630"/>
              <a:ext cx="214936" cy="738979"/>
            </a:xfrm>
            <a:custGeom>
              <a:avLst/>
              <a:gdLst>
                <a:gd name="connsiteX0" fmla="*/ 87599 w 214936"/>
                <a:gd name="connsiteY0" fmla="*/ 738445 h 738979"/>
                <a:gd name="connsiteX1" fmla="*/ 147924 w 214936"/>
                <a:gd name="connsiteY1" fmla="*/ 300295 h 738979"/>
                <a:gd name="connsiteX2" fmla="*/ 1874 w 214936"/>
                <a:gd name="connsiteY2" fmla="*/ 8195 h 738979"/>
                <a:gd name="connsiteX3" fmla="*/ 74899 w 214936"/>
                <a:gd name="connsiteY3" fmla="*/ 109795 h 738979"/>
                <a:gd name="connsiteX4" fmla="*/ 214599 w 214936"/>
                <a:gd name="connsiteY4" fmla="*/ 411420 h 738979"/>
                <a:gd name="connsiteX5" fmla="*/ 116174 w 214936"/>
                <a:gd name="connsiteY5" fmla="*/ 195520 h 738979"/>
                <a:gd name="connsiteX6" fmla="*/ 186024 w 214936"/>
                <a:gd name="connsiteY6" fmla="*/ 328870 h 738979"/>
                <a:gd name="connsiteX7" fmla="*/ 179674 w 214936"/>
                <a:gd name="connsiteY7" fmla="*/ 300295 h 738979"/>
                <a:gd name="connsiteX8" fmla="*/ 170149 w 214936"/>
                <a:gd name="connsiteY8" fmla="*/ 389195 h 738979"/>
                <a:gd name="connsiteX9" fmla="*/ 87599 w 214936"/>
                <a:gd name="connsiteY9" fmla="*/ 738445 h 738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936" h="738979">
                  <a:moveTo>
                    <a:pt x="87599" y="738445"/>
                  </a:moveTo>
                  <a:cubicBezTo>
                    <a:pt x="83895" y="723628"/>
                    <a:pt x="162211" y="422003"/>
                    <a:pt x="147924" y="300295"/>
                  </a:cubicBezTo>
                  <a:cubicBezTo>
                    <a:pt x="133637" y="178587"/>
                    <a:pt x="14045" y="39945"/>
                    <a:pt x="1874" y="8195"/>
                  </a:cubicBezTo>
                  <a:cubicBezTo>
                    <a:pt x="-10297" y="-23555"/>
                    <a:pt x="39445" y="42591"/>
                    <a:pt x="74899" y="109795"/>
                  </a:cubicBezTo>
                  <a:cubicBezTo>
                    <a:pt x="110353" y="176999"/>
                    <a:pt x="207720" y="397132"/>
                    <a:pt x="214599" y="411420"/>
                  </a:cubicBezTo>
                  <a:cubicBezTo>
                    <a:pt x="221478" y="425707"/>
                    <a:pt x="120936" y="209278"/>
                    <a:pt x="116174" y="195520"/>
                  </a:cubicBezTo>
                  <a:cubicBezTo>
                    <a:pt x="111412" y="181762"/>
                    <a:pt x="175441" y="311407"/>
                    <a:pt x="186024" y="328870"/>
                  </a:cubicBezTo>
                  <a:cubicBezTo>
                    <a:pt x="196607" y="346332"/>
                    <a:pt x="182320" y="290241"/>
                    <a:pt x="179674" y="300295"/>
                  </a:cubicBezTo>
                  <a:cubicBezTo>
                    <a:pt x="177028" y="310349"/>
                    <a:pt x="182320" y="322520"/>
                    <a:pt x="170149" y="389195"/>
                  </a:cubicBezTo>
                  <a:cubicBezTo>
                    <a:pt x="157978" y="455870"/>
                    <a:pt x="91303" y="753262"/>
                    <a:pt x="87599" y="7384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フリーフォーム 128">
              <a:extLst>
                <a:ext uri="{FF2B5EF4-FFF2-40B4-BE49-F238E27FC236}">
                  <a16:creationId xmlns:a16="http://schemas.microsoft.com/office/drawing/2014/main" id="{F7DD631B-18F8-FD88-162D-A97491092CCC}"/>
                </a:ext>
              </a:extLst>
            </p:cNvPr>
            <p:cNvSpPr/>
            <p:nvPr/>
          </p:nvSpPr>
          <p:spPr>
            <a:xfrm>
              <a:off x="9459627" y="228592"/>
              <a:ext cx="1170273" cy="1133483"/>
            </a:xfrm>
            <a:custGeom>
              <a:avLst/>
              <a:gdLst>
                <a:gd name="connsiteX0" fmla="*/ 1170273 w 1170273"/>
                <a:gd name="connsiteY0" fmla="*/ 1133483 h 1133483"/>
                <a:gd name="connsiteX1" fmla="*/ 1113123 w 1170273"/>
                <a:gd name="connsiteY1" fmla="*/ 358783 h 1133483"/>
                <a:gd name="connsiteX2" fmla="*/ 1119473 w 1170273"/>
                <a:gd name="connsiteY2" fmla="*/ 390533 h 1133483"/>
                <a:gd name="connsiteX3" fmla="*/ 1030573 w 1170273"/>
                <a:gd name="connsiteY3" fmla="*/ 228608 h 1133483"/>
                <a:gd name="connsiteX4" fmla="*/ 833723 w 1170273"/>
                <a:gd name="connsiteY4" fmla="*/ 139708 h 1133483"/>
                <a:gd name="connsiteX5" fmla="*/ 836898 w 1170273"/>
                <a:gd name="connsiteY5" fmla="*/ 127008 h 1133483"/>
                <a:gd name="connsiteX6" fmla="*/ 652748 w 1170273"/>
                <a:gd name="connsiteY6" fmla="*/ 44458 h 1133483"/>
                <a:gd name="connsiteX7" fmla="*/ 547973 w 1170273"/>
                <a:gd name="connsiteY7" fmla="*/ 8 h 1133483"/>
                <a:gd name="connsiteX8" fmla="*/ 671798 w 1170273"/>
                <a:gd name="connsiteY8" fmla="*/ 47633 h 1133483"/>
                <a:gd name="connsiteX9" fmla="*/ 582898 w 1170273"/>
                <a:gd name="connsiteY9" fmla="*/ 25408 h 1133483"/>
                <a:gd name="connsiteX10" fmla="*/ 474948 w 1170273"/>
                <a:gd name="connsiteY10" fmla="*/ 47633 h 1133483"/>
                <a:gd name="connsiteX11" fmla="*/ 192373 w 1170273"/>
                <a:gd name="connsiteY11" fmla="*/ 142883 h 1133483"/>
                <a:gd name="connsiteX12" fmla="*/ 1873 w 1170273"/>
                <a:gd name="connsiteY12" fmla="*/ 95258 h 1133483"/>
                <a:gd name="connsiteX13" fmla="*/ 306673 w 1170273"/>
                <a:gd name="connsiteY13" fmla="*/ 76208 h 1133483"/>
                <a:gd name="connsiteX14" fmla="*/ 236823 w 1170273"/>
                <a:gd name="connsiteY14" fmla="*/ 107958 h 1133483"/>
                <a:gd name="connsiteX15" fmla="*/ 360648 w 1170273"/>
                <a:gd name="connsiteY15" fmla="*/ 57158 h 1133483"/>
                <a:gd name="connsiteX16" fmla="*/ 506698 w 1170273"/>
                <a:gd name="connsiteY16" fmla="*/ 38108 h 1133483"/>
                <a:gd name="connsiteX17" fmla="*/ 640048 w 1170273"/>
                <a:gd name="connsiteY17" fmla="*/ 44458 h 1133483"/>
                <a:gd name="connsiteX18" fmla="*/ 655923 w 1170273"/>
                <a:gd name="connsiteY18" fmla="*/ 53983 h 1133483"/>
                <a:gd name="connsiteX19" fmla="*/ 919448 w 1170273"/>
                <a:gd name="connsiteY19" fmla="*/ 244483 h 1133483"/>
                <a:gd name="connsiteX20" fmla="*/ 941673 w 1170273"/>
                <a:gd name="connsiteY20" fmla="*/ 231783 h 1133483"/>
                <a:gd name="connsiteX21" fmla="*/ 1100423 w 1170273"/>
                <a:gd name="connsiteY21" fmla="*/ 323858 h 1133483"/>
                <a:gd name="connsiteX22" fmla="*/ 1100423 w 1170273"/>
                <a:gd name="connsiteY22" fmla="*/ 450858 h 1133483"/>
                <a:gd name="connsiteX23" fmla="*/ 1100423 w 1170273"/>
                <a:gd name="connsiteY23" fmla="*/ 539758 h 1133483"/>
                <a:gd name="connsiteX24" fmla="*/ 1087723 w 1170273"/>
                <a:gd name="connsiteY24" fmla="*/ 454033 h 1133483"/>
                <a:gd name="connsiteX25" fmla="*/ 1170273 w 1170273"/>
                <a:gd name="connsiteY25" fmla="*/ 1133483 h 1133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70273" h="1133483">
                  <a:moveTo>
                    <a:pt x="1170273" y="1133483"/>
                  </a:moveTo>
                  <a:cubicBezTo>
                    <a:pt x="1145931" y="808045"/>
                    <a:pt x="1121590" y="482608"/>
                    <a:pt x="1113123" y="358783"/>
                  </a:cubicBezTo>
                  <a:cubicBezTo>
                    <a:pt x="1104656" y="234958"/>
                    <a:pt x="1133231" y="412229"/>
                    <a:pt x="1119473" y="390533"/>
                  </a:cubicBezTo>
                  <a:cubicBezTo>
                    <a:pt x="1105715" y="368837"/>
                    <a:pt x="1078198" y="270412"/>
                    <a:pt x="1030573" y="228608"/>
                  </a:cubicBezTo>
                  <a:cubicBezTo>
                    <a:pt x="982948" y="186804"/>
                    <a:pt x="866002" y="156641"/>
                    <a:pt x="833723" y="139708"/>
                  </a:cubicBezTo>
                  <a:cubicBezTo>
                    <a:pt x="801444" y="122775"/>
                    <a:pt x="867060" y="142883"/>
                    <a:pt x="836898" y="127008"/>
                  </a:cubicBezTo>
                  <a:cubicBezTo>
                    <a:pt x="806736" y="111133"/>
                    <a:pt x="700902" y="65625"/>
                    <a:pt x="652748" y="44458"/>
                  </a:cubicBezTo>
                  <a:cubicBezTo>
                    <a:pt x="604594" y="23291"/>
                    <a:pt x="544798" y="-521"/>
                    <a:pt x="547973" y="8"/>
                  </a:cubicBezTo>
                  <a:cubicBezTo>
                    <a:pt x="551148" y="537"/>
                    <a:pt x="665977" y="43400"/>
                    <a:pt x="671798" y="47633"/>
                  </a:cubicBezTo>
                  <a:cubicBezTo>
                    <a:pt x="677619" y="51866"/>
                    <a:pt x="615706" y="25408"/>
                    <a:pt x="582898" y="25408"/>
                  </a:cubicBezTo>
                  <a:cubicBezTo>
                    <a:pt x="550090" y="25408"/>
                    <a:pt x="540035" y="28054"/>
                    <a:pt x="474948" y="47633"/>
                  </a:cubicBezTo>
                  <a:cubicBezTo>
                    <a:pt x="409861" y="67212"/>
                    <a:pt x="271219" y="134946"/>
                    <a:pt x="192373" y="142883"/>
                  </a:cubicBezTo>
                  <a:cubicBezTo>
                    <a:pt x="113527" y="150820"/>
                    <a:pt x="-17177" y="106370"/>
                    <a:pt x="1873" y="95258"/>
                  </a:cubicBezTo>
                  <a:cubicBezTo>
                    <a:pt x="20923" y="84146"/>
                    <a:pt x="267515" y="74091"/>
                    <a:pt x="306673" y="76208"/>
                  </a:cubicBezTo>
                  <a:cubicBezTo>
                    <a:pt x="345831" y="78325"/>
                    <a:pt x="227827" y="111133"/>
                    <a:pt x="236823" y="107958"/>
                  </a:cubicBezTo>
                  <a:cubicBezTo>
                    <a:pt x="245819" y="104783"/>
                    <a:pt x="315669" y="68800"/>
                    <a:pt x="360648" y="57158"/>
                  </a:cubicBezTo>
                  <a:cubicBezTo>
                    <a:pt x="405627" y="45516"/>
                    <a:pt x="460131" y="40225"/>
                    <a:pt x="506698" y="38108"/>
                  </a:cubicBezTo>
                  <a:cubicBezTo>
                    <a:pt x="553265" y="35991"/>
                    <a:pt x="615177" y="41812"/>
                    <a:pt x="640048" y="44458"/>
                  </a:cubicBezTo>
                  <a:cubicBezTo>
                    <a:pt x="664919" y="47104"/>
                    <a:pt x="655923" y="53983"/>
                    <a:pt x="655923" y="53983"/>
                  </a:cubicBezTo>
                  <a:cubicBezTo>
                    <a:pt x="702490" y="87320"/>
                    <a:pt x="871823" y="214850"/>
                    <a:pt x="919448" y="244483"/>
                  </a:cubicBezTo>
                  <a:cubicBezTo>
                    <a:pt x="967073" y="274116"/>
                    <a:pt x="911511" y="218554"/>
                    <a:pt x="941673" y="231783"/>
                  </a:cubicBezTo>
                  <a:cubicBezTo>
                    <a:pt x="971835" y="245012"/>
                    <a:pt x="1073965" y="287346"/>
                    <a:pt x="1100423" y="323858"/>
                  </a:cubicBezTo>
                  <a:cubicBezTo>
                    <a:pt x="1126881" y="360370"/>
                    <a:pt x="1100423" y="450858"/>
                    <a:pt x="1100423" y="450858"/>
                  </a:cubicBezTo>
                  <a:cubicBezTo>
                    <a:pt x="1100423" y="486841"/>
                    <a:pt x="1102540" y="539229"/>
                    <a:pt x="1100423" y="539758"/>
                  </a:cubicBezTo>
                  <a:cubicBezTo>
                    <a:pt x="1098306" y="540287"/>
                    <a:pt x="1087723" y="454033"/>
                    <a:pt x="1087723" y="454033"/>
                  </a:cubicBezTo>
                  <a:lnTo>
                    <a:pt x="1170273" y="113348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フリーフォーム 129">
              <a:extLst>
                <a:ext uri="{FF2B5EF4-FFF2-40B4-BE49-F238E27FC236}">
                  <a16:creationId xmlns:a16="http://schemas.microsoft.com/office/drawing/2014/main" id="{8C706A1E-991E-DE32-BA89-1B202625CE39}"/>
                </a:ext>
              </a:extLst>
            </p:cNvPr>
            <p:cNvSpPr/>
            <p:nvPr/>
          </p:nvSpPr>
          <p:spPr>
            <a:xfrm>
              <a:off x="10495351" y="1099827"/>
              <a:ext cx="536279" cy="581480"/>
            </a:xfrm>
            <a:custGeom>
              <a:avLst/>
              <a:gdLst>
                <a:gd name="connsiteX0" fmla="*/ 1199 w 536279"/>
                <a:gd name="connsiteY0" fmla="*/ 246373 h 581480"/>
                <a:gd name="connsiteX1" fmla="*/ 296474 w 536279"/>
                <a:gd name="connsiteY1" fmla="*/ 138423 h 581480"/>
                <a:gd name="connsiteX2" fmla="*/ 204399 w 536279"/>
                <a:gd name="connsiteY2" fmla="*/ 138423 h 581480"/>
                <a:gd name="connsiteX3" fmla="*/ 312349 w 536279"/>
                <a:gd name="connsiteY3" fmla="*/ 1898 h 581480"/>
                <a:gd name="connsiteX4" fmla="*/ 359974 w 536279"/>
                <a:gd name="connsiteY4" fmla="*/ 62223 h 581480"/>
                <a:gd name="connsiteX5" fmla="*/ 410774 w 536279"/>
                <a:gd name="connsiteY5" fmla="*/ 113023 h 581480"/>
                <a:gd name="connsiteX6" fmla="*/ 471099 w 536279"/>
                <a:gd name="connsiteY6" fmla="*/ 147948 h 581480"/>
                <a:gd name="connsiteX7" fmla="*/ 534599 w 536279"/>
                <a:gd name="connsiteY7" fmla="*/ 573398 h 581480"/>
                <a:gd name="connsiteX8" fmla="*/ 515549 w 536279"/>
                <a:gd name="connsiteY8" fmla="*/ 401948 h 581480"/>
                <a:gd name="connsiteX9" fmla="*/ 490149 w 536279"/>
                <a:gd name="connsiteY9" fmla="*/ 93973 h 581480"/>
                <a:gd name="connsiteX10" fmla="*/ 486974 w 536279"/>
                <a:gd name="connsiteY10" fmla="*/ 189223 h 581480"/>
                <a:gd name="connsiteX11" fmla="*/ 347274 w 536279"/>
                <a:gd name="connsiteY11" fmla="*/ 5073 h 581480"/>
                <a:gd name="connsiteX12" fmla="*/ 261549 w 536279"/>
                <a:gd name="connsiteY12" fmla="*/ 87623 h 581480"/>
                <a:gd name="connsiteX13" fmla="*/ 261549 w 536279"/>
                <a:gd name="connsiteY13" fmla="*/ 14598 h 581480"/>
                <a:gd name="connsiteX14" fmla="*/ 293299 w 536279"/>
                <a:gd name="connsiteY14" fmla="*/ 87623 h 581480"/>
                <a:gd name="connsiteX15" fmla="*/ 194874 w 536279"/>
                <a:gd name="connsiteY15" fmla="*/ 151123 h 581480"/>
                <a:gd name="connsiteX16" fmla="*/ 1199 w 536279"/>
                <a:gd name="connsiteY16" fmla="*/ 246373 h 58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6279" h="581480">
                  <a:moveTo>
                    <a:pt x="1199" y="246373"/>
                  </a:moveTo>
                  <a:cubicBezTo>
                    <a:pt x="18132" y="244256"/>
                    <a:pt x="262607" y="156415"/>
                    <a:pt x="296474" y="138423"/>
                  </a:cubicBezTo>
                  <a:cubicBezTo>
                    <a:pt x="330341" y="120431"/>
                    <a:pt x="201753" y="161177"/>
                    <a:pt x="204399" y="138423"/>
                  </a:cubicBezTo>
                  <a:cubicBezTo>
                    <a:pt x="207045" y="115669"/>
                    <a:pt x="286420" y="14598"/>
                    <a:pt x="312349" y="1898"/>
                  </a:cubicBezTo>
                  <a:cubicBezTo>
                    <a:pt x="338278" y="-10802"/>
                    <a:pt x="343570" y="43702"/>
                    <a:pt x="359974" y="62223"/>
                  </a:cubicBezTo>
                  <a:cubicBezTo>
                    <a:pt x="376378" y="80744"/>
                    <a:pt x="392253" y="98736"/>
                    <a:pt x="410774" y="113023"/>
                  </a:cubicBezTo>
                  <a:cubicBezTo>
                    <a:pt x="429295" y="127310"/>
                    <a:pt x="450462" y="71219"/>
                    <a:pt x="471099" y="147948"/>
                  </a:cubicBezTo>
                  <a:cubicBezTo>
                    <a:pt x="491736" y="224677"/>
                    <a:pt x="527191" y="531065"/>
                    <a:pt x="534599" y="573398"/>
                  </a:cubicBezTo>
                  <a:cubicBezTo>
                    <a:pt x="542007" y="615731"/>
                    <a:pt x="522957" y="481852"/>
                    <a:pt x="515549" y="401948"/>
                  </a:cubicBezTo>
                  <a:cubicBezTo>
                    <a:pt x="508141" y="322044"/>
                    <a:pt x="494911" y="129427"/>
                    <a:pt x="490149" y="93973"/>
                  </a:cubicBezTo>
                  <a:cubicBezTo>
                    <a:pt x="485387" y="58519"/>
                    <a:pt x="510786" y="204040"/>
                    <a:pt x="486974" y="189223"/>
                  </a:cubicBezTo>
                  <a:cubicBezTo>
                    <a:pt x="463162" y="174406"/>
                    <a:pt x="384845" y="22006"/>
                    <a:pt x="347274" y="5073"/>
                  </a:cubicBezTo>
                  <a:cubicBezTo>
                    <a:pt x="309703" y="-11860"/>
                    <a:pt x="275836" y="86036"/>
                    <a:pt x="261549" y="87623"/>
                  </a:cubicBezTo>
                  <a:cubicBezTo>
                    <a:pt x="247262" y="89210"/>
                    <a:pt x="256257" y="14598"/>
                    <a:pt x="261549" y="14598"/>
                  </a:cubicBezTo>
                  <a:cubicBezTo>
                    <a:pt x="266841" y="14598"/>
                    <a:pt x="304411" y="64869"/>
                    <a:pt x="293299" y="87623"/>
                  </a:cubicBezTo>
                  <a:cubicBezTo>
                    <a:pt x="282187" y="110377"/>
                    <a:pt x="238265" y="125723"/>
                    <a:pt x="194874" y="151123"/>
                  </a:cubicBezTo>
                  <a:cubicBezTo>
                    <a:pt x="151483" y="176523"/>
                    <a:pt x="-15734" y="248490"/>
                    <a:pt x="1199" y="2463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フリーフォーム 130">
              <a:extLst>
                <a:ext uri="{FF2B5EF4-FFF2-40B4-BE49-F238E27FC236}">
                  <a16:creationId xmlns:a16="http://schemas.microsoft.com/office/drawing/2014/main" id="{E1438084-2763-D116-4E53-AFF9543FB5EC}"/>
                </a:ext>
              </a:extLst>
            </p:cNvPr>
            <p:cNvSpPr/>
            <p:nvPr/>
          </p:nvSpPr>
          <p:spPr>
            <a:xfrm>
              <a:off x="10758950" y="1322346"/>
              <a:ext cx="264854" cy="712995"/>
            </a:xfrm>
            <a:custGeom>
              <a:avLst/>
              <a:gdLst>
                <a:gd name="connsiteX0" fmla="*/ 1125 w 264854"/>
                <a:gd name="connsiteY0" fmla="*/ 4804 h 712995"/>
                <a:gd name="connsiteX1" fmla="*/ 134475 w 264854"/>
                <a:gd name="connsiteY1" fmla="*/ 303254 h 712995"/>
                <a:gd name="connsiteX2" fmla="*/ 134475 w 264854"/>
                <a:gd name="connsiteY2" fmla="*/ 230229 h 712995"/>
                <a:gd name="connsiteX3" fmla="*/ 258300 w 264854"/>
                <a:gd name="connsiteY3" fmla="*/ 284204 h 712995"/>
                <a:gd name="connsiteX4" fmla="*/ 204325 w 264854"/>
                <a:gd name="connsiteY4" fmla="*/ 376279 h 712995"/>
                <a:gd name="connsiteX5" fmla="*/ 223375 w 264854"/>
                <a:gd name="connsiteY5" fmla="*/ 417554 h 712995"/>
                <a:gd name="connsiteX6" fmla="*/ 236075 w 264854"/>
                <a:gd name="connsiteY6" fmla="*/ 569954 h 712995"/>
                <a:gd name="connsiteX7" fmla="*/ 220200 w 264854"/>
                <a:gd name="connsiteY7" fmla="*/ 712829 h 712995"/>
                <a:gd name="connsiteX8" fmla="*/ 236075 w 264854"/>
                <a:gd name="connsiteY8" fmla="*/ 541379 h 712995"/>
                <a:gd name="connsiteX9" fmla="*/ 264650 w 264854"/>
                <a:gd name="connsiteY9" fmla="*/ 255629 h 712995"/>
                <a:gd name="connsiteX10" fmla="*/ 220200 w 264854"/>
                <a:gd name="connsiteY10" fmla="*/ 284204 h 712995"/>
                <a:gd name="connsiteX11" fmla="*/ 163050 w 264854"/>
                <a:gd name="connsiteY11" fmla="*/ 198479 h 712995"/>
                <a:gd name="connsiteX12" fmla="*/ 121775 w 264854"/>
                <a:gd name="connsiteY12" fmla="*/ 211179 h 712995"/>
                <a:gd name="connsiteX13" fmla="*/ 93200 w 264854"/>
                <a:gd name="connsiteY13" fmla="*/ 122279 h 712995"/>
                <a:gd name="connsiteX14" fmla="*/ 70975 w 264854"/>
                <a:gd name="connsiteY14" fmla="*/ 115929 h 712995"/>
                <a:gd name="connsiteX15" fmla="*/ 1125 w 264854"/>
                <a:gd name="connsiteY15" fmla="*/ 4804 h 712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4854" h="712995">
                  <a:moveTo>
                    <a:pt x="1125" y="4804"/>
                  </a:moveTo>
                  <a:cubicBezTo>
                    <a:pt x="11708" y="36025"/>
                    <a:pt x="112250" y="265683"/>
                    <a:pt x="134475" y="303254"/>
                  </a:cubicBezTo>
                  <a:cubicBezTo>
                    <a:pt x="156700" y="340825"/>
                    <a:pt x="113838" y="233404"/>
                    <a:pt x="134475" y="230229"/>
                  </a:cubicBezTo>
                  <a:cubicBezTo>
                    <a:pt x="155113" y="227054"/>
                    <a:pt x="246658" y="259862"/>
                    <a:pt x="258300" y="284204"/>
                  </a:cubicBezTo>
                  <a:cubicBezTo>
                    <a:pt x="269942" y="308546"/>
                    <a:pt x="210146" y="354054"/>
                    <a:pt x="204325" y="376279"/>
                  </a:cubicBezTo>
                  <a:cubicBezTo>
                    <a:pt x="198504" y="398504"/>
                    <a:pt x="218083" y="385275"/>
                    <a:pt x="223375" y="417554"/>
                  </a:cubicBezTo>
                  <a:cubicBezTo>
                    <a:pt x="228667" y="449833"/>
                    <a:pt x="236604" y="520742"/>
                    <a:pt x="236075" y="569954"/>
                  </a:cubicBezTo>
                  <a:cubicBezTo>
                    <a:pt x="235546" y="619166"/>
                    <a:pt x="220200" y="717591"/>
                    <a:pt x="220200" y="712829"/>
                  </a:cubicBezTo>
                  <a:cubicBezTo>
                    <a:pt x="220200" y="708067"/>
                    <a:pt x="228667" y="617579"/>
                    <a:pt x="236075" y="541379"/>
                  </a:cubicBezTo>
                  <a:cubicBezTo>
                    <a:pt x="243483" y="465179"/>
                    <a:pt x="267296" y="298491"/>
                    <a:pt x="264650" y="255629"/>
                  </a:cubicBezTo>
                  <a:cubicBezTo>
                    <a:pt x="262004" y="212767"/>
                    <a:pt x="237133" y="293729"/>
                    <a:pt x="220200" y="284204"/>
                  </a:cubicBezTo>
                  <a:cubicBezTo>
                    <a:pt x="203267" y="274679"/>
                    <a:pt x="179454" y="210650"/>
                    <a:pt x="163050" y="198479"/>
                  </a:cubicBezTo>
                  <a:cubicBezTo>
                    <a:pt x="146646" y="186308"/>
                    <a:pt x="133417" y="223879"/>
                    <a:pt x="121775" y="211179"/>
                  </a:cubicBezTo>
                  <a:cubicBezTo>
                    <a:pt x="110133" y="198479"/>
                    <a:pt x="101667" y="138154"/>
                    <a:pt x="93200" y="122279"/>
                  </a:cubicBezTo>
                  <a:cubicBezTo>
                    <a:pt x="84733" y="106404"/>
                    <a:pt x="84204" y="127571"/>
                    <a:pt x="70975" y="115929"/>
                  </a:cubicBezTo>
                  <a:cubicBezTo>
                    <a:pt x="57746" y="104287"/>
                    <a:pt x="-9458" y="-26417"/>
                    <a:pt x="1125" y="48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フリーフォーム 131">
              <a:extLst>
                <a:ext uri="{FF2B5EF4-FFF2-40B4-BE49-F238E27FC236}">
                  <a16:creationId xmlns:a16="http://schemas.microsoft.com/office/drawing/2014/main" id="{9F6C1DB7-CDAA-CB32-4A54-58D41897A001}"/>
                </a:ext>
              </a:extLst>
            </p:cNvPr>
            <p:cNvSpPr/>
            <p:nvPr/>
          </p:nvSpPr>
          <p:spPr>
            <a:xfrm>
              <a:off x="10861253" y="1634838"/>
              <a:ext cx="29250" cy="586045"/>
            </a:xfrm>
            <a:custGeom>
              <a:avLst/>
              <a:gdLst>
                <a:gd name="connsiteX0" fmla="*/ 25822 w 29250"/>
                <a:gd name="connsiteY0" fmla="*/ 6637 h 586045"/>
                <a:gd name="connsiteX1" fmla="*/ 19472 w 29250"/>
                <a:gd name="connsiteY1" fmla="*/ 152687 h 586045"/>
                <a:gd name="connsiteX2" fmla="*/ 9947 w 29250"/>
                <a:gd name="connsiteY2" fmla="*/ 222537 h 586045"/>
                <a:gd name="connsiteX3" fmla="*/ 9947 w 29250"/>
                <a:gd name="connsiteY3" fmla="*/ 327312 h 586045"/>
                <a:gd name="connsiteX4" fmla="*/ 422 w 29250"/>
                <a:gd name="connsiteY4" fmla="*/ 279687 h 586045"/>
                <a:gd name="connsiteX5" fmla="*/ 25822 w 29250"/>
                <a:gd name="connsiteY5" fmla="*/ 498762 h 586045"/>
                <a:gd name="connsiteX6" fmla="*/ 28997 w 29250"/>
                <a:gd name="connsiteY6" fmla="*/ 482887 h 586045"/>
                <a:gd name="connsiteX7" fmla="*/ 25822 w 29250"/>
                <a:gd name="connsiteY7" fmla="*/ 584487 h 586045"/>
                <a:gd name="connsiteX8" fmla="*/ 22647 w 29250"/>
                <a:gd name="connsiteY8" fmla="*/ 390812 h 586045"/>
                <a:gd name="connsiteX9" fmla="*/ 25822 w 29250"/>
                <a:gd name="connsiteY9" fmla="*/ 6637 h 586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250" h="586045">
                  <a:moveTo>
                    <a:pt x="25822" y="6637"/>
                  </a:moveTo>
                  <a:cubicBezTo>
                    <a:pt x="25293" y="-33050"/>
                    <a:pt x="22118" y="116704"/>
                    <a:pt x="19472" y="152687"/>
                  </a:cubicBezTo>
                  <a:cubicBezTo>
                    <a:pt x="16826" y="188670"/>
                    <a:pt x="11534" y="193433"/>
                    <a:pt x="9947" y="222537"/>
                  </a:cubicBezTo>
                  <a:cubicBezTo>
                    <a:pt x="8360" y="251641"/>
                    <a:pt x="11534" y="317787"/>
                    <a:pt x="9947" y="327312"/>
                  </a:cubicBezTo>
                  <a:cubicBezTo>
                    <a:pt x="8359" y="336837"/>
                    <a:pt x="-2224" y="251112"/>
                    <a:pt x="422" y="279687"/>
                  </a:cubicBezTo>
                  <a:cubicBezTo>
                    <a:pt x="3068" y="308262"/>
                    <a:pt x="21060" y="464895"/>
                    <a:pt x="25822" y="498762"/>
                  </a:cubicBezTo>
                  <a:cubicBezTo>
                    <a:pt x="30584" y="532629"/>
                    <a:pt x="28997" y="468600"/>
                    <a:pt x="28997" y="482887"/>
                  </a:cubicBezTo>
                  <a:cubicBezTo>
                    <a:pt x="28997" y="497174"/>
                    <a:pt x="26880" y="599833"/>
                    <a:pt x="25822" y="584487"/>
                  </a:cubicBezTo>
                  <a:cubicBezTo>
                    <a:pt x="24764" y="569141"/>
                    <a:pt x="22118" y="479712"/>
                    <a:pt x="22647" y="390812"/>
                  </a:cubicBezTo>
                  <a:cubicBezTo>
                    <a:pt x="23176" y="301912"/>
                    <a:pt x="26351" y="46324"/>
                    <a:pt x="25822" y="66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フリーフォーム 132">
              <a:extLst>
                <a:ext uri="{FF2B5EF4-FFF2-40B4-BE49-F238E27FC236}">
                  <a16:creationId xmlns:a16="http://schemas.microsoft.com/office/drawing/2014/main" id="{07082369-95FE-7ED5-D32C-BA88BF34C27A}"/>
                </a:ext>
              </a:extLst>
            </p:cNvPr>
            <p:cNvSpPr/>
            <p:nvPr/>
          </p:nvSpPr>
          <p:spPr>
            <a:xfrm>
              <a:off x="10794106" y="1803382"/>
              <a:ext cx="200919" cy="938902"/>
            </a:xfrm>
            <a:custGeom>
              <a:avLst/>
              <a:gdLst>
                <a:gd name="connsiteX0" fmla="*/ 124719 w 200919"/>
                <a:gd name="connsiteY0" fmla="*/ 18 h 938902"/>
                <a:gd name="connsiteX1" fmla="*/ 185044 w 200919"/>
                <a:gd name="connsiteY1" fmla="*/ 349268 h 938902"/>
                <a:gd name="connsiteX2" fmla="*/ 200919 w 200919"/>
                <a:gd name="connsiteY2" fmla="*/ 393718 h 938902"/>
                <a:gd name="connsiteX3" fmla="*/ 185044 w 200919"/>
                <a:gd name="connsiteY3" fmla="*/ 361968 h 938902"/>
                <a:gd name="connsiteX4" fmla="*/ 150119 w 200919"/>
                <a:gd name="connsiteY4" fmla="*/ 460393 h 938902"/>
                <a:gd name="connsiteX5" fmla="*/ 127894 w 200919"/>
                <a:gd name="connsiteY5" fmla="*/ 673118 h 938902"/>
                <a:gd name="connsiteX6" fmla="*/ 121544 w 200919"/>
                <a:gd name="connsiteY6" fmla="*/ 615968 h 938902"/>
                <a:gd name="connsiteX7" fmla="*/ 7244 w 200919"/>
                <a:gd name="connsiteY7" fmla="*/ 917593 h 938902"/>
                <a:gd name="connsiteX8" fmla="*/ 16769 w 200919"/>
                <a:gd name="connsiteY8" fmla="*/ 863618 h 938902"/>
                <a:gd name="connsiteX9" fmla="*/ 58044 w 200919"/>
                <a:gd name="connsiteY9" fmla="*/ 460393 h 938902"/>
                <a:gd name="connsiteX10" fmla="*/ 29469 w 200919"/>
                <a:gd name="connsiteY10" fmla="*/ 844568 h 938902"/>
                <a:gd name="connsiteX11" fmla="*/ 77094 w 200919"/>
                <a:gd name="connsiteY11" fmla="*/ 711218 h 938902"/>
                <a:gd name="connsiteX12" fmla="*/ 162819 w 200919"/>
                <a:gd name="connsiteY12" fmla="*/ 358793 h 938902"/>
                <a:gd name="connsiteX13" fmla="*/ 162819 w 200919"/>
                <a:gd name="connsiteY13" fmla="*/ 365143 h 938902"/>
                <a:gd name="connsiteX14" fmla="*/ 124719 w 200919"/>
                <a:gd name="connsiteY14" fmla="*/ 18 h 938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0919" h="938902">
                  <a:moveTo>
                    <a:pt x="124719" y="18"/>
                  </a:moveTo>
                  <a:cubicBezTo>
                    <a:pt x="128423" y="-2628"/>
                    <a:pt x="172344" y="283651"/>
                    <a:pt x="185044" y="349268"/>
                  </a:cubicBezTo>
                  <a:cubicBezTo>
                    <a:pt x="197744" y="414885"/>
                    <a:pt x="200919" y="391601"/>
                    <a:pt x="200919" y="393718"/>
                  </a:cubicBezTo>
                  <a:cubicBezTo>
                    <a:pt x="200919" y="395835"/>
                    <a:pt x="193511" y="350856"/>
                    <a:pt x="185044" y="361968"/>
                  </a:cubicBezTo>
                  <a:cubicBezTo>
                    <a:pt x="176577" y="373080"/>
                    <a:pt x="159644" y="408535"/>
                    <a:pt x="150119" y="460393"/>
                  </a:cubicBezTo>
                  <a:cubicBezTo>
                    <a:pt x="140594" y="512251"/>
                    <a:pt x="132656" y="647189"/>
                    <a:pt x="127894" y="673118"/>
                  </a:cubicBezTo>
                  <a:cubicBezTo>
                    <a:pt x="123132" y="699047"/>
                    <a:pt x="141652" y="575222"/>
                    <a:pt x="121544" y="615968"/>
                  </a:cubicBezTo>
                  <a:cubicBezTo>
                    <a:pt x="101436" y="656714"/>
                    <a:pt x="24706" y="876318"/>
                    <a:pt x="7244" y="917593"/>
                  </a:cubicBezTo>
                  <a:cubicBezTo>
                    <a:pt x="-10219" y="958868"/>
                    <a:pt x="8302" y="939818"/>
                    <a:pt x="16769" y="863618"/>
                  </a:cubicBezTo>
                  <a:cubicBezTo>
                    <a:pt x="25236" y="787418"/>
                    <a:pt x="55927" y="463568"/>
                    <a:pt x="58044" y="460393"/>
                  </a:cubicBezTo>
                  <a:cubicBezTo>
                    <a:pt x="60161" y="457218"/>
                    <a:pt x="26294" y="802764"/>
                    <a:pt x="29469" y="844568"/>
                  </a:cubicBezTo>
                  <a:cubicBezTo>
                    <a:pt x="32644" y="886372"/>
                    <a:pt x="54869" y="792181"/>
                    <a:pt x="77094" y="711218"/>
                  </a:cubicBezTo>
                  <a:cubicBezTo>
                    <a:pt x="99319" y="630256"/>
                    <a:pt x="148532" y="416472"/>
                    <a:pt x="162819" y="358793"/>
                  </a:cubicBezTo>
                  <a:cubicBezTo>
                    <a:pt x="177106" y="301114"/>
                    <a:pt x="169698" y="418059"/>
                    <a:pt x="162819" y="365143"/>
                  </a:cubicBezTo>
                  <a:cubicBezTo>
                    <a:pt x="155940" y="312227"/>
                    <a:pt x="121015" y="2664"/>
                    <a:pt x="124719" y="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フリーフォーム 1">
              <a:extLst>
                <a:ext uri="{FF2B5EF4-FFF2-40B4-BE49-F238E27FC236}">
                  <a16:creationId xmlns:a16="http://schemas.microsoft.com/office/drawing/2014/main" id="{5351DD97-1C0B-551C-D30F-7541C4D63DC1}"/>
                </a:ext>
              </a:extLst>
            </p:cNvPr>
            <p:cNvSpPr/>
            <p:nvPr/>
          </p:nvSpPr>
          <p:spPr>
            <a:xfrm>
              <a:off x="9376959" y="1233575"/>
              <a:ext cx="325920" cy="356822"/>
            </a:xfrm>
            <a:custGeom>
              <a:avLst/>
              <a:gdLst>
                <a:gd name="connsiteX0" fmla="*/ 6527 w 325920"/>
                <a:gd name="connsiteY0" fmla="*/ 11025 h 356822"/>
                <a:gd name="connsiteX1" fmla="*/ 140784 w 325920"/>
                <a:gd name="connsiteY1" fmla="*/ 225111 h 356822"/>
                <a:gd name="connsiteX2" fmla="*/ 115384 w 325920"/>
                <a:gd name="connsiteY2" fmla="*/ 188825 h 356822"/>
                <a:gd name="connsiteX3" fmla="*/ 119012 w 325920"/>
                <a:gd name="connsiteY3" fmla="*/ 301311 h 356822"/>
                <a:gd name="connsiteX4" fmla="*/ 122641 w 325920"/>
                <a:gd name="connsiteY4" fmla="*/ 261396 h 356822"/>
                <a:gd name="connsiteX5" fmla="*/ 122641 w 325920"/>
                <a:gd name="connsiteY5" fmla="*/ 355739 h 356822"/>
                <a:gd name="connsiteX6" fmla="*/ 129898 w 325920"/>
                <a:gd name="connsiteY6" fmla="*/ 308568 h 356822"/>
                <a:gd name="connsiteX7" fmla="*/ 325841 w 325920"/>
                <a:gd name="connsiteY7" fmla="*/ 246882 h 356822"/>
                <a:gd name="connsiteX8" fmla="*/ 104498 w 325920"/>
                <a:gd name="connsiteY8" fmla="*/ 315825 h 356822"/>
                <a:gd name="connsiteX9" fmla="*/ 162555 w 325920"/>
                <a:gd name="connsiteY9" fmla="*/ 257768 h 356822"/>
                <a:gd name="connsiteX10" fmla="*/ 35555 w 325920"/>
                <a:gd name="connsiteY10" fmla="*/ 54568 h 356822"/>
                <a:gd name="connsiteX11" fmla="*/ 6527 w 325920"/>
                <a:gd name="connsiteY11" fmla="*/ 11025 h 35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920" h="356822">
                  <a:moveTo>
                    <a:pt x="6527" y="11025"/>
                  </a:moveTo>
                  <a:cubicBezTo>
                    <a:pt x="24065" y="39449"/>
                    <a:pt x="122641" y="195478"/>
                    <a:pt x="140784" y="225111"/>
                  </a:cubicBezTo>
                  <a:cubicBezTo>
                    <a:pt x="158927" y="254744"/>
                    <a:pt x="119013" y="176125"/>
                    <a:pt x="115384" y="188825"/>
                  </a:cubicBezTo>
                  <a:cubicBezTo>
                    <a:pt x="111755" y="201525"/>
                    <a:pt x="117803" y="289216"/>
                    <a:pt x="119012" y="301311"/>
                  </a:cubicBezTo>
                  <a:cubicBezTo>
                    <a:pt x="120221" y="313406"/>
                    <a:pt x="122036" y="252325"/>
                    <a:pt x="122641" y="261396"/>
                  </a:cubicBezTo>
                  <a:cubicBezTo>
                    <a:pt x="123246" y="270467"/>
                    <a:pt x="121432" y="347877"/>
                    <a:pt x="122641" y="355739"/>
                  </a:cubicBezTo>
                  <a:cubicBezTo>
                    <a:pt x="123850" y="363601"/>
                    <a:pt x="96031" y="326711"/>
                    <a:pt x="129898" y="308568"/>
                  </a:cubicBezTo>
                  <a:cubicBezTo>
                    <a:pt x="163765" y="290425"/>
                    <a:pt x="330074" y="245673"/>
                    <a:pt x="325841" y="246882"/>
                  </a:cubicBezTo>
                  <a:cubicBezTo>
                    <a:pt x="321608" y="248092"/>
                    <a:pt x="131712" y="314011"/>
                    <a:pt x="104498" y="315825"/>
                  </a:cubicBezTo>
                  <a:cubicBezTo>
                    <a:pt x="77284" y="317639"/>
                    <a:pt x="174046" y="301311"/>
                    <a:pt x="162555" y="257768"/>
                  </a:cubicBezTo>
                  <a:cubicBezTo>
                    <a:pt x="151065" y="214225"/>
                    <a:pt x="61560" y="95692"/>
                    <a:pt x="35555" y="54568"/>
                  </a:cubicBezTo>
                  <a:cubicBezTo>
                    <a:pt x="9550" y="13444"/>
                    <a:pt x="-11011" y="-17399"/>
                    <a:pt x="6527" y="11025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フリーフォーム 2">
              <a:extLst>
                <a:ext uri="{FF2B5EF4-FFF2-40B4-BE49-F238E27FC236}">
                  <a16:creationId xmlns:a16="http://schemas.microsoft.com/office/drawing/2014/main" id="{7ECC7C60-0B9A-F248-3B7A-DCE81A7AC1D3}"/>
                </a:ext>
              </a:extLst>
            </p:cNvPr>
            <p:cNvSpPr/>
            <p:nvPr/>
          </p:nvSpPr>
          <p:spPr>
            <a:xfrm>
              <a:off x="9249226" y="1661859"/>
              <a:ext cx="203425" cy="366535"/>
            </a:xfrm>
            <a:custGeom>
              <a:avLst/>
              <a:gdLst>
                <a:gd name="connsiteX0" fmla="*/ 108860 w 203425"/>
                <a:gd name="connsiteY0" fmla="*/ 27 h 366535"/>
                <a:gd name="connsiteX1" fmla="*/ 181431 w 203425"/>
                <a:gd name="connsiteY1" fmla="*/ 130655 h 366535"/>
                <a:gd name="connsiteX2" fmla="*/ 47174 w 203425"/>
                <a:gd name="connsiteY2" fmla="*/ 257655 h 366535"/>
                <a:gd name="connsiteX3" fmla="*/ 112488 w 203425"/>
                <a:gd name="connsiteY3" fmla="*/ 210484 h 366535"/>
                <a:gd name="connsiteX4" fmla="*/ 3 w 203425"/>
                <a:gd name="connsiteY4" fmla="*/ 366512 h 366535"/>
                <a:gd name="connsiteX5" fmla="*/ 108860 w 203425"/>
                <a:gd name="connsiteY5" fmla="*/ 221370 h 366535"/>
                <a:gd name="connsiteX6" fmla="*/ 203203 w 203425"/>
                <a:gd name="connsiteY6" fmla="*/ 119770 h 366535"/>
                <a:gd name="connsiteX7" fmla="*/ 108860 w 203425"/>
                <a:gd name="connsiteY7" fmla="*/ 27 h 366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425" h="366535">
                  <a:moveTo>
                    <a:pt x="108860" y="27"/>
                  </a:moveTo>
                  <a:cubicBezTo>
                    <a:pt x="105232" y="1841"/>
                    <a:pt x="191712" y="87717"/>
                    <a:pt x="181431" y="130655"/>
                  </a:cubicBezTo>
                  <a:cubicBezTo>
                    <a:pt x="171150" y="173593"/>
                    <a:pt x="58664" y="244350"/>
                    <a:pt x="47174" y="257655"/>
                  </a:cubicBezTo>
                  <a:cubicBezTo>
                    <a:pt x="35683" y="270960"/>
                    <a:pt x="120350" y="192341"/>
                    <a:pt x="112488" y="210484"/>
                  </a:cubicBezTo>
                  <a:cubicBezTo>
                    <a:pt x="104626" y="228627"/>
                    <a:pt x="608" y="364698"/>
                    <a:pt x="3" y="366512"/>
                  </a:cubicBezTo>
                  <a:cubicBezTo>
                    <a:pt x="-602" y="368326"/>
                    <a:pt x="74993" y="262494"/>
                    <a:pt x="108860" y="221370"/>
                  </a:cubicBezTo>
                  <a:cubicBezTo>
                    <a:pt x="142727" y="180246"/>
                    <a:pt x="197760" y="153032"/>
                    <a:pt x="203203" y="119770"/>
                  </a:cubicBezTo>
                  <a:cubicBezTo>
                    <a:pt x="208646" y="86508"/>
                    <a:pt x="112488" y="-1787"/>
                    <a:pt x="108860" y="27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>
              <a:extLst>
                <a:ext uri="{FF2B5EF4-FFF2-40B4-BE49-F238E27FC236}">
                  <a16:creationId xmlns:a16="http://schemas.microsoft.com/office/drawing/2014/main" id="{BFDBA381-E1E7-1CA1-3879-A79902C11FCB}"/>
                </a:ext>
              </a:extLst>
            </p:cNvPr>
            <p:cNvSpPr/>
            <p:nvPr/>
          </p:nvSpPr>
          <p:spPr>
            <a:xfrm>
              <a:off x="8238428" y="1298496"/>
              <a:ext cx="964009" cy="454211"/>
            </a:xfrm>
            <a:custGeom>
              <a:avLst/>
              <a:gdLst>
                <a:gd name="connsiteX0" fmla="*/ 963629 w 964009"/>
                <a:gd name="connsiteY0" fmla="*/ 533 h 454211"/>
                <a:gd name="connsiteX1" fmla="*/ 288715 w 964009"/>
                <a:gd name="connsiteY1" fmla="*/ 171075 h 454211"/>
                <a:gd name="connsiteX2" fmla="*/ 375801 w 964009"/>
                <a:gd name="connsiteY2" fmla="*/ 134790 h 454211"/>
                <a:gd name="connsiteX3" fmla="*/ 121801 w 964009"/>
                <a:gd name="connsiteY3" fmla="*/ 232761 h 454211"/>
                <a:gd name="connsiteX4" fmla="*/ 31086 w 964009"/>
                <a:gd name="connsiteY4" fmla="*/ 381533 h 454211"/>
                <a:gd name="connsiteX5" fmla="*/ 96401 w 964009"/>
                <a:gd name="connsiteY5" fmla="*/ 243647 h 454211"/>
                <a:gd name="connsiteX6" fmla="*/ 2058 w 964009"/>
                <a:gd name="connsiteY6" fmla="*/ 454104 h 454211"/>
                <a:gd name="connsiteX7" fmla="*/ 205258 w 964009"/>
                <a:gd name="connsiteY7" fmla="*/ 210990 h 454211"/>
                <a:gd name="connsiteX8" fmla="*/ 67372 w 964009"/>
                <a:gd name="connsiteY8" fmla="*/ 316218 h 454211"/>
                <a:gd name="connsiteX9" fmla="*/ 183486 w 964009"/>
                <a:gd name="connsiteY9" fmla="*/ 236390 h 454211"/>
                <a:gd name="connsiteX10" fmla="*/ 963629 w 964009"/>
                <a:gd name="connsiteY10" fmla="*/ 533 h 454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4009" h="454211">
                  <a:moveTo>
                    <a:pt x="963629" y="533"/>
                  </a:moveTo>
                  <a:cubicBezTo>
                    <a:pt x="981167" y="-10353"/>
                    <a:pt x="386686" y="148699"/>
                    <a:pt x="288715" y="171075"/>
                  </a:cubicBezTo>
                  <a:cubicBezTo>
                    <a:pt x="190744" y="193451"/>
                    <a:pt x="403620" y="124509"/>
                    <a:pt x="375801" y="134790"/>
                  </a:cubicBezTo>
                  <a:cubicBezTo>
                    <a:pt x="347982" y="145071"/>
                    <a:pt x="179253" y="191637"/>
                    <a:pt x="121801" y="232761"/>
                  </a:cubicBezTo>
                  <a:cubicBezTo>
                    <a:pt x="64349" y="273885"/>
                    <a:pt x="35319" y="379719"/>
                    <a:pt x="31086" y="381533"/>
                  </a:cubicBezTo>
                  <a:cubicBezTo>
                    <a:pt x="26853" y="383347"/>
                    <a:pt x="101239" y="231552"/>
                    <a:pt x="96401" y="243647"/>
                  </a:cubicBezTo>
                  <a:cubicBezTo>
                    <a:pt x="91563" y="255742"/>
                    <a:pt x="-16085" y="459547"/>
                    <a:pt x="2058" y="454104"/>
                  </a:cubicBezTo>
                  <a:cubicBezTo>
                    <a:pt x="20201" y="448661"/>
                    <a:pt x="194372" y="233971"/>
                    <a:pt x="205258" y="210990"/>
                  </a:cubicBezTo>
                  <a:cubicBezTo>
                    <a:pt x="216144" y="188009"/>
                    <a:pt x="71001" y="311985"/>
                    <a:pt x="67372" y="316218"/>
                  </a:cubicBezTo>
                  <a:cubicBezTo>
                    <a:pt x="63743" y="320451"/>
                    <a:pt x="31086" y="290819"/>
                    <a:pt x="183486" y="236390"/>
                  </a:cubicBezTo>
                  <a:cubicBezTo>
                    <a:pt x="335886" y="181962"/>
                    <a:pt x="946091" y="11419"/>
                    <a:pt x="963629" y="5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7253396E-A65F-D378-C235-87CB22B89D65}"/>
                </a:ext>
              </a:extLst>
            </p:cNvPr>
            <p:cNvSpPr/>
            <p:nvPr/>
          </p:nvSpPr>
          <p:spPr>
            <a:xfrm>
              <a:off x="8149714" y="1523600"/>
              <a:ext cx="1042299" cy="399594"/>
            </a:xfrm>
            <a:custGeom>
              <a:avLst/>
              <a:gdLst>
                <a:gd name="connsiteX0" fmla="*/ 1037829 w 1042299"/>
                <a:gd name="connsiteY0" fmla="*/ 400 h 399594"/>
                <a:gd name="connsiteX1" fmla="*/ 355657 w 1042299"/>
                <a:gd name="connsiteY1" fmla="*/ 138286 h 399594"/>
                <a:gd name="connsiteX2" fmla="*/ 442743 w 1042299"/>
                <a:gd name="connsiteY2" fmla="*/ 127400 h 399594"/>
                <a:gd name="connsiteX3" fmla="*/ 188743 w 1042299"/>
                <a:gd name="connsiteY3" fmla="*/ 229000 h 399594"/>
                <a:gd name="connsiteX4" fmla="*/ 57 w 1042299"/>
                <a:gd name="connsiteY4" fmla="*/ 399543 h 399594"/>
                <a:gd name="connsiteX5" fmla="*/ 206886 w 1042299"/>
                <a:gd name="connsiteY5" fmla="*/ 247143 h 399594"/>
                <a:gd name="connsiteX6" fmla="*/ 188743 w 1042299"/>
                <a:gd name="connsiteY6" fmla="*/ 258029 h 399594"/>
                <a:gd name="connsiteX7" fmla="*/ 450000 w 1042299"/>
                <a:gd name="connsiteY7" fmla="*/ 134657 h 399594"/>
                <a:gd name="connsiteX8" fmla="*/ 395572 w 1042299"/>
                <a:gd name="connsiteY8" fmla="*/ 152800 h 399594"/>
                <a:gd name="connsiteX9" fmla="*/ 638686 w 1042299"/>
                <a:gd name="connsiteY9" fmla="*/ 98371 h 399594"/>
                <a:gd name="connsiteX10" fmla="*/ 1037829 w 1042299"/>
                <a:gd name="connsiteY10" fmla="*/ 400 h 39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2299" h="399594">
                  <a:moveTo>
                    <a:pt x="1037829" y="400"/>
                  </a:moveTo>
                  <a:cubicBezTo>
                    <a:pt x="990657" y="7053"/>
                    <a:pt x="454838" y="117119"/>
                    <a:pt x="355657" y="138286"/>
                  </a:cubicBezTo>
                  <a:cubicBezTo>
                    <a:pt x="256476" y="159453"/>
                    <a:pt x="470562" y="112281"/>
                    <a:pt x="442743" y="127400"/>
                  </a:cubicBezTo>
                  <a:cubicBezTo>
                    <a:pt x="414924" y="142519"/>
                    <a:pt x="262524" y="183643"/>
                    <a:pt x="188743" y="229000"/>
                  </a:cubicBezTo>
                  <a:cubicBezTo>
                    <a:pt x="114962" y="274357"/>
                    <a:pt x="-2967" y="396519"/>
                    <a:pt x="57" y="399543"/>
                  </a:cubicBezTo>
                  <a:cubicBezTo>
                    <a:pt x="3081" y="402567"/>
                    <a:pt x="175438" y="270729"/>
                    <a:pt x="206886" y="247143"/>
                  </a:cubicBezTo>
                  <a:cubicBezTo>
                    <a:pt x="238334" y="223557"/>
                    <a:pt x="188743" y="258029"/>
                    <a:pt x="188743" y="258029"/>
                  </a:cubicBezTo>
                  <a:lnTo>
                    <a:pt x="450000" y="134657"/>
                  </a:lnTo>
                  <a:cubicBezTo>
                    <a:pt x="484471" y="117119"/>
                    <a:pt x="364124" y="158848"/>
                    <a:pt x="395572" y="152800"/>
                  </a:cubicBezTo>
                  <a:cubicBezTo>
                    <a:pt x="427020" y="146752"/>
                    <a:pt x="531643" y="124980"/>
                    <a:pt x="638686" y="98371"/>
                  </a:cubicBezTo>
                  <a:cubicBezTo>
                    <a:pt x="745729" y="71762"/>
                    <a:pt x="1085001" y="-6253"/>
                    <a:pt x="1037829" y="4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4A81F276-6D3C-41AD-414A-0C2CCF88B73F}"/>
                </a:ext>
              </a:extLst>
            </p:cNvPr>
            <p:cNvSpPr/>
            <p:nvPr/>
          </p:nvSpPr>
          <p:spPr>
            <a:xfrm>
              <a:off x="8291286" y="1600101"/>
              <a:ext cx="955394" cy="304899"/>
            </a:xfrm>
            <a:custGeom>
              <a:avLst/>
              <a:gdLst>
                <a:gd name="connsiteX0" fmla="*/ 954314 w 955394"/>
                <a:gd name="connsiteY0" fmla="*/ 99 h 304899"/>
                <a:gd name="connsiteX1" fmla="*/ 286657 w 955394"/>
                <a:gd name="connsiteY1" fmla="*/ 163385 h 304899"/>
                <a:gd name="connsiteX2" fmla="*/ 381000 w 955394"/>
                <a:gd name="connsiteY2" fmla="*/ 145242 h 304899"/>
                <a:gd name="connsiteX3" fmla="*/ 54428 w 955394"/>
                <a:gd name="connsiteY3" fmla="*/ 286756 h 304899"/>
                <a:gd name="connsiteX4" fmla="*/ 50800 w 955394"/>
                <a:gd name="connsiteY4" fmla="*/ 283128 h 304899"/>
                <a:gd name="connsiteX5" fmla="*/ 0 w 955394"/>
                <a:gd name="connsiteY5" fmla="*/ 304899 h 304899"/>
                <a:gd name="connsiteX6" fmla="*/ 431800 w 955394"/>
                <a:gd name="connsiteY6" fmla="*/ 141613 h 304899"/>
                <a:gd name="connsiteX7" fmla="*/ 954314 w 955394"/>
                <a:gd name="connsiteY7" fmla="*/ 99 h 304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5394" h="304899">
                  <a:moveTo>
                    <a:pt x="954314" y="99"/>
                  </a:moveTo>
                  <a:cubicBezTo>
                    <a:pt x="930124" y="3728"/>
                    <a:pt x="382209" y="139195"/>
                    <a:pt x="286657" y="163385"/>
                  </a:cubicBezTo>
                  <a:cubicBezTo>
                    <a:pt x="191105" y="187576"/>
                    <a:pt x="419705" y="124680"/>
                    <a:pt x="381000" y="145242"/>
                  </a:cubicBezTo>
                  <a:cubicBezTo>
                    <a:pt x="342295" y="165804"/>
                    <a:pt x="109461" y="263775"/>
                    <a:pt x="54428" y="286756"/>
                  </a:cubicBezTo>
                  <a:cubicBezTo>
                    <a:pt x="-605" y="309737"/>
                    <a:pt x="59871" y="280104"/>
                    <a:pt x="50800" y="283128"/>
                  </a:cubicBezTo>
                  <a:cubicBezTo>
                    <a:pt x="41729" y="286152"/>
                    <a:pt x="0" y="304899"/>
                    <a:pt x="0" y="304899"/>
                  </a:cubicBezTo>
                  <a:cubicBezTo>
                    <a:pt x="63500" y="281313"/>
                    <a:pt x="273352" y="189994"/>
                    <a:pt x="431800" y="141613"/>
                  </a:cubicBezTo>
                  <a:cubicBezTo>
                    <a:pt x="590247" y="93232"/>
                    <a:pt x="978504" y="-3530"/>
                    <a:pt x="954314" y="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 35">
              <a:extLst>
                <a:ext uri="{FF2B5EF4-FFF2-40B4-BE49-F238E27FC236}">
                  <a16:creationId xmlns:a16="http://schemas.microsoft.com/office/drawing/2014/main" id="{442BBA5D-AB6E-E8F3-A8A1-43D677F6B55A}"/>
                </a:ext>
              </a:extLst>
            </p:cNvPr>
            <p:cNvSpPr/>
            <p:nvPr/>
          </p:nvSpPr>
          <p:spPr>
            <a:xfrm>
              <a:off x="8326576" y="1962995"/>
              <a:ext cx="581761" cy="150602"/>
            </a:xfrm>
            <a:custGeom>
              <a:avLst/>
              <a:gdLst>
                <a:gd name="connsiteX0" fmla="*/ 581567 w 581761"/>
                <a:gd name="connsiteY0" fmla="*/ 62 h 150602"/>
                <a:gd name="connsiteX1" fmla="*/ 291281 w 581761"/>
                <a:gd name="connsiteY1" fmla="*/ 141576 h 150602"/>
                <a:gd name="connsiteX2" fmla="*/ 11881 w 581761"/>
                <a:gd name="connsiteY2" fmla="*/ 39976 h 150602"/>
                <a:gd name="connsiteX3" fmla="*/ 62681 w 581761"/>
                <a:gd name="connsiteY3" fmla="*/ 79891 h 150602"/>
                <a:gd name="connsiteX4" fmla="*/ 164281 w 581761"/>
                <a:gd name="connsiteY4" fmla="*/ 148834 h 150602"/>
                <a:gd name="connsiteX5" fmla="*/ 142510 w 581761"/>
                <a:gd name="connsiteY5" fmla="*/ 108919 h 150602"/>
                <a:gd name="connsiteX6" fmla="*/ 218710 w 581761"/>
                <a:gd name="connsiteY6" fmla="*/ 148834 h 150602"/>
                <a:gd name="connsiteX7" fmla="*/ 222338 w 581761"/>
                <a:gd name="connsiteY7" fmla="*/ 141576 h 150602"/>
                <a:gd name="connsiteX8" fmla="*/ 334824 w 581761"/>
                <a:gd name="connsiteY8" fmla="*/ 123434 h 150602"/>
                <a:gd name="connsiteX9" fmla="*/ 581567 w 581761"/>
                <a:gd name="connsiteY9" fmla="*/ 62 h 1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1761" h="150602">
                  <a:moveTo>
                    <a:pt x="581567" y="62"/>
                  </a:moveTo>
                  <a:cubicBezTo>
                    <a:pt x="574310" y="3086"/>
                    <a:pt x="386229" y="134924"/>
                    <a:pt x="291281" y="141576"/>
                  </a:cubicBezTo>
                  <a:cubicBezTo>
                    <a:pt x="196333" y="148228"/>
                    <a:pt x="49981" y="50257"/>
                    <a:pt x="11881" y="39976"/>
                  </a:cubicBezTo>
                  <a:cubicBezTo>
                    <a:pt x="-26219" y="29695"/>
                    <a:pt x="37281" y="61748"/>
                    <a:pt x="62681" y="79891"/>
                  </a:cubicBezTo>
                  <a:cubicBezTo>
                    <a:pt x="88081" y="98034"/>
                    <a:pt x="150976" y="143996"/>
                    <a:pt x="164281" y="148834"/>
                  </a:cubicBezTo>
                  <a:cubicBezTo>
                    <a:pt x="177586" y="153672"/>
                    <a:pt x="133439" y="108919"/>
                    <a:pt x="142510" y="108919"/>
                  </a:cubicBezTo>
                  <a:cubicBezTo>
                    <a:pt x="151581" y="108919"/>
                    <a:pt x="218710" y="148834"/>
                    <a:pt x="218710" y="148834"/>
                  </a:cubicBezTo>
                  <a:cubicBezTo>
                    <a:pt x="232015" y="154277"/>
                    <a:pt x="202986" y="145809"/>
                    <a:pt x="222338" y="141576"/>
                  </a:cubicBezTo>
                  <a:cubicBezTo>
                    <a:pt x="241690" y="137343"/>
                    <a:pt x="278581" y="142786"/>
                    <a:pt x="334824" y="123434"/>
                  </a:cubicBezTo>
                  <a:cubicBezTo>
                    <a:pt x="391067" y="104082"/>
                    <a:pt x="588824" y="-2962"/>
                    <a:pt x="581567" y="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 52">
              <a:extLst>
                <a:ext uri="{FF2B5EF4-FFF2-40B4-BE49-F238E27FC236}">
                  <a16:creationId xmlns:a16="http://schemas.microsoft.com/office/drawing/2014/main" id="{A71BD317-845D-CF9E-448C-808C7DB30BAF}"/>
                </a:ext>
              </a:extLst>
            </p:cNvPr>
            <p:cNvSpPr/>
            <p:nvPr/>
          </p:nvSpPr>
          <p:spPr>
            <a:xfrm>
              <a:off x="8265753" y="2090049"/>
              <a:ext cx="584539" cy="457633"/>
            </a:xfrm>
            <a:custGeom>
              <a:avLst/>
              <a:gdLst>
                <a:gd name="connsiteX0" fmla="*/ 584333 w 584539"/>
                <a:gd name="connsiteY0" fmla="*/ 8 h 457633"/>
                <a:gd name="connsiteX1" fmla="*/ 308561 w 584539"/>
                <a:gd name="connsiteY1" fmla="*/ 108865 h 457633"/>
                <a:gd name="connsiteX2" fmla="*/ 133 w 584539"/>
                <a:gd name="connsiteY2" fmla="*/ 457208 h 457633"/>
                <a:gd name="connsiteX3" fmla="*/ 268647 w 584539"/>
                <a:gd name="connsiteY3" fmla="*/ 181437 h 457633"/>
                <a:gd name="connsiteX4" fmla="*/ 192447 w 584539"/>
                <a:gd name="connsiteY4" fmla="*/ 228608 h 457633"/>
                <a:gd name="connsiteX5" fmla="*/ 312190 w 584539"/>
                <a:gd name="connsiteY5" fmla="*/ 108865 h 457633"/>
                <a:gd name="connsiteX6" fmla="*/ 265018 w 584539"/>
                <a:gd name="connsiteY6" fmla="*/ 112494 h 457633"/>
                <a:gd name="connsiteX7" fmla="*/ 584333 w 584539"/>
                <a:gd name="connsiteY7" fmla="*/ 8 h 457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4539" h="457633">
                  <a:moveTo>
                    <a:pt x="584333" y="8"/>
                  </a:moveTo>
                  <a:cubicBezTo>
                    <a:pt x="591590" y="-597"/>
                    <a:pt x="405928" y="32665"/>
                    <a:pt x="308561" y="108865"/>
                  </a:cubicBezTo>
                  <a:cubicBezTo>
                    <a:pt x="211194" y="185065"/>
                    <a:pt x="6785" y="445113"/>
                    <a:pt x="133" y="457208"/>
                  </a:cubicBezTo>
                  <a:cubicBezTo>
                    <a:pt x="-6519" y="469303"/>
                    <a:pt x="236595" y="219537"/>
                    <a:pt x="268647" y="181437"/>
                  </a:cubicBezTo>
                  <a:cubicBezTo>
                    <a:pt x="300699" y="143337"/>
                    <a:pt x="185190" y="240703"/>
                    <a:pt x="192447" y="228608"/>
                  </a:cubicBezTo>
                  <a:cubicBezTo>
                    <a:pt x="199704" y="216513"/>
                    <a:pt x="300095" y="128217"/>
                    <a:pt x="312190" y="108865"/>
                  </a:cubicBezTo>
                  <a:cubicBezTo>
                    <a:pt x="324285" y="89513"/>
                    <a:pt x="227523" y="131846"/>
                    <a:pt x="265018" y="112494"/>
                  </a:cubicBezTo>
                  <a:cubicBezTo>
                    <a:pt x="302513" y="93142"/>
                    <a:pt x="577076" y="613"/>
                    <a:pt x="584333" y="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>
              <a:extLst>
                <a:ext uri="{FF2B5EF4-FFF2-40B4-BE49-F238E27FC236}">
                  <a16:creationId xmlns:a16="http://schemas.microsoft.com/office/drawing/2014/main" id="{EC7AC4D8-BF63-0C33-6AE6-EC4F295A60B5}"/>
                </a:ext>
              </a:extLst>
            </p:cNvPr>
            <p:cNvSpPr/>
            <p:nvPr/>
          </p:nvSpPr>
          <p:spPr>
            <a:xfrm>
              <a:off x="10533491" y="1745342"/>
              <a:ext cx="318014" cy="509190"/>
            </a:xfrm>
            <a:custGeom>
              <a:avLst/>
              <a:gdLst>
                <a:gd name="connsiteX0" fmla="*/ 252 w 318014"/>
                <a:gd name="connsiteY0" fmla="*/ 1 h 509190"/>
                <a:gd name="connsiteX1" fmla="*/ 116366 w 318014"/>
                <a:gd name="connsiteY1" fmla="*/ 224972 h 509190"/>
                <a:gd name="connsiteX2" fmla="*/ 239738 w 318014"/>
                <a:gd name="connsiteY2" fmla="*/ 417287 h 509190"/>
                <a:gd name="connsiteX3" fmla="*/ 192566 w 318014"/>
                <a:gd name="connsiteY3" fmla="*/ 370115 h 509190"/>
                <a:gd name="connsiteX4" fmla="*/ 315938 w 318014"/>
                <a:gd name="connsiteY4" fmla="*/ 508001 h 509190"/>
                <a:gd name="connsiteX5" fmla="*/ 261509 w 318014"/>
                <a:gd name="connsiteY5" fmla="*/ 428172 h 509190"/>
                <a:gd name="connsiteX6" fmla="*/ 152652 w 318014"/>
                <a:gd name="connsiteY6" fmla="*/ 279401 h 509190"/>
                <a:gd name="connsiteX7" fmla="*/ 156280 w 318014"/>
                <a:gd name="connsiteY7" fmla="*/ 290287 h 509190"/>
                <a:gd name="connsiteX8" fmla="*/ 87338 w 318014"/>
                <a:gd name="connsiteY8" fmla="*/ 221344 h 509190"/>
                <a:gd name="connsiteX9" fmla="*/ 252 w 318014"/>
                <a:gd name="connsiteY9" fmla="*/ 1 h 509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8014" h="509190">
                  <a:moveTo>
                    <a:pt x="252" y="1"/>
                  </a:moveTo>
                  <a:cubicBezTo>
                    <a:pt x="5090" y="606"/>
                    <a:pt x="76452" y="155424"/>
                    <a:pt x="116366" y="224972"/>
                  </a:cubicBezTo>
                  <a:cubicBezTo>
                    <a:pt x="156280" y="294520"/>
                    <a:pt x="227038" y="393096"/>
                    <a:pt x="239738" y="417287"/>
                  </a:cubicBezTo>
                  <a:cubicBezTo>
                    <a:pt x="252438" y="441478"/>
                    <a:pt x="179866" y="354996"/>
                    <a:pt x="192566" y="370115"/>
                  </a:cubicBezTo>
                  <a:cubicBezTo>
                    <a:pt x="205266" y="385234"/>
                    <a:pt x="304448" y="498325"/>
                    <a:pt x="315938" y="508001"/>
                  </a:cubicBezTo>
                  <a:cubicBezTo>
                    <a:pt x="327428" y="517677"/>
                    <a:pt x="288723" y="466272"/>
                    <a:pt x="261509" y="428172"/>
                  </a:cubicBezTo>
                  <a:cubicBezTo>
                    <a:pt x="234295" y="390072"/>
                    <a:pt x="170190" y="302382"/>
                    <a:pt x="152652" y="279401"/>
                  </a:cubicBezTo>
                  <a:cubicBezTo>
                    <a:pt x="135114" y="256420"/>
                    <a:pt x="167166" y="299963"/>
                    <a:pt x="156280" y="290287"/>
                  </a:cubicBezTo>
                  <a:cubicBezTo>
                    <a:pt x="145394" y="280611"/>
                    <a:pt x="113343" y="266096"/>
                    <a:pt x="87338" y="221344"/>
                  </a:cubicBezTo>
                  <a:cubicBezTo>
                    <a:pt x="61333" y="176592"/>
                    <a:pt x="-4586" y="-604"/>
                    <a:pt x="252" y="1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フリーフォーム 69">
              <a:extLst>
                <a:ext uri="{FF2B5EF4-FFF2-40B4-BE49-F238E27FC236}">
                  <a16:creationId xmlns:a16="http://schemas.microsoft.com/office/drawing/2014/main" id="{A94E79E5-FF7D-3BEB-FB54-0B192CDCA0BA}"/>
                </a:ext>
              </a:extLst>
            </p:cNvPr>
            <p:cNvSpPr/>
            <p:nvPr/>
          </p:nvSpPr>
          <p:spPr>
            <a:xfrm>
              <a:off x="10290627" y="1611067"/>
              <a:ext cx="156039" cy="576988"/>
            </a:xfrm>
            <a:custGeom>
              <a:avLst/>
              <a:gdLst>
                <a:gd name="connsiteX0" fmla="*/ 2 w 156039"/>
                <a:gd name="connsiteY0" fmla="*/ 19 h 576988"/>
                <a:gd name="connsiteX1" fmla="*/ 116116 w 156039"/>
                <a:gd name="connsiteY1" fmla="*/ 446333 h 576988"/>
                <a:gd name="connsiteX2" fmla="*/ 145144 w 156039"/>
                <a:gd name="connsiteY2" fmla="*/ 515276 h 576988"/>
                <a:gd name="connsiteX3" fmla="*/ 119744 w 156039"/>
                <a:gd name="connsiteY3" fmla="*/ 576962 h 576988"/>
                <a:gd name="connsiteX4" fmla="*/ 156030 w 156039"/>
                <a:gd name="connsiteY4" fmla="*/ 508019 h 576988"/>
                <a:gd name="connsiteX5" fmla="*/ 123373 w 156039"/>
                <a:gd name="connsiteY5" fmla="*/ 529790 h 576988"/>
                <a:gd name="connsiteX6" fmla="*/ 119744 w 156039"/>
                <a:gd name="connsiteY6" fmla="*/ 428190 h 576988"/>
                <a:gd name="connsiteX7" fmla="*/ 2 w 156039"/>
                <a:gd name="connsiteY7" fmla="*/ 19 h 57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6039" h="576988">
                  <a:moveTo>
                    <a:pt x="2" y="19"/>
                  </a:moveTo>
                  <a:cubicBezTo>
                    <a:pt x="-603" y="3043"/>
                    <a:pt x="91926" y="360457"/>
                    <a:pt x="116116" y="446333"/>
                  </a:cubicBezTo>
                  <a:cubicBezTo>
                    <a:pt x="140306" y="532209"/>
                    <a:pt x="144539" y="493505"/>
                    <a:pt x="145144" y="515276"/>
                  </a:cubicBezTo>
                  <a:cubicBezTo>
                    <a:pt x="145749" y="537047"/>
                    <a:pt x="117930" y="578171"/>
                    <a:pt x="119744" y="576962"/>
                  </a:cubicBezTo>
                  <a:cubicBezTo>
                    <a:pt x="121558" y="575753"/>
                    <a:pt x="155425" y="515881"/>
                    <a:pt x="156030" y="508019"/>
                  </a:cubicBezTo>
                  <a:cubicBezTo>
                    <a:pt x="156635" y="500157"/>
                    <a:pt x="129421" y="543095"/>
                    <a:pt x="123373" y="529790"/>
                  </a:cubicBezTo>
                  <a:cubicBezTo>
                    <a:pt x="117325" y="516485"/>
                    <a:pt x="137282" y="510438"/>
                    <a:pt x="119744" y="428190"/>
                  </a:cubicBezTo>
                  <a:cubicBezTo>
                    <a:pt x="102206" y="345942"/>
                    <a:pt x="607" y="-3005"/>
                    <a:pt x="2" y="19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フリーフォーム 70">
              <a:extLst>
                <a:ext uri="{FF2B5EF4-FFF2-40B4-BE49-F238E27FC236}">
                  <a16:creationId xmlns:a16="http://schemas.microsoft.com/office/drawing/2014/main" id="{7B15B584-3841-A365-6049-AF8658D24943}"/>
                </a:ext>
              </a:extLst>
            </p:cNvPr>
            <p:cNvSpPr/>
            <p:nvPr/>
          </p:nvSpPr>
          <p:spPr>
            <a:xfrm>
              <a:off x="9935023" y="1382388"/>
              <a:ext cx="272283" cy="643028"/>
            </a:xfrm>
            <a:custGeom>
              <a:avLst/>
              <a:gdLst>
                <a:gd name="connsiteX0" fmla="*/ 6 w 272283"/>
                <a:gd name="connsiteY0" fmla="*/ 98 h 643028"/>
                <a:gd name="connsiteX1" fmla="*/ 199577 w 272283"/>
                <a:gd name="connsiteY1" fmla="*/ 308526 h 643028"/>
                <a:gd name="connsiteX2" fmla="*/ 254006 w 272283"/>
                <a:gd name="connsiteY2" fmla="*/ 562526 h 643028"/>
                <a:gd name="connsiteX3" fmla="*/ 254006 w 272283"/>
                <a:gd name="connsiteY3" fmla="*/ 515355 h 643028"/>
                <a:gd name="connsiteX4" fmla="*/ 272148 w 272283"/>
                <a:gd name="connsiteY4" fmla="*/ 642355 h 643028"/>
                <a:gd name="connsiteX5" fmla="*/ 243120 w 272283"/>
                <a:gd name="connsiteY5" fmla="*/ 450041 h 643028"/>
                <a:gd name="connsiteX6" fmla="*/ 232234 w 272283"/>
                <a:gd name="connsiteY6" fmla="*/ 348441 h 643028"/>
                <a:gd name="connsiteX7" fmla="*/ 235863 w 272283"/>
                <a:gd name="connsiteY7" fmla="*/ 370212 h 643028"/>
                <a:gd name="connsiteX8" fmla="*/ 192320 w 272283"/>
                <a:gd name="connsiteY8" fmla="*/ 275869 h 643028"/>
                <a:gd name="connsiteX9" fmla="*/ 6 w 272283"/>
                <a:gd name="connsiteY9" fmla="*/ 98 h 643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2283" h="643028">
                  <a:moveTo>
                    <a:pt x="6" y="98"/>
                  </a:moveTo>
                  <a:cubicBezTo>
                    <a:pt x="1215" y="5541"/>
                    <a:pt x="157244" y="214788"/>
                    <a:pt x="199577" y="308526"/>
                  </a:cubicBezTo>
                  <a:cubicBezTo>
                    <a:pt x="241910" y="402264"/>
                    <a:pt x="244934" y="528054"/>
                    <a:pt x="254006" y="562526"/>
                  </a:cubicBezTo>
                  <a:cubicBezTo>
                    <a:pt x="263078" y="596998"/>
                    <a:pt x="250982" y="502050"/>
                    <a:pt x="254006" y="515355"/>
                  </a:cubicBezTo>
                  <a:cubicBezTo>
                    <a:pt x="257030" y="528660"/>
                    <a:pt x="273962" y="653241"/>
                    <a:pt x="272148" y="642355"/>
                  </a:cubicBezTo>
                  <a:cubicBezTo>
                    <a:pt x="270334" y="631469"/>
                    <a:pt x="249772" y="499027"/>
                    <a:pt x="243120" y="450041"/>
                  </a:cubicBezTo>
                  <a:cubicBezTo>
                    <a:pt x="236468" y="401055"/>
                    <a:pt x="233443" y="361746"/>
                    <a:pt x="232234" y="348441"/>
                  </a:cubicBezTo>
                  <a:cubicBezTo>
                    <a:pt x="231025" y="335136"/>
                    <a:pt x="242515" y="382307"/>
                    <a:pt x="235863" y="370212"/>
                  </a:cubicBezTo>
                  <a:cubicBezTo>
                    <a:pt x="229211" y="358117"/>
                    <a:pt x="228001" y="336345"/>
                    <a:pt x="192320" y="275869"/>
                  </a:cubicBezTo>
                  <a:cubicBezTo>
                    <a:pt x="156639" y="215393"/>
                    <a:pt x="-1203" y="-5345"/>
                    <a:pt x="6" y="98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フリーフォーム 71">
              <a:extLst>
                <a:ext uri="{FF2B5EF4-FFF2-40B4-BE49-F238E27FC236}">
                  <a16:creationId xmlns:a16="http://schemas.microsoft.com/office/drawing/2014/main" id="{12E6E01B-34C5-254C-AAC7-7DC6E9401074}"/>
                </a:ext>
              </a:extLst>
            </p:cNvPr>
            <p:cNvSpPr/>
            <p:nvPr/>
          </p:nvSpPr>
          <p:spPr>
            <a:xfrm>
              <a:off x="9688231" y="1719879"/>
              <a:ext cx="203270" cy="290723"/>
            </a:xfrm>
            <a:custGeom>
              <a:avLst/>
              <a:gdLst>
                <a:gd name="connsiteX0" fmla="*/ 55 w 203270"/>
                <a:gd name="connsiteY0" fmla="*/ 64 h 290723"/>
                <a:gd name="connsiteX1" fmla="*/ 152455 w 203270"/>
                <a:gd name="connsiteY1" fmla="*/ 192378 h 290723"/>
                <a:gd name="connsiteX2" fmla="*/ 203255 w 203270"/>
                <a:gd name="connsiteY2" fmla="*/ 290350 h 290723"/>
                <a:gd name="connsiteX3" fmla="*/ 148826 w 203270"/>
                <a:gd name="connsiteY3" fmla="*/ 159721 h 290723"/>
                <a:gd name="connsiteX4" fmla="*/ 170598 w 203270"/>
                <a:gd name="connsiteY4" fmla="*/ 170607 h 290723"/>
                <a:gd name="connsiteX5" fmla="*/ 55 w 203270"/>
                <a:gd name="connsiteY5" fmla="*/ 64 h 290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270" h="290723">
                  <a:moveTo>
                    <a:pt x="55" y="64"/>
                  </a:moveTo>
                  <a:cubicBezTo>
                    <a:pt x="-2969" y="3693"/>
                    <a:pt x="118588" y="143997"/>
                    <a:pt x="152455" y="192378"/>
                  </a:cubicBezTo>
                  <a:cubicBezTo>
                    <a:pt x="186322" y="240759"/>
                    <a:pt x="203860" y="295793"/>
                    <a:pt x="203255" y="290350"/>
                  </a:cubicBezTo>
                  <a:cubicBezTo>
                    <a:pt x="202650" y="284907"/>
                    <a:pt x="154269" y="179678"/>
                    <a:pt x="148826" y="159721"/>
                  </a:cubicBezTo>
                  <a:cubicBezTo>
                    <a:pt x="143383" y="139764"/>
                    <a:pt x="192369" y="192983"/>
                    <a:pt x="170598" y="170607"/>
                  </a:cubicBezTo>
                  <a:cubicBezTo>
                    <a:pt x="148827" y="148231"/>
                    <a:pt x="3079" y="-3565"/>
                    <a:pt x="55" y="6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フリーフォーム 72">
              <a:extLst>
                <a:ext uri="{FF2B5EF4-FFF2-40B4-BE49-F238E27FC236}">
                  <a16:creationId xmlns:a16="http://schemas.microsoft.com/office/drawing/2014/main" id="{190232FD-4819-0BA2-D5A7-D1B767CB678C}"/>
                </a:ext>
              </a:extLst>
            </p:cNvPr>
            <p:cNvSpPr/>
            <p:nvPr/>
          </p:nvSpPr>
          <p:spPr>
            <a:xfrm>
              <a:off x="10584517" y="1425365"/>
              <a:ext cx="50826" cy="218378"/>
            </a:xfrm>
            <a:custGeom>
              <a:avLst/>
              <a:gdLst>
                <a:gd name="connsiteX0" fmla="*/ 26 w 50826"/>
                <a:gd name="connsiteY0" fmla="*/ 664 h 218378"/>
                <a:gd name="connsiteX1" fmla="*/ 50826 w 50826"/>
                <a:gd name="connsiteY1" fmla="*/ 153064 h 218378"/>
                <a:gd name="connsiteX2" fmla="*/ 26 w 50826"/>
                <a:gd name="connsiteY2" fmla="*/ 218378 h 218378"/>
                <a:gd name="connsiteX3" fmla="*/ 43569 w 50826"/>
                <a:gd name="connsiteY3" fmla="*/ 153064 h 218378"/>
                <a:gd name="connsiteX4" fmla="*/ 29054 w 50826"/>
                <a:gd name="connsiteY4" fmla="*/ 156692 h 218378"/>
                <a:gd name="connsiteX5" fmla="*/ 43569 w 50826"/>
                <a:gd name="connsiteY5" fmla="*/ 98635 h 218378"/>
                <a:gd name="connsiteX6" fmla="*/ 26 w 50826"/>
                <a:gd name="connsiteY6" fmla="*/ 664 h 218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26" h="218378">
                  <a:moveTo>
                    <a:pt x="26" y="664"/>
                  </a:moveTo>
                  <a:cubicBezTo>
                    <a:pt x="1235" y="9735"/>
                    <a:pt x="50826" y="116778"/>
                    <a:pt x="50826" y="153064"/>
                  </a:cubicBezTo>
                  <a:cubicBezTo>
                    <a:pt x="50826" y="189350"/>
                    <a:pt x="1235" y="218378"/>
                    <a:pt x="26" y="218378"/>
                  </a:cubicBezTo>
                  <a:cubicBezTo>
                    <a:pt x="-1183" y="218378"/>
                    <a:pt x="38731" y="163345"/>
                    <a:pt x="43569" y="153064"/>
                  </a:cubicBezTo>
                  <a:cubicBezTo>
                    <a:pt x="48407" y="142783"/>
                    <a:pt x="29054" y="165763"/>
                    <a:pt x="29054" y="156692"/>
                  </a:cubicBezTo>
                  <a:cubicBezTo>
                    <a:pt x="29054" y="147621"/>
                    <a:pt x="45988" y="119197"/>
                    <a:pt x="43569" y="98635"/>
                  </a:cubicBezTo>
                  <a:cubicBezTo>
                    <a:pt x="41150" y="78073"/>
                    <a:pt x="-1183" y="-8407"/>
                    <a:pt x="26" y="6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フリーフォーム 73">
              <a:extLst>
                <a:ext uri="{FF2B5EF4-FFF2-40B4-BE49-F238E27FC236}">
                  <a16:creationId xmlns:a16="http://schemas.microsoft.com/office/drawing/2014/main" id="{5265D611-C6B4-2F15-EE2B-E055DCAA0CC6}"/>
                </a:ext>
              </a:extLst>
            </p:cNvPr>
            <p:cNvSpPr/>
            <p:nvPr/>
          </p:nvSpPr>
          <p:spPr>
            <a:xfrm>
              <a:off x="7992189" y="2482724"/>
              <a:ext cx="231907" cy="832032"/>
            </a:xfrm>
            <a:custGeom>
              <a:avLst/>
              <a:gdLst>
                <a:gd name="connsiteX0" fmla="*/ 2461 w 231907"/>
                <a:gd name="connsiteY0" fmla="*/ 126 h 832032"/>
                <a:gd name="connsiteX1" fmla="*/ 21511 w 231907"/>
                <a:gd name="connsiteY1" fmla="*/ 422401 h 832032"/>
                <a:gd name="connsiteX2" fmla="*/ 37386 w 231907"/>
                <a:gd name="connsiteY2" fmla="*/ 336676 h 832032"/>
                <a:gd name="connsiteX3" fmla="*/ 40561 w 231907"/>
                <a:gd name="connsiteY3" fmla="*/ 489076 h 832032"/>
                <a:gd name="connsiteX4" fmla="*/ 72311 w 231907"/>
                <a:gd name="connsiteY4" fmla="*/ 489076 h 832032"/>
                <a:gd name="connsiteX5" fmla="*/ 2461 w 231907"/>
                <a:gd name="connsiteY5" fmla="*/ 479551 h 832032"/>
                <a:gd name="connsiteX6" fmla="*/ 177086 w 231907"/>
                <a:gd name="connsiteY6" fmla="*/ 568451 h 832032"/>
                <a:gd name="connsiteX7" fmla="*/ 31036 w 231907"/>
                <a:gd name="connsiteY7" fmla="*/ 536701 h 832032"/>
                <a:gd name="connsiteX8" fmla="*/ 132636 w 231907"/>
                <a:gd name="connsiteY8" fmla="*/ 581151 h 832032"/>
                <a:gd name="connsiteX9" fmla="*/ 113586 w 231907"/>
                <a:gd name="connsiteY9" fmla="*/ 606551 h 832032"/>
                <a:gd name="connsiteX10" fmla="*/ 126286 w 231907"/>
                <a:gd name="connsiteY10" fmla="*/ 746251 h 832032"/>
                <a:gd name="connsiteX11" fmla="*/ 132636 w 231907"/>
                <a:gd name="connsiteY11" fmla="*/ 689101 h 832032"/>
                <a:gd name="connsiteX12" fmla="*/ 231061 w 231907"/>
                <a:gd name="connsiteY12" fmla="*/ 831976 h 832032"/>
                <a:gd name="connsiteX13" fmla="*/ 173911 w 231907"/>
                <a:gd name="connsiteY13" fmla="*/ 704976 h 832032"/>
                <a:gd name="connsiteX14" fmla="*/ 65961 w 231907"/>
                <a:gd name="connsiteY14" fmla="*/ 603376 h 832032"/>
                <a:gd name="connsiteX15" fmla="*/ 81836 w 231907"/>
                <a:gd name="connsiteY15" fmla="*/ 625601 h 832032"/>
                <a:gd name="connsiteX16" fmla="*/ 37386 w 231907"/>
                <a:gd name="connsiteY16" fmla="*/ 381126 h 832032"/>
                <a:gd name="connsiteX17" fmla="*/ 37386 w 231907"/>
                <a:gd name="connsiteY17" fmla="*/ 377951 h 832032"/>
                <a:gd name="connsiteX18" fmla="*/ 2461 w 231907"/>
                <a:gd name="connsiteY18" fmla="*/ 126 h 832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1907" h="832032">
                  <a:moveTo>
                    <a:pt x="2461" y="126"/>
                  </a:moveTo>
                  <a:cubicBezTo>
                    <a:pt x="-185" y="7534"/>
                    <a:pt x="15690" y="366309"/>
                    <a:pt x="21511" y="422401"/>
                  </a:cubicBezTo>
                  <a:cubicBezTo>
                    <a:pt x="27332" y="478493"/>
                    <a:pt x="34211" y="325563"/>
                    <a:pt x="37386" y="336676"/>
                  </a:cubicBezTo>
                  <a:cubicBezTo>
                    <a:pt x="40561" y="347789"/>
                    <a:pt x="34740" y="463676"/>
                    <a:pt x="40561" y="489076"/>
                  </a:cubicBezTo>
                  <a:cubicBezTo>
                    <a:pt x="46382" y="514476"/>
                    <a:pt x="78661" y="490664"/>
                    <a:pt x="72311" y="489076"/>
                  </a:cubicBezTo>
                  <a:cubicBezTo>
                    <a:pt x="65961" y="487489"/>
                    <a:pt x="-15002" y="466322"/>
                    <a:pt x="2461" y="479551"/>
                  </a:cubicBezTo>
                  <a:cubicBezTo>
                    <a:pt x="19924" y="492780"/>
                    <a:pt x="172323" y="558926"/>
                    <a:pt x="177086" y="568451"/>
                  </a:cubicBezTo>
                  <a:cubicBezTo>
                    <a:pt x="181849" y="577976"/>
                    <a:pt x="38444" y="534584"/>
                    <a:pt x="31036" y="536701"/>
                  </a:cubicBezTo>
                  <a:cubicBezTo>
                    <a:pt x="23628" y="538818"/>
                    <a:pt x="118878" y="569509"/>
                    <a:pt x="132636" y="581151"/>
                  </a:cubicBezTo>
                  <a:cubicBezTo>
                    <a:pt x="146394" y="592793"/>
                    <a:pt x="114644" y="579034"/>
                    <a:pt x="113586" y="606551"/>
                  </a:cubicBezTo>
                  <a:cubicBezTo>
                    <a:pt x="112528" y="634068"/>
                    <a:pt x="123111" y="732493"/>
                    <a:pt x="126286" y="746251"/>
                  </a:cubicBezTo>
                  <a:cubicBezTo>
                    <a:pt x="129461" y="760009"/>
                    <a:pt x="115174" y="674814"/>
                    <a:pt x="132636" y="689101"/>
                  </a:cubicBezTo>
                  <a:cubicBezTo>
                    <a:pt x="150098" y="703388"/>
                    <a:pt x="224182" y="829330"/>
                    <a:pt x="231061" y="831976"/>
                  </a:cubicBezTo>
                  <a:cubicBezTo>
                    <a:pt x="237940" y="834622"/>
                    <a:pt x="201428" y="743076"/>
                    <a:pt x="173911" y="704976"/>
                  </a:cubicBezTo>
                  <a:cubicBezTo>
                    <a:pt x="146394" y="666876"/>
                    <a:pt x="81307" y="616605"/>
                    <a:pt x="65961" y="603376"/>
                  </a:cubicBezTo>
                  <a:cubicBezTo>
                    <a:pt x="50615" y="590147"/>
                    <a:pt x="86598" y="662643"/>
                    <a:pt x="81836" y="625601"/>
                  </a:cubicBezTo>
                  <a:cubicBezTo>
                    <a:pt x="77074" y="588559"/>
                    <a:pt x="44794" y="422401"/>
                    <a:pt x="37386" y="381126"/>
                  </a:cubicBezTo>
                  <a:cubicBezTo>
                    <a:pt x="29978" y="339851"/>
                    <a:pt x="43207" y="444097"/>
                    <a:pt x="37386" y="377951"/>
                  </a:cubicBezTo>
                  <a:cubicBezTo>
                    <a:pt x="31565" y="311805"/>
                    <a:pt x="5107" y="-7282"/>
                    <a:pt x="2461" y="1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フリーフォーム 74">
              <a:extLst>
                <a:ext uri="{FF2B5EF4-FFF2-40B4-BE49-F238E27FC236}">
                  <a16:creationId xmlns:a16="http://schemas.microsoft.com/office/drawing/2014/main" id="{FB507963-26C5-CA38-8CA3-B230B3797E59}"/>
                </a:ext>
              </a:extLst>
            </p:cNvPr>
            <p:cNvSpPr/>
            <p:nvPr/>
          </p:nvSpPr>
          <p:spPr>
            <a:xfrm>
              <a:off x="7959516" y="1904953"/>
              <a:ext cx="417143" cy="711622"/>
            </a:xfrm>
            <a:custGeom>
              <a:avLst/>
              <a:gdLst>
                <a:gd name="connsiteX0" fmla="*/ 416134 w 417143"/>
                <a:gd name="connsiteY0" fmla="*/ 203247 h 711622"/>
                <a:gd name="connsiteX1" fmla="*/ 305009 w 417143"/>
                <a:gd name="connsiteY1" fmla="*/ 50847 h 711622"/>
                <a:gd name="connsiteX2" fmla="*/ 339934 w 417143"/>
                <a:gd name="connsiteY2" fmla="*/ 76247 h 711622"/>
                <a:gd name="connsiteX3" fmla="*/ 212934 w 417143"/>
                <a:gd name="connsiteY3" fmla="*/ 47 h 711622"/>
                <a:gd name="connsiteX4" fmla="*/ 98634 w 417143"/>
                <a:gd name="connsiteY4" fmla="*/ 88947 h 711622"/>
                <a:gd name="connsiteX5" fmla="*/ 114509 w 417143"/>
                <a:gd name="connsiteY5" fmla="*/ 76247 h 711622"/>
                <a:gd name="connsiteX6" fmla="*/ 31959 w 417143"/>
                <a:gd name="connsiteY6" fmla="*/ 190547 h 711622"/>
                <a:gd name="connsiteX7" fmla="*/ 101809 w 417143"/>
                <a:gd name="connsiteY7" fmla="*/ 111172 h 711622"/>
                <a:gd name="connsiteX8" fmla="*/ 19259 w 417143"/>
                <a:gd name="connsiteY8" fmla="*/ 212772 h 711622"/>
                <a:gd name="connsiteX9" fmla="*/ 28784 w 417143"/>
                <a:gd name="connsiteY9" fmla="*/ 346122 h 711622"/>
                <a:gd name="connsiteX10" fmla="*/ 22434 w 417143"/>
                <a:gd name="connsiteY10" fmla="*/ 327072 h 711622"/>
                <a:gd name="connsiteX11" fmla="*/ 35134 w 417143"/>
                <a:gd name="connsiteY11" fmla="*/ 473122 h 711622"/>
                <a:gd name="connsiteX12" fmla="*/ 47834 w 417143"/>
                <a:gd name="connsiteY12" fmla="*/ 619172 h 711622"/>
                <a:gd name="connsiteX13" fmla="*/ 41484 w 417143"/>
                <a:gd name="connsiteY13" fmla="*/ 549322 h 711622"/>
                <a:gd name="connsiteX14" fmla="*/ 47834 w 417143"/>
                <a:gd name="connsiteY14" fmla="*/ 711247 h 711622"/>
                <a:gd name="connsiteX15" fmla="*/ 25609 w 417143"/>
                <a:gd name="connsiteY15" fmla="*/ 495347 h 711622"/>
                <a:gd name="connsiteX16" fmla="*/ 3384 w 417143"/>
                <a:gd name="connsiteY16" fmla="*/ 276272 h 711622"/>
                <a:gd name="connsiteX17" fmla="*/ 12909 w 417143"/>
                <a:gd name="connsiteY17" fmla="*/ 279447 h 711622"/>
                <a:gd name="connsiteX18" fmla="*/ 120859 w 417143"/>
                <a:gd name="connsiteY18" fmla="*/ 63547 h 711622"/>
                <a:gd name="connsiteX19" fmla="*/ 108159 w 417143"/>
                <a:gd name="connsiteY19" fmla="*/ 76247 h 711622"/>
                <a:gd name="connsiteX20" fmla="*/ 228809 w 417143"/>
                <a:gd name="connsiteY20" fmla="*/ 22272 h 711622"/>
                <a:gd name="connsiteX21" fmla="*/ 416134 w 417143"/>
                <a:gd name="connsiteY21" fmla="*/ 203247 h 711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17143" h="711622">
                  <a:moveTo>
                    <a:pt x="416134" y="203247"/>
                  </a:moveTo>
                  <a:cubicBezTo>
                    <a:pt x="428834" y="208010"/>
                    <a:pt x="317709" y="72014"/>
                    <a:pt x="305009" y="50847"/>
                  </a:cubicBezTo>
                  <a:cubicBezTo>
                    <a:pt x="292309" y="29680"/>
                    <a:pt x="355280" y="84714"/>
                    <a:pt x="339934" y="76247"/>
                  </a:cubicBezTo>
                  <a:cubicBezTo>
                    <a:pt x="324588" y="67780"/>
                    <a:pt x="253151" y="-2070"/>
                    <a:pt x="212934" y="47"/>
                  </a:cubicBezTo>
                  <a:cubicBezTo>
                    <a:pt x="172717" y="2164"/>
                    <a:pt x="115038" y="76247"/>
                    <a:pt x="98634" y="88947"/>
                  </a:cubicBezTo>
                  <a:cubicBezTo>
                    <a:pt x="82230" y="101647"/>
                    <a:pt x="125621" y="59314"/>
                    <a:pt x="114509" y="76247"/>
                  </a:cubicBezTo>
                  <a:cubicBezTo>
                    <a:pt x="103397" y="93180"/>
                    <a:pt x="34076" y="184726"/>
                    <a:pt x="31959" y="190547"/>
                  </a:cubicBezTo>
                  <a:cubicBezTo>
                    <a:pt x="29842" y="196368"/>
                    <a:pt x="103926" y="107468"/>
                    <a:pt x="101809" y="111172"/>
                  </a:cubicBezTo>
                  <a:cubicBezTo>
                    <a:pt x="99692" y="114876"/>
                    <a:pt x="31430" y="173614"/>
                    <a:pt x="19259" y="212772"/>
                  </a:cubicBezTo>
                  <a:cubicBezTo>
                    <a:pt x="7088" y="251930"/>
                    <a:pt x="28255" y="327072"/>
                    <a:pt x="28784" y="346122"/>
                  </a:cubicBezTo>
                  <a:cubicBezTo>
                    <a:pt x="29313" y="365172"/>
                    <a:pt x="21376" y="305905"/>
                    <a:pt x="22434" y="327072"/>
                  </a:cubicBezTo>
                  <a:cubicBezTo>
                    <a:pt x="23492" y="348239"/>
                    <a:pt x="35134" y="473122"/>
                    <a:pt x="35134" y="473122"/>
                  </a:cubicBezTo>
                  <a:cubicBezTo>
                    <a:pt x="39367" y="521805"/>
                    <a:pt x="46776" y="606472"/>
                    <a:pt x="47834" y="619172"/>
                  </a:cubicBezTo>
                  <a:cubicBezTo>
                    <a:pt x="48892" y="631872"/>
                    <a:pt x="41484" y="533976"/>
                    <a:pt x="41484" y="549322"/>
                  </a:cubicBezTo>
                  <a:cubicBezTo>
                    <a:pt x="41484" y="564668"/>
                    <a:pt x="50480" y="720243"/>
                    <a:pt x="47834" y="711247"/>
                  </a:cubicBezTo>
                  <a:cubicBezTo>
                    <a:pt x="45188" y="702251"/>
                    <a:pt x="33017" y="567843"/>
                    <a:pt x="25609" y="495347"/>
                  </a:cubicBezTo>
                  <a:cubicBezTo>
                    <a:pt x="18201" y="422851"/>
                    <a:pt x="3384" y="276272"/>
                    <a:pt x="3384" y="276272"/>
                  </a:cubicBezTo>
                  <a:cubicBezTo>
                    <a:pt x="1267" y="240289"/>
                    <a:pt x="-6670" y="314901"/>
                    <a:pt x="12909" y="279447"/>
                  </a:cubicBezTo>
                  <a:cubicBezTo>
                    <a:pt x="32488" y="243993"/>
                    <a:pt x="104984" y="97414"/>
                    <a:pt x="120859" y="63547"/>
                  </a:cubicBezTo>
                  <a:cubicBezTo>
                    <a:pt x="136734" y="29680"/>
                    <a:pt x="90167" y="83126"/>
                    <a:pt x="108159" y="76247"/>
                  </a:cubicBezTo>
                  <a:cubicBezTo>
                    <a:pt x="126151" y="69368"/>
                    <a:pt x="175363" y="2693"/>
                    <a:pt x="228809" y="22272"/>
                  </a:cubicBezTo>
                  <a:cubicBezTo>
                    <a:pt x="282255" y="41851"/>
                    <a:pt x="403434" y="198484"/>
                    <a:pt x="416134" y="2032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フリーフォーム 76">
              <a:extLst>
                <a:ext uri="{FF2B5EF4-FFF2-40B4-BE49-F238E27FC236}">
                  <a16:creationId xmlns:a16="http://schemas.microsoft.com/office/drawing/2014/main" id="{D2E25CB8-3786-9725-C9A7-19CA5CCE9AE9}"/>
                </a:ext>
              </a:extLst>
            </p:cNvPr>
            <p:cNvSpPr/>
            <p:nvPr/>
          </p:nvSpPr>
          <p:spPr>
            <a:xfrm>
              <a:off x="8096168" y="1987338"/>
              <a:ext cx="245303" cy="247929"/>
            </a:xfrm>
            <a:custGeom>
              <a:avLst/>
              <a:gdLst>
                <a:gd name="connsiteX0" fmla="*/ 82 w 245303"/>
                <a:gd name="connsiteY0" fmla="*/ 19262 h 247929"/>
                <a:gd name="connsiteX1" fmla="*/ 92157 w 245303"/>
                <a:gd name="connsiteY1" fmla="*/ 12912 h 247929"/>
                <a:gd name="connsiteX2" fmla="*/ 79457 w 245303"/>
                <a:gd name="connsiteY2" fmla="*/ 19262 h 247929"/>
                <a:gd name="connsiteX3" fmla="*/ 200107 w 245303"/>
                <a:gd name="connsiteY3" fmla="*/ 133562 h 247929"/>
                <a:gd name="connsiteX4" fmla="*/ 206457 w 245303"/>
                <a:gd name="connsiteY4" fmla="*/ 120862 h 247929"/>
                <a:gd name="connsiteX5" fmla="*/ 244557 w 245303"/>
                <a:gd name="connsiteY5" fmla="*/ 247862 h 247929"/>
                <a:gd name="connsiteX6" fmla="*/ 222332 w 245303"/>
                <a:gd name="connsiteY6" fmla="*/ 136737 h 247929"/>
                <a:gd name="connsiteX7" fmla="*/ 117557 w 245303"/>
                <a:gd name="connsiteY7" fmla="*/ 22437 h 247929"/>
                <a:gd name="connsiteX8" fmla="*/ 108032 w 245303"/>
                <a:gd name="connsiteY8" fmla="*/ 16087 h 247929"/>
                <a:gd name="connsiteX9" fmla="*/ 76282 w 245303"/>
                <a:gd name="connsiteY9" fmla="*/ 212 h 247929"/>
                <a:gd name="connsiteX10" fmla="*/ 82 w 245303"/>
                <a:gd name="connsiteY10" fmla="*/ 19262 h 247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303" h="247929">
                  <a:moveTo>
                    <a:pt x="82" y="19262"/>
                  </a:moveTo>
                  <a:cubicBezTo>
                    <a:pt x="2728" y="21379"/>
                    <a:pt x="92157" y="12912"/>
                    <a:pt x="92157" y="12912"/>
                  </a:cubicBezTo>
                  <a:cubicBezTo>
                    <a:pt x="105386" y="12912"/>
                    <a:pt x="61465" y="-846"/>
                    <a:pt x="79457" y="19262"/>
                  </a:cubicBezTo>
                  <a:cubicBezTo>
                    <a:pt x="97449" y="39370"/>
                    <a:pt x="200107" y="133562"/>
                    <a:pt x="200107" y="133562"/>
                  </a:cubicBezTo>
                  <a:cubicBezTo>
                    <a:pt x="221274" y="150495"/>
                    <a:pt x="199049" y="101812"/>
                    <a:pt x="206457" y="120862"/>
                  </a:cubicBezTo>
                  <a:cubicBezTo>
                    <a:pt x="213865" y="139912"/>
                    <a:pt x="241911" y="245216"/>
                    <a:pt x="244557" y="247862"/>
                  </a:cubicBezTo>
                  <a:cubicBezTo>
                    <a:pt x="247203" y="250508"/>
                    <a:pt x="243499" y="174308"/>
                    <a:pt x="222332" y="136737"/>
                  </a:cubicBezTo>
                  <a:cubicBezTo>
                    <a:pt x="201165" y="99166"/>
                    <a:pt x="136607" y="42545"/>
                    <a:pt x="117557" y="22437"/>
                  </a:cubicBezTo>
                  <a:cubicBezTo>
                    <a:pt x="98507" y="2329"/>
                    <a:pt x="114911" y="19791"/>
                    <a:pt x="108032" y="16087"/>
                  </a:cubicBezTo>
                  <a:cubicBezTo>
                    <a:pt x="101153" y="12383"/>
                    <a:pt x="93215" y="-1905"/>
                    <a:pt x="76282" y="212"/>
                  </a:cubicBezTo>
                  <a:cubicBezTo>
                    <a:pt x="59349" y="2329"/>
                    <a:pt x="-2564" y="17145"/>
                    <a:pt x="82" y="192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フリーフォーム 77">
              <a:extLst>
                <a:ext uri="{FF2B5EF4-FFF2-40B4-BE49-F238E27FC236}">
                  <a16:creationId xmlns:a16="http://schemas.microsoft.com/office/drawing/2014/main" id="{DFB723D1-AEA6-D3B8-5285-F6A980B5565C}"/>
                </a:ext>
              </a:extLst>
            </p:cNvPr>
            <p:cNvSpPr/>
            <p:nvPr/>
          </p:nvSpPr>
          <p:spPr>
            <a:xfrm>
              <a:off x="8023192" y="2039704"/>
              <a:ext cx="100185" cy="614804"/>
            </a:xfrm>
            <a:custGeom>
              <a:avLst/>
              <a:gdLst>
                <a:gd name="connsiteX0" fmla="*/ 79408 w 100185"/>
                <a:gd name="connsiteY0" fmla="*/ 1821 h 614804"/>
                <a:gd name="connsiteX1" fmla="*/ 98458 w 100185"/>
                <a:gd name="connsiteY1" fmla="*/ 62146 h 614804"/>
                <a:gd name="connsiteX2" fmla="*/ 31783 w 100185"/>
                <a:gd name="connsiteY2" fmla="*/ 201846 h 614804"/>
                <a:gd name="connsiteX3" fmla="*/ 57183 w 100185"/>
                <a:gd name="connsiteY3" fmla="*/ 173271 h 614804"/>
                <a:gd name="connsiteX4" fmla="*/ 15908 w 100185"/>
                <a:gd name="connsiteY4" fmla="*/ 271696 h 614804"/>
                <a:gd name="connsiteX5" fmla="*/ 9558 w 100185"/>
                <a:gd name="connsiteY5" fmla="*/ 335196 h 614804"/>
                <a:gd name="connsiteX6" fmla="*/ 19083 w 100185"/>
                <a:gd name="connsiteY6" fmla="*/ 306621 h 614804"/>
                <a:gd name="connsiteX7" fmla="*/ 22258 w 100185"/>
                <a:gd name="connsiteY7" fmla="*/ 471721 h 614804"/>
                <a:gd name="connsiteX8" fmla="*/ 76233 w 100185"/>
                <a:gd name="connsiteY8" fmla="*/ 611421 h 614804"/>
                <a:gd name="connsiteX9" fmla="*/ 33 w 100185"/>
                <a:gd name="connsiteY9" fmla="*/ 325671 h 614804"/>
                <a:gd name="connsiteX10" fmla="*/ 66708 w 100185"/>
                <a:gd name="connsiteY10" fmla="*/ 125646 h 614804"/>
                <a:gd name="connsiteX11" fmla="*/ 79408 w 100185"/>
                <a:gd name="connsiteY11" fmla="*/ 1821 h 614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185" h="614804">
                  <a:moveTo>
                    <a:pt x="79408" y="1821"/>
                  </a:moveTo>
                  <a:cubicBezTo>
                    <a:pt x="84700" y="-8762"/>
                    <a:pt x="106395" y="28809"/>
                    <a:pt x="98458" y="62146"/>
                  </a:cubicBezTo>
                  <a:cubicBezTo>
                    <a:pt x="90521" y="95483"/>
                    <a:pt x="38662" y="183325"/>
                    <a:pt x="31783" y="201846"/>
                  </a:cubicBezTo>
                  <a:cubicBezTo>
                    <a:pt x="24904" y="220367"/>
                    <a:pt x="59829" y="161629"/>
                    <a:pt x="57183" y="173271"/>
                  </a:cubicBezTo>
                  <a:cubicBezTo>
                    <a:pt x="54537" y="184913"/>
                    <a:pt x="23845" y="244709"/>
                    <a:pt x="15908" y="271696"/>
                  </a:cubicBezTo>
                  <a:cubicBezTo>
                    <a:pt x="7971" y="298683"/>
                    <a:pt x="9029" y="329375"/>
                    <a:pt x="9558" y="335196"/>
                  </a:cubicBezTo>
                  <a:cubicBezTo>
                    <a:pt x="10087" y="341017"/>
                    <a:pt x="16966" y="283867"/>
                    <a:pt x="19083" y="306621"/>
                  </a:cubicBezTo>
                  <a:cubicBezTo>
                    <a:pt x="21200" y="329375"/>
                    <a:pt x="12733" y="420921"/>
                    <a:pt x="22258" y="471721"/>
                  </a:cubicBezTo>
                  <a:cubicBezTo>
                    <a:pt x="31783" y="522521"/>
                    <a:pt x="79937" y="635763"/>
                    <a:pt x="76233" y="611421"/>
                  </a:cubicBezTo>
                  <a:cubicBezTo>
                    <a:pt x="72529" y="587079"/>
                    <a:pt x="1620" y="406633"/>
                    <a:pt x="33" y="325671"/>
                  </a:cubicBezTo>
                  <a:cubicBezTo>
                    <a:pt x="-1554" y="244709"/>
                    <a:pt x="54008" y="172742"/>
                    <a:pt x="66708" y="125646"/>
                  </a:cubicBezTo>
                  <a:cubicBezTo>
                    <a:pt x="79408" y="78550"/>
                    <a:pt x="74116" y="12404"/>
                    <a:pt x="79408" y="18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フリーフォーム 78">
              <a:extLst>
                <a:ext uri="{FF2B5EF4-FFF2-40B4-BE49-F238E27FC236}">
                  <a16:creationId xmlns:a16="http://schemas.microsoft.com/office/drawing/2014/main" id="{2AD91AA3-30AE-95AD-5C49-0246E29C6884}"/>
                </a:ext>
              </a:extLst>
            </p:cNvPr>
            <p:cNvSpPr/>
            <p:nvPr/>
          </p:nvSpPr>
          <p:spPr>
            <a:xfrm>
              <a:off x="8070842" y="2143035"/>
              <a:ext cx="117554" cy="297546"/>
            </a:xfrm>
            <a:custGeom>
              <a:avLst/>
              <a:gdLst>
                <a:gd name="connsiteX0" fmla="*/ 117483 w 117554"/>
                <a:gd name="connsiteY0" fmla="*/ 90 h 297546"/>
                <a:gd name="connsiteX1" fmla="*/ 28583 w 117554"/>
                <a:gd name="connsiteY1" fmla="*/ 82640 h 297546"/>
                <a:gd name="connsiteX2" fmla="*/ 8 w 117554"/>
                <a:gd name="connsiteY2" fmla="*/ 295365 h 297546"/>
                <a:gd name="connsiteX3" fmla="*/ 25408 w 117554"/>
                <a:gd name="connsiteY3" fmla="*/ 187415 h 297546"/>
                <a:gd name="connsiteX4" fmla="*/ 12708 w 117554"/>
                <a:gd name="connsiteY4" fmla="*/ 95340 h 297546"/>
                <a:gd name="connsiteX5" fmla="*/ 117483 w 117554"/>
                <a:gd name="connsiteY5" fmla="*/ 90 h 297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554" h="297546">
                  <a:moveTo>
                    <a:pt x="117483" y="90"/>
                  </a:moveTo>
                  <a:cubicBezTo>
                    <a:pt x="120129" y="-2027"/>
                    <a:pt x="48162" y="33427"/>
                    <a:pt x="28583" y="82640"/>
                  </a:cubicBezTo>
                  <a:cubicBezTo>
                    <a:pt x="9004" y="131853"/>
                    <a:pt x="537" y="277903"/>
                    <a:pt x="8" y="295365"/>
                  </a:cubicBezTo>
                  <a:cubicBezTo>
                    <a:pt x="-521" y="312827"/>
                    <a:pt x="23291" y="220752"/>
                    <a:pt x="25408" y="187415"/>
                  </a:cubicBezTo>
                  <a:cubicBezTo>
                    <a:pt x="27525" y="154078"/>
                    <a:pt x="-1050" y="124973"/>
                    <a:pt x="12708" y="95340"/>
                  </a:cubicBezTo>
                  <a:cubicBezTo>
                    <a:pt x="26466" y="65707"/>
                    <a:pt x="114837" y="2207"/>
                    <a:pt x="117483" y="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フリーフォーム 79">
              <a:extLst>
                <a:ext uri="{FF2B5EF4-FFF2-40B4-BE49-F238E27FC236}">
                  <a16:creationId xmlns:a16="http://schemas.microsoft.com/office/drawing/2014/main" id="{AEAD2ADF-5756-9C54-B1DD-9297E71A14E1}"/>
                </a:ext>
              </a:extLst>
            </p:cNvPr>
            <p:cNvSpPr/>
            <p:nvPr/>
          </p:nvSpPr>
          <p:spPr>
            <a:xfrm>
              <a:off x="8155364" y="2557549"/>
              <a:ext cx="299687" cy="529924"/>
            </a:xfrm>
            <a:custGeom>
              <a:avLst/>
              <a:gdLst>
                <a:gd name="connsiteX0" fmla="*/ 1211 w 299687"/>
                <a:gd name="connsiteY0" fmla="*/ 160251 h 529924"/>
                <a:gd name="connsiteX1" fmla="*/ 102811 w 299687"/>
                <a:gd name="connsiteY1" fmla="*/ 220576 h 529924"/>
                <a:gd name="connsiteX2" fmla="*/ 229811 w 299687"/>
                <a:gd name="connsiteY2" fmla="*/ 245976 h 529924"/>
                <a:gd name="connsiteX3" fmla="*/ 258386 w 299687"/>
                <a:gd name="connsiteY3" fmla="*/ 204701 h 529924"/>
                <a:gd name="connsiteX4" fmla="*/ 198061 w 299687"/>
                <a:gd name="connsiteY4" fmla="*/ 1501 h 529924"/>
                <a:gd name="connsiteX5" fmla="*/ 242511 w 299687"/>
                <a:gd name="connsiteY5" fmla="*/ 134851 h 529924"/>
                <a:gd name="connsiteX6" fmla="*/ 299661 w 299687"/>
                <a:gd name="connsiteY6" fmla="*/ 528551 h 529924"/>
                <a:gd name="connsiteX7" fmla="*/ 248861 w 299687"/>
                <a:gd name="connsiteY7" fmla="*/ 265026 h 529924"/>
                <a:gd name="connsiteX8" fmla="*/ 172661 w 299687"/>
                <a:gd name="connsiteY8" fmla="*/ 268201 h 529924"/>
                <a:gd name="connsiteX9" fmla="*/ 1211 w 299687"/>
                <a:gd name="connsiteY9" fmla="*/ 160251 h 52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9687" h="529924">
                  <a:moveTo>
                    <a:pt x="1211" y="160251"/>
                  </a:moveTo>
                  <a:cubicBezTo>
                    <a:pt x="-10431" y="152313"/>
                    <a:pt x="64711" y="206289"/>
                    <a:pt x="102811" y="220576"/>
                  </a:cubicBezTo>
                  <a:cubicBezTo>
                    <a:pt x="140911" y="234863"/>
                    <a:pt x="203882" y="248622"/>
                    <a:pt x="229811" y="245976"/>
                  </a:cubicBezTo>
                  <a:cubicBezTo>
                    <a:pt x="255740" y="243330"/>
                    <a:pt x="263678" y="245447"/>
                    <a:pt x="258386" y="204701"/>
                  </a:cubicBezTo>
                  <a:cubicBezTo>
                    <a:pt x="253094" y="163955"/>
                    <a:pt x="200707" y="13143"/>
                    <a:pt x="198061" y="1501"/>
                  </a:cubicBezTo>
                  <a:cubicBezTo>
                    <a:pt x="195415" y="-10141"/>
                    <a:pt x="225578" y="47009"/>
                    <a:pt x="242511" y="134851"/>
                  </a:cubicBezTo>
                  <a:cubicBezTo>
                    <a:pt x="259444" y="222693"/>
                    <a:pt x="298603" y="506855"/>
                    <a:pt x="299661" y="528551"/>
                  </a:cubicBezTo>
                  <a:cubicBezTo>
                    <a:pt x="300719" y="550247"/>
                    <a:pt x="270028" y="308418"/>
                    <a:pt x="248861" y="265026"/>
                  </a:cubicBezTo>
                  <a:cubicBezTo>
                    <a:pt x="227694" y="221634"/>
                    <a:pt x="211290" y="281430"/>
                    <a:pt x="172661" y="268201"/>
                  </a:cubicBezTo>
                  <a:cubicBezTo>
                    <a:pt x="134032" y="254972"/>
                    <a:pt x="12853" y="168189"/>
                    <a:pt x="1211" y="1602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フリーフォーム 80">
              <a:extLst>
                <a:ext uri="{FF2B5EF4-FFF2-40B4-BE49-F238E27FC236}">
                  <a16:creationId xmlns:a16="http://schemas.microsoft.com/office/drawing/2014/main" id="{BD178385-75A8-3ACB-1D4F-13BE221282B6}"/>
                </a:ext>
              </a:extLst>
            </p:cNvPr>
            <p:cNvSpPr/>
            <p:nvPr/>
          </p:nvSpPr>
          <p:spPr>
            <a:xfrm>
              <a:off x="8147048" y="2257561"/>
              <a:ext cx="209592" cy="260312"/>
            </a:xfrm>
            <a:custGeom>
              <a:avLst/>
              <a:gdLst>
                <a:gd name="connsiteX0" fmla="*/ 206377 w 209592"/>
                <a:gd name="connsiteY0" fmla="*/ 6214 h 260312"/>
                <a:gd name="connsiteX1" fmla="*/ 120652 w 209592"/>
                <a:gd name="connsiteY1" fmla="*/ 47489 h 260312"/>
                <a:gd name="connsiteX2" fmla="*/ 2 w 209592"/>
                <a:gd name="connsiteY2" fmla="*/ 260214 h 260312"/>
                <a:gd name="connsiteX3" fmla="*/ 123827 w 209592"/>
                <a:gd name="connsiteY3" fmla="*/ 76064 h 260312"/>
                <a:gd name="connsiteX4" fmla="*/ 6352 w 209592"/>
                <a:gd name="connsiteY4" fmla="*/ 142739 h 260312"/>
                <a:gd name="connsiteX5" fmla="*/ 206377 w 209592"/>
                <a:gd name="connsiteY5" fmla="*/ 6214 h 260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92" h="260312">
                  <a:moveTo>
                    <a:pt x="206377" y="6214"/>
                  </a:moveTo>
                  <a:cubicBezTo>
                    <a:pt x="225427" y="-9661"/>
                    <a:pt x="155048" y="5156"/>
                    <a:pt x="120652" y="47489"/>
                  </a:cubicBezTo>
                  <a:cubicBezTo>
                    <a:pt x="86256" y="89822"/>
                    <a:pt x="-527" y="255452"/>
                    <a:pt x="2" y="260214"/>
                  </a:cubicBezTo>
                  <a:cubicBezTo>
                    <a:pt x="531" y="264977"/>
                    <a:pt x="122769" y="95643"/>
                    <a:pt x="123827" y="76064"/>
                  </a:cubicBezTo>
                  <a:cubicBezTo>
                    <a:pt x="124885" y="56485"/>
                    <a:pt x="-4231" y="152264"/>
                    <a:pt x="6352" y="142739"/>
                  </a:cubicBezTo>
                  <a:cubicBezTo>
                    <a:pt x="16935" y="133214"/>
                    <a:pt x="187327" y="22089"/>
                    <a:pt x="206377" y="62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フリーフォーム 81">
              <a:extLst>
                <a:ext uri="{FF2B5EF4-FFF2-40B4-BE49-F238E27FC236}">
                  <a16:creationId xmlns:a16="http://schemas.microsoft.com/office/drawing/2014/main" id="{EDDEDDFE-F8EF-4A2E-5944-31ED21200CE2}"/>
                </a:ext>
              </a:extLst>
            </p:cNvPr>
            <p:cNvSpPr/>
            <p:nvPr/>
          </p:nvSpPr>
          <p:spPr>
            <a:xfrm>
              <a:off x="8199738" y="2564317"/>
              <a:ext cx="78021" cy="191878"/>
            </a:xfrm>
            <a:custGeom>
              <a:avLst/>
              <a:gdLst>
                <a:gd name="connsiteX0" fmla="*/ 7637 w 78021"/>
                <a:gd name="connsiteY0" fmla="*/ 1083 h 191878"/>
                <a:gd name="connsiteX1" fmla="*/ 4462 w 78021"/>
                <a:gd name="connsiteY1" fmla="*/ 77283 h 191878"/>
                <a:gd name="connsiteX2" fmla="*/ 77487 w 78021"/>
                <a:gd name="connsiteY2" fmla="*/ 182058 h 191878"/>
                <a:gd name="connsiteX3" fmla="*/ 36212 w 78021"/>
                <a:gd name="connsiteY3" fmla="*/ 153483 h 191878"/>
                <a:gd name="connsiteX4" fmla="*/ 10812 w 78021"/>
                <a:gd name="connsiteY4" fmla="*/ 112208 h 191878"/>
                <a:gd name="connsiteX5" fmla="*/ 61612 w 78021"/>
                <a:gd name="connsiteY5" fmla="*/ 191583 h 191878"/>
                <a:gd name="connsiteX6" fmla="*/ 4462 w 78021"/>
                <a:gd name="connsiteY6" fmla="*/ 134433 h 191878"/>
                <a:gd name="connsiteX7" fmla="*/ 7637 w 78021"/>
                <a:gd name="connsiteY7" fmla="*/ 1083 h 191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021" h="191878">
                  <a:moveTo>
                    <a:pt x="7637" y="1083"/>
                  </a:moveTo>
                  <a:cubicBezTo>
                    <a:pt x="7637" y="-8442"/>
                    <a:pt x="-7180" y="47121"/>
                    <a:pt x="4462" y="77283"/>
                  </a:cubicBezTo>
                  <a:cubicBezTo>
                    <a:pt x="16104" y="107445"/>
                    <a:pt x="72195" y="169358"/>
                    <a:pt x="77487" y="182058"/>
                  </a:cubicBezTo>
                  <a:cubicBezTo>
                    <a:pt x="82779" y="194758"/>
                    <a:pt x="47325" y="165125"/>
                    <a:pt x="36212" y="153483"/>
                  </a:cubicBezTo>
                  <a:cubicBezTo>
                    <a:pt x="25100" y="141841"/>
                    <a:pt x="6579" y="105858"/>
                    <a:pt x="10812" y="112208"/>
                  </a:cubicBezTo>
                  <a:cubicBezTo>
                    <a:pt x="15045" y="118558"/>
                    <a:pt x="62670" y="187879"/>
                    <a:pt x="61612" y="191583"/>
                  </a:cubicBezTo>
                  <a:cubicBezTo>
                    <a:pt x="60554" y="195287"/>
                    <a:pt x="15045" y="163537"/>
                    <a:pt x="4462" y="134433"/>
                  </a:cubicBezTo>
                  <a:cubicBezTo>
                    <a:pt x="-6121" y="105329"/>
                    <a:pt x="7637" y="10608"/>
                    <a:pt x="7637" y="10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フリーフォーム 83">
              <a:extLst>
                <a:ext uri="{FF2B5EF4-FFF2-40B4-BE49-F238E27FC236}">
                  <a16:creationId xmlns:a16="http://schemas.microsoft.com/office/drawing/2014/main" id="{4C6C13DE-6727-C0E8-90C8-7B504A280018}"/>
                </a:ext>
              </a:extLst>
            </p:cNvPr>
            <p:cNvSpPr/>
            <p:nvPr/>
          </p:nvSpPr>
          <p:spPr>
            <a:xfrm>
              <a:off x="8280112" y="2301772"/>
              <a:ext cx="127982" cy="420280"/>
            </a:xfrm>
            <a:custGeom>
              <a:avLst/>
              <a:gdLst>
                <a:gd name="connsiteX0" fmla="*/ 66963 w 127982"/>
                <a:gd name="connsiteY0" fmla="*/ 103 h 420280"/>
                <a:gd name="connsiteX1" fmla="*/ 54263 w 127982"/>
                <a:gd name="connsiteY1" fmla="*/ 177903 h 420280"/>
                <a:gd name="connsiteX2" fmla="*/ 124113 w 127982"/>
                <a:gd name="connsiteY2" fmla="*/ 409678 h 420280"/>
                <a:gd name="connsiteX3" fmla="*/ 111413 w 127982"/>
                <a:gd name="connsiteY3" fmla="*/ 381103 h 420280"/>
                <a:gd name="connsiteX4" fmla="*/ 47913 w 127982"/>
                <a:gd name="connsiteY4" fmla="*/ 381103 h 420280"/>
                <a:gd name="connsiteX5" fmla="*/ 288 w 127982"/>
                <a:gd name="connsiteY5" fmla="*/ 339828 h 420280"/>
                <a:gd name="connsiteX6" fmla="*/ 70138 w 127982"/>
                <a:gd name="connsiteY6" fmla="*/ 352528 h 420280"/>
                <a:gd name="connsiteX7" fmla="*/ 3463 w 127982"/>
                <a:gd name="connsiteY7" fmla="*/ 152503 h 420280"/>
                <a:gd name="connsiteX8" fmla="*/ 47913 w 127982"/>
                <a:gd name="connsiteY8" fmla="*/ 209653 h 420280"/>
                <a:gd name="connsiteX9" fmla="*/ 22513 w 127982"/>
                <a:gd name="connsiteY9" fmla="*/ 152503 h 420280"/>
                <a:gd name="connsiteX10" fmla="*/ 66963 w 127982"/>
                <a:gd name="connsiteY10" fmla="*/ 103 h 420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982" h="420280">
                  <a:moveTo>
                    <a:pt x="66963" y="103"/>
                  </a:moveTo>
                  <a:cubicBezTo>
                    <a:pt x="72255" y="4336"/>
                    <a:pt x="44738" y="109641"/>
                    <a:pt x="54263" y="177903"/>
                  </a:cubicBezTo>
                  <a:cubicBezTo>
                    <a:pt x="63788" y="246165"/>
                    <a:pt x="114588" y="375811"/>
                    <a:pt x="124113" y="409678"/>
                  </a:cubicBezTo>
                  <a:cubicBezTo>
                    <a:pt x="133638" y="443545"/>
                    <a:pt x="124113" y="385866"/>
                    <a:pt x="111413" y="381103"/>
                  </a:cubicBezTo>
                  <a:cubicBezTo>
                    <a:pt x="98713" y="376340"/>
                    <a:pt x="66434" y="387982"/>
                    <a:pt x="47913" y="381103"/>
                  </a:cubicBezTo>
                  <a:cubicBezTo>
                    <a:pt x="29392" y="374224"/>
                    <a:pt x="-3416" y="344590"/>
                    <a:pt x="288" y="339828"/>
                  </a:cubicBezTo>
                  <a:cubicBezTo>
                    <a:pt x="3992" y="335066"/>
                    <a:pt x="69609" y="383749"/>
                    <a:pt x="70138" y="352528"/>
                  </a:cubicBezTo>
                  <a:cubicBezTo>
                    <a:pt x="70667" y="321307"/>
                    <a:pt x="7167" y="176316"/>
                    <a:pt x="3463" y="152503"/>
                  </a:cubicBezTo>
                  <a:cubicBezTo>
                    <a:pt x="-241" y="128691"/>
                    <a:pt x="44738" y="209653"/>
                    <a:pt x="47913" y="209653"/>
                  </a:cubicBezTo>
                  <a:cubicBezTo>
                    <a:pt x="51088" y="209653"/>
                    <a:pt x="20396" y="182665"/>
                    <a:pt x="22513" y="152503"/>
                  </a:cubicBezTo>
                  <a:cubicBezTo>
                    <a:pt x="24630" y="122341"/>
                    <a:pt x="61671" y="-4130"/>
                    <a:pt x="66963" y="1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フリーフォーム 84">
              <a:extLst>
                <a:ext uri="{FF2B5EF4-FFF2-40B4-BE49-F238E27FC236}">
                  <a16:creationId xmlns:a16="http://schemas.microsoft.com/office/drawing/2014/main" id="{EEC0EADB-3BF1-DF45-EC48-2732F1235439}"/>
                </a:ext>
              </a:extLst>
            </p:cNvPr>
            <p:cNvSpPr/>
            <p:nvPr/>
          </p:nvSpPr>
          <p:spPr>
            <a:xfrm>
              <a:off x="8232527" y="2508227"/>
              <a:ext cx="155898" cy="238229"/>
            </a:xfrm>
            <a:custGeom>
              <a:avLst/>
              <a:gdLst>
                <a:gd name="connsiteX0" fmla="*/ 111373 w 155898"/>
                <a:gd name="connsiteY0" fmla="*/ 23 h 238229"/>
                <a:gd name="connsiteX1" fmla="*/ 114548 w 155898"/>
                <a:gd name="connsiteY1" fmla="*/ 117498 h 238229"/>
                <a:gd name="connsiteX2" fmla="*/ 155823 w 155898"/>
                <a:gd name="connsiteY2" fmla="*/ 234973 h 238229"/>
                <a:gd name="connsiteX3" fmla="*/ 120898 w 155898"/>
                <a:gd name="connsiteY3" fmla="*/ 200048 h 238229"/>
                <a:gd name="connsiteX4" fmla="*/ 248 w 155898"/>
                <a:gd name="connsiteY4" fmla="*/ 142898 h 238229"/>
                <a:gd name="connsiteX5" fmla="*/ 89148 w 155898"/>
                <a:gd name="connsiteY5" fmla="*/ 161948 h 238229"/>
                <a:gd name="connsiteX6" fmla="*/ 79623 w 155898"/>
                <a:gd name="connsiteY6" fmla="*/ 127023 h 238229"/>
                <a:gd name="connsiteX7" fmla="*/ 111373 w 155898"/>
                <a:gd name="connsiteY7" fmla="*/ 23 h 23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898" h="238229">
                  <a:moveTo>
                    <a:pt x="111373" y="23"/>
                  </a:moveTo>
                  <a:cubicBezTo>
                    <a:pt x="117194" y="-1565"/>
                    <a:pt x="107140" y="78340"/>
                    <a:pt x="114548" y="117498"/>
                  </a:cubicBezTo>
                  <a:cubicBezTo>
                    <a:pt x="121956" y="156656"/>
                    <a:pt x="154765" y="221215"/>
                    <a:pt x="155823" y="234973"/>
                  </a:cubicBezTo>
                  <a:cubicBezTo>
                    <a:pt x="156881" y="248731"/>
                    <a:pt x="146827" y="215394"/>
                    <a:pt x="120898" y="200048"/>
                  </a:cubicBezTo>
                  <a:cubicBezTo>
                    <a:pt x="94969" y="184702"/>
                    <a:pt x="5540" y="149248"/>
                    <a:pt x="248" y="142898"/>
                  </a:cubicBezTo>
                  <a:cubicBezTo>
                    <a:pt x="-5044" y="136548"/>
                    <a:pt x="75919" y="164594"/>
                    <a:pt x="89148" y="161948"/>
                  </a:cubicBezTo>
                  <a:cubicBezTo>
                    <a:pt x="102377" y="159302"/>
                    <a:pt x="75390" y="147131"/>
                    <a:pt x="79623" y="127023"/>
                  </a:cubicBezTo>
                  <a:cubicBezTo>
                    <a:pt x="83856" y="106915"/>
                    <a:pt x="105552" y="1611"/>
                    <a:pt x="111373" y="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フリーフォーム 85">
              <a:extLst>
                <a:ext uri="{FF2B5EF4-FFF2-40B4-BE49-F238E27FC236}">
                  <a16:creationId xmlns:a16="http://schemas.microsoft.com/office/drawing/2014/main" id="{5D6C482F-DC48-9B40-6F5A-2FE4B46C695D}"/>
                </a:ext>
              </a:extLst>
            </p:cNvPr>
            <p:cNvSpPr/>
            <p:nvPr/>
          </p:nvSpPr>
          <p:spPr>
            <a:xfrm>
              <a:off x="8139978" y="2088357"/>
              <a:ext cx="156342" cy="179807"/>
            </a:xfrm>
            <a:custGeom>
              <a:avLst/>
              <a:gdLst>
                <a:gd name="connsiteX0" fmla="*/ 156297 w 156342"/>
                <a:gd name="connsiteY0" fmla="*/ 64293 h 179807"/>
                <a:gd name="connsiteX1" fmla="*/ 22947 w 156342"/>
                <a:gd name="connsiteY1" fmla="*/ 793 h 179807"/>
                <a:gd name="connsiteX2" fmla="*/ 22947 w 156342"/>
                <a:gd name="connsiteY2" fmla="*/ 38893 h 179807"/>
                <a:gd name="connsiteX3" fmla="*/ 10247 w 156342"/>
                <a:gd name="connsiteY3" fmla="*/ 178593 h 179807"/>
                <a:gd name="connsiteX4" fmla="*/ 16597 w 156342"/>
                <a:gd name="connsiteY4" fmla="*/ 102393 h 179807"/>
                <a:gd name="connsiteX5" fmla="*/ 7072 w 156342"/>
                <a:gd name="connsiteY5" fmla="*/ 26193 h 179807"/>
                <a:gd name="connsiteX6" fmla="*/ 156297 w 156342"/>
                <a:gd name="connsiteY6" fmla="*/ 64293 h 179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342" h="179807">
                  <a:moveTo>
                    <a:pt x="156297" y="64293"/>
                  </a:moveTo>
                  <a:cubicBezTo>
                    <a:pt x="158943" y="60060"/>
                    <a:pt x="45172" y="5026"/>
                    <a:pt x="22947" y="793"/>
                  </a:cubicBezTo>
                  <a:cubicBezTo>
                    <a:pt x="722" y="-3440"/>
                    <a:pt x="25064" y="9260"/>
                    <a:pt x="22947" y="38893"/>
                  </a:cubicBezTo>
                  <a:cubicBezTo>
                    <a:pt x="20830" y="68526"/>
                    <a:pt x="11305" y="168010"/>
                    <a:pt x="10247" y="178593"/>
                  </a:cubicBezTo>
                  <a:cubicBezTo>
                    <a:pt x="9189" y="189176"/>
                    <a:pt x="17126" y="127793"/>
                    <a:pt x="16597" y="102393"/>
                  </a:cubicBezTo>
                  <a:cubicBezTo>
                    <a:pt x="16068" y="76993"/>
                    <a:pt x="-13036" y="32543"/>
                    <a:pt x="7072" y="26193"/>
                  </a:cubicBezTo>
                  <a:cubicBezTo>
                    <a:pt x="27180" y="19843"/>
                    <a:pt x="153651" y="68526"/>
                    <a:pt x="156297" y="642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フリーフォーム 86">
              <a:extLst>
                <a:ext uri="{FF2B5EF4-FFF2-40B4-BE49-F238E27FC236}">
                  <a16:creationId xmlns:a16="http://schemas.microsoft.com/office/drawing/2014/main" id="{E713AD22-5F19-4A8D-FF29-9619BCD48A33}"/>
                </a:ext>
              </a:extLst>
            </p:cNvPr>
            <p:cNvSpPr/>
            <p:nvPr/>
          </p:nvSpPr>
          <p:spPr>
            <a:xfrm>
              <a:off x="8108946" y="2001406"/>
              <a:ext cx="202245" cy="130265"/>
            </a:xfrm>
            <a:custGeom>
              <a:avLst/>
              <a:gdLst>
                <a:gd name="connsiteX0" fmla="*/ 4 w 202245"/>
                <a:gd name="connsiteY0" fmla="*/ 2019 h 130265"/>
                <a:gd name="connsiteX1" fmla="*/ 82554 w 202245"/>
                <a:gd name="connsiteY1" fmla="*/ 21069 h 130265"/>
                <a:gd name="connsiteX2" fmla="*/ 200029 w 202245"/>
                <a:gd name="connsiteY2" fmla="*/ 129019 h 130265"/>
                <a:gd name="connsiteX3" fmla="*/ 149229 w 202245"/>
                <a:gd name="connsiteY3" fmla="*/ 81394 h 130265"/>
                <a:gd name="connsiteX4" fmla="*/ 25404 w 202245"/>
                <a:gd name="connsiteY4" fmla="*/ 106794 h 130265"/>
                <a:gd name="connsiteX5" fmla="*/ 107954 w 202245"/>
                <a:gd name="connsiteY5" fmla="*/ 84569 h 130265"/>
                <a:gd name="connsiteX6" fmla="*/ 53979 w 202245"/>
                <a:gd name="connsiteY6" fmla="*/ 55994 h 130265"/>
                <a:gd name="connsiteX7" fmla="*/ 85729 w 202245"/>
                <a:gd name="connsiteY7" fmla="*/ 49644 h 130265"/>
                <a:gd name="connsiteX8" fmla="*/ 4 w 202245"/>
                <a:gd name="connsiteY8" fmla="*/ 2019 h 130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245" h="130265">
                  <a:moveTo>
                    <a:pt x="4" y="2019"/>
                  </a:moveTo>
                  <a:cubicBezTo>
                    <a:pt x="-525" y="-2744"/>
                    <a:pt x="49217" y="-98"/>
                    <a:pt x="82554" y="21069"/>
                  </a:cubicBezTo>
                  <a:cubicBezTo>
                    <a:pt x="115891" y="42236"/>
                    <a:pt x="188917" y="118965"/>
                    <a:pt x="200029" y="129019"/>
                  </a:cubicBezTo>
                  <a:cubicBezTo>
                    <a:pt x="211141" y="139073"/>
                    <a:pt x="178333" y="85098"/>
                    <a:pt x="149229" y="81394"/>
                  </a:cubicBezTo>
                  <a:cubicBezTo>
                    <a:pt x="120125" y="77690"/>
                    <a:pt x="32283" y="106265"/>
                    <a:pt x="25404" y="106794"/>
                  </a:cubicBezTo>
                  <a:cubicBezTo>
                    <a:pt x="18525" y="107323"/>
                    <a:pt x="103191" y="93036"/>
                    <a:pt x="107954" y="84569"/>
                  </a:cubicBezTo>
                  <a:cubicBezTo>
                    <a:pt x="112717" y="76102"/>
                    <a:pt x="57683" y="61815"/>
                    <a:pt x="53979" y="55994"/>
                  </a:cubicBezTo>
                  <a:cubicBezTo>
                    <a:pt x="50275" y="50173"/>
                    <a:pt x="95783" y="55994"/>
                    <a:pt x="85729" y="49644"/>
                  </a:cubicBezTo>
                  <a:cubicBezTo>
                    <a:pt x="75675" y="43294"/>
                    <a:pt x="533" y="6782"/>
                    <a:pt x="4" y="20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フリーフォーム 87">
              <a:extLst>
                <a:ext uri="{FF2B5EF4-FFF2-40B4-BE49-F238E27FC236}">
                  <a16:creationId xmlns:a16="http://schemas.microsoft.com/office/drawing/2014/main" id="{3068C527-C458-FF53-5AAD-004105043733}"/>
                </a:ext>
              </a:extLst>
            </p:cNvPr>
            <p:cNvSpPr/>
            <p:nvPr/>
          </p:nvSpPr>
          <p:spPr>
            <a:xfrm>
              <a:off x="8028669" y="2624992"/>
              <a:ext cx="419212" cy="370417"/>
            </a:xfrm>
            <a:custGeom>
              <a:avLst/>
              <a:gdLst>
                <a:gd name="connsiteX0" fmla="*/ 906 w 419212"/>
                <a:gd name="connsiteY0" fmla="*/ 733 h 370417"/>
                <a:gd name="connsiteX1" fmla="*/ 153306 w 419212"/>
                <a:gd name="connsiteY1" fmla="*/ 254733 h 370417"/>
                <a:gd name="connsiteX2" fmla="*/ 150131 w 419212"/>
                <a:gd name="connsiteY2" fmla="*/ 248383 h 370417"/>
                <a:gd name="connsiteX3" fmla="*/ 407306 w 419212"/>
                <a:gd name="connsiteY3" fmla="*/ 365858 h 370417"/>
                <a:gd name="connsiteX4" fmla="*/ 350156 w 419212"/>
                <a:gd name="connsiteY4" fmla="*/ 334108 h 370417"/>
                <a:gd name="connsiteX5" fmla="*/ 118381 w 419212"/>
                <a:gd name="connsiteY5" fmla="*/ 219808 h 370417"/>
                <a:gd name="connsiteX6" fmla="*/ 26306 w 419212"/>
                <a:gd name="connsiteY6" fmla="*/ 137258 h 370417"/>
                <a:gd name="connsiteX7" fmla="*/ 86631 w 419212"/>
                <a:gd name="connsiteY7" fmla="*/ 175358 h 370417"/>
                <a:gd name="connsiteX8" fmla="*/ 906 w 419212"/>
                <a:gd name="connsiteY8" fmla="*/ 733 h 370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9212" h="370417">
                  <a:moveTo>
                    <a:pt x="906" y="733"/>
                  </a:moveTo>
                  <a:cubicBezTo>
                    <a:pt x="12018" y="13962"/>
                    <a:pt x="153306" y="254733"/>
                    <a:pt x="153306" y="254733"/>
                  </a:cubicBezTo>
                  <a:cubicBezTo>
                    <a:pt x="178177" y="296008"/>
                    <a:pt x="107798" y="229862"/>
                    <a:pt x="150131" y="248383"/>
                  </a:cubicBezTo>
                  <a:cubicBezTo>
                    <a:pt x="192464" y="266904"/>
                    <a:pt x="373969" y="351571"/>
                    <a:pt x="407306" y="365858"/>
                  </a:cubicBezTo>
                  <a:cubicBezTo>
                    <a:pt x="440643" y="380145"/>
                    <a:pt x="398310" y="358450"/>
                    <a:pt x="350156" y="334108"/>
                  </a:cubicBezTo>
                  <a:cubicBezTo>
                    <a:pt x="302002" y="309766"/>
                    <a:pt x="172356" y="252616"/>
                    <a:pt x="118381" y="219808"/>
                  </a:cubicBezTo>
                  <a:cubicBezTo>
                    <a:pt x="64406" y="187000"/>
                    <a:pt x="31598" y="144666"/>
                    <a:pt x="26306" y="137258"/>
                  </a:cubicBezTo>
                  <a:cubicBezTo>
                    <a:pt x="21014" y="129850"/>
                    <a:pt x="88748" y="193350"/>
                    <a:pt x="86631" y="175358"/>
                  </a:cubicBezTo>
                  <a:cubicBezTo>
                    <a:pt x="84514" y="157366"/>
                    <a:pt x="-10206" y="-12496"/>
                    <a:pt x="906" y="7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フリーフォーム 88">
              <a:extLst>
                <a:ext uri="{FF2B5EF4-FFF2-40B4-BE49-F238E27FC236}">
                  <a16:creationId xmlns:a16="http://schemas.microsoft.com/office/drawing/2014/main" id="{1BE5D294-1DC9-C724-7EB1-D5AAD21D542D}"/>
                </a:ext>
              </a:extLst>
            </p:cNvPr>
            <p:cNvSpPr/>
            <p:nvPr/>
          </p:nvSpPr>
          <p:spPr>
            <a:xfrm>
              <a:off x="8018263" y="2516850"/>
              <a:ext cx="87563" cy="322491"/>
            </a:xfrm>
            <a:custGeom>
              <a:avLst/>
              <a:gdLst>
                <a:gd name="connsiteX0" fmla="*/ 1787 w 87563"/>
                <a:gd name="connsiteY0" fmla="*/ 925 h 322491"/>
                <a:gd name="connsiteX1" fmla="*/ 11312 w 87563"/>
                <a:gd name="connsiteY1" fmla="*/ 143800 h 322491"/>
                <a:gd name="connsiteX2" fmla="*/ 87512 w 87563"/>
                <a:gd name="connsiteY2" fmla="*/ 321600 h 322491"/>
                <a:gd name="connsiteX3" fmla="*/ 24012 w 87563"/>
                <a:gd name="connsiteY3" fmla="*/ 216825 h 322491"/>
                <a:gd name="connsiteX4" fmla="*/ 74812 w 87563"/>
                <a:gd name="connsiteY4" fmla="*/ 318425 h 322491"/>
                <a:gd name="connsiteX5" fmla="*/ 8137 w 87563"/>
                <a:gd name="connsiteY5" fmla="*/ 213650 h 322491"/>
                <a:gd name="connsiteX6" fmla="*/ 1787 w 87563"/>
                <a:gd name="connsiteY6" fmla="*/ 925 h 322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563" h="322491">
                  <a:moveTo>
                    <a:pt x="1787" y="925"/>
                  </a:moveTo>
                  <a:cubicBezTo>
                    <a:pt x="2316" y="-10717"/>
                    <a:pt x="-2975" y="90354"/>
                    <a:pt x="11312" y="143800"/>
                  </a:cubicBezTo>
                  <a:cubicBezTo>
                    <a:pt x="25599" y="197246"/>
                    <a:pt x="85395" y="309429"/>
                    <a:pt x="87512" y="321600"/>
                  </a:cubicBezTo>
                  <a:cubicBezTo>
                    <a:pt x="89629" y="333771"/>
                    <a:pt x="26129" y="217354"/>
                    <a:pt x="24012" y="216825"/>
                  </a:cubicBezTo>
                  <a:cubicBezTo>
                    <a:pt x="21895" y="216296"/>
                    <a:pt x="77458" y="318954"/>
                    <a:pt x="74812" y="318425"/>
                  </a:cubicBezTo>
                  <a:cubicBezTo>
                    <a:pt x="72166" y="317896"/>
                    <a:pt x="20837" y="259687"/>
                    <a:pt x="8137" y="213650"/>
                  </a:cubicBezTo>
                  <a:cubicBezTo>
                    <a:pt x="-4563" y="167613"/>
                    <a:pt x="1258" y="12567"/>
                    <a:pt x="1787" y="9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フリーフォーム 75">
              <a:extLst>
                <a:ext uri="{FF2B5EF4-FFF2-40B4-BE49-F238E27FC236}">
                  <a16:creationId xmlns:a16="http://schemas.microsoft.com/office/drawing/2014/main" id="{E605F675-9D5D-8676-504D-1E8944605455}"/>
                </a:ext>
              </a:extLst>
            </p:cNvPr>
            <p:cNvSpPr/>
            <p:nvPr/>
          </p:nvSpPr>
          <p:spPr>
            <a:xfrm>
              <a:off x="9116901" y="712536"/>
              <a:ext cx="1335785" cy="586541"/>
            </a:xfrm>
            <a:custGeom>
              <a:avLst/>
              <a:gdLst>
                <a:gd name="connsiteX0" fmla="*/ 6504 w 1335785"/>
                <a:gd name="connsiteY0" fmla="*/ 90653 h 586541"/>
                <a:gd name="connsiteX1" fmla="*/ 747910 w 1335785"/>
                <a:gd name="connsiteY1" fmla="*/ 8275 h 586541"/>
                <a:gd name="connsiteX2" fmla="*/ 661413 w 1335785"/>
                <a:gd name="connsiteY2" fmla="*/ 32988 h 586541"/>
                <a:gd name="connsiteX3" fmla="*/ 925023 w 1335785"/>
                <a:gd name="connsiteY3" fmla="*/ 4156 h 586541"/>
                <a:gd name="connsiteX4" fmla="*/ 768504 w 1335785"/>
                <a:gd name="connsiteY4" fmla="*/ 24750 h 586541"/>
                <a:gd name="connsiteX5" fmla="*/ 962094 w 1335785"/>
                <a:gd name="connsiteY5" fmla="*/ 32988 h 586541"/>
                <a:gd name="connsiteX6" fmla="*/ 1118613 w 1335785"/>
                <a:gd name="connsiteY6" fmla="*/ 205983 h 586541"/>
                <a:gd name="connsiteX7" fmla="*/ 1143326 w 1335785"/>
                <a:gd name="connsiteY7" fmla="*/ 160675 h 586541"/>
                <a:gd name="connsiteX8" fmla="*/ 1328677 w 1335785"/>
                <a:gd name="connsiteY8" fmla="*/ 572567 h 586541"/>
                <a:gd name="connsiteX9" fmla="*/ 1283369 w 1335785"/>
                <a:gd name="connsiteY9" fmla="*/ 457237 h 586541"/>
                <a:gd name="connsiteX10" fmla="*/ 1151564 w 1335785"/>
                <a:gd name="connsiteY10" fmla="*/ 135961 h 586541"/>
                <a:gd name="connsiteX11" fmla="*/ 1139207 w 1335785"/>
                <a:gd name="connsiteY11" fmla="*/ 156556 h 586541"/>
                <a:gd name="connsiteX12" fmla="*/ 1040353 w 1335785"/>
                <a:gd name="connsiteY12" fmla="*/ 53583 h 586541"/>
                <a:gd name="connsiteX13" fmla="*/ 797337 w 1335785"/>
                <a:gd name="connsiteY13" fmla="*/ 37 h 586541"/>
                <a:gd name="connsiteX14" fmla="*/ 616104 w 1335785"/>
                <a:gd name="connsiteY14" fmla="*/ 45345 h 586541"/>
                <a:gd name="connsiteX15" fmla="*/ 471942 w 1335785"/>
                <a:gd name="connsiteY15" fmla="*/ 61821 h 586541"/>
                <a:gd name="connsiteX16" fmla="*/ 389564 w 1335785"/>
                <a:gd name="connsiteY16" fmla="*/ 78296 h 586541"/>
                <a:gd name="connsiteX17" fmla="*/ 480180 w 1335785"/>
                <a:gd name="connsiteY17" fmla="*/ 70059 h 586541"/>
                <a:gd name="connsiteX18" fmla="*/ 389564 w 1335785"/>
                <a:gd name="connsiteY18" fmla="*/ 65940 h 586541"/>
                <a:gd name="connsiteX19" fmla="*/ 6504 w 1335785"/>
                <a:gd name="connsiteY19" fmla="*/ 90653 h 586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35785" h="586541">
                  <a:moveTo>
                    <a:pt x="6504" y="90653"/>
                  </a:moveTo>
                  <a:cubicBezTo>
                    <a:pt x="66228" y="81042"/>
                    <a:pt x="638758" y="17886"/>
                    <a:pt x="747910" y="8275"/>
                  </a:cubicBezTo>
                  <a:cubicBezTo>
                    <a:pt x="857062" y="-1336"/>
                    <a:pt x="631894" y="33674"/>
                    <a:pt x="661413" y="32988"/>
                  </a:cubicBezTo>
                  <a:cubicBezTo>
                    <a:pt x="690932" y="32302"/>
                    <a:pt x="907175" y="5529"/>
                    <a:pt x="925023" y="4156"/>
                  </a:cubicBezTo>
                  <a:cubicBezTo>
                    <a:pt x="942872" y="2783"/>
                    <a:pt x="762326" y="19945"/>
                    <a:pt x="768504" y="24750"/>
                  </a:cubicBezTo>
                  <a:cubicBezTo>
                    <a:pt x="774682" y="29555"/>
                    <a:pt x="903743" y="2783"/>
                    <a:pt x="962094" y="32988"/>
                  </a:cubicBezTo>
                  <a:cubicBezTo>
                    <a:pt x="1020445" y="63193"/>
                    <a:pt x="1088408" y="184702"/>
                    <a:pt x="1118613" y="205983"/>
                  </a:cubicBezTo>
                  <a:cubicBezTo>
                    <a:pt x="1148818" y="227264"/>
                    <a:pt x="1108315" y="99578"/>
                    <a:pt x="1143326" y="160675"/>
                  </a:cubicBezTo>
                  <a:cubicBezTo>
                    <a:pt x="1178337" y="221772"/>
                    <a:pt x="1305336" y="523140"/>
                    <a:pt x="1328677" y="572567"/>
                  </a:cubicBezTo>
                  <a:cubicBezTo>
                    <a:pt x="1352018" y="621994"/>
                    <a:pt x="1312888" y="530005"/>
                    <a:pt x="1283369" y="457237"/>
                  </a:cubicBezTo>
                  <a:cubicBezTo>
                    <a:pt x="1253850" y="384469"/>
                    <a:pt x="1175591" y="186074"/>
                    <a:pt x="1151564" y="135961"/>
                  </a:cubicBezTo>
                  <a:cubicBezTo>
                    <a:pt x="1127537" y="85848"/>
                    <a:pt x="1157742" y="170286"/>
                    <a:pt x="1139207" y="156556"/>
                  </a:cubicBezTo>
                  <a:cubicBezTo>
                    <a:pt x="1120672" y="142826"/>
                    <a:pt x="1097331" y="79670"/>
                    <a:pt x="1040353" y="53583"/>
                  </a:cubicBezTo>
                  <a:cubicBezTo>
                    <a:pt x="983375" y="27496"/>
                    <a:pt x="868045" y="1410"/>
                    <a:pt x="797337" y="37"/>
                  </a:cubicBezTo>
                  <a:cubicBezTo>
                    <a:pt x="726629" y="-1336"/>
                    <a:pt x="670336" y="35048"/>
                    <a:pt x="616104" y="45345"/>
                  </a:cubicBezTo>
                  <a:cubicBezTo>
                    <a:pt x="561872" y="55642"/>
                    <a:pt x="509699" y="56329"/>
                    <a:pt x="471942" y="61821"/>
                  </a:cubicBezTo>
                  <a:cubicBezTo>
                    <a:pt x="434185" y="67313"/>
                    <a:pt x="388191" y="76923"/>
                    <a:pt x="389564" y="78296"/>
                  </a:cubicBezTo>
                  <a:cubicBezTo>
                    <a:pt x="390937" y="79669"/>
                    <a:pt x="480180" y="72118"/>
                    <a:pt x="480180" y="70059"/>
                  </a:cubicBezTo>
                  <a:cubicBezTo>
                    <a:pt x="480180" y="68000"/>
                    <a:pt x="463018" y="63194"/>
                    <a:pt x="389564" y="65940"/>
                  </a:cubicBezTo>
                  <a:cubicBezTo>
                    <a:pt x="316110" y="68686"/>
                    <a:pt x="-53220" y="100264"/>
                    <a:pt x="6504" y="906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フリーフォーム 82">
              <a:extLst>
                <a:ext uri="{FF2B5EF4-FFF2-40B4-BE49-F238E27FC236}">
                  <a16:creationId xmlns:a16="http://schemas.microsoft.com/office/drawing/2014/main" id="{39BCE6A9-6F9F-8D23-C830-552D6F3641AD}"/>
                </a:ext>
              </a:extLst>
            </p:cNvPr>
            <p:cNvSpPr/>
            <p:nvPr/>
          </p:nvSpPr>
          <p:spPr>
            <a:xfrm>
              <a:off x="8883776" y="473286"/>
              <a:ext cx="1652419" cy="243471"/>
            </a:xfrm>
            <a:custGeom>
              <a:avLst/>
              <a:gdLst>
                <a:gd name="connsiteX0" fmla="*/ 1652419 w 1652419"/>
                <a:gd name="connsiteY0" fmla="*/ 235168 h 243471"/>
                <a:gd name="connsiteX1" fmla="*/ 1273478 w 1652419"/>
                <a:gd name="connsiteY1" fmla="*/ 53936 h 243471"/>
                <a:gd name="connsiteX2" fmla="*/ 326127 w 1652419"/>
                <a:gd name="connsiteY2" fmla="*/ 132195 h 243471"/>
                <a:gd name="connsiteX3" fmla="*/ 630927 w 1652419"/>
                <a:gd name="connsiteY3" fmla="*/ 70411 h 243471"/>
                <a:gd name="connsiteX4" fmla="*/ 293175 w 1652419"/>
                <a:gd name="connsiteY4" fmla="*/ 144552 h 243471"/>
                <a:gd name="connsiteX5" fmla="*/ 732 w 1652419"/>
                <a:gd name="connsiteY5" fmla="*/ 243406 h 243471"/>
                <a:gd name="connsiteX6" fmla="*/ 379673 w 1652419"/>
                <a:gd name="connsiteY6" fmla="*/ 161028 h 243471"/>
                <a:gd name="connsiteX7" fmla="*/ 1182862 w 1652419"/>
                <a:gd name="connsiteY7" fmla="*/ 4509 h 243471"/>
                <a:gd name="connsiteX8" fmla="*/ 1051056 w 1652419"/>
                <a:gd name="connsiteY8" fmla="*/ 41579 h 243471"/>
                <a:gd name="connsiteX9" fmla="*/ 1347619 w 1652419"/>
                <a:gd name="connsiteY9" fmla="*/ 33341 h 243471"/>
                <a:gd name="connsiteX10" fmla="*/ 1652419 w 1652419"/>
                <a:gd name="connsiteY10" fmla="*/ 235168 h 243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2419" h="243471">
                  <a:moveTo>
                    <a:pt x="1652419" y="235168"/>
                  </a:moveTo>
                  <a:cubicBezTo>
                    <a:pt x="1573473" y="153133"/>
                    <a:pt x="1494527" y="71098"/>
                    <a:pt x="1273478" y="53936"/>
                  </a:cubicBezTo>
                  <a:lnTo>
                    <a:pt x="326127" y="132195"/>
                  </a:lnTo>
                  <a:cubicBezTo>
                    <a:pt x="219035" y="134941"/>
                    <a:pt x="636419" y="68352"/>
                    <a:pt x="630927" y="70411"/>
                  </a:cubicBezTo>
                  <a:cubicBezTo>
                    <a:pt x="625435" y="72470"/>
                    <a:pt x="398208" y="115719"/>
                    <a:pt x="293175" y="144552"/>
                  </a:cubicBezTo>
                  <a:cubicBezTo>
                    <a:pt x="188142" y="173385"/>
                    <a:pt x="-13684" y="240660"/>
                    <a:pt x="732" y="243406"/>
                  </a:cubicBezTo>
                  <a:cubicBezTo>
                    <a:pt x="15148" y="246152"/>
                    <a:pt x="379673" y="161028"/>
                    <a:pt x="379673" y="161028"/>
                  </a:cubicBezTo>
                  <a:lnTo>
                    <a:pt x="1182862" y="4509"/>
                  </a:lnTo>
                  <a:cubicBezTo>
                    <a:pt x="1294759" y="-15399"/>
                    <a:pt x="1023597" y="36774"/>
                    <a:pt x="1051056" y="41579"/>
                  </a:cubicBezTo>
                  <a:cubicBezTo>
                    <a:pt x="1078515" y="46384"/>
                    <a:pt x="1252197" y="5195"/>
                    <a:pt x="1347619" y="33341"/>
                  </a:cubicBezTo>
                  <a:cubicBezTo>
                    <a:pt x="1443041" y="61487"/>
                    <a:pt x="1533313" y="135971"/>
                    <a:pt x="1652419" y="2351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フリーフォーム 89">
              <a:extLst>
                <a:ext uri="{FF2B5EF4-FFF2-40B4-BE49-F238E27FC236}">
                  <a16:creationId xmlns:a16="http://schemas.microsoft.com/office/drawing/2014/main" id="{34FC86C0-EE89-DBFD-7E3E-3F403DFCDE61}"/>
                </a:ext>
              </a:extLst>
            </p:cNvPr>
            <p:cNvSpPr/>
            <p:nvPr/>
          </p:nvSpPr>
          <p:spPr>
            <a:xfrm>
              <a:off x="9049941" y="864369"/>
              <a:ext cx="1071148" cy="265619"/>
            </a:xfrm>
            <a:custGeom>
              <a:avLst/>
              <a:gdLst>
                <a:gd name="connsiteX0" fmla="*/ 1070243 w 1071148"/>
                <a:gd name="connsiteY0" fmla="*/ 243620 h 265619"/>
                <a:gd name="connsiteX1" fmla="*/ 625400 w 1071148"/>
                <a:gd name="connsiteY1" fmla="*/ 45912 h 265619"/>
                <a:gd name="connsiteX2" fmla="*/ 3443 w 1071148"/>
                <a:gd name="connsiteY2" fmla="*/ 264215 h 265619"/>
                <a:gd name="connsiteX3" fmla="*/ 370027 w 1071148"/>
                <a:gd name="connsiteY3" fmla="*/ 140647 h 265619"/>
                <a:gd name="connsiteX4" fmla="*/ 267054 w 1071148"/>
                <a:gd name="connsiteY4" fmla="*/ 161242 h 265619"/>
                <a:gd name="connsiteX5" fmla="*/ 575973 w 1071148"/>
                <a:gd name="connsiteY5" fmla="*/ 54150 h 265619"/>
                <a:gd name="connsiteX6" fmla="*/ 736610 w 1071148"/>
                <a:gd name="connsiteY6" fmla="*/ 8842 h 265619"/>
                <a:gd name="connsiteX7" fmla="*/ 1070243 w 1071148"/>
                <a:gd name="connsiteY7" fmla="*/ 243620 h 265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1148" h="265619">
                  <a:moveTo>
                    <a:pt x="1070243" y="243620"/>
                  </a:moveTo>
                  <a:cubicBezTo>
                    <a:pt x="1051708" y="249798"/>
                    <a:pt x="803200" y="42479"/>
                    <a:pt x="625400" y="45912"/>
                  </a:cubicBezTo>
                  <a:cubicBezTo>
                    <a:pt x="447600" y="49344"/>
                    <a:pt x="46005" y="248426"/>
                    <a:pt x="3443" y="264215"/>
                  </a:cubicBezTo>
                  <a:cubicBezTo>
                    <a:pt x="-39119" y="280004"/>
                    <a:pt x="326092" y="157809"/>
                    <a:pt x="370027" y="140647"/>
                  </a:cubicBezTo>
                  <a:cubicBezTo>
                    <a:pt x="413962" y="123485"/>
                    <a:pt x="232730" y="175658"/>
                    <a:pt x="267054" y="161242"/>
                  </a:cubicBezTo>
                  <a:cubicBezTo>
                    <a:pt x="301378" y="146826"/>
                    <a:pt x="497714" y="79550"/>
                    <a:pt x="575973" y="54150"/>
                  </a:cubicBezTo>
                  <a:cubicBezTo>
                    <a:pt x="654232" y="28750"/>
                    <a:pt x="655605" y="-19990"/>
                    <a:pt x="736610" y="8842"/>
                  </a:cubicBezTo>
                  <a:cubicBezTo>
                    <a:pt x="817615" y="37674"/>
                    <a:pt x="1088778" y="237442"/>
                    <a:pt x="1070243" y="2436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フリーフォーム 90">
              <a:extLst>
                <a:ext uri="{FF2B5EF4-FFF2-40B4-BE49-F238E27FC236}">
                  <a16:creationId xmlns:a16="http://schemas.microsoft.com/office/drawing/2014/main" id="{422CF2C4-A3E5-C5AE-B789-19B5CE5F33D4}"/>
                </a:ext>
              </a:extLst>
            </p:cNvPr>
            <p:cNvSpPr/>
            <p:nvPr/>
          </p:nvSpPr>
          <p:spPr>
            <a:xfrm>
              <a:off x="8517039" y="688499"/>
              <a:ext cx="732336" cy="481933"/>
            </a:xfrm>
            <a:custGeom>
              <a:avLst/>
              <a:gdLst>
                <a:gd name="connsiteX0" fmla="*/ 885 w 732336"/>
                <a:gd name="connsiteY0" fmla="*/ 180593 h 481933"/>
                <a:gd name="connsiteX1" fmla="*/ 462204 w 732336"/>
                <a:gd name="connsiteY1" fmla="*/ 3479 h 481933"/>
                <a:gd name="connsiteX2" fmla="*/ 313923 w 732336"/>
                <a:gd name="connsiteY2" fmla="*/ 69382 h 481933"/>
                <a:gd name="connsiteX3" fmla="*/ 334518 w 732336"/>
                <a:gd name="connsiteY3" fmla="*/ 147642 h 481933"/>
                <a:gd name="connsiteX4" fmla="*/ 581653 w 732336"/>
                <a:gd name="connsiteY4" fmla="*/ 357706 h 481933"/>
                <a:gd name="connsiteX5" fmla="*/ 474561 w 732336"/>
                <a:gd name="connsiteY5" fmla="*/ 328874 h 481933"/>
                <a:gd name="connsiteX6" fmla="*/ 725815 w 732336"/>
                <a:gd name="connsiteY6" fmla="*/ 477155 h 481933"/>
                <a:gd name="connsiteX7" fmla="*/ 664031 w 732336"/>
                <a:gd name="connsiteY7" fmla="*/ 448323 h 481933"/>
                <a:gd name="connsiteX8" fmla="*/ 322161 w 732336"/>
                <a:gd name="connsiteY8" fmla="*/ 300042 h 481933"/>
                <a:gd name="connsiteX9" fmla="*/ 54431 w 732336"/>
                <a:gd name="connsiteY9" fmla="*/ 374182 h 481933"/>
                <a:gd name="connsiteX10" fmla="*/ 466323 w 732336"/>
                <a:gd name="connsiteY10" fmla="*/ 304160 h 481933"/>
                <a:gd name="connsiteX11" fmla="*/ 548702 w 732336"/>
                <a:gd name="connsiteY11" fmla="*/ 320636 h 481933"/>
                <a:gd name="connsiteX12" fmla="*/ 355112 w 732336"/>
                <a:gd name="connsiteY12" fmla="*/ 192950 h 481933"/>
                <a:gd name="connsiteX13" fmla="*/ 445729 w 732336"/>
                <a:gd name="connsiteY13" fmla="*/ 24074 h 481933"/>
                <a:gd name="connsiteX14" fmla="*/ 260377 w 732336"/>
                <a:gd name="connsiteY14" fmla="*/ 77620 h 481933"/>
                <a:gd name="connsiteX15" fmla="*/ 342756 w 732336"/>
                <a:gd name="connsiteY15" fmla="*/ 94096 h 481933"/>
                <a:gd name="connsiteX16" fmla="*/ 885 w 732336"/>
                <a:gd name="connsiteY16" fmla="*/ 180593 h 48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32336" h="481933">
                  <a:moveTo>
                    <a:pt x="885" y="180593"/>
                  </a:moveTo>
                  <a:cubicBezTo>
                    <a:pt x="20793" y="165490"/>
                    <a:pt x="410031" y="22014"/>
                    <a:pt x="462204" y="3479"/>
                  </a:cubicBezTo>
                  <a:cubicBezTo>
                    <a:pt x="514377" y="-15056"/>
                    <a:pt x="335204" y="45355"/>
                    <a:pt x="313923" y="69382"/>
                  </a:cubicBezTo>
                  <a:cubicBezTo>
                    <a:pt x="292642" y="93409"/>
                    <a:pt x="289896" y="99588"/>
                    <a:pt x="334518" y="147642"/>
                  </a:cubicBezTo>
                  <a:cubicBezTo>
                    <a:pt x="379140" y="195696"/>
                    <a:pt x="558313" y="327501"/>
                    <a:pt x="581653" y="357706"/>
                  </a:cubicBezTo>
                  <a:cubicBezTo>
                    <a:pt x="604993" y="387911"/>
                    <a:pt x="450534" y="308966"/>
                    <a:pt x="474561" y="328874"/>
                  </a:cubicBezTo>
                  <a:cubicBezTo>
                    <a:pt x="498588" y="348782"/>
                    <a:pt x="694237" y="457247"/>
                    <a:pt x="725815" y="477155"/>
                  </a:cubicBezTo>
                  <a:cubicBezTo>
                    <a:pt x="757393" y="497063"/>
                    <a:pt x="664031" y="448323"/>
                    <a:pt x="664031" y="448323"/>
                  </a:cubicBezTo>
                  <a:cubicBezTo>
                    <a:pt x="596755" y="418804"/>
                    <a:pt x="423761" y="312399"/>
                    <a:pt x="322161" y="300042"/>
                  </a:cubicBezTo>
                  <a:cubicBezTo>
                    <a:pt x="220561" y="287685"/>
                    <a:pt x="30404" y="373496"/>
                    <a:pt x="54431" y="374182"/>
                  </a:cubicBezTo>
                  <a:cubicBezTo>
                    <a:pt x="78458" y="374868"/>
                    <a:pt x="383945" y="313084"/>
                    <a:pt x="466323" y="304160"/>
                  </a:cubicBezTo>
                  <a:cubicBezTo>
                    <a:pt x="548701" y="295236"/>
                    <a:pt x="567237" y="339171"/>
                    <a:pt x="548702" y="320636"/>
                  </a:cubicBezTo>
                  <a:cubicBezTo>
                    <a:pt x="530167" y="302101"/>
                    <a:pt x="372274" y="242377"/>
                    <a:pt x="355112" y="192950"/>
                  </a:cubicBezTo>
                  <a:cubicBezTo>
                    <a:pt x="337950" y="143523"/>
                    <a:pt x="461518" y="43296"/>
                    <a:pt x="445729" y="24074"/>
                  </a:cubicBezTo>
                  <a:cubicBezTo>
                    <a:pt x="429940" y="4852"/>
                    <a:pt x="277539" y="65950"/>
                    <a:pt x="260377" y="77620"/>
                  </a:cubicBezTo>
                  <a:cubicBezTo>
                    <a:pt x="243215" y="89290"/>
                    <a:pt x="382572" y="77620"/>
                    <a:pt x="342756" y="94096"/>
                  </a:cubicBezTo>
                  <a:cubicBezTo>
                    <a:pt x="302940" y="110572"/>
                    <a:pt x="-19023" y="195696"/>
                    <a:pt x="885" y="1805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フリーフォーム 91">
              <a:extLst>
                <a:ext uri="{FF2B5EF4-FFF2-40B4-BE49-F238E27FC236}">
                  <a16:creationId xmlns:a16="http://schemas.microsoft.com/office/drawing/2014/main" id="{C2F8420E-E497-39A9-55D5-AE0F4C30B160}"/>
                </a:ext>
              </a:extLst>
            </p:cNvPr>
            <p:cNvSpPr/>
            <p:nvPr/>
          </p:nvSpPr>
          <p:spPr>
            <a:xfrm>
              <a:off x="8353122" y="521101"/>
              <a:ext cx="926333" cy="249932"/>
            </a:xfrm>
            <a:custGeom>
              <a:avLst/>
              <a:gdLst>
                <a:gd name="connsiteX0" fmla="*/ 918564 w 926333"/>
                <a:gd name="connsiteY0" fmla="*/ 2002 h 249932"/>
                <a:gd name="connsiteX1" fmla="*/ 399581 w 926333"/>
                <a:gd name="connsiteY1" fmla="*/ 207948 h 249932"/>
                <a:gd name="connsiteX2" fmla="*/ 280132 w 926333"/>
                <a:gd name="connsiteY2" fmla="*/ 228542 h 249932"/>
                <a:gd name="connsiteX3" fmla="*/ 46 w 926333"/>
                <a:gd name="connsiteY3" fmla="*/ 236780 h 249932"/>
                <a:gd name="connsiteX4" fmla="*/ 259537 w 926333"/>
                <a:gd name="connsiteY4" fmla="*/ 249137 h 249932"/>
                <a:gd name="connsiteX5" fmla="*/ 461364 w 926333"/>
                <a:gd name="connsiteY5" fmla="*/ 212067 h 249932"/>
                <a:gd name="connsiteX6" fmla="*/ 399581 w 926333"/>
                <a:gd name="connsiteY6" fmla="*/ 207948 h 249932"/>
                <a:gd name="connsiteX7" fmla="*/ 762046 w 926333"/>
                <a:gd name="connsiteY7" fmla="*/ 88499 h 249932"/>
                <a:gd name="connsiteX8" fmla="*/ 716737 w 926333"/>
                <a:gd name="connsiteY8" fmla="*/ 100856 h 249932"/>
                <a:gd name="connsiteX9" fmla="*/ 918564 w 926333"/>
                <a:gd name="connsiteY9" fmla="*/ 2002 h 24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6333" h="249932">
                  <a:moveTo>
                    <a:pt x="918564" y="2002"/>
                  </a:moveTo>
                  <a:cubicBezTo>
                    <a:pt x="865705" y="19851"/>
                    <a:pt x="505986" y="170191"/>
                    <a:pt x="399581" y="207948"/>
                  </a:cubicBezTo>
                  <a:cubicBezTo>
                    <a:pt x="293176" y="245705"/>
                    <a:pt x="346721" y="223737"/>
                    <a:pt x="280132" y="228542"/>
                  </a:cubicBezTo>
                  <a:cubicBezTo>
                    <a:pt x="213543" y="233347"/>
                    <a:pt x="3478" y="233348"/>
                    <a:pt x="46" y="236780"/>
                  </a:cubicBezTo>
                  <a:cubicBezTo>
                    <a:pt x="-3386" y="240212"/>
                    <a:pt x="182651" y="253256"/>
                    <a:pt x="259537" y="249137"/>
                  </a:cubicBezTo>
                  <a:cubicBezTo>
                    <a:pt x="336423" y="245018"/>
                    <a:pt x="438023" y="218932"/>
                    <a:pt x="461364" y="212067"/>
                  </a:cubicBezTo>
                  <a:cubicBezTo>
                    <a:pt x="484705" y="205202"/>
                    <a:pt x="349467" y="228543"/>
                    <a:pt x="399581" y="207948"/>
                  </a:cubicBezTo>
                  <a:cubicBezTo>
                    <a:pt x="449695" y="187353"/>
                    <a:pt x="709187" y="106348"/>
                    <a:pt x="762046" y="88499"/>
                  </a:cubicBezTo>
                  <a:cubicBezTo>
                    <a:pt x="814905" y="70650"/>
                    <a:pt x="695456" y="110467"/>
                    <a:pt x="716737" y="100856"/>
                  </a:cubicBezTo>
                  <a:cubicBezTo>
                    <a:pt x="738018" y="91245"/>
                    <a:pt x="971423" y="-15847"/>
                    <a:pt x="918564" y="20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フリーフォーム 92">
              <a:extLst>
                <a:ext uri="{FF2B5EF4-FFF2-40B4-BE49-F238E27FC236}">
                  <a16:creationId xmlns:a16="http://schemas.microsoft.com/office/drawing/2014/main" id="{04B16705-9DBC-8BCC-3408-C05319F29897}"/>
                </a:ext>
              </a:extLst>
            </p:cNvPr>
            <p:cNvSpPr/>
            <p:nvPr/>
          </p:nvSpPr>
          <p:spPr>
            <a:xfrm>
              <a:off x="8204208" y="1251573"/>
              <a:ext cx="948652" cy="499479"/>
            </a:xfrm>
            <a:custGeom>
              <a:avLst/>
              <a:gdLst>
                <a:gd name="connsiteX0" fmla="*/ 948030 w 948652"/>
                <a:gd name="connsiteY0" fmla="*/ 578 h 499479"/>
                <a:gd name="connsiteX1" fmla="*/ 301360 w 948652"/>
                <a:gd name="connsiteY1" fmla="*/ 173573 h 499479"/>
                <a:gd name="connsiteX2" fmla="*/ 99533 w 948652"/>
                <a:gd name="connsiteY2" fmla="*/ 272427 h 499479"/>
                <a:gd name="connsiteX3" fmla="*/ 148960 w 948652"/>
                <a:gd name="connsiteY3" fmla="*/ 223000 h 499479"/>
                <a:gd name="connsiteX4" fmla="*/ 678 w 948652"/>
                <a:gd name="connsiteY4" fmla="*/ 498968 h 499479"/>
                <a:gd name="connsiteX5" fmla="*/ 95414 w 948652"/>
                <a:gd name="connsiteY5" fmla="*/ 288903 h 499479"/>
                <a:gd name="connsiteX6" fmla="*/ 132484 w 948652"/>
                <a:gd name="connsiteY6" fmla="*/ 185930 h 499479"/>
                <a:gd name="connsiteX7" fmla="*/ 227219 w 948652"/>
                <a:gd name="connsiteY7" fmla="*/ 177692 h 499479"/>
                <a:gd name="connsiteX8" fmla="*/ 194268 w 948652"/>
                <a:gd name="connsiteY8" fmla="*/ 190049 h 499479"/>
                <a:gd name="connsiteX9" fmla="*/ 416689 w 948652"/>
                <a:gd name="connsiteY9" fmla="*/ 120027 h 499479"/>
                <a:gd name="connsiteX10" fmla="*/ 948030 w 948652"/>
                <a:gd name="connsiteY10" fmla="*/ 578 h 499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48652" h="499479">
                  <a:moveTo>
                    <a:pt x="948030" y="578"/>
                  </a:moveTo>
                  <a:cubicBezTo>
                    <a:pt x="928809" y="9502"/>
                    <a:pt x="442776" y="128265"/>
                    <a:pt x="301360" y="173573"/>
                  </a:cubicBezTo>
                  <a:cubicBezTo>
                    <a:pt x="159944" y="218881"/>
                    <a:pt x="124933" y="264189"/>
                    <a:pt x="99533" y="272427"/>
                  </a:cubicBezTo>
                  <a:cubicBezTo>
                    <a:pt x="74133" y="280665"/>
                    <a:pt x="165436" y="185243"/>
                    <a:pt x="148960" y="223000"/>
                  </a:cubicBezTo>
                  <a:cubicBezTo>
                    <a:pt x="132484" y="260757"/>
                    <a:pt x="9602" y="487984"/>
                    <a:pt x="678" y="498968"/>
                  </a:cubicBezTo>
                  <a:cubicBezTo>
                    <a:pt x="-8246" y="509952"/>
                    <a:pt x="73446" y="341076"/>
                    <a:pt x="95414" y="288903"/>
                  </a:cubicBezTo>
                  <a:cubicBezTo>
                    <a:pt x="117382" y="236730"/>
                    <a:pt x="110517" y="204465"/>
                    <a:pt x="132484" y="185930"/>
                  </a:cubicBezTo>
                  <a:cubicBezTo>
                    <a:pt x="154451" y="167395"/>
                    <a:pt x="216922" y="177006"/>
                    <a:pt x="227219" y="177692"/>
                  </a:cubicBezTo>
                  <a:cubicBezTo>
                    <a:pt x="237516" y="178378"/>
                    <a:pt x="162690" y="199660"/>
                    <a:pt x="194268" y="190049"/>
                  </a:cubicBezTo>
                  <a:cubicBezTo>
                    <a:pt x="225846" y="180438"/>
                    <a:pt x="297240" y="151605"/>
                    <a:pt x="416689" y="120027"/>
                  </a:cubicBezTo>
                  <a:cubicBezTo>
                    <a:pt x="536138" y="88449"/>
                    <a:pt x="967251" y="-8346"/>
                    <a:pt x="948030" y="5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フリーフォーム 93">
              <a:extLst>
                <a:ext uri="{FF2B5EF4-FFF2-40B4-BE49-F238E27FC236}">
                  <a16:creationId xmlns:a16="http://schemas.microsoft.com/office/drawing/2014/main" id="{A07D212B-C812-41C8-1420-84AAC015FA19}"/>
                </a:ext>
              </a:extLst>
            </p:cNvPr>
            <p:cNvSpPr/>
            <p:nvPr/>
          </p:nvSpPr>
          <p:spPr>
            <a:xfrm>
              <a:off x="8156022" y="1421018"/>
              <a:ext cx="894154" cy="408575"/>
            </a:xfrm>
            <a:custGeom>
              <a:avLst/>
              <a:gdLst>
                <a:gd name="connsiteX0" fmla="*/ 893243 w 894154"/>
                <a:gd name="connsiteY0" fmla="*/ 9 h 408575"/>
                <a:gd name="connsiteX1" fmla="*/ 304237 w 894154"/>
                <a:gd name="connsiteY1" fmla="*/ 181241 h 408575"/>
                <a:gd name="connsiteX2" fmla="*/ 398973 w 894154"/>
                <a:gd name="connsiteY2" fmla="*/ 160647 h 408575"/>
                <a:gd name="connsiteX3" fmla="*/ 52983 w 894154"/>
                <a:gd name="connsiteY3" fmla="*/ 370712 h 408575"/>
                <a:gd name="connsiteX4" fmla="*/ 48864 w 894154"/>
                <a:gd name="connsiteY4" fmla="*/ 387187 h 408575"/>
                <a:gd name="connsiteX5" fmla="*/ 510183 w 894154"/>
                <a:gd name="connsiteY5" fmla="*/ 144171 h 408575"/>
                <a:gd name="connsiteX6" fmla="*/ 440162 w 894154"/>
                <a:gd name="connsiteY6" fmla="*/ 173004 h 408575"/>
                <a:gd name="connsiteX7" fmla="*/ 893243 w 894154"/>
                <a:gd name="connsiteY7" fmla="*/ 9 h 40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4154" h="408575">
                  <a:moveTo>
                    <a:pt x="893243" y="9"/>
                  </a:moveTo>
                  <a:cubicBezTo>
                    <a:pt x="870589" y="1382"/>
                    <a:pt x="386615" y="154468"/>
                    <a:pt x="304237" y="181241"/>
                  </a:cubicBezTo>
                  <a:cubicBezTo>
                    <a:pt x="221859" y="208014"/>
                    <a:pt x="440849" y="129069"/>
                    <a:pt x="398973" y="160647"/>
                  </a:cubicBezTo>
                  <a:cubicBezTo>
                    <a:pt x="357097" y="192226"/>
                    <a:pt x="111334" y="332955"/>
                    <a:pt x="52983" y="370712"/>
                  </a:cubicBezTo>
                  <a:cubicBezTo>
                    <a:pt x="-5368" y="408469"/>
                    <a:pt x="-27336" y="424944"/>
                    <a:pt x="48864" y="387187"/>
                  </a:cubicBezTo>
                  <a:cubicBezTo>
                    <a:pt x="125064" y="349430"/>
                    <a:pt x="444967" y="179868"/>
                    <a:pt x="510183" y="144171"/>
                  </a:cubicBezTo>
                  <a:cubicBezTo>
                    <a:pt x="575399" y="108474"/>
                    <a:pt x="370827" y="194972"/>
                    <a:pt x="440162" y="173004"/>
                  </a:cubicBezTo>
                  <a:cubicBezTo>
                    <a:pt x="509497" y="151037"/>
                    <a:pt x="915897" y="-1364"/>
                    <a:pt x="893243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フリーフォーム 94">
              <a:extLst>
                <a:ext uri="{FF2B5EF4-FFF2-40B4-BE49-F238E27FC236}">
                  <a16:creationId xmlns:a16="http://schemas.microsoft.com/office/drawing/2014/main" id="{742A8936-B813-B182-C914-27F3213FDF66}"/>
                </a:ext>
              </a:extLst>
            </p:cNvPr>
            <p:cNvSpPr/>
            <p:nvPr/>
          </p:nvSpPr>
          <p:spPr>
            <a:xfrm>
              <a:off x="8241126" y="1734065"/>
              <a:ext cx="882341" cy="181696"/>
            </a:xfrm>
            <a:custGeom>
              <a:avLst/>
              <a:gdLst>
                <a:gd name="connsiteX0" fmla="*/ 882279 w 882341"/>
                <a:gd name="connsiteY0" fmla="*/ 0 h 181696"/>
                <a:gd name="connsiteX1" fmla="*/ 383890 w 882341"/>
                <a:gd name="connsiteY1" fmla="*/ 168876 h 181696"/>
                <a:gd name="connsiteX2" fmla="*/ 831 w 882341"/>
                <a:gd name="connsiteY2" fmla="*/ 168876 h 181696"/>
                <a:gd name="connsiteX3" fmla="*/ 276798 w 882341"/>
                <a:gd name="connsiteY3" fmla="*/ 160638 h 181696"/>
                <a:gd name="connsiteX4" fmla="*/ 112042 w 882341"/>
                <a:gd name="connsiteY4" fmla="*/ 127686 h 181696"/>
                <a:gd name="connsiteX5" fmla="*/ 350939 w 882341"/>
                <a:gd name="connsiteY5" fmla="*/ 168876 h 181696"/>
                <a:gd name="connsiteX6" fmla="*/ 882279 w 882341"/>
                <a:gd name="connsiteY6" fmla="*/ 0 h 181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2341" h="181696">
                  <a:moveTo>
                    <a:pt x="882279" y="0"/>
                  </a:moveTo>
                  <a:cubicBezTo>
                    <a:pt x="887771" y="0"/>
                    <a:pt x="530798" y="140730"/>
                    <a:pt x="383890" y="168876"/>
                  </a:cubicBezTo>
                  <a:cubicBezTo>
                    <a:pt x="236982" y="197022"/>
                    <a:pt x="18680" y="170249"/>
                    <a:pt x="831" y="168876"/>
                  </a:cubicBezTo>
                  <a:cubicBezTo>
                    <a:pt x="-17018" y="167503"/>
                    <a:pt x="258263" y="167503"/>
                    <a:pt x="276798" y="160638"/>
                  </a:cubicBezTo>
                  <a:cubicBezTo>
                    <a:pt x="295333" y="153773"/>
                    <a:pt x="99685" y="126313"/>
                    <a:pt x="112042" y="127686"/>
                  </a:cubicBezTo>
                  <a:cubicBezTo>
                    <a:pt x="124399" y="129059"/>
                    <a:pt x="225999" y="188097"/>
                    <a:pt x="350939" y="168876"/>
                  </a:cubicBezTo>
                  <a:cubicBezTo>
                    <a:pt x="475879" y="149655"/>
                    <a:pt x="876787" y="0"/>
                    <a:pt x="88227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フリーフォーム 95">
              <a:extLst>
                <a:ext uri="{FF2B5EF4-FFF2-40B4-BE49-F238E27FC236}">
                  <a16:creationId xmlns:a16="http://schemas.microsoft.com/office/drawing/2014/main" id="{716C83B9-9F0A-D3B4-6997-E0F7AE52D03B}"/>
                </a:ext>
              </a:extLst>
            </p:cNvPr>
            <p:cNvSpPr/>
            <p:nvPr/>
          </p:nvSpPr>
          <p:spPr>
            <a:xfrm>
              <a:off x="10680355" y="1152952"/>
              <a:ext cx="341981" cy="399932"/>
            </a:xfrm>
            <a:custGeom>
              <a:avLst/>
              <a:gdLst>
                <a:gd name="connsiteX0" fmla="*/ 2 w 341981"/>
                <a:gd name="connsiteY0" fmla="*/ 345 h 399932"/>
                <a:gd name="connsiteX1" fmla="*/ 197710 w 341981"/>
                <a:gd name="connsiteY1" fmla="*/ 152745 h 399932"/>
                <a:gd name="connsiteX2" fmla="*/ 275969 w 341981"/>
                <a:gd name="connsiteY2" fmla="*/ 284551 h 399932"/>
                <a:gd name="connsiteX3" fmla="*/ 222423 w 341981"/>
                <a:gd name="connsiteY3" fmla="*/ 235124 h 399932"/>
                <a:gd name="connsiteX4" fmla="*/ 341872 w 341981"/>
                <a:gd name="connsiteY4" fmla="*/ 399880 h 399932"/>
                <a:gd name="connsiteX5" fmla="*/ 243018 w 341981"/>
                <a:gd name="connsiteY5" fmla="*/ 251599 h 399932"/>
                <a:gd name="connsiteX6" fmla="*/ 197710 w 341981"/>
                <a:gd name="connsiteY6" fmla="*/ 128032 h 399932"/>
                <a:gd name="connsiteX7" fmla="*/ 201829 w 341981"/>
                <a:gd name="connsiteY7" fmla="*/ 111556 h 399932"/>
                <a:gd name="connsiteX8" fmla="*/ 2 w 341981"/>
                <a:gd name="connsiteY8" fmla="*/ 345 h 39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1981" h="399932">
                  <a:moveTo>
                    <a:pt x="2" y="345"/>
                  </a:moveTo>
                  <a:cubicBezTo>
                    <a:pt x="-684" y="7210"/>
                    <a:pt x="151716" y="105377"/>
                    <a:pt x="197710" y="152745"/>
                  </a:cubicBezTo>
                  <a:cubicBezTo>
                    <a:pt x="243704" y="200113"/>
                    <a:pt x="271850" y="270821"/>
                    <a:pt x="275969" y="284551"/>
                  </a:cubicBezTo>
                  <a:cubicBezTo>
                    <a:pt x="280088" y="298281"/>
                    <a:pt x="211439" y="215903"/>
                    <a:pt x="222423" y="235124"/>
                  </a:cubicBezTo>
                  <a:cubicBezTo>
                    <a:pt x="233407" y="254345"/>
                    <a:pt x="338440" y="397134"/>
                    <a:pt x="341872" y="399880"/>
                  </a:cubicBezTo>
                  <a:cubicBezTo>
                    <a:pt x="345304" y="402626"/>
                    <a:pt x="267045" y="296907"/>
                    <a:pt x="243018" y="251599"/>
                  </a:cubicBezTo>
                  <a:cubicBezTo>
                    <a:pt x="218991" y="206291"/>
                    <a:pt x="204575" y="151372"/>
                    <a:pt x="197710" y="128032"/>
                  </a:cubicBezTo>
                  <a:cubicBezTo>
                    <a:pt x="190845" y="104692"/>
                    <a:pt x="228602" y="132151"/>
                    <a:pt x="201829" y="111556"/>
                  </a:cubicBezTo>
                  <a:cubicBezTo>
                    <a:pt x="175056" y="90961"/>
                    <a:pt x="688" y="-6520"/>
                    <a:pt x="2" y="3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フリーフォーム 96">
              <a:extLst>
                <a:ext uri="{FF2B5EF4-FFF2-40B4-BE49-F238E27FC236}">
                  <a16:creationId xmlns:a16="http://schemas.microsoft.com/office/drawing/2014/main" id="{8146019F-6565-A232-6288-82F67571A5C5}"/>
                </a:ext>
              </a:extLst>
            </p:cNvPr>
            <p:cNvSpPr/>
            <p:nvPr/>
          </p:nvSpPr>
          <p:spPr>
            <a:xfrm>
              <a:off x="10609003" y="553364"/>
              <a:ext cx="104858" cy="752346"/>
            </a:xfrm>
            <a:custGeom>
              <a:avLst/>
              <a:gdLst>
                <a:gd name="connsiteX0" fmla="*/ 1332 w 104858"/>
                <a:gd name="connsiteY0" fmla="*/ 19166 h 752346"/>
                <a:gd name="connsiteX1" fmla="*/ 71354 w 104858"/>
                <a:gd name="connsiteY1" fmla="*/ 340441 h 752346"/>
                <a:gd name="connsiteX2" fmla="*/ 67235 w 104858"/>
                <a:gd name="connsiteY2" fmla="*/ 303371 h 752346"/>
                <a:gd name="connsiteX3" fmla="*/ 104305 w 104858"/>
                <a:gd name="connsiteY3" fmla="*/ 451652 h 752346"/>
                <a:gd name="connsiteX4" fmla="*/ 34283 w 104858"/>
                <a:gd name="connsiteY4" fmla="*/ 752333 h 752346"/>
                <a:gd name="connsiteX5" fmla="*/ 91948 w 104858"/>
                <a:gd name="connsiteY5" fmla="*/ 439295 h 752346"/>
                <a:gd name="connsiteX6" fmla="*/ 75473 w 104858"/>
                <a:gd name="connsiteY6" fmla="*/ 566982 h 752346"/>
                <a:gd name="connsiteX7" fmla="*/ 58997 w 104858"/>
                <a:gd name="connsiteY7" fmla="*/ 385750 h 752346"/>
                <a:gd name="connsiteX8" fmla="*/ 54878 w 104858"/>
                <a:gd name="connsiteY8" fmla="*/ 344560 h 752346"/>
                <a:gd name="connsiteX9" fmla="*/ 26046 w 104858"/>
                <a:gd name="connsiteY9" fmla="*/ 68593 h 752346"/>
                <a:gd name="connsiteX10" fmla="*/ 1332 w 104858"/>
                <a:gd name="connsiteY10" fmla="*/ 19166 h 752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858" h="752346">
                  <a:moveTo>
                    <a:pt x="1332" y="19166"/>
                  </a:moveTo>
                  <a:cubicBezTo>
                    <a:pt x="8883" y="64474"/>
                    <a:pt x="60370" y="293074"/>
                    <a:pt x="71354" y="340441"/>
                  </a:cubicBezTo>
                  <a:cubicBezTo>
                    <a:pt x="82338" y="387808"/>
                    <a:pt x="61743" y="284836"/>
                    <a:pt x="67235" y="303371"/>
                  </a:cubicBezTo>
                  <a:cubicBezTo>
                    <a:pt x="72727" y="321906"/>
                    <a:pt x="109797" y="376825"/>
                    <a:pt x="104305" y="451652"/>
                  </a:cubicBezTo>
                  <a:cubicBezTo>
                    <a:pt x="98813" y="526479"/>
                    <a:pt x="36342" y="754392"/>
                    <a:pt x="34283" y="752333"/>
                  </a:cubicBezTo>
                  <a:cubicBezTo>
                    <a:pt x="32224" y="750274"/>
                    <a:pt x="85083" y="470187"/>
                    <a:pt x="91948" y="439295"/>
                  </a:cubicBezTo>
                  <a:cubicBezTo>
                    <a:pt x="98813" y="408403"/>
                    <a:pt x="80965" y="575906"/>
                    <a:pt x="75473" y="566982"/>
                  </a:cubicBezTo>
                  <a:cubicBezTo>
                    <a:pt x="69981" y="558058"/>
                    <a:pt x="62429" y="422820"/>
                    <a:pt x="58997" y="385750"/>
                  </a:cubicBezTo>
                  <a:cubicBezTo>
                    <a:pt x="55565" y="348680"/>
                    <a:pt x="60370" y="397419"/>
                    <a:pt x="54878" y="344560"/>
                  </a:cubicBezTo>
                  <a:cubicBezTo>
                    <a:pt x="49386" y="291701"/>
                    <a:pt x="31538" y="120766"/>
                    <a:pt x="26046" y="68593"/>
                  </a:cubicBezTo>
                  <a:cubicBezTo>
                    <a:pt x="20554" y="16420"/>
                    <a:pt x="-6219" y="-26142"/>
                    <a:pt x="1332" y="191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フリーフォーム 97">
              <a:extLst>
                <a:ext uri="{FF2B5EF4-FFF2-40B4-BE49-F238E27FC236}">
                  <a16:creationId xmlns:a16="http://schemas.microsoft.com/office/drawing/2014/main" id="{488F4245-22DA-DB34-6084-A7A9674A6EF1}"/>
                </a:ext>
              </a:extLst>
            </p:cNvPr>
            <p:cNvSpPr/>
            <p:nvPr/>
          </p:nvSpPr>
          <p:spPr>
            <a:xfrm>
              <a:off x="10902407" y="1622807"/>
              <a:ext cx="75873" cy="766409"/>
            </a:xfrm>
            <a:custGeom>
              <a:avLst/>
              <a:gdLst>
                <a:gd name="connsiteX0" fmla="*/ 16847 w 75873"/>
                <a:gd name="connsiteY0" fmla="*/ 47 h 766409"/>
                <a:gd name="connsiteX1" fmla="*/ 70393 w 75873"/>
                <a:gd name="connsiteY1" fmla="*/ 267777 h 766409"/>
                <a:gd name="connsiteX2" fmla="*/ 70393 w 75873"/>
                <a:gd name="connsiteY2" fmla="*/ 523150 h 766409"/>
                <a:gd name="connsiteX3" fmla="*/ 37442 w 75873"/>
                <a:gd name="connsiteY3" fmla="*/ 469604 h 766409"/>
                <a:gd name="connsiteX4" fmla="*/ 371 w 75873"/>
                <a:gd name="connsiteY4" fmla="*/ 762047 h 766409"/>
                <a:gd name="connsiteX5" fmla="*/ 20966 w 75873"/>
                <a:gd name="connsiteY5" fmla="*/ 622004 h 766409"/>
                <a:gd name="connsiteX6" fmla="*/ 62155 w 75873"/>
                <a:gd name="connsiteY6" fmla="*/ 313085 h 766409"/>
                <a:gd name="connsiteX7" fmla="*/ 49798 w 75873"/>
                <a:gd name="connsiteY7" fmla="*/ 288371 h 766409"/>
                <a:gd name="connsiteX8" fmla="*/ 16847 w 75873"/>
                <a:gd name="connsiteY8" fmla="*/ 47 h 766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873" h="766409">
                  <a:moveTo>
                    <a:pt x="16847" y="47"/>
                  </a:moveTo>
                  <a:cubicBezTo>
                    <a:pt x="20280" y="-3385"/>
                    <a:pt x="61469" y="180593"/>
                    <a:pt x="70393" y="267777"/>
                  </a:cubicBezTo>
                  <a:cubicBezTo>
                    <a:pt x="79317" y="354961"/>
                    <a:pt x="75885" y="489512"/>
                    <a:pt x="70393" y="523150"/>
                  </a:cubicBezTo>
                  <a:cubicBezTo>
                    <a:pt x="64901" y="556788"/>
                    <a:pt x="49112" y="429788"/>
                    <a:pt x="37442" y="469604"/>
                  </a:cubicBezTo>
                  <a:cubicBezTo>
                    <a:pt x="25772" y="509420"/>
                    <a:pt x="3117" y="736647"/>
                    <a:pt x="371" y="762047"/>
                  </a:cubicBezTo>
                  <a:cubicBezTo>
                    <a:pt x="-2375" y="787447"/>
                    <a:pt x="10669" y="696831"/>
                    <a:pt x="20966" y="622004"/>
                  </a:cubicBezTo>
                  <a:cubicBezTo>
                    <a:pt x="31263" y="547177"/>
                    <a:pt x="57350" y="368691"/>
                    <a:pt x="62155" y="313085"/>
                  </a:cubicBezTo>
                  <a:cubicBezTo>
                    <a:pt x="66960" y="257480"/>
                    <a:pt x="57349" y="335052"/>
                    <a:pt x="49798" y="288371"/>
                  </a:cubicBezTo>
                  <a:cubicBezTo>
                    <a:pt x="42247" y="241690"/>
                    <a:pt x="13414" y="3479"/>
                    <a:pt x="16847" y="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フリーフォーム 98">
              <a:extLst>
                <a:ext uri="{FF2B5EF4-FFF2-40B4-BE49-F238E27FC236}">
                  <a16:creationId xmlns:a16="http://schemas.microsoft.com/office/drawing/2014/main" id="{4DB4391F-A18A-F157-D532-C2F3154F6DC8}"/>
                </a:ext>
              </a:extLst>
            </p:cNvPr>
            <p:cNvSpPr/>
            <p:nvPr/>
          </p:nvSpPr>
          <p:spPr>
            <a:xfrm>
              <a:off x="9364980" y="341567"/>
              <a:ext cx="1086677" cy="201104"/>
            </a:xfrm>
            <a:custGeom>
              <a:avLst/>
              <a:gdLst>
                <a:gd name="connsiteX0" fmla="*/ 0 w 1086677"/>
                <a:gd name="connsiteY0" fmla="*/ 142303 h 201104"/>
                <a:gd name="connsiteX1" fmla="*/ 480060 w 1086677"/>
                <a:gd name="connsiteY1" fmla="*/ 138493 h 201104"/>
                <a:gd name="connsiteX2" fmla="*/ 316230 w 1086677"/>
                <a:gd name="connsiteY2" fmla="*/ 168973 h 201104"/>
                <a:gd name="connsiteX3" fmla="*/ 723900 w 1086677"/>
                <a:gd name="connsiteY3" fmla="*/ 8953 h 201104"/>
                <a:gd name="connsiteX4" fmla="*/ 731520 w 1086677"/>
                <a:gd name="connsiteY4" fmla="*/ 39433 h 201104"/>
                <a:gd name="connsiteX5" fmla="*/ 1085850 w 1086677"/>
                <a:gd name="connsiteY5" fmla="*/ 199453 h 201104"/>
                <a:gd name="connsiteX6" fmla="*/ 822960 w 1086677"/>
                <a:gd name="connsiteY6" fmla="*/ 119443 h 201104"/>
                <a:gd name="connsiteX7" fmla="*/ 613410 w 1086677"/>
                <a:gd name="connsiteY7" fmla="*/ 66103 h 201104"/>
                <a:gd name="connsiteX8" fmla="*/ 765810 w 1086677"/>
                <a:gd name="connsiteY8" fmla="*/ 58483 h 201104"/>
                <a:gd name="connsiteX9" fmla="*/ 461010 w 1086677"/>
                <a:gd name="connsiteY9" fmla="*/ 88963 h 201104"/>
                <a:gd name="connsiteX10" fmla="*/ 354330 w 1086677"/>
                <a:gd name="connsiteY10" fmla="*/ 96583 h 201104"/>
                <a:gd name="connsiteX11" fmla="*/ 274320 w 1086677"/>
                <a:gd name="connsiteY11" fmla="*/ 123253 h 201104"/>
                <a:gd name="connsiteX12" fmla="*/ 422910 w 1086677"/>
                <a:gd name="connsiteY12" fmla="*/ 123253 h 201104"/>
                <a:gd name="connsiteX13" fmla="*/ 0 w 1086677"/>
                <a:gd name="connsiteY13" fmla="*/ 142303 h 201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77" h="201104">
                  <a:moveTo>
                    <a:pt x="0" y="142303"/>
                  </a:moveTo>
                  <a:cubicBezTo>
                    <a:pt x="9525" y="144843"/>
                    <a:pt x="427355" y="134048"/>
                    <a:pt x="480060" y="138493"/>
                  </a:cubicBezTo>
                  <a:cubicBezTo>
                    <a:pt x="532765" y="142938"/>
                    <a:pt x="275590" y="190563"/>
                    <a:pt x="316230" y="168973"/>
                  </a:cubicBezTo>
                  <a:cubicBezTo>
                    <a:pt x="356870" y="147383"/>
                    <a:pt x="654685" y="30543"/>
                    <a:pt x="723900" y="8953"/>
                  </a:cubicBezTo>
                  <a:cubicBezTo>
                    <a:pt x="793115" y="-12637"/>
                    <a:pt x="671195" y="7683"/>
                    <a:pt x="731520" y="39433"/>
                  </a:cubicBezTo>
                  <a:cubicBezTo>
                    <a:pt x="791845" y="71183"/>
                    <a:pt x="1070610" y="186118"/>
                    <a:pt x="1085850" y="199453"/>
                  </a:cubicBezTo>
                  <a:cubicBezTo>
                    <a:pt x="1101090" y="212788"/>
                    <a:pt x="901700" y="141668"/>
                    <a:pt x="822960" y="119443"/>
                  </a:cubicBezTo>
                  <a:cubicBezTo>
                    <a:pt x="744220" y="97218"/>
                    <a:pt x="622935" y="76263"/>
                    <a:pt x="613410" y="66103"/>
                  </a:cubicBezTo>
                  <a:cubicBezTo>
                    <a:pt x="603885" y="55943"/>
                    <a:pt x="791210" y="54673"/>
                    <a:pt x="765810" y="58483"/>
                  </a:cubicBezTo>
                  <a:cubicBezTo>
                    <a:pt x="740410" y="62293"/>
                    <a:pt x="529590" y="82613"/>
                    <a:pt x="461010" y="88963"/>
                  </a:cubicBezTo>
                  <a:cubicBezTo>
                    <a:pt x="392430" y="95313"/>
                    <a:pt x="385445" y="90868"/>
                    <a:pt x="354330" y="96583"/>
                  </a:cubicBezTo>
                  <a:cubicBezTo>
                    <a:pt x="323215" y="102298"/>
                    <a:pt x="262890" y="118808"/>
                    <a:pt x="274320" y="123253"/>
                  </a:cubicBezTo>
                  <a:cubicBezTo>
                    <a:pt x="285750" y="127698"/>
                    <a:pt x="469900" y="120713"/>
                    <a:pt x="422910" y="123253"/>
                  </a:cubicBezTo>
                  <a:lnTo>
                    <a:pt x="0" y="14230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フリーフォーム 100">
              <a:extLst>
                <a:ext uri="{FF2B5EF4-FFF2-40B4-BE49-F238E27FC236}">
                  <a16:creationId xmlns:a16="http://schemas.microsoft.com/office/drawing/2014/main" id="{73D55A06-0298-3AD1-5410-D4E3C22B8549}"/>
                </a:ext>
              </a:extLst>
            </p:cNvPr>
            <p:cNvSpPr/>
            <p:nvPr/>
          </p:nvSpPr>
          <p:spPr>
            <a:xfrm>
              <a:off x="8960400" y="674105"/>
              <a:ext cx="736380" cy="372875"/>
            </a:xfrm>
            <a:custGeom>
              <a:avLst/>
              <a:gdLst>
                <a:gd name="connsiteX0" fmla="*/ 476970 w 736380"/>
                <a:gd name="connsiteY0" fmla="*/ 265 h 372875"/>
                <a:gd name="connsiteX1" fmla="*/ 99780 w 736380"/>
                <a:gd name="connsiteY1" fmla="*/ 87895 h 372875"/>
                <a:gd name="connsiteX2" fmla="*/ 107400 w 736380"/>
                <a:gd name="connsiteY2" fmla="*/ 114565 h 372875"/>
                <a:gd name="connsiteX3" fmla="*/ 720 w 736380"/>
                <a:gd name="connsiteY3" fmla="*/ 148855 h 372875"/>
                <a:gd name="connsiteX4" fmla="*/ 168360 w 736380"/>
                <a:gd name="connsiteY4" fmla="*/ 194575 h 372875"/>
                <a:gd name="connsiteX5" fmla="*/ 156930 w 736380"/>
                <a:gd name="connsiteY5" fmla="*/ 202195 h 372875"/>
                <a:gd name="connsiteX6" fmla="*/ 736050 w 736380"/>
                <a:gd name="connsiteY6" fmla="*/ 118375 h 372875"/>
                <a:gd name="connsiteX7" fmla="*/ 240750 w 736380"/>
                <a:gd name="connsiteY7" fmla="*/ 213625 h 372875"/>
                <a:gd name="connsiteX8" fmla="*/ 282660 w 736380"/>
                <a:gd name="connsiteY8" fmla="*/ 369835 h 372875"/>
                <a:gd name="connsiteX9" fmla="*/ 255990 w 736380"/>
                <a:gd name="connsiteY9" fmla="*/ 308875 h 372875"/>
                <a:gd name="connsiteX10" fmla="*/ 183600 w 736380"/>
                <a:gd name="connsiteY10" fmla="*/ 209815 h 372875"/>
                <a:gd name="connsiteX11" fmla="*/ 42630 w 736380"/>
                <a:gd name="connsiteY11" fmla="*/ 137425 h 372875"/>
                <a:gd name="connsiteX12" fmla="*/ 229320 w 736380"/>
                <a:gd name="connsiteY12" fmla="*/ 99325 h 372875"/>
                <a:gd name="connsiteX13" fmla="*/ 153120 w 736380"/>
                <a:gd name="connsiteY13" fmla="*/ 103135 h 372875"/>
                <a:gd name="connsiteX14" fmla="*/ 301710 w 736380"/>
                <a:gd name="connsiteY14" fmla="*/ 61225 h 372875"/>
                <a:gd name="connsiteX15" fmla="*/ 476970 w 736380"/>
                <a:gd name="connsiteY15" fmla="*/ 265 h 37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36380" h="372875">
                  <a:moveTo>
                    <a:pt x="476970" y="265"/>
                  </a:moveTo>
                  <a:cubicBezTo>
                    <a:pt x="443315" y="4710"/>
                    <a:pt x="161375" y="68845"/>
                    <a:pt x="99780" y="87895"/>
                  </a:cubicBezTo>
                  <a:cubicBezTo>
                    <a:pt x="38185" y="106945"/>
                    <a:pt x="123910" y="104405"/>
                    <a:pt x="107400" y="114565"/>
                  </a:cubicBezTo>
                  <a:cubicBezTo>
                    <a:pt x="90890" y="124725"/>
                    <a:pt x="-9440" y="135520"/>
                    <a:pt x="720" y="148855"/>
                  </a:cubicBezTo>
                  <a:cubicBezTo>
                    <a:pt x="10880" y="162190"/>
                    <a:pt x="142325" y="185685"/>
                    <a:pt x="168360" y="194575"/>
                  </a:cubicBezTo>
                  <a:cubicBezTo>
                    <a:pt x="194395" y="203465"/>
                    <a:pt x="62315" y="214895"/>
                    <a:pt x="156930" y="202195"/>
                  </a:cubicBezTo>
                  <a:cubicBezTo>
                    <a:pt x="251545" y="189495"/>
                    <a:pt x="722080" y="116470"/>
                    <a:pt x="736050" y="118375"/>
                  </a:cubicBezTo>
                  <a:cubicBezTo>
                    <a:pt x="750020" y="120280"/>
                    <a:pt x="316315" y="171715"/>
                    <a:pt x="240750" y="213625"/>
                  </a:cubicBezTo>
                  <a:cubicBezTo>
                    <a:pt x="165185" y="255535"/>
                    <a:pt x="280120" y="353960"/>
                    <a:pt x="282660" y="369835"/>
                  </a:cubicBezTo>
                  <a:cubicBezTo>
                    <a:pt x="285200" y="385710"/>
                    <a:pt x="272500" y="335545"/>
                    <a:pt x="255990" y="308875"/>
                  </a:cubicBezTo>
                  <a:cubicBezTo>
                    <a:pt x="239480" y="282205"/>
                    <a:pt x="219160" y="238390"/>
                    <a:pt x="183600" y="209815"/>
                  </a:cubicBezTo>
                  <a:cubicBezTo>
                    <a:pt x="148040" y="181240"/>
                    <a:pt x="35010" y="155840"/>
                    <a:pt x="42630" y="137425"/>
                  </a:cubicBezTo>
                  <a:cubicBezTo>
                    <a:pt x="50250" y="119010"/>
                    <a:pt x="210905" y="105040"/>
                    <a:pt x="229320" y="99325"/>
                  </a:cubicBezTo>
                  <a:cubicBezTo>
                    <a:pt x="247735" y="93610"/>
                    <a:pt x="141055" y="109485"/>
                    <a:pt x="153120" y="103135"/>
                  </a:cubicBezTo>
                  <a:cubicBezTo>
                    <a:pt x="165185" y="96785"/>
                    <a:pt x="249640" y="73925"/>
                    <a:pt x="301710" y="61225"/>
                  </a:cubicBezTo>
                  <a:cubicBezTo>
                    <a:pt x="353780" y="48525"/>
                    <a:pt x="510625" y="-4180"/>
                    <a:pt x="476970" y="2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フリーフォーム 101">
              <a:extLst>
                <a:ext uri="{FF2B5EF4-FFF2-40B4-BE49-F238E27FC236}">
                  <a16:creationId xmlns:a16="http://schemas.microsoft.com/office/drawing/2014/main" id="{A3478B32-B929-1490-77E9-457336B65388}"/>
                </a:ext>
              </a:extLst>
            </p:cNvPr>
            <p:cNvSpPr/>
            <p:nvPr/>
          </p:nvSpPr>
          <p:spPr>
            <a:xfrm>
              <a:off x="9745948" y="577088"/>
              <a:ext cx="856363" cy="687836"/>
            </a:xfrm>
            <a:custGeom>
              <a:avLst/>
              <a:gdLst>
                <a:gd name="connsiteX0" fmla="*/ 15272 w 856363"/>
                <a:gd name="connsiteY0" fmla="*/ 21082 h 687836"/>
                <a:gd name="connsiteX1" fmla="*/ 72422 w 856363"/>
                <a:gd name="connsiteY1" fmla="*/ 17272 h 687836"/>
                <a:gd name="connsiteX2" fmla="*/ 590582 w 856363"/>
                <a:gd name="connsiteY2" fmla="*/ 9652 h 687836"/>
                <a:gd name="connsiteX3" fmla="*/ 685832 w 856363"/>
                <a:gd name="connsiteY3" fmla="*/ 165862 h 687836"/>
                <a:gd name="connsiteX4" fmla="*/ 701072 w 856363"/>
                <a:gd name="connsiteY4" fmla="*/ 154432 h 687836"/>
                <a:gd name="connsiteX5" fmla="*/ 826802 w 856363"/>
                <a:gd name="connsiteY5" fmla="*/ 402082 h 687836"/>
                <a:gd name="connsiteX6" fmla="*/ 819182 w 856363"/>
                <a:gd name="connsiteY6" fmla="*/ 363982 h 687836"/>
                <a:gd name="connsiteX7" fmla="*/ 830612 w 856363"/>
                <a:gd name="connsiteY7" fmla="*/ 687832 h 687836"/>
                <a:gd name="connsiteX8" fmla="*/ 826802 w 856363"/>
                <a:gd name="connsiteY8" fmla="*/ 371602 h 687836"/>
                <a:gd name="connsiteX9" fmla="*/ 845852 w 856363"/>
                <a:gd name="connsiteY9" fmla="*/ 558292 h 687836"/>
                <a:gd name="connsiteX10" fmla="*/ 640112 w 856363"/>
                <a:gd name="connsiteY10" fmla="*/ 101092 h 687836"/>
                <a:gd name="connsiteX11" fmla="*/ 670592 w 856363"/>
                <a:gd name="connsiteY11" fmla="*/ 120142 h 687836"/>
                <a:gd name="connsiteX12" fmla="*/ 544862 w 856363"/>
                <a:gd name="connsiteY12" fmla="*/ 32512 h 687836"/>
                <a:gd name="connsiteX13" fmla="*/ 472472 w 856363"/>
                <a:gd name="connsiteY13" fmla="*/ 21082 h 687836"/>
                <a:gd name="connsiteX14" fmla="*/ 575342 w 856363"/>
                <a:gd name="connsiteY14" fmla="*/ 43942 h 687836"/>
                <a:gd name="connsiteX15" fmla="*/ 403892 w 856363"/>
                <a:gd name="connsiteY15" fmla="*/ 24892 h 687836"/>
                <a:gd name="connsiteX16" fmla="*/ 15272 w 856363"/>
                <a:gd name="connsiteY16" fmla="*/ 21082 h 687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56363" h="687836">
                  <a:moveTo>
                    <a:pt x="15272" y="21082"/>
                  </a:moveTo>
                  <a:cubicBezTo>
                    <a:pt x="-39973" y="19812"/>
                    <a:pt x="72422" y="17272"/>
                    <a:pt x="72422" y="17272"/>
                  </a:cubicBezTo>
                  <a:cubicBezTo>
                    <a:pt x="168307" y="15367"/>
                    <a:pt x="488347" y="-15113"/>
                    <a:pt x="590582" y="9652"/>
                  </a:cubicBezTo>
                  <a:cubicBezTo>
                    <a:pt x="692817" y="34417"/>
                    <a:pt x="685832" y="165862"/>
                    <a:pt x="685832" y="165862"/>
                  </a:cubicBezTo>
                  <a:cubicBezTo>
                    <a:pt x="704247" y="189992"/>
                    <a:pt x="677577" y="115062"/>
                    <a:pt x="701072" y="154432"/>
                  </a:cubicBezTo>
                  <a:cubicBezTo>
                    <a:pt x="724567" y="193802"/>
                    <a:pt x="807117" y="367157"/>
                    <a:pt x="826802" y="402082"/>
                  </a:cubicBezTo>
                  <a:cubicBezTo>
                    <a:pt x="846487" y="437007"/>
                    <a:pt x="818547" y="316357"/>
                    <a:pt x="819182" y="363982"/>
                  </a:cubicBezTo>
                  <a:cubicBezTo>
                    <a:pt x="819817" y="411607"/>
                    <a:pt x="829342" y="686562"/>
                    <a:pt x="830612" y="687832"/>
                  </a:cubicBezTo>
                  <a:cubicBezTo>
                    <a:pt x="831882" y="689102"/>
                    <a:pt x="824262" y="393192"/>
                    <a:pt x="826802" y="371602"/>
                  </a:cubicBezTo>
                  <a:cubicBezTo>
                    <a:pt x="829342" y="350012"/>
                    <a:pt x="876967" y="603377"/>
                    <a:pt x="845852" y="558292"/>
                  </a:cubicBezTo>
                  <a:cubicBezTo>
                    <a:pt x="814737" y="513207"/>
                    <a:pt x="669322" y="174117"/>
                    <a:pt x="640112" y="101092"/>
                  </a:cubicBezTo>
                  <a:cubicBezTo>
                    <a:pt x="610902" y="28067"/>
                    <a:pt x="686467" y="131572"/>
                    <a:pt x="670592" y="120142"/>
                  </a:cubicBezTo>
                  <a:cubicBezTo>
                    <a:pt x="654717" y="108712"/>
                    <a:pt x="577882" y="49022"/>
                    <a:pt x="544862" y="32512"/>
                  </a:cubicBezTo>
                  <a:cubicBezTo>
                    <a:pt x="511842" y="16002"/>
                    <a:pt x="467392" y="19177"/>
                    <a:pt x="472472" y="21082"/>
                  </a:cubicBezTo>
                  <a:cubicBezTo>
                    <a:pt x="477552" y="22987"/>
                    <a:pt x="586772" y="43307"/>
                    <a:pt x="575342" y="43942"/>
                  </a:cubicBezTo>
                  <a:cubicBezTo>
                    <a:pt x="563912" y="44577"/>
                    <a:pt x="493427" y="28067"/>
                    <a:pt x="403892" y="24892"/>
                  </a:cubicBezTo>
                  <a:cubicBezTo>
                    <a:pt x="314357" y="21717"/>
                    <a:pt x="70517" y="22352"/>
                    <a:pt x="15272" y="210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フリーフォーム 102">
              <a:extLst>
                <a:ext uri="{FF2B5EF4-FFF2-40B4-BE49-F238E27FC236}">
                  <a16:creationId xmlns:a16="http://schemas.microsoft.com/office/drawing/2014/main" id="{F0A5BD4A-A27F-B05B-E611-9714E4546469}"/>
                </a:ext>
              </a:extLst>
            </p:cNvPr>
            <p:cNvSpPr/>
            <p:nvPr/>
          </p:nvSpPr>
          <p:spPr>
            <a:xfrm>
              <a:off x="9442655" y="695325"/>
              <a:ext cx="1025161" cy="585713"/>
            </a:xfrm>
            <a:custGeom>
              <a:avLst/>
              <a:gdLst>
                <a:gd name="connsiteX0" fmla="*/ 0 w 1025161"/>
                <a:gd name="connsiteY0" fmla="*/ 45781 h 585713"/>
                <a:gd name="connsiteX1" fmla="*/ 822222 w 1025161"/>
                <a:gd name="connsiteY1" fmla="*/ 75278 h 585713"/>
                <a:gd name="connsiteX2" fmla="*/ 1017639 w 1025161"/>
                <a:gd name="connsiteY2" fmla="*/ 584098 h 585713"/>
                <a:gd name="connsiteX3" fmla="*/ 984455 w 1025161"/>
                <a:gd name="connsiteY3" fmla="*/ 241198 h 585713"/>
                <a:gd name="connsiteX4" fmla="*/ 980768 w 1025161"/>
                <a:gd name="connsiteY4" fmla="*/ 377620 h 585713"/>
                <a:gd name="connsiteX5" fmla="*/ 903339 w 1025161"/>
                <a:gd name="connsiteY5" fmla="*/ 149020 h 585713"/>
                <a:gd name="connsiteX6" fmla="*/ 789039 w 1025161"/>
                <a:gd name="connsiteY6" fmla="*/ 12598 h 585713"/>
                <a:gd name="connsiteX7" fmla="*/ 593622 w 1025161"/>
                <a:gd name="connsiteY7" fmla="*/ 5223 h 585713"/>
                <a:gd name="connsiteX8" fmla="*/ 604684 w 1025161"/>
                <a:gd name="connsiteY8" fmla="*/ 5223 h 585713"/>
                <a:gd name="connsiteX9" fmla="*/ 0 w 1025161"/>
                <a:gd name="connsiteY9" fmla="*/ 45781 h 585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5161" h="585713">
                  <a:moveTo>
                    <a:pt x="0" y="45781"/>
                  </a:moveTo>
                  <a:cubicBezTo>
                    <a:pt x="326308" y="15670"/>
                    <a:pt x="652616" y="-14441"/>
                    <a:pt x="822222" y="75278"/>
                  </a:cubicBezTo>
                  <a:cubicBezTo>
                    <a:pt x="991828" y="164997"/>
                    <a:pt x="990600" y="556445"/>
                    <a:pt x="1017639" y="584098"/>
                  </a:cubicBezTo>
                  <a:cubicBezTo>
                    <a:pt x="1044678" y="611751"/>
                    <a:pt x="990600" y="275611"/>
                    <a:pt x="984455" y="241198"/>
                  </a:cubicBezTo>
                  <a:cubicBezTo>
                    <a:pt x="978310" y="206785"/>
                    <a:pt x="994287" y="392983"/>
                    <a:pt x="980768" y="377620"/>
                  </a:cubicBezTo>
                  <a:cubicBezTo>
                    <a:pt x="967249" y="362257"/>
                    <a:pt x="935294" y="209857"/>
                    <a:pt x="903339" y="149020"/>
                  </a:cubicBezTo>
                  <a:cubicBezTo>
                    <a:pt x="871384" y="88183"/>
                    <a:pt x="840658" y="36564"/>
                    <a:pt x="789039" y="12598"/>
                  </a:cubicBezTo>
                  <a:cubicBezTo>
                    <a:pt x="737420" y="-11368"/>
                    <a:pt x="624348" y="6452"/>
                    <a:pt x="593622" y="5223"/>
                  </a:cubicBezTo>
                  <a:cubicBezTo>
                    <a:pt x="562896" y="3994"/>
                    <a:pt x="604684" y="5223"/>
                    <a:pt x="604684" y="5223"/>
                  </a:cubicBezTo>
                  <a:lnTo>
                    <a:pt x="0" y="4578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フリーフォーム 103">
              <a:extLst>
                <a:ext uri="{FF2B5EF4-FFF2-40B4-BE49-F238E27FC236}">
                  <a16:creationId xmlns:a16="http://schemas.microsoft.com/office/drawing/2014/main" id="{24CB6B46-0E6B-9239-80BD-27A54BB9FC3B}"/>
                </a:ext>
              </a:extLst>
            </p:cNvPr>
            <p:cNvSpPr/>
            <p:nvPr/>
          </p:nvSpPr>
          <p:spPr>
            <a:xfrm>
              <a:off x="9160633" y="406024"/>
              <a:ext cx="555562" cy="184481"/>
            </a:xfrm>
            <a:custGeom>
              <a:avLst/>
              <a:gdLst>
                <a:gd name="connsiteX0" fmla="*/ 551505 w 555562"/>
                <a:gd name="connsiteY0" fmla="*/ 750 h 184481"/>
                <a:gd name="connsiteX1" fmla="*/ 235499 w 555562"/>
                <a:gd name="connsiteY1" fmla="*/ 7473 h 184481"/>
                <a:gd name="connsiteX2" fmla="*/ 296011 w 555562"/>
                <a:gd name="connsiteY2" fmla="*/ 7473 h 184481"/>
                <a:gd name="connsiteX3" fmla="*/ 178349 w 555562"/>
                <a:gd name="connsiteY3" fmla="*/ 84794 h 184481"/>
                <a:gd name="connsiteX4" fmla="*/ 90943 w 555562"/>
                <a:gd name="connsiteY4" fmla="*/ 145305 h 184481"/>
                <a:gd name="connsiteX5" fmla="*/ 154817 w 555562"/>
                <a:gd name="connsiteY5" fmla="*/ 138582 h 184481"/>
                <a:gd name="connsiteX6" fmla="*/ 504441 w 555562"/>
                <a:gd name="connsiteY6" fmla="*/ 118411 h 184481"/>
                <a:gd name="connsiteX7" fmla="*/ 279202 w 555562"/>
                <a:gd name="connsiteY7" fmla="*/ 128497 h 184481"/>
                <a:gd name="connsiteX8" fmla="*/ 176 w 555562"/>
                <a:gd name="connsiteY8" fmla="*/ 182285 h 184481"/>
                <a:gd name="connsiteX9" fmla="*/ 235499 w 555562"/>
                <a:gd name="connsiteY9" fmla="*/ 44452 h 184481"/>
                <a:gd name="connsiteX10" fmla="*/ 131285 w 555562"/>
                <a:gd name="connsiteY10" fmla="*/ 67985 h 184481"/>
                <a:gd name="connsiteX11" fmla="*/ 208605 w 555562"/>
                <a:gd name="connsiteY11" fmla="*/ 44452 h 184481"/>
                <a:gd name="connsiteX12" fmla="*/ 403588 w 555562"/>
                <a:gd name="connsiteY12" fmla="*/ 27644 h 184481"/>
                <a:gd name="connsiteX13" fmla="*/ 551505 w 555562"/>
                <a:gd name="connsiteY13" fmla="*/ 750 h 184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5562" h="184481">
                  <a:moveTo>
                    <a:pt x="551505" y="750"/>
                  </a:moveTo>
                  <a:cubicBezTo>
                    <a:pt x="523490" y="-2612"/>
                    <a:pt x="278081" y="6353"/>
                    <a:pt x="235499" y="7473"/>
                  </a:cubicBezTo>
                  <a:cubicBezTo>
                    <a:pt x="192917" y="8594"/>
                    <a:pt x="305536" y="-5414"/>
                    <a:pt x="296011" y="7473"/>
                  </a:cubicBezTo>
                  <a:cubicBezTo>
                    <a:pt x="286486" y="20360"/>
                    <a:pt x="212527" y="61822"/>
                    <a:pt x="178349" y="84794"/>
                  </a:cubicBezTo>
                  <a:cubicBezTo>
                    <a:pt x="144171" y="107766"/>
                    <a:pt x="94865" y="136340"/>
                    <a:pt x="90943" y="145305"/>
                  </a:cubicBezTo>
                  <a:cubicBezTo>
                    <a:pt x="87021" y="154270"/>
                    <a:pt x="154817" y="138582"/>
                    <a:pt x="154817" y="138582"/>
                  </a:cubicBezTo>
                  <a:lnTo>
                    <a:pt x="504441" y="118411"/>
                  </a:lnTo>
                  <a:cubicBezTo>
                    <a:pt x="525172" y="116730"/>
                    <a:pt x="363246" y="117851"/>
                    <a:pt x="279202" y="128497"/>
                  </a:cubicBezTo>
                  <a:cubicBezTo>
                    <a:pt x="195158" y="139143"/>
                    <a:pt x="7460" y="196292"/>
                    <a:pt x="176" y="182285"/>
                  </a:cubicBezTo>
                  <a:cubicBezTo>
                    <a:pt x="-7108" y="168278"/>
                    <a:pt x="213648" y="63502"/>
                    <a:pt x="235499" y="44452"/>
                  </a:cubicBezTo>
                  <a:cubicBezTo>
                    <a:pt x="257350" y="25402"/>
                    <a:pt x="135767" y="67985"/>
                    <a:pt x="131285" y="67985"/>
                  </a:cubicBezTo>
                  <a:cubicBezTo>
                    <a:pt x="126803" y="67985"/>
                    <a:pt x="163221" y="51176"/>
                    <a:pt x="208605" y="44452"/>
                  </a:cubicBezTo>
                  <a:cubicBezTo>
                    <a:pt x="253989" y="37728"/>
                    <a:pt x="352041" y="31566"/>
                    <a:pt x="403588" y="27644"/>
                  </a:cubicBezTo>
                  <a:cubicBezTo>
                    <a:pt x="455135" y="23722"/>
                    <a:pt x="579520" y="4112"/>
                    <a:pt x="551505" y="7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フリーフォーム 104">
              <a:extLst>
                <a:ext uri="{FF2B5EF4-FFF2-40B4-BE49-F238E27FC236}">
                  <a16:creationId xmlns:a16="http://schemas.microsoft.com/office/drawing/2014/main" id="{64390D87-79AD-8245-2845-375DAE0256A5}"/>
                </a:ext>
              </a:extLst>
            </p:cNvPr>
            <p:cNvSpPr/>
            <p:nvPr/>
          </p:nvSpPr>
          <p:spPr>
            <a:xfrm>
              <a:off x="9902206" y="318123"/>
              <a:ext cx="343004" cy="55563"/>
            </a:xfrm>
            <a:custGeom>
              <a:avLst/>
              <a:gdLst>
                <a:gd name="connsiteX0" fmla="*/ 1553 w 343004"/>
                <a:gd name="connsiteY0" fmla="*/ 18053 h 55563"/>
                <a:gd name="connsiteX1" fmla="*/ 173003 w 343004"/>
                <a:gd name="connsiteY1" fmla="*/ 1245 h 55563"/>
                <a:gd name="connsiteX2" fmla="*/ 337729 w 343004"/>
                <a:gd name="connsiteY2" fmla="*/ 55033 h 55563"/>
                <a:gd name="connsiteX3" fmla="*/ 277218 w 343004"/>
                <a:gd name="connsiteY3" fmla="*/ 28139 h 55563"/>
                <a:gd name="connsiteX4" fmla="*/ 1553 w 343004"/>
                <a:gd name="connsiteY4" fmla="*/ 18053 h 5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3004" h="55563">
                  <a:moveTo>
                    <a:pt x="1553" y="18053"/>
                  </a:moveTo>
                  <a:cubicBezTo>
                    <a:pt x="-15816" y="13571"/>
                    <a:pt x="116974" y="-4918"/>
                    <a:pt x="173003" y="1245"/>
                  </a:cubicBezTo>
                  <a:cubicBezTo>
                    <a:pt x="229032" y="7408"/>
                    <a:pt x="320360" y="50551"/>
                    <a:pt x="337729" y="55033"/>
                  </a:cubicBezTo>
                  <a:cubicBezTo>
                    <a:pt x="355098" y="59515"/>
                    <a:pt x="328205" y="34302"/>
                    <a:pt x="277218" y="28139"/>
                  </a:cubicBezTo>
                  <a:cubicBezTo>
                    <a:pt x="226231" y="21976"/>
                    <a:pt x="18922" y="22535"/>
                    <a:pt x="1553" y="180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フリーフォーム 105">
              <a:extLst>
                <a:ext uri="{FF2B5EF4-FFF2-40B4-BE49-F238E27FC236}">
                  <a16:creationId xmlns:a16="http://schemas.microsoft.com/office/drawing/2014/main" id="{EA378802-4C4F-EF02-2648-0634D3D8D2CE}"/>
                </a:ext>
              </a:extLst>
            </p:cNvPr>
            <p:cNvSpPr/>
            <p:nvPr/>
          </p:nvSpPr>
          <p:spPr>
            <a:xfrm>
              <a:off x="8370794" y="1153081"/>
              <a:ext cx="816695" cy="144560"/>
            </a:xfrm>
            <a:custGeom>
              <a:avLst/>
              <a:gdLst>
                <a:gd name="connsiteX0" fmla="*/ 0 w 816695"/>
                <a:gd name="connsiteY0" fmla="*/ 144560 h 144560"/>
                <a:gd name="connsiteX1" fmla="*/ 460562 w 816695"/>
                <a:gd name="connsiteY1" fmla="*/ 40345 h 144560"/>
                <a:gd name="connsiteX2" fmla="*/ 252132 w 816695"/>
                <a:gd name="connsiteY2" fmla="*/ 43707 h 144560"/>
                <a:gd name="connsiteX3" fmla="*/ 400050 w 816695"/>
                <a:gd name="connsiteY3" fmla="*/ 40345 h 144560"/>
                <a:gd name="connsiteX4" fmla="*/ 813547 w 816695"/>
                <a:gd name="connsiteY4" fmla="*/ 70601 h 144560"/>
                <a:gd name="connsiteX5" fmla="*/ 581585 w 816695"/>
                <a:gd name="connsiteY5" fmla="*/ 60516 h 144560"/>
                <a:gd name="connsiteX6" fmla="*/ 416859 w 816695"/>
                <a:gd name="connsiteY6" fmla="*/ 4 h 144560"/>
                <a:gd name="connsiteX7" fmla="*/ 262218 w 816695"/>
                <a:gd name="connsiteY7" fmla="*/ 57154 h 144560"/>
                <a:gd name="connsiteX8" fmla="*/ 0 w 816695"/>
                <a:gd name="connsiteY8" fmla="*/ 144560 h 14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6695" h="144560">
                  <a:moveTo>
                    <a:pt x="0" y="144560"/>
                  </a:moveTo>
                  <a:cubicBezTo>
                    <a:pt x="209270" y="100857"/>
                    <a:pt x="418540" y="57154"/>
                    <a:pt x="460562" y="40345"/>
                  </a:cubicBezTo>
                  <a:cubicBezTo>
                    <a:pt x="502584" y="23536"/>
                    <a:pt x="262217" y="43707"/>
                    <a:pt x="252132" y="43707"/>
                  </a:cubicBezTo>
                  <a:cubicBezTo>
                    <a:pt x="242047" y="43707"/>
                    <a:pt x="306481" y="35863"/>
                    <a:pt x="400050" y="40345"/>
                  </a:cubicBezTo>
                  <a:cubicBezTo>
                    <a:pt x="493619" y="44827"/>
                    <a:pt x="783291" y="67239"/>
                    <a:pt x="813547" y="70601"/>
                  </a:cubicBezTo>
                  <a:cubicBezTo>
                    <a:pt x="843803" y="73963"/>
                    <a:pt x="647700" y="72282"/>
                    <a:pt x="581585" y="60516"/>
                  </a:cubicBezTo>
                  <a:cubicBezTo>
                    <a:pt x="515470" y="48750"/>
                    <a:pt x="470087" y="564"/>
                    <a:pt x="416859" y="4"/>
                  </a:cubicBezTo>
                  <a:cubicBezTo>
                    <a:pt x="363631" y="-556"/>
                    <a:pt x="262218" y="57154"/>
                    <a:pt x="262218" y="57154"/>
                  </a:cubicBezTo>
                  <a:lnTo>
                    <a:pt x="0" y="14456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フリーフォーム 106">
              <a:extLst>
                <a:ext uri="{FF2B5EF4-FFF2-40B4-BE49-F238E27FC236}">
                  <a16:creationId xmlns:a16="http://schemas.microsoft.com/office/drawing/2014/main" id="{3CAACA12-4530-09A2-E6BA-36524FF850AF}"/>
                </a:ext>
              </a:extLst>
            </p:cNvPr>
            <p:cNvSpPr/>
            <p:nvPr/>
          </p:nvSpPr>
          <p:spPr>
            <a:xfrm>
              <a:off x="8889482" y="2753684"/>
              <a:ext cx="101392" cy="743286"/>
            </a:xfrm>
            <a:custGeom>
              <a:avLst/>
              <a:gdLst>
                <a:gd name="connsiteX0" fmla="*/ 2270 w 101392"/>
                <a:gd name="connsiteY0" fmla="*/ 12038 h 743286"/>
                <a:gd name="connsiteX1" fmla="*/ 20287 w 101392"/>
                <a:gd name="connsiteY1" fmla="*/ 264286 h 743286"/>
                <a:gd name="connsiteX2" fmla="*/ 101367 w 101392"/>
                <a:gd name="connsiteY2" fmla="*/ 363384 h 743286"/>
                <a:gd name="connsiteX3" fmla="*/ 29296 w 101392"/>
                <a:gd name="connsiteY3" fmla="*/ 417437 h 743286"/>
                <a:gd name="connsiteX4" fmla="*/ 47314 w 101392"/>
                <a:gd name="connsiteY4" fmla="*/ 741756 h 743286"/>
                <a:gd name="connsiteX5" fmla="*/ 60827 w 101392"/>
                <a:gd name="connsiteY5" fmla="*/ 534552 h 743286"/>
                <a:gd name="connsiteX6" fmla="*/ 60827 w 101392"/>
                <a:gd name="connsiteY6" fmla="*/ 417437 h 743286"/>
                <a:gd name="connsiteX7" fmla="*/ 78845 w 101392"/>
                <a:gd name="connsiteY7" fmla="*/ 435455 h 743286"/>
                <a:gd name="connsiteX8" fmla="*/ 74341 w 101392"/>
                <a:gd name="connsiteY8" fmla="*/ 376897 h 743286"/>
                <a:gd name="connsiteX9" fmla="*/ 60827 w 101392"/>
                <a:gd name="connsiteY9" fmla="*/ 322844 h 743286"/>
                <a:gd name="connsiteX10" fmla="*/ 6774 w 101392"/>
                <a:gd name="connsiteY10" fmla="*/ 66091 h 743286"/>
                <a:gd name="connsiteX11" fmla="*/ 2270 w 101392"/>
                <a:gd name="connsiteY11" fmla="*/ 12038 h 74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392" h="743286">
                  <a:moveTo>
                    <a:pt x="2270" y="12038"/>
                  </a:moveTo>
                  <a:cubicBezTo>
                    <a:pt x="4522" y="45070"/>
                    <a:pt x="3771" y="205728"/>
                    <a:pt x="20287" y="264286"/>
                  </a:cubicBezTo>
                  <a:cubicBezTo>
                    <a:pt x="36803" y="322844"/>
                    <a:pt x="99866" y="337859"/>
                    <a:pt x="101367" y="363384"/>
                  </a:cubicBezTo>
                  <a:cubicBezTo>
                    <a:pt x="102868" y="388909"/>
                    <a:pt x="38305" y="354375"/>
                    <a:pt x="29296" y="417437"/>
                  </a:cubicBezTo>
                  <a:cubicBezTo>
                    <a:pt x="20287" y="480499"/>
                    <a:pt x="42059" y="722237"/>
                    <a:pt x="47314" y="741756"/>
                  </a:cubicBezTo>
                  <a:cubicBezTo>
                    <a:pt x="52569" y="761275"/>
                    <a:pt x="58575" y="588605"/>
                    <a:pt x="60827" y="534552"/>
                  </a:cubicBezTo>
                  <a:cubicBezTo>
                    <a:pt x="63079" y="480499"/>
                    <a:pt x="60827" y="417437"/>
                    <a:pt x="60827" y="417437"/>
                  </a:cubicBezTo>
                  <a:cubicBezTo>
                    <a:pt x="63830" y="400921"/>
                    <a:pt x="76593" y="442212"/>
                    <a:pt x="78845" y="435455"/>
                  </a:cubicBezTo>
                  <a:cubicBezTo>
                    <a:pt x="81097" y="428698"/>
                    <a:pt x="77344" y="395665"/>
                    <a:pt x="74341" y="376897"/>
                  </a:cubicBezTo>
                  <a:cubicBezTo>
                    <a:pt x="71338" y="358129"/>
                    <a:pt x="72088" y="374645"/>
                    <a:pt x="60827" y="322844"/>
                  </a:cubicBezTo>
                  <a:cubicBezTo>
                    <a:pt x="49566" y="271043"/>
                    <a:pt x="6774" y="66091"/>
                    <a:pt x="6774" y="66091"/>
                  </a:cubicBezTo>
                  <a:cubicBezTo>
                    <a:pt x="-2985" y="19545"/>
                    <a:pt x="18" y="-20994"/>
                    <a:pt x="2270" y="12038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フリーフォーム 107">
              <a:extLst>
                <a:ext uri="{FF2B5EF4-FFF2-40B4-BE49-F238E27FC236}">
                  <a16:creationId xmlns:a16="http://schemas.microsoft.com/office/drawing/2014/main" id="{8784D211-B9B5-266A-6173-86D66FB55F80}"/>
                </a:ext>
              </a:extLst>
            </p:cNvPr>
            <p:cNvSpPr/>
            <p:nvPr/>
          </p:nvSpPr>
          <p:spPr>
            <a:xfrm>
              <a:off x="8982669" y="1805458"/>
              <a:ext cx="197754" cy="502348"/>
            </a:xfrm>
            <a:custGeom>
              <a:avLst/>
              <a:gdLst>
                <a:gd name="connsiteX0" fmla="*/ 174844 w 197754"/>
                <a:gd name="connsiteY0" fmla="*/ 820 h 502348"/>
                <a:gd name="connsiteX1" fmla="*/ 188358 w 197754"/>
                <a:gd name="connsiteY1" fmla="*/ 131448 h 502348"/>
                <a:gd name="connsiteX2" fmla="*/ 12685 w 197754"/>
                <a:gd name="connsiteY2" fmla="*/ 289104 h 502348"/>
                <a:gd name="connsiteX3" fmla="*/ 12685 w 197754"/>
                <a:gd name="connsiteY3" fmla="*/ 500812 h 502348"/>
                <a:gd name="connsiteX4" fmla="*/ 3676 w 197754"/>
                <a:gd name="connsiteY4" fmla="*/ 379192 h 502348"/>
                <a:gd name="connsiteX5" fmla="*/ 39711 w 197754"/>
                <a:gd name="connsiteY5" fmla="*/ 275590 h 502348"/>
                <a:gd name="connsiteX6" fmla="*/ 183853 w 197754"/>
                <a:gd name="connsiteY6" fmla="*/ 194510 h 502348"/>
                <a:gd name="connsiteX7" fmla="*/ 174844 w 197754"/>
                <a:gd name="connsiteY7" fmla="*/ 820 h 502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7754" h="502348">
                  <a:moveTo>
                    <a:pt x="174844" y="820"/>
                  </a:moveTo>
                  <a:cubicBezTo>
                    <a:pt x="175595" y="-9690"/>
                    <a:pt x="215384" y="83401"/>
                    <a:pt x="188358" y="131448"/>
                  </a:cubicBezTo>
                  <a:cubicBezTo>
                    <a:pt x="161332" y="179495"/>
                    <a:pt x="41964" y="227543"/>
                    <a:pt x="12685" y="289104"/>
                  </a:cubicBezTo>
                  <a:cubicBezTo>
                    <a:pt x="-16594" y="350665"/>
                    <a:pt x="14187" y="485797"/>
                    <a:pt x="12685" y="500812"/>
                  </a:cubicBezTo>
                  <a:cubicBezTo>
                    <a:pt x="11183" y="515827"/>
                    <a:pt x="-828" y="416729"/>
                    <a:pt x="3676" y="379192"/>
                  </a:cubicBezTo>
                  <a:cubicBezTo>
                    <a:pt x="8180" y="341655"/>
                    <a:pt x="9682" y="306370"/>
                    <a:pt x="39711" y="275590"/>
                  </a:cubicBezTo>
                  <a:cubicBezTo>
                    <a:pt x="69740" y="244810"/>
                    <a:pt x="158328" y="232798"/>
                    <a:pt x="183853" y="194510"/>
                  </a:cubicBezTo>
                  <a:cubicBezTo>
                    <a:pt x="209378" y="156222"/>
                    <a:pt x="174093" y="11330"/>
                    <a:pt x="174844" y="820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フリーフォーム 108">
              <a:extLst>
                <a:ext uri="{FF2B5EF4-FFF2-40B4-BE49-F238E27FC236}">
                  <a16:creationId xmlns:a16="http://schemas.microsoft.com/office/drawing/2014/main" id="{0D59BF8B-E321-8B87-EAF0-23942E5171A8}"/>
                </a:ext>
              </a:extLst>
            </p:cNvPr>
            <p:cNvSpPr/>
            <p:nvPr/>
          </p:nvSpPr>
          <p:spPr>
            <a:xfrm>
              <a:off x="8712200" y="1457325"/>
              <a:ext cx="482600" cy="114300"/>
            </a:xfrm>
            <a:custGeom>
              <a:avLst/>
              <a:gdLst>
                <a:gd name="connsiteX0" fmla="*/ 0 w 482600"/>
                <a:gd name="connsiteY0" fmla="*/ 114300 h 114300"/>
                <a:gd name="connsiteX1" fmla="*/ 482600 w 482600"/>
                <a:gd name="connsiteY1" fmla="*/ 0 h 114300"/>
                <a:gd name="connsiteX2" fmla="*/ 349250 w 482600"/>
                <a:gd name="connsiteY2" fmla="*/ 31750 h 114300"/>
                <a:gd name="connsiteX3" fmla="*/ 203200 w 482600"/>
                <a:gd name="connsiteY3" fmla="*/ 69850 h 114300"/>
                <a:gd name="connsiteX4" fmla="*/ 361950 w 482600"/>
                <a:gd name="connsiteY4" fmla="*/ 63500 h 114300"/>
                <a:gd name="connsiteX5" fmla="*/ 196850 w 482600"/>
                <a:gd name="connsiteY5" fmla="*/ 82550 h 114300"/>
                <a:gd name="connsiteX6" fmla="*/ 0 w 482600"/>
                <a:gd name="connsiteY6" fmla="*/ 11430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600" h="114300">
                  <a:moveTo>
                    <a:pt x="0" y="114300"/>
                  </a:moveTo>
                  <a:lnTo>
                    <a:pt x="482600" y="0"/>
                  </a:lnTo>
                  <a:lnTo>
                    <a:pt x="349250" y="31750"/>
                  </a:lnTo>
                  <a:cubicBezTo>
                    <a:pt x="302683" y="43392"/>
                    <a:pt x="201083" y="64558"/>
                    <a:pt x="203200" y="69850"/>
                  </a:cubicBezTo>
                  <a:cubicBezTo>
                    <a:pt x="205317" y="75142"/>
                    <a:pt x="363008" y="61383"/>
                    <a:pt x="361950" y="63500"/>
                  </a:cubicBezTo>
                  <a:cubicBezTo>
                    <a:pt x="360892" y="65617"/>
                    <a:pt x="252412" y="75142"/>
                    <a:pt x="196850" y="82550"/>
                  </a:cubicBezTo>
                  <a:cubicBezTo>
                    <a:pt x="141288" y="89958"/>
                    <a:pt x="84931" y="98954"/>
                    <a:pt x="0" y="1143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フリーフォーム 109">
              <a:extLst>
                <a:ext uri="{FF2B5EF4-FFF2-40B4-BE49-F238E27FC236}">
                  <a16:creationId xmlns:a16="http://schemas.microsoft.com/office/drawing/2014/main" id="{3F01C5E7-4B91-5D18-DEE0-AD0E9436A525}"/>
                </a:ext>
              </a:extLst>
            </p:cNvPr>
            <p:cNvSpPr/>
            <p:nvPr/>
          </p:nvSpPr>
          <p:spPr>
            <a:xfrm>
              <a:off x="8419823" y="1546225"/>
              <a:ext cx="825777" cy="245067"/>
            </a:xfrm>
            <a:custGeom>
              <a:avLst/>
              <a:gdLst>
                <a:gd name="connsiteX0" fmla="*/ 3452 w 825777"/>
                <a:gd name="connsiteY0" fmla="*/ 244475 h 245067"/>
                <a:gd name="connsiteX1" fmla="*/ 451127 w 825777"/>
                <a:gd name="connsiteY1" fmla="*/ 92075 h 245067"/>
                <a:gd name="connsiteX2" fmla="*/ 260627 w 825777"/>
                <a:gd name="connsiteY2" fmla="*/ 146050 h 245067"/>
                <a:gd name="connsiteX3" fmla="*/ 536852 w 825777"/>
                <a:gd name="connsiteY3" fmla="*/ 76200 h 245067"/>
                <a:gd name="connsiteX4" fmla="*/ 825777 w 825777"/>
                <a:gd name="connsiteY4" fmla="*/ 0 h 245067"/>
                <a:gd name="connsiteX5" fmla="*/ 435252 w 825777"/>
                <a:gd name="connsiteY5" fmla="*/ 111125 h 245067"/>
                <a:gd name="connsiteX6" fmla="*/ 235227 w 825777"/>
                <a:gd name="connsiteY6" fmla="*/ 171450 h 245067"/>
                <a:gd name="connsiteX7" fmla="*/ 241577 w 825777"/>
                <a:gd name="connsiteY7" fmla="*/ 146050 h 245067"/>
                <a:gd name="connsiteX8" fmla="*/ 3452 w 825777"/>
                <a:gd name="connsiteY8" fmla="*/ 244475 h 245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5777" h="245067">
                  <a:moveTo>
                    <a:pt x="3452" y="244475"/>
                  </a:moveTo>
                  <a:cubicBezTo>
                    <a:pt x="38377" y="235479"/>
                    <a:pt x="408265" y="108479"/>
                    <a:pt x="451127" y="92075"/>
                  </a:cubicBezTo>
                  <a:cubicBezTo>
                    <a:pt x="493990" y="75671"/>
                    <a:pt x="246340" y="148696"/>
                    <a:pt x="260627" y="146050"/>
                  </a:cubicBezTo>
                  <a:cubicBezTo>
                    <a:pt x="274914" y="143404"/>
                    <a:pt x="536852" y="76200"/>
                    <a:pt x="536852" y="76200"/>
                  </a:cubicBezTo>
                  <a:lnTo>
                    <a:pt x="825777" y="0"/>
                  </a:lnTo>
                  <a:cubicBezTo>
                    <a:pt x="808844" y="5821"/>
                    <a:pt x="533677" y="82550"/>
                    <a:pt x="435252" y="111125"/>
                  </a:cubicBezTo>
                  <a:cubicBezTo>
                    <a:pt x="336827" y="139700"/>
                    <a:pt x="267506" y="165629"/>
                    <a:pt x="235227" y="171450"/>
                  </a:cubicBezTo>
                  <a:cubicBezTo>
                    <a:pt x="202948" y="177271"/>
                    <a:pt x="273856" y="134937"/>
                    <a:pt x="241577" y="146050"/>
                  </a:cubicBezTo>
                  <a:cubicBezTo>
                    <a:pt x="209298" y="157162"/>
                    <a:pt x="-31473" y="253471"/>
                    <a:pt x="3452" y="2444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フリーフォーム 110">
              <a:extLst>
                <a:ext uri="{FF2B5EF4-FFF2-40B4-BE49-F238E27FC236}">
                  <a16:creationId xmlns:a16="http://schemas.microsoft.com/office/drawing/2014/main" id="{DCB2B28F-65B9-8089-5179-5AED5E4CF9D8}"/>
                </a:ext>
              </a:extLst>
            </p:cNvPr>
            <p:cNvSpPr/>
            <p:nvPr/>
          </p:nvSpPr>
          <p:spPr>
            <a:xfrm>
              <a:off x="8301257" y="1663136"/>
              <a:ext cx="858475" cy="236135"/>
            </a:xfrm>
            <a:custGeom>
              <a:avLst/>
              <a:gdLst>
                <a:gd name="connsiteX0" fmla="*/ 1368 w 858475"/>
                <a:gd name="connsiteY0" fmla="*/ 235514 h 236135"/>
                <a:gd name="connsiteX1" fmla="*/ 220443 w 858475"/>
                <a:gd name="connsiteY1" fmla="*/ 143439 h 236135"/>
                <a:gd name="connsiteX2" fmla="*/ 255368 w 858475"/>
                <a:gd name="connsiteY2" fmla="*/ 178364 h 236135"/>
                <a:gd name="connsiteX3" fmla="*/ 855443 w 858475"/>
                <a:gd name="connsiteY3" fmla="*/ 564 h 236135"/>
                <a:gd name="connsiteX4" fmla="*/ 503018 w 858475"/>
                <a:gd name="connsiteY4" fmla="*/ 118039 h 236135"/>
                <a:gd name="connsiteX5" fmla="*/ 258543 w 858475"/>
                <a:gd name="connsiteY5" fmla="*/ 197414 h 236135"/>
                <a:gd name="connsiteX6" fmla="*/ 417293 w 858475"/>
                <a:gd name="connsiteY6" fmla="*/ 127564 h 236135"/>
                <a:gd name="connsiteX7" fmla="*/ 258543 w 858475"/>
                <a:gd name="connsiteY7" fmla="*/ 143439 h 236135"/>
                <a:gd name="connsiteX8" fmla="*/ 363318 w 858475"/>
                <a:gd name="connsiteY8" fmla="*/ 105339 h 236135"/>
                <a:gd name="connsiteX9" fmla="*/ 337918 w 858475"/>
                <a:gd name="connsiteY9" fmla="*/ 89464 h 236135"/>
                <a:gd name="connsiteX10" fmla="*/ 1368 w 858475"/>
                <a:gd name="connsiteY10" fmla="*/ 235514 h 23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8475" h="236135">
                  <a:moveTo>
                    <a:pt x="1368" y="235514"/>
                  </a:moveTo>
                  <a:cubicBezTo>
                    <a:pt x="-18211" y="244510"/>
                    <a:pt x="178110" y="152964"/>
                    <a:pt x="220443" y="143439"/>
                  </a:cubicBezTo>
                  <a:cubicBezTo>
                    <a:pt x="262776" y="133914"/>
                    <a:pt x="149535" y="202176"/>
                    <a:pt x="255368" y="178364"/>
                  </a:cubicBezTo>
                  <a:cubicBezTo>
                    <a:pt x="361201" y="154552"/>
                    <a:pt x="814168" y="10618"/>
                    <a:pt x="855443" y="564"/>
                  </a:cubicBezTo>
                  <a:cubicBezTo>
                    <a:pt x="896718" y="-9490"/>
                    <a:pt x="503018" y="118039"/>
                    <a:pt x="503018" y="118039"/>
                  </a:cubicBezTo>
                  <a:cubicBezTo>
                    <a:pt x="403535" y="150847"/>
                    <a:pt x="272830" y="195827"/>
                    <a:pt x="258543" y="197414"/>
                  </a:cubicBezTo>
                  <a:cubicBezTo>
                    <a:pt x="244256" y="199001"/>
                    <a:pt x="417293" y="136560"/>
                    <a:pt x="417293" y="127564"/>
                  </a:cubicBezTo>
                  <a:cubicBezTo>
                    <a:pt x="417293" y="118568"/>
                    <a:pt x="267539" y="147143"/>
                    <a:pt x="258543" y="143439"/>
                  </a:cubicBezTo>
                  <a:cubicBezTo>
                    <a:pt x="249547" y="139735"/>
                    <a:pt x="350089" y="114335"/>
                    <a:pt x="363318" y="105339"/>
                  </a:cubicBezTo>
                  <a:cubicBezTo>
                    <a:pt x="376547" y="96343"/>
                    <a:pt x="403006" y="68297"/>
                    <a:pt x="337918" y="89464"/>
                  </a:cubicBezTo>
                  <a:cubicBezTo>
                    <a:pt x="272831" y="110631"/>
                    <a:pt x="20947" y="226518"/>
                    <a:pt x="1368" y="2355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フリーフォーム 111">
              <a:extLst>
                <a:ext uri="{FF2B5EF4-FFF2-40B4-BE49-F238E27FC236}">
                  <a16:creationId xmlns:a16="http://schemas.microsoft.com/office/drawing/2014/main" id="{815260E4-CB3F-9EEF-A5B1-DC96FC7340AE}"/>
                </a:ext>
              </a:extLst>
            </p:cNvPr>
            <p:cNvSpPr/>
            <p:nvPr/>
          </p:nvSpPr>
          <p:spPr>
            <a:xfrm>
              <a:off x="8429612" y="1892111"/>
              <a:ext cx="620344" cy="159885"/>
            </a:xfrm>
            <a:custGeom>
              <a:avLst/>
              <a:gdLst>
                <a:gd name="connsiteX0" fmla="*/ 13 w 620344"/>
                <a:gd name="connsiteY0" fmla="*/ 124014 h 159885"/>
                <a:gd name="connsiteX1" fmla="*/ 161938 w 620344"/>
                <a:gd name="connsiteY1" fmla="*/ 111314 h 159885"/>
                <a:gd name="connsiteX2" fmla="*/ 619138 w 620344"/>
                <a:gd name="connsiteY2" fmla="*/ 189 h 159885"/>
                <a:gd name="connsiteX3" fmla="*/ 292113 w 620344"/>
                <a:gd name="connsiteY3" fmla="*/ 85914 h 159885"/>
                <a:gd name="connsiteX4" fmla="*/ 190513 w 620344"/>
                <a:gd name="connsiteY4" fmla="*/ 133539 h 159885"/>
                <a:gd name="connsiteX5" fmla="*/ 336563 w 620344"/>
                <a:gd name="connsiteY5" fmla="*/ 95439 h 159885"/>
                <a:gd name="connsiteX6" fmla="*/ 104788 w 620344"/>
                <a:gd name="connsiteY6" fmla="*/ 158939 h 159885"/>
                <a:gd name="connsiteX7" fmla="*/ 152413 w 620344"/>
                <a:gd name="connsiteY7" fmla="*/ 133539 h 159885"/>
                <a:gd name="connsiteX8" fmla="*/ 13 w 620344"/>
                <a:gd name="connsiteY8" fmla="*/ 124014 h 15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0344" h="159885">
                  <a:moveTo>
                    <a:pt x="13" y="124014"/>
                  </a:moveTo>
                  <a:cubicBezTo>
                    <a:pt x="1600" y="120310"/>
                    <a:pt x="58751" y="131951"/>
                    <a:pt x="161938" y="111314"/>
                  </a:cubicBezTo>
                  <a:cubicBezTo>
                    <a:pt x="265125" y="90677"/>
                    <a:pt x="597442" y="4422"/>
                    <a:pt x="619138" y="189"/>
                  </a:cubicBezTo>
                  <a:cubicBezTo>
                    <a:pt x="640834" y="-4044"/>
                    <a:pt x="363551" y="63689"/>
                    <a:pt x="292113" y="85914"/>
                  </a:cubicBezTo>
                  <a:cubicBezTo>
                    <a:pt x="220676" y="108139"/>
                    <a:pt x="183105" y="131952"/>
                    <a:pt x="190513" y="133539"/>
                  </a:cubicBezTo>
                  <a:cubicBezTo>
                    <a:pt x="197921" y="135126"/>
                    <a:pt x="350850" y="91206"/>
                    <a:pt x="336563" y="95439"/>
                  </a:cubicBezTo>
                  <a:cubicBezTo>
                    <a:pt x="322276" y="99672"/>
                    <a:pt x="135480" y="152589"/>
                    <a:pt x="104788" y="158939"/>
                  </a:cubicBezTo>
                  <a:cubicBezTo>
                    <a:pt x="74096" y="165289"/>
                    <a:pt x="165642" y="137772"/>
                    <a:pt x="152413" y="133539"/>
                  </a:cubicBezTo>
                  <a:cubicBezTo>
                    <a:pt x="139184" y="129306"/>
                    <a:pt x="-1574" y="127718"/>
                    <a:pt x="13" y="1240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フリーフォーム 112">
              <a:extLst>
                <a:ext uri="{FF2B5EF4-FFF2-40B4-BE49-F238E27FC236}">
                  <a16:creationId xmlns:a16="http://schemas.microsoft.com/office/drawing/2014/main" id="{929A8CEA-CE60-76B7-7EA5-9555B8DC6252}"/>
                </a:ext>
              </a:extLst>
            </p:cNvPr>
            <p:cNvSpPr/>
            <p:nvPr/>
          </p:nvSpPr>
          <p:spPr>
            <a:xfrm>
              <a:off x="8483213" y="2104582"/>
              <a:ext cx="346847" cy="597240"/>
            </a:xfrm>
            <a:custGeom>
              <a:avLst/>
              <a:gdLst>
                <a:gd name="connsiteX0" fmla="*/ 346462 w 346847"/>
                <a:gd name="connsiteY0" fmla="*/ 443 h 597240"/>
                <a:gd name="connsiteX1" fmla="*/ 111512 w 346847"/>
                <a:gd name="connsiteY1" fmla="*/ 136968 h 597240"/>
                <a:gd name="connsiteX2" fmla="*/ 13087 w 346847"/>
                <a:gd name="connsiteY2" fmla="*/ 263968 h 597240"/>
                <a:gd name="connsiteX3" fmla="*/ 28962 w 346847"/>
                <a:gd name="connsiteY3" fmla="*/ 238568 h 597240"/>
                <a:gd name="connsiteX4" fmla="*/ 387 w 346847"/>
                <a:gd name="connsiteY4" fmla="*/ 590993 h 597240"/>
                <a:gd name="connsiteX5" fmla="*/ 13087 w 346847"/>
                <a:gd name="connsiteY5" fmla="*/ 444943 h 597240"/>
                <a:gd name="connsiteX6" fmla="*/ 22612 w 346847"/>
                <a:gd name="connsiteY6" fmla="*/ 203643 h 597240"/>
                <a:gd name="connsiteX7" fmla="*/ 387 w 346847"/>
                <a:gd name="connsiteY7" fmla="*/ 387793 h 597240"/>
                <a:gd name="connsiteX8" fmla="*/ 16262 w 346847"/>
                <a:gd name="connsiteY8" fmla="*/ 232218 h 597240"/>
                <a:gd name="connsiteX9" fmla="*/ 51187 w 346847"/>
                <a:gd name="connsiteY9" fmla="*/ 184593 h 597240"/>
                <a:gd name="connsiteX10" fmla="*/ 346462 w 346847"/>
                <a:gd name="connsiteY10" fmla="*/ 443 h 59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6847" h="597240">
                  <a:moveTo>
                    <a:pt x="346462" y="443"/>
                  </a:moveTo>
                  <a:cubicBezTo>
                    <a:pt x="356516" y="-7494"/>
                    <a:pt x="167074" y="93047"/>
                    <a:pt x="111512" y="136968"/>
                  </a:cubicBezTo>
                  <a:cubicBezTo>
                    <a:pt x="55950" y="180889"/>
                    <a:pt x="26845" y="247035"/>
                    <a:pt x="13087" y="263968"/>
                  </a:cubicBezTo>
                  <a:cubicBezTo>
                    <a:pt x="-671" y="280901"/>
                    <a:pt x="31079" y="184064"/>
                    <a:pt x="28962" y="238568"/>
                  </a:cubicBezTo>
                  <a:cubicBezTo>
                    <a:pt x="26845" y="293072"/>
                    <a:pt x="3033" y="556597"/>
                    <a:pt x="387" y="590993"/>
                  </a:cubicBezTo>
                  <a:cubicBezTo>
                    <a:pt x="-2259" y="625389"/>
                    <a:pt x="9383" y="509501"/>
                    <a:pt x="13087" y="444943"/>
                  </a:cubicBezTo>
                  <a:cubicBezTo>
                    <a:pt x="16791" y="380385"/>
                    <a:pt x="24729" y="213168"/>
                    <a:pt x="22612" y="203643"/>
                  </a:cubicBezTo>
                  <a:cubicBezTo>
                    <a:pt x="20495" y="194118"/>
                    <a:pt x="1445" y="383031"/>
                    <a:pt x="387" y="387793"/>
                  </a:cubicBezTo>
                  <a:cubicBezTo>
                    <a:pt x="-671" y="392555"/>
                    <a:pt x="7795" y="266085"/>
                    <a:pt x="16262" y="232218"/>
                  </a:cubicBezTo>
                  <a:cubicBezTo>
                    <a:pt x="24729" y="198351"/>
                    <a:pt x="-2788" y="223751"/>
                    <a:pt x="51187" y="184593"/>
                  </a:cubicBezTo>
                  <a:cubicBezTo>
                    <a:pt x="105162" y="145435"/>
                    <a:pt x="336408" y="8380"/>
                    <a:pt x="346462" y="4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フリーフォーム 113">
              <a:extLst>
                <a:ext uri="{FF2B5EF4-FFF2-40B4-BE49-F238E27FC236}">
                  <a16:creationId xmlns:a16="http://schemas.microsoft.com/office/drawing/2014/main" id="{D996FC9B-5CD3-8840-EC7B-379F13EA65A7}"/>
                </a:ext>
              </a:extLst>
            </p:cNvPr>
            <p:cNvSpPr/>
            <p:nvPr/>
          </p:nvSpPr>
          <p:spPr>
            <a:xfrm>
              <a:off x="8353425" y="2060442"/>
              <a:ext cx="473075" cy="221650"/>
            </a:xfrm>
            <a:custGeom>
              <a:avLst/>
              <a:gdLst>
                <a:gd name="connsiteX0" fmla="*/ 0 w 473075"/>
                <a:gd name="connsiteY0" fmla="*/ 54108 h 221650"/>
                <a:gd name="connsiteX1" fmla="*/ 117475 w 473075"/>
                <a:gd name="connsiteY1" fmla="*/ 190633 h 221650"/>
                <a:gd name="connsiteX2" fmla="*/ 155575 w 473075"/>
                <a:gd name="connsiteY2" fmla="*/ 139833 h 221650"/>
                <a:gd name="connsiteX3" fmla="*/ 473075 w 473075"/>
                <a:gd name="connsiteY3" fmla="*/ 133 h 221650"/>
                <a:gd name="connsiteX4" fmla="*/ 158750 w 473075"/>
                <a:gd name="connsiteY4" fmla="*/ 114433 h 221650"/>
                <a:gd name="connsiteX5" fmla="*/ 142875 w 473075"/>
                <a:gd name="connsiteY5" fmla="*/ 123958 h 221650"/>
                <a:gd name="connsiteX6" fmla="*/ 139700 w 473075"/>
                <a:gd name="connsiteY6" fmla="*/ 209683 h 221650"/>
                <a:gd name="connsiteX7" fmla="*/ 142875 w 473075"/>
                <a:gd name="connsiteY7" fmla="*/ 212858 h 221650"/>
                <a:gd name="connsiteX8" fmla="*/ 92075 w 473075"/>
                <a:gd name="connsiteY8" fmla="*/ 133483 h 221650"/>
                <a:gd name="connsiteX9" fmla="*/ 136525 w 473075"/>
                <a:gd name="connsiteY9" fmla="*/ 168408 h 221650"/>
                <a:gd name="connsiteX10" fmla="*/ 0 w 473075"/>
                <a:gd name="connsiteY10" fmla="*/ 54108 h 22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3075" h="221650">
                  <a:moveTo>
                    <a:pt x="0" y="54108"/>
                  </a:moveTo>
                  <a:cubicBezTo>
                    <a:pt x="45773" y="115227"/>
                    <a:pt x="91546" y="176346"/>
                    <a:pt x="117475" y="190633"/>
                  </a:cubicBezTo>
                  <a:cubicBezTo>
                    <a:pt x="143404" y="204920"/>
                    <a:pt x="96308" y="171583"/>
                    <a:pt x="155575" y="139833"/>
                  </a:cubicBezTo>
                  <a:cubicBezTo>
                    <a:pt x="214842" y="108083"/>
                    <a:pt x="472546" y="4366"/>
                    <a:pt x="473075" y="133"/>
                  </a:cubicBezTo>
                  <a:cubicBezTo>
                    <a:pt x="473604" y="-4100"/>
                    <a:pt x="213783" y="93796"/>
                    <a:pt x="158750" y="114433"/>
                  </a:cubicBezTo>
                  <a:cubicBezTo>
                    <a:pt x="103717" y="135070"/>
                    <a:pt x="146050" y="108083"/>
                    <a:pt x="142875" y="123958"/>
                  </a:cubicBezTo>
                  <a:cubicBezTo>
                    <a:pt x="139700" y="139833"/>
                    <a:pt x="139700" y="194866"/>
                    <a:pt x="139700" y="209683"/>
                  </a:cubicBezTo>
                  <a:cubicBezTo>
                    <a:pt x="139700" y="224500"/>
                    <a:pt x="150812" y="225558"/>
                    <a:pt x="142875" y="212858"/>
                  </a:cubicBezTo>
                  <a:cubicBezTo>
                    <a:pt x="134938" y="200158"/>
                    <a:pt x="93133" y="140891"/>
                    <a:pt x="92075" y="133483"/>
                  </a:cubicBezTo>
                  <a:cubicBezTo>
                    <a:pt x="91017" y="126075"/>
                    <a:pt x="136525" y="168408"/>
                    <a:pt x="136525" y="168408"/>
                  </a:cubicBezTo>
                  <a:lnTo>
                    <a:pt x="0" y="5410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フリーフォーム 114">
              <a:extLst>
                <a:ext uri="{FF2B5EF4-FFF2-40B4-BE49-F238E27FC236}">
                  <a16:creationId xmlns:a16="http://schemas.microsoft.com/office/drawing/2014/main" id="{AE81EA97-1413-4101-3682-1405BE64A335}"/>
                </a:ext>
              </a:extLst>
            </p:cNvPr>
            <p:cNvSpPr/>
            <p:nvPr/>
          </p:nvSpPr>
          <p:spPr>
            <a:xfrm>
              <a:off x="3873373" y="2303443"/>
              <a:ext cx="305062" cy="170936"/>
            </a:xfrm>
            <a:custGeom>
              <a:avLst/>
              <a:gdLst>
                <a:gd name="connsiteX0" fmla="*/ 127 w 305062"/>
                <a:gd name="connsiteY0" fmla="*/ 68282 h 170936"/>
                <a:gd name="connsiteX1" fmla="*/ 101727 w 305062"/>
                <a:gd name="connsiteY1" fmla="*/ 17482 h 170936"/>
                <a:gd name="connsiteX2" fmla="*/ 162052 w 305062"/>
                <a:gd name="connsiteY2" fmla="*/ 17482 h 170936"/>
                <a:gd name="connsiteX3" fmla="*/ 120777 w 305062"/>
                <a:gd name="connsiteY3" fmla="*/ 23832 h 170936"/>
                <a:gd name="connsiteX4" fmla="*/ 219202 w 305062"/>
                <a:gd name="connsiteY4" fmla="*/ 33357 h 170936"/>
                <a:gd name="connsiteX5" fmla="*/ 203327 w 305062"/>
                <a:gd name="connsiteY5" fmla="*/ 30182 h 170936"/>
                <a:gd name="connsiteX6" fmla="*/ 231902 w 305062"/>
                <a:gd name="connsiteY6" fmla="*/ 52407 h 170936"/>
                <a:gd name="connsiteX7" fmla="*/ 266827 w 305062"/>
                <a:gd name="connsiteY7" fmla="*/ 71457 h 170936"/>
                <a:gd name="connsiteX8" fmla="*/ 304927 w 305062"/>
                <a:gd name="connsiteY8" fmla="*/ 169882 h 170936"/>
                <a:gd name="connsiteX9" fmla="*/ 279527 w 305062"/>
                <a:gd name="connsiteY9" fmla="*/ 122257 h 170936"/>
                <a:gd name="connsiteX10" fmla="*/ 279527 w 305062"/>
                <a:gd name="connsiteY10" fmla="*/ 103207 h 170936"/>
                <a:gd name="connsiteX11" fmla="*/ 171577 w 305062"/>
                <a:gd name="connsiteY11" fmla="*/ 4782 h 170936"/>
                <a:gd name="connsiteX12" fmla="*/ 181102 w 305062"/>
                <a:gd name="connsiteY12" fmla="*/ 14307 h 170936"/>
                <a:gd name="connsiteX13" fmla="*/ 104902 w 305062"/>
                <a:gd name="connsiteY13" fmla="*/ 4782 h 170936"/>
                <a:gd name="connsiteX14" fmla="*/ 123952 w 305062"/>
                <a:gd name="connsiteY14" fmla="*/ 4782 h 170936"/>
                <a:gd name="connsiteX15" fmla="*/ 127 w 305062"/>
                <a:gd name="connsiteY15" fmla="*/ 68282 h 170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5062" h="170936">
                  <a:moveTo>
                    <a:pt x="127" y="68282"/>
                  </a:moveTo>
                  <a:cubicBezTo>
                    <a:pt x="-3577" y="70399"/>
                    <a:pt x="74739" y="25949"/>
                    <a:pt x="101727" y="17482"/>
                  </a:cubicBezTo>
                  <a:cubicBezTo>
                    <a:pt x="128715" y="9015"/>
                    <a:pt x="158877" y="16424"/>
                    <a:pt x="162052" y="17482"/>
                  </a:cubicBezTo>
                  <a:cubicBezTo>
                    <a:pt x="165227" y="18540"/>
                    <a:pt x="111252" y="21186"/>
                    <a:pt x="120777" y="23832"/>
                  </a:cubicBezTo>
                  <a:cubicBezTo>
                    <a:pt x="130302" y="26478"/>
                    <a:pt x="219202" y="33357"/>
                    <a:pt x="219202" y="33357"/>
                  </a:cubicBezTo>
                  <a:cubicBezTo>
                    <a:pt x="232960" y="34415"/>
                    <a:pt x="201210" y="27007"/>
                    <a:pt x="203327" y="30182"/>
                  </a:cubicBezTo>
                  <a:cubicBezTo>
                    <a:pt x="205444" y="33357"/>
                    <a:pt x="221319" y="45528"/>
                    <a:pt x="231902" y="52407"/>
                  </a:cubicBezTo>
                  <a:cubicBezTo>
                    <a:pt x="242485" y="59286"/>
                    <a:pt x="254656" y="51878"/>
                    <a:pt x="266827" y="71457"/>
                  </a:cubicBezTo>
                  <a:cubicBezTo>
                    <a:pt x="278998" y="91036"/>
                    <a:pt x="302810" y="161415"/>
                    <a:pt x="304927" y="169882"/>
                  </a:cubicBezTo>
                  <a:cubicBezTo>
                    <a:pt x="307044" y="178349"/>
                    <a:pt x="283760" y="133370"/>
                    <a:pt x="279527" y="122257"/>
                  </a:cubicBezTo>
                  <a:cubicBezTo>
                    <a:pt x="275294" y="111145"/>
                    <a:pt x="297519" y="122786"/>
                    <a:pt x="279527" y="103207"/>
                  </a:cubicBezTo>
                  <a:cubicBezTo>
                    <a:pt x="261535" y="83628"/>
                    <a:pt x="171577" y="4782"/>
                    <a:pt x="171577" y="4782"/>
                  </a:cubicBezTo>
                  <a:cubicBezTo>
                    <a:pt x="155173" y="-10035"/>
                    <a:pt x="192214" y="14307"/>
                    <a:pt x="181102" y="14307"/>
                  </a:cubicBezTo>
                  <a:cubicBezTo>
                    <a:pt x="169990" y="14307"/>
                    <a:pt x="104902" y="4782"/>
                    <a:pt x="104902" y="4782"/>
                  </a:cubicBezTo>
                  <a:cubicBezTo>
                    <a:pt x="95377" y="3194"/>
                    <a:pt x="136652" y="-3155"/>
                    <a:pt x="123952" y="4782"/>
                  </a:cubicBezTo>
                  <a:cubicBezTo>
                    <a:pt x="111252" y="12719"/>
                    <a:pt x="3831" y="66165"/>
                    <a:pt x="127" y="682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フリーフォーム 115">
              <a:extLst>
                <a:ext uri="{FF2B5EF4-FFF2-40B4-BE49-F238E27FC236}">
                  <a16:creationId xmlns:a16="http://schemas.microsoft.com/office/drawing/2014/main" id="{BEC04B5F-6579-1E1F-ACDB-68DD736C2960}"/>
                </a:ext>
              </a:extLst>
            </p:cNvPr>
            <p:cNvSpPr/>
            <p:nvPr/>
          </p:nvSpPr>
          <p:spPr>
            <a:xfrm>
              <a:off x="3816286" y="2347253"/>
              <a:ext cx="375654" cy="138787"/>
            </a:xfrm>
            <a:custGeom>
              <a:avLst/>
              <a:gdLst>
                <a:gd name="connsiteX0" fmla="*/ 64 w 375654"/>
                <a:gd name="connsiteY0" fmla="*/ 40347 h 138787"/>
                <a:gd name="connsiteX1" fmla="*/ 60389 w 375654"/>
                <a:gd name="connsiteY1" fmla="*/ 75272 h 138787"/>
                <a:gd name="connsiteX2" fmla="*/ 73089 w 375654"/>
                <a:gd name="connsiteY2" fmla="*/ 30822 h 138787"/>
                <a:gd name="connsiteX3" fmla="*/ 54039 w 375654"/>
                <a:gd name="connsiteY3" fmla="*/ 40347 h 138787"/>
                <a:gd name="connsiteX4" fmla="*/ 158814 w 375654"/>
                <a:gd name="connsiteY4" fmla="*/ 5422 h 138787"/>
                <a:gd name="connsiteX5" fmla="*/ 76264 w 375654"/>
                <a:gd name="connsiteY5" fmla="*/ 8597 h 138787"/>
                <a:gd name="connsiteX6" fmla="*/ 155639 w 375654"/>
                <a:gd name="connsiteY6" fmla="*/ 2247 h 138787"/>
                <a:gd name="connsiteX7" fmla="*/ 295339 w 375654"/>
                <a:gd name="connsiteY7" fmla="*/ 53047 h 138787"/>
                <a:gd name="connsiteX8" fmla="*/ 314389 w 375654"/>
                <a:gd name="connsiteY8" fmla="*/ 81622 h 138787"/>
                <a:gd name="connsiteX9" fmla="*/ 301689 w 375654"/>
                <a:gd name="connsiteY9" fmla="*/ 75272 h 138787"/>
                <a:gd name="connsiteX10" fmla="*/ 371539 w 375654"/>
                <a:gd name="connsiteY10" fmla="*/ 138772 h 138787"/>
                <a:gd name="connsiteX11" fmla="*/ 342964 w 375654"/>
                <a:gd name="connsiteY11" fmla="*/ 68922 h 138787"/>
                <a:gd name="connsiteX12" fmla="*/ 142939 w 375654"/>
                <a:gd name="connsiteY12" fmla="*/ 2247 h 138787"/>
                <a:gd name="connsiteX13" fmla="*/ 108014 w 375654"/>
                <a:gd name="connsiteY13" fmla="*/ 24472 h 138787"/>
                <a:gd name="connsiteX14" fmla="*/ 76264 w 375654"/>
                <a:gd name="connsiteY14" fmla="*/ 65747 h 138787"/>
                <a:gd name="connsiteX15" fmla="*/ 73089 w 375654"/>
                <a:gd name="connsiteY15" fmla="*/ 62572 h 138787"/>
                <a:gd name="connsiteX16" fmla="*/ 64 w 375654"/>
                <a:gd name="connsiteY16" fmla="*/ 40347 h 138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5654" h="138787">
                  <a:moveTo>
                    <a:pt x="64" y="40347"/>
                  </a:moveTo>
                  <a:cubicBezTo>
                    <a:pt x="-2053" y="42464"/>
                    <a:pt x="48218" y="76859"/>
                    <a:pt x="60389" y="75272"/>
                  </a:cubicBezTo>
                  <a:cubicBezTo>
                    <a:pt x="72560" y="73685"/>
                    <a:pt x="74147" y="36643"/>
                    <a:pt x="73089" y="30822"/>
                  </a:cubicBezTo>
                  <a:cubicBezTo>
                    <a:pt x="72031" y="25001"/>
                    <a:pt x="39752" y="44580"/>
                    <a:pt x="54039" y="40347"/>
                  </a:cubicBezTo>
                  <a:cubicBezTo>
                    <a:pt x="68326" y="36114"/>
                    <a:pt x="155110" y="10714"/>
                    <a:pt x="158814" y="5422"/>
                  </a:cubicBezTo>
                  <a:cubicBezTo>
                    <a:pt x="162518" y="130"/>
                    <a:pt x="76793" y="9126"/>
                    <a:pt x="76264" y="8597"/>
                  </a:cubicBezTo>
                  <a:cubicBezTo>
                    <a:pt x="75735" y="8068"/>
                    <a:pt x="119127" y="-5161"/>
                    <a:pt x="155639" y="2247"/>
                  </a:cubicBezTo>
                  <a:cubicBezTo>
                    <a:pt x="192151" y="9655"/>
                    <a:pt x="268881" y="39818"/>
                    <a:pt x="295339" y="53047"/>
                  </a:cubicBezTo>
                  <a:cubicBezTo>
                    <a:pt x="321797" y="66276"/>
                    <a:pt x="314389" y="81622"/>
                    <a:pt x="314389" y="81622"/>
                  </a:cubicBezTo>
                  <a:cubicBezTo>
                    <a:pt x="315447" y="85326"/>
                    <a:pt x="292164" y="65747"/>
                    <a:pt x="301689" y="75272"/>
                  </a:cubicBezTo>
                  <a:cubicBezTo>
                    <a:pt x="311214" y="84797"/>
                    <a:pt x="364660" y="139830"/>
                    <a:pt x="371539" y="138772"/>
                  </a:cubicBezTo>
                  <a:cubicBezTo>
                    <a:pt x="378418" y="137714"/>
                    <a:pt x="381064" y="91676"/>
                    <a:pt x="342964" y="68922"/>
                  </a:cubicBezTo>
                  <a:cubicBezTo>
                    <a:pt x="304864" y="46168"/>
                    <a:pt x="182097" y="9655"/>
                    <a:pt x="142939" y="2247"/>
                  </a:cubicBezTo>
                  <a:cubicBezTo>
                    <a:pt x="103781" y="-5161"/>
                    <a:pt x="119126" y="13889"/>
                    <a:pt x="108014" y="24472"/>
                  </a:cubicBezTo>
                  <a:cubicBezTo>
                    <a:pt x="96902" y="35055"/>
                    <a:pt x="76264" y="65747"/>
                    <a:pt x="76264" y="65747"/>
                  </a:cubicBezTo>
                  <a:cubicBezTo>
                    <a:pt x="70443" y="72097"/>
                    <a:pt x="80497" y="65747"/>
                    <a:pt x="73089" y="62572"/>
                  </a:cubicBezTo>
                  <a:cubicBezTo>
                    <a:pt x="65681" y="59397"/>
                    <a:pt x="2181" y="38230"/>
                    <a:pt x="64" y="403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フリーフォーム 116">
              <a:extLst>
                <a:ext uri="{FF2B5EF4-FFF2-40B4-BE49-F238E27FC236}">
                  <a16:creationId xmlns:a16="http://schemas.microsoft.com/office/drawing/2014/main" id="{CDAC3216-498C-FF40-107C-BF45C05BBA29}"/>
                </a:ext>
              </a:extLst>
            </p:cNvPr>
            <p:cNvSpPr/>
            <p:nvPr/>
          </p:nvSpPr>
          <p:spPr>
            <a:xfrm>
              <a:off x="3825740" y="2350362"/>
              <a:ext cx="308717" cy="155163"/>
            </a:xfrm>
            <a:custGeom>
              <a:avLst/>
              <a:gdLst>
                <a:gd name="connsiteX0" fmla="*/ 308110 w 308717"/>
                <a:gd name="connsiteY0" fmla="*/ 78513 h 155163"/>
                <a:gd name="connsiteX1" fmla="*/ 212860 w 308717"/>
                <a:gd name="connsiteY1" fmla="*/ 30888 h 155163"/>
                <a:gd name="connsiteX2" fmla="*/ 120785 w 308717"/>
                <a:gd name="connsiteY2" fmla="*/ 56288 h 155163"/>
                <a:gd name="connsiteX3" fmla="*/ 158885 w 308717"/>
                <a:gd name="connsiteY3" fmla="*/ 40413 h 155163"/>
                <a:gd name="connsiteX4" fmla="*/ 82685 w 308717"/>
                <a:gd name="connsiteY4" fmla="*/ 75338 h 155163"/>
                <a:gd name="connsiteX5" fmla="*/ 89035 w 308717"/>
                <a:gd name="connsiteY5" fmla="*/ 116613 h 155163"/>
                <a:gd name="connsiteX6" fmla="*/ 79510 w 308717"/>
                <a:gd name="connsiteY6" fmla="*/ 107088 h 155163"/>
                <a:gd name="connsiteX7" fmla="*/ 85860 w 308717"/>
                <a:gd name="connsiteY7" fmla="*/ 154713 h 155163"/>
                <a:gd name="connsiteX8" fmla="*/ 54110 w 308717"/>
                <a:gd name="connsiteY8" fmla="*/ 129313 h 155163"/>
                <a:gd name="connsiteX9" fmla="*/ 135 w 308717"/>
                <a:gd name="connsiteY9" fmla="*/ 100738 h 155163"/>
                <a:gd name="connsiteX10" fmla="*/ 38235 w 308717"/>
                <a:gd name="connsiteY10" fmla="*/ 113438 h 155163"/>
                <a:gd name="connsiteX11" fmla="*/ 22360 w 308717"/>
                <a:gd name="connsiteY11" fmla="*/ 81688 h 155163"/>
                <a:gd name="connsiteX12" fmla="*/ 85860 w 308717"/>
                <a:gd name="connsiteY12" fmla="*/ 43588 h 155163"/>
                <a:gd name="connsiteX13" fmla="*/ 50935 w 308717"/>
                <a:gd name="connsiteY13" fmla="*/ 49938 h 155163"/>
                <a:gd name="connsiteX14" fmla="*/ 111260 w 308717"/>
                <a:gd name="connsiteY14" fmla="*/ 18188 h 155163"/>
                <a:gd name="connsiteX15" fmla="*/ 108085 w 308717"/>
                <a:gd name="connsiteY15" fmla="*/ 11838 h 155163"/>
                <a:gd name="connsiteX16" fmla="*/ 165235 w 308717"/>
                <a:gd name="connsiteY16" fmla="*/ 2313 h 155163"/>
                <a:gd name="connsiteX17" fmla="*/ 308110 w 308717"/>
                <a:gd name="connsiteY17" fmla="*/ 78513 h 155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8717" h="155163">
                  <a:moveTo>
                    <a:pt x="308110" y="78513"/>
                  </a:moveTo>
                  <a:cubicBezTo>
                    <a:pt x="316048" y="83276"/>
                    <a:pt x="244081" y="34592"/>
                    <a:pt x="212860" y="30888"/>
                  </a:cubicBezTo>
                  <a:cubicBezTo>
                    <a:pt x="181639" y="27184"/>
                    <a:pt x="129781" y="54701"/>
                    <a:pt x="120785" y="56288"/>
                  </a:cubicBezTo>
                  <a:cubicBezTo>
                    <a:pt x="111789" y="57875"/>
                    <a:pt x="165235" y="37238"/>
                    <a:pt x="158885" y="40413"/>
                  </a:cubicBezTo>
                  <a:cubicBezTo>
                    <a:pt x="152535" y="43588"/>
                    <a:pt x="94327" y="62638"/>
                    <a:pt x="82685" y="75338"/>
                  </a:cubicBezTo>
                  <a:cubicBezTo>
                    <a:pt x="71043" y="88038"/>
                    <a:pt x="89035" y="116613"/>
                    <a:pt x="89035" y="116613"/>
                  </a:cubicBezTo>
                  <a:cubicBezTo>
                    <a:pt x="88506" y="121905"/>
                    <a:pt x="80039" y="100738"/>
                    <a:pt x="79510" y="107088"/>
                  </a:cubicBezTo>
                  <a:cubicBezTo>
                    <a:pt x="78981" y="113438"/>
                    <a:pt x="90093" y="151009"/>
                    <a:pt x="85860" y="154713"/>
                  </a:cubicBezTo>
                  <a:cubicBezTo>
                    <a:pt x="81627" y="158417"/>
                    <a:pt x="68397" y="138309"/>
                    <a:pt x="54110" y="129313"/>
                  </a:cubicBezTo>
                  <a:cubicBezTo>
                    <a:pt x="39823" y="120317"/>
                    <a:pt x="2781" y="103384"/>
                    <a:pt x="135" y="100738"/>
                  </a:cubicBezTo>
                  <a:cubicBezTo>
                    <a:pt x="-2511" y="98092"/>
                    <a:pt x="34531" y="116613"/>
                    <a:pt x="38235" y="113438"/>
                  </a:cubicBezTo>
                  <a:cubicBezTo>
                    <a:pt x="41939" y="110263"/>
                    <a:pt x="14422" y="93330"/>
                    <a:pt x="22360" y="81688"/>
                  </a:cubicBezTo>
                  <a:cubicBezTo>
                    <a:pt x="30297" y="70046"/>
                    <a:pt x="81097" y="48880"/>
                    <a:pt x="85860" y="43588"/>
                  </a:cubicBezTo>
                  <a:cubicBezTo>
                    <a:pt x="90622" y="38296"/>
                    <a:pt x="46702" y="54171"/>
                    <a:pt x="50935" y="49938"/>
                  </a:cubicBezTo>
                  <a:cubicBezTo>
                    <a:pt x="55168" y="45705"/>
                    <a:pt x="111260" y="18188"/>
                    <a:pt x="111260" y="18188"/>
                  </a:cubicBezTo>
                  <a:cubicBezTo>
                    <a:pt x="120785" y="11838"/>
                    <a:pt x="99089" y="14484"/>
                    <a:pt x="108085" y="11838"/>
                  </a:cubicBezTo>
                  <a:cubicBezTo>
                    <a:pt x="117081" y="9192"/>
                    <a:pt x="136131" y="-5624"/>
                    <a:pt x="165235" y="2313"/>
                  </a:cubicBezTo>
                  <a:cubicBezTo>
                    <a:pt x="194339" y="10250"/>
                    <a:pt x="300172" y="73750"/>
                    <a:pt x="308110" y="785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フリーフォーム 117">
              <a:extLst>
                <a:ext uri="{FF2B5EF4-FFF2-40B4-BE49-F238E27FC236}">
                  <a16:creationId xmlns:a16="http://schemas.microsoft.com/office/drawing/2014/main" id="{CDC90BE9-BD8B-4A09-289D-EC2AAFAF0900}"/>
                </a:ext>
              </a:extLst>
            </p:cNvPr>
            <p:cNvSpPr/>
            <p:nvPr/>
          </p:nvSpPr>
          <p:spPr>
            <a:xfrm>
              <a:off x="3875250" y="2349353"/>
              <a:ext cx="265601" cy="63663"/>
            </a:xfrm>
            <a:custGeom>
              <a:avLst/>
              <a:gdLst>
                <a:gd name="connsiteX0" fmla="*/ 1425 w 265601"/>
                <a:gd name="connsiteY0" fmla="*/ 147 h 63663"/>
                <a:gd name="connsiteX1" fmla="*/ 122075 w 265601"/>
                <a:gd name="connsiteY1" fmla="*/ 12847 h 63663"/>
                <a:gd name="connsiteX2" fmla="*/ 195100 w 265601"/>
                <a:gd name="connsiteY2" fmla="*/ 16022 h 63663"/>
                <a:gd name="connsiteX3" fmla="*/ 233200 w 265601"/>
                <a:gd name="connsiteY3" fmla="*/ 38247 h 63663"/>
                <a:gd name="connsiteX4" fmla="*/ 160175 w 265601"/>
                <a:gd name="connsiteY4" fmla="*/ 6497 h 63663"/>
                <a:gd name="connsiteX5" fmla="*/ 264950 w 265601"/>
                <a:gd name="connsiteY5" fmla="*/ 63647 h 63663"/>
                <a:gd name="connsiteX6" fmla="*/ 99850 w 265601"/>
                <a:gd name="connsiteY6" fmla="*/ 12847 h 63663"/>
                <a:gd name="connsiteX7" fmla="*/ 14125 w 265601"/>
                <a:gd name="connsiteY7" fmla="*/ 54122 h 63663"/>
                <a:gd name="connsiteX8" fmla="*/ 52225 w 265601"/>
                <a:gd name="connsiteY8" fmla="*/ 22372 h 63663"/>
                <a:gd name="connsiteX9" fmla="*/ 1425 w 265601"/>
                <a:gd name="connsiteY9" fmla="*/ 147 h 63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5601" h="63663">
                  <a:moveTo>
                    <a:pt x="1425" y="147"/>
                  </a:moveTo>
                  <a:cubicBezTo>
                    <a:pt x="13067" y="-1440"/>
                    <a:pt x="89796" y="10201"/>
                    <a:pt x="122075" y="12847"/>
                  </a:cubicBezTo>
                  <a:cubicBezTo>
                    <a:pt x="154354" y="15493"/>
                    <a:pt x="176579" y="11789"/>
                    <a:pt x="195100" y="16022"/>
                  </a:cubicBezTo>
                  <a:cubicBezTo>
                    <a:pt x="213621" y="20255"/>
                    <a:pt x="239021" y="39835"/>
                    <a:pt x="233200" y="38247"/>
                  </a:cubicBezTo>
                  <a:cubicBezTo>
                    <a:pt x="227379" y="36660"/>
                    <a:pt x="154883" y="2264"/>
                    <a:pt x="160175" y="6497"/>
                  </a:cubicBezTo>
                  <a:cubicBezTo>
                    <a:pt x="165467" y="10730"/>
                    <a:pt x="275004" y="62589"/>
                    <a:pt x="264950" y="63647"/>
                  </a:cubicBezTo>
                  <a:cubicBezTo>
                    <a:pt x="254896" y="64705"/>
                    <a:pt x="141654" y="14434"/>
                    <a:pt x="99850" y="12847"/>
                  </a:cubicBezTo>
                  <a:cubicBezTo>
                    <a:pt x="58046" y="11260"/>
                    <a:pt x="22063" y="52534"/>
                    <a:pt x="14125" y="54122"/>
                  </a:cubicBezTo>
                  <a:cubicBezTo>
                    <a:pt x="6187" y="55710"/>
                    <a:pt x="51167" y="29780"/>
                    <a:pt x="52225" y="22372"/>
                  </a:cubicBezTo>
                  <a:cubicBezTo>
                    <a:pt x="53283" y="14964"/>
                    <a:pt x="-10217" y="1734"/>
                    <a:pt x="1425" y="1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フリーフォーム 118">
              <a:extLst>
                <a:ext uri="{FF2B5EF4-FFF2-40B4-BE49-F238E27FC236}">
                  <a16:creationId xmlns:a16="http://schemas.microsoft.com/office/drawing/2014/main" id="{50E44A04-31D8-9227-DDD1-A7B934EEE8A2}"/>
                </a:ext>
              </a:extLst>
            </p:cNvPr>
            <p:cNvSpPr/>
            <p:nvPr/>
          </p:nvSpPr>
          <p:spPr>
            <a:xfrm>
              <a:off x="3850435" y="2457450"/>
              <a:ext cx="261402" cy="105907"/>
            </a:xfrm>
            <a:custGeom>
              <a:avLst/>
              <a:gdLst>
                <a:gd name="connsiteX0" fmla="*/ 26240 w 261402"/>
                <a:gd name="connsiteY0" fmla="*/ 0 h 105907"/>
                <a:gd name="connsiteX1" fmla="*/ 29415 w 261402"/>
                <a:gd name="connsiteY1" fmla="*/ 88900 h 105907"/>
                <a:gd name="connsiteX2" fmla="*/ 4015 w 261402"/>
                <a:gd name="connsiteY2" fmla="*/ 95250 h 105907"/>
                <a:gd name="connsiteX3" fmla="*/ 108790 w 261402"/>
                <a:gd name="connsiteY3" fmla="*/ 104775 h 105907"/>
                <a:gd name="connsiteX4" fmla="*/ 261190 w 261402"/>
                <a:gd name="connsiteY4" fmla="*/ 66675 h 105907"/>
                <a:gd name="connsiteX5" fmla="*/ 73865 w 261402"/>
                <a:gd name="connsiteY5" fmla="*/ 98425 h 105907"/>
                <a:gd name="connsiteX6" fmla="*/ 96090 w 261402"/>
                <a:gd name="connsiteY6" fmla="*/ 101600 h 105907"/>
                <a:gd name="connsiteX7" fmla="*/ 840 w 261402"/>
                <a:gd name="connsiteY7" fmla="*/ 85725 h 105907"/>
                <a:gd name="connsiteX8" fmla="*/ 48465 w 261402"/>
                <a:gd name="connsiteY8" fmla="*/ 88900 h 105907"/>
                <a:gd name="connsiteX9" fmla="*/ 26240 w 261402"/>
                <a:gd name="connsiteY9" fmla="*/ 0 h 105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1402" h="105907">
                  <a:moveTo>
                    <a:pt x="26240" y="0"/>
                  </a:moveTo>
                  <a:cubicBezTo>
                    <a:pt x="23065" y="0"/>
                    <a:pt x="33119" y="73025"/>
                    <a:pt x="29415" y="88900"/>
                  </a:cubicBezTo>
                  <a:cubicBezTo>
                    <a:pt x="25711" y="104775"/>
                    <a:pt x="-9214" y="92604"/>
                    <a:pt x="4015" y="95250"/>
                  </a:cubicBezTo>
                  <a:cubicBezTo>
                    <a:pt x="17244" y="97896"/>
                    <a:pt x="65928" y="109538"/>
                    <a:pt x="108790" y="104775"/>
                  </a:cubicBezTo>
                  <a:cubicBezTo>
                    <a:pt x="151653" y="100013"/>
                    <a:pt x="267011" y="67733"/>
                    <a:pt x="261190" y="66675"/>
                  </a:cubicBezTo>
                  <a:cubicBezTo>
                    <a:pt x="255369" y="65617"/>
                    <a:pt x="101382" y="92604"/>
                    <a:pt x="73865" y="98425"/>
                  </a:cubicBezTo>
                  <a:cubicBezTo>
                    <a:pt x="46348" y="104246"/>
                    <a:pt x="96090" y="101600"/>
                    <a:pt x="96090" y="101600"/>
                  </a:cubicBezTo>
                  <a:lnTo>
                    <a:pt x="840" y="85725"/>
                  </a:lnTo>
                  <a:cubicBezTo>
                    <a:pt x="-7097" y="83608"/>
                    <a:pt x="43703" y="98954"/>
                    <a:pt x="48465" y="88900"/>
                  </a:cubicBezTo>
                  <a:cubicBezTo>
                    <a:pt x="53228" y="78846"/>
                    <a:pt x="29415" y="0"/>
                    <a:pt x="2624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6" name="フリーフォーム 1025">
              <a:extLst>
                <a:ext uri="{FF2B5EF4-FFF2-40B4-BE49-F238E27FC236}">
                  <a16:creationId xmlns:a16="http://schemas.microsoft.com/office/drawing/2014/main" id="{F5D6CAF9-A56C-AF44-34A0-B521550C46B8}"/>
                </a:ext>
              </a:extLst>
            </p:cNvPr>
            <p:cNvSpPr/>
            <p:nvPr/>
          </p:nvSpPr>
          <p:spPr>
            <a:xfrm>
              <a:off x="3895663" y="2529891"/>
              <a:ext cx="187478" cy="16695"/>
            </a:xfrm>
            <a:custGeom>
              <a:avLst/>
              <a:gdLst>
                <a:gd name="connsiteX0" fmla="*/ 62 w 187478"/>
                <a:gd name="connsiteY0" fmla="*/ 6934 h 16695"/>
                <a:gd name="connsiteX1" fmla="*/ 79437 w 187478"/>
                <a:gd name="connsiteY1" fmla="*/ 3759 h 16695"/>
                <a:gd name="connsiteX2" fmla="*/ 187387 w 187478"/>
                <a:gd name="connsiteY2" fmla="*/ 584 h 16695"/>
                <a:gd name="connsiteX3" fmla="*/ 60387 w 187478"/>
                <a:gd name="connsiteY3" fmla="*/ 16459 h 16695"/>
                <a:gd name="connsiteX4" fmla="*/ 95312 w 187478"/>
                <a:gd name="connsiteY4" fmla="*/ 10109 h 16695"/>
                <a:gd name="connsiteX5" fmla="*/ 62 w 187478"/>
                <a:gd name="connsiteY5" fmla="*/ 6934 h 16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478" h="16695">
                  <a:moveTo>
                    <a:pt x="62" y="6934"/>
                  </a:moveTo>
                  <a:cubicBezTo>
                    <a:pt x="-2584" y="5876"/>
                    <a:pt x="79437" y="3759"/>
                    <a:pt x="79437" y="3759"/>
                  </a:cubicBezTo>
                  <a:cubicBezTo>
                    <a:pt x="110658" y="2701"/>
                    <a:pt x="190562" y="-1533"/>
                    <a:pt x="187387" y="584"/>
                  </a:cubicBezTo>
                  <a:cubicBezTo>
                    <a:pt x="184212" y="2701"/>
                    <a:pt x="75733" y="14872"/>
                    <a:pt x="60387" y="16459"/>
                  </a:cubicBezTo>
                  <a:cubicBezTo>
                    <a:pt x="45041" y="18047"/>
                    <a:pt x="103779" y="11167"/>
                    <a:pt x="95312" y="10109"/>
                  </a:cubicBezTo>
                  <a:cubicBezTo>
                    <a:pt x="86845" y="9051"/>
                    <a:pt x="2708" y="7992"/>
                    <a:pt x="62" y="69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9" name="フリーフォーム 1028">
              <a:extLst>
                <a:ext uri="{FF2B5EF4-FFF2-40B4-BE49-F238E27FC236}">
                  <a16:creationId xmlns:a16="http://schemas.microsoft.com/office/drawing/2014/main" id="{0C20854D-B808-12E7-DB2D-035722C8A47B}"/>
                </a:ext>
              </a:extLst>
            </p:cNvPr>
            <p:cNvSpPr/>
            <p:nvPr/>
          </p:nvSpPr>
          <p:spPr>
            <a:xfrm>
              <a:off x="3945498" y="2377703"/>
              <a:ext cx="261391" cy="156108"/>
            </a:xfrm>
            <a:custGeom>
              <a:avLst/>
              <a:gdLst>
                <a:gd name="connsiteX0" fmla="*/ 1027 w 261391"/>
                <a:gd name="connsiteY0" fmla="*/ 9897 h 156108"/>
                <a:gd name="connsiteX1" fmla="*/ 48652 w 261391"/>
                <a:gd name="connsiteY1" fmla="*/ 25772 h 156108"/>
                <a:gd name="connsiteX2" fmla="*/ 124852 w 261391"/>
                <a:gd name="connsiteY2" fmla="*/ 9897 h 156108"/>
                <a:gd name="connsiteX3" fmla="*/ 64527 w 261391"/>
                <a:gd name="connsiteY3" fmla="*/ 38472 h 156108"/>
                <a:gd name="connsiteX4" fmla="*/ 32777 w 261391"/>
                <a:gd name="connsiteY4" fmla="*/ 76572 h 156108"/>
                <a:gd name="connsiteX5" fmla="*/ 51827 w 261391"/>
                <a:gd name="connsiteY5" fmla="*/ 79747 h 156108"/>
                <a:gd name="connsiteX6" fmla="*/ 61352 w 261391"/>
                <a:gd name="connsiteY6" fmla="*/ 133722 h 156108"/>
                <a:gd name="connsiteX7" fmla="*/ 67702 w 261391"/>
                <a:gd name="connsiteY7" fmla="*/ 149597 h 156108"/>
                <a:gd name="connsiteX8" fmla="*/ 128027 w 261391"/>
                <a:gd name="connsiteY8" fmla="*/ 152772 h 156108"/>
                <a:gd name="connsiteX9" fmla="*/ 182002 w 261391"/>
                <a:gd name="connsiteY9" fmla="*/ 127372 h 156108"/>
                <a:gd name="connsiteX10" fmla="*/ 191527 w 261391"/>
                <a:gd name="connsiteY10" fmla="*/ 155947 h 156108"/>
                <a:gd name="connsiteX11" fmla="*/ 261377 w 261391"/>
                <a:gd name="connsiteY11" fmla="*/ 111497 h 156108"/>
                <a:gd name="connsiteX12" fmla="*/ 185177 w 261391"/>
                <a:gd name="connsiteY12" fmla="*/ 41647 h 156108"/>
                <a:gd name="connsiteX13" fmla="*/ 140727 w 261391"/>
                <a:gd name="connsiteY13" fmla="*/ 16247 h 156108"/>
                <a:gd name="connsiteX14" fmla="*/ 93102 w 261391"/>
                <a:gd name="connsiteY14" fmla="*/ 372 h 156108"/>
                <a:gd name="connsiteX15" fmla="*/ 1027 w 261391"/>
                <a:gd name="connsiteY15" fmla="*/ 9897 h 156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1391" h="156108">
                  <a:moveTo>
                    <a:pt x="1027" y="9897"/>
                  </a:moveTo>
                  <a:cubicBezTo>
                    <a:pt x="-6381" y="14130"/>
                    <a:pt x="28015" y="25772"/>
                    <a:pt x="48652" y="25772"/>
                  </a:cubicBezTo>
                  <a:cubicBezTo>
                    <a:pt x="69289" y="25772"/>
                    <a:pt x="122206" y="7780"/>
                    <a:pt x="124852" y="9897"/>
                  </a:cubicBezTo>
                  <a:cubicBezTo>
                    <a:pt x="127498" y="12014"/>
                    <a:pt x="79873" y="27360"/>
                    <a:pt x="64527" y="38472"/>
                  </a:cubicBezTo>
                  <a:cubicBezTo>
                    <a:pt x="49181" y="49584"/>
                    <a:pt x="32777" y="76572"/>
                    <a:pt x="32777" y="76572"/>
                  </a:cubicBezTo>
                  <a:cubicBezTo>
                    <a:pt x="30660" y="83451"/>
                    <a:pt x="47064" y="70222"/>
                    <a:pt x="51827" y="79747"/>
                  </a:cubicBezTo>
                  <a:cubicBezTo>
                    <a:pt x="56590" y="89272"/>
                    <a:pt x="58706" y="122080"/>
                    <a:pt x="61352" y="133722"/>
                  </a:cubicBezTo>
                  <a:cubicBezTo>
                    <a:pt x="63998" y="145364"/>
                    <a:pt x="56589" y="146422"/>
                    <a:pt x="67702" y="149597"/>
                  </a:cubicBezTo>
                  <a:cubicBezTo>
                    <a:pt x="78815" y="152772"/>
                    <a:pt x="108977" y="156476"/>
                    <a:pt x="128027" y="152772"/>
                  </a:cubicBezTo>
                  <a:cubicBezTo>
                    <a:pt x="147077" y="149068"/>
                    <a:pt x="171419" y="126843"/>
                    <a:pt x="182002" y="127372"/>
                  </a:cubicBezTo>
                  <a:cubicBezTo>
                    <a:pt x="192585" y="127901"/>
                    <a:pt x="178298" y="158593"/>
                    <a:pt x="191527" y="155947"/>
                  </a:cubicBezTo>
                  <a:cubicBezTo>
                    <a:pt x="204756" y="153301"/>
                    <a:pt x="262435" y="130547"/>
                    <a:pt x="261377" y="111497"/>
                  </a:cubicBezTo>
                  <a:cubicBezTo>
                    <a:pt x="260319" y="92447"/>
                    <a:pt x="205285" y="57522"/>
                    <a:pt x="185177" y="41647"/>
                  </a:cubicBezTo>
                  <a:cubicBezTo>
                    <a:pt x="165069" y="25772"/>
                    <a:pt x="156073" y="23126"/>
                    <a:pt x="140727" y="16247"/>
                  </a:cubicBezTo>
                  <a:cubicBezTo>
                    <a:pt x="125381" y="9368"/>
                    <a:pt x="112681" y="2489"/>
                    <a:pt x="93102" y="372"/>
                  </a:cubicBezTo>
                  <a:cubicBezTo>
                    <a:pt x="73523" y="-1745"/>
                    <a:pt x="8435" y="5664"/>
                    <a:pt x="1027" y="98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6" name="円/楕円 1035">
              <a:extLst>
                <a:ext uri="{FF2B5EF4-FFF2-40B4-BE49-F238E27FC236}">
                  <a16:creationId xmlns:a16="http://schemas.microsoft.com/office/drawing/2014/main" id="{B682E887-6E5B-EB1D-D6F8-B7D13C88C7CA}"/>
                </a:ext>
              </a:extLst>
            </p:cNvPr>
            <p:cNvSpPr/>
            <p:nvPr/>
          </p:nvSpPr>
          <p:spPr>
            <a:xfrm>
              <a:off x="4070412" y="2418744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8" name="フリーフォーム 1047">
              <a:extLst>
                <a:ext uri="{FF2B5EF4-FFF2-40B4-BE49-F238E27FC236}">
                  <a16:creationId xmlns:a16="http://schemas.microsoft.com/office/drawing/2014/main" id="{EB28343E-424A-697E-AB3A-B0CB2E3728D6}"/>
                </a:ext>
              </a:extLst>
            </p:cNvPr>
            <p:cNvSpPr/>
            <p:nvPr/>
          </p:nvSpPr>
          <p:spPr>
            <a:xfrm>
              <a:off x="3860649" y="2311214"/>
              <a:ext cx="165580" cy="51021"/>
            </a:xfrm>
            <a:custGeom>
              <a:avLst/>
              <a:gdLst>
                <a:gd name="connsiteX0" fmla="*/ 151 w 165580"/>
                <a:gd name="connsiteY0" fmla="*/ 50986 h 51021"/>
                <a:gd name="connsiteX1" fmla="*/ 120801 w 165580"/>
                <a:gd name="connsiteY1" fmla="*/ 12886 h 51021"/>
                <a:gd name="connsiteX2" fmla="*/ 165251 w 165580"/>
                <a:gd name="connsiteY2" fmla="*/ 9711 h 51021"/>
                <a:gd name="connsiteX3" fmla="*/ 101751 w 165580"/>
                <a:gd name="connsiteY3" fmla="*/ 186 h 51021"/>
                <a:gd name="connsiteX4" fmla="*/ 95401 w 165580"/>
                <a:gd name="connsiteY4" fmla="*/ 19236 h 51021"/>
                <a:gd name="connsiteX5" fmla="*/ 151 w 165580"/>
                <a:gd name="connsiteY5" fmla="*/ 50986 h 51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5580" h="51021">
                  <a:moveTo>
                    <a:pt x="151" y="50986"/>
                  </a:moveTo>
                  <a:cubicBezTo>
                    <a:pt x="4384" y="49928"/>
                    <a:pt x="93284" y="19765"/>
                    <a:pt x="120801" y="12886"/>
                  </a:cubicBezTo>
                  <a:cubicBezTo>
                    <a:pt x="148318" y="6007"/>
                    <a:pt x="168426" y="11828"/>
                    <a:pt x="165251" y="9711"/>
                  </a:cubicBezTo>
                  <a:cubicBezTo>
                    <a:pt x="162076" y="7594"/>
                    <a:pt x="113393" y="-1401"/>
                    <a:pt x="101751" y="186"/>
                  </a:cubicBezTo>
                  <a:cubicBezTo>
                    <a:pt x="90109" y="1773"/>
                    <a:pt x="109159" y="9182"/>
                    <a:pt x="95401" y="19236"/>
                  </a:cubicBezTo>
                  <a:cubicBezTo>
                    <a:pt x="81643" y="29290"/>
                    <a:pt x="-4082" y="52044"/>
                    <a:pt x="151" y="509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" name="フリーフォーム 1048">
              <a:extLst>
                <a:ext uri="{FF2B5EF4-FFF2-40B4-BE49-F238E27FC236}">
                  <a16:creationId xmlns:a16="http://schemas.microsoft.com/office/drawing/2014/main" id="{CFC03DA3-ACEB-5E7B-8B89-32DF7755C893}"/>
                </a:ext>
              </a:extLst>
            </p:cNvPr>
            <p:cNvSpPr/>
            <p:nvPr/>
          </p:nvSpPr>
          <p:spPr>
            <a:xfrm>
              <a:off x="4286206" y="2180742"/>
              <a:ext cx="63539" cy="238610"/>
            </a:xfrm>
            <a:custGeom>
              <a:avLst/>
              <a:gdLst>
                <a:gd name="connsiteX0" fmla="*/ 44 w 63539"/>
                <a:gd name="connsiteY0" fmla="*/ 483 h 238610"/>
                <a:gd name="connsiteX1" fmla="*/ 41319 w 63539"/>
                <a:gd name="connsiteY1" fmla="*/ 137008 h 238610"/>
                <a:gd name="connsiteX2" fmla="*/ 6394 w 63539"/>
                <a:gd name="connsiteY2" fmla="*/ 238608 h 238610"/>
                <a:gd name="connsiteX3" fmla="*/ 60369 w 63539"/>
                <a:gd name="connsiteY3" fmla="*/ 140183 h 238610"/>
                <a:gd name="connsiteX4" fmla="*/ 57194 w 63539"/>
                <a:gd name="connsiteY4" fmla="*/ 143358 h 238610"/>
                <a:gd name="connsiteX5" fmla="*/ 57194 w 63539"/>
                <a:gd name="connsiteY5" fmla="*/ 137008 h 238610"/>
                <a:gd name="connsiteX6" fmla="*/ 50844 w 63539"/>
                <a:gd name="connsiteY6" fmla="*/ 92558 h 238610"/>
                <a:gd name="connsiteX7" fmla="*/ 44 w 63539"/>
                <a:gd name="connsiteY7" fmla="*/ 483 h 23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539" h="238610">
                  <a:moveTo>
                    <a:pt x="44" y="483"/>
                  </a:moveTo>
                  <a:cubicBezTo>
                    <a:pt x="-1543" y="7891"/>
                    <a:pt x="40261" y="97321"/>
                    <a:pt x="41319" y="137008"/>
                  </a:cubicBezTo>
                  <a:cubicBezTo>
                    <a:pt x="42377" y="176695"/>
                    <a:pt x="3219" y="238079"/>
                    <a:pt x="6394" y="238608"/>
                  </a:cubicBezTo>
                  <a:cubicBezTo>
                    <a:pt x="9569" y="239137"/>
                    <a:pt x="51902" y="156058"/>
                    <a:pt x="60369" y="140183"/>
                  </a:cubicBezTo>
                  <a:cubicBezTo>
                    <a:pt x="68836" y="124308"/>
                    <a:pt x="57723" y="143887"/>
                    <a:pt x="57194" y="143358"/>
                  </a:cubicBezTo>
                  <a:cubicBezTo>
                    <a:pt x="56665" y="142829"/>
                    <a:pt x="58252" y="145475"/>
                    <a:pt x="57194" y="137008"/>
                  </a:cubicBezTo>
                  <a:cubicBezTo>
                    <a:pt x="56136" y="128541"/>
                    <a:pt x="58782" y="112137"/>
                    <a:pt x="50844" y="92558"/>
                  </a:cubicBezTo>
                  <a:cubicBezTo>
                    <a:pt x="42906" y="72979"/>
                    <a:pt x="1631" y="-6925"/>
                    <a:pt x="44" y="4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" name="フリーフォーム 1049">
              <a:extLst>
                <a:ext uri="{FF2B5EF4-FFF2-40B4-BE49-F238E27FC236}">
                  <a16:creationId xmlns:a16="http://schemas.microsoft.com/office/drawing/2014/main" id="{DD892279-FBCC-4543-EC38-589E3F231754}"/>
                </a:ext>
              </a:extLst>
            </p:cNvPr>
            <p:cNvSpPr/>
            <p:nvPr/>
          </p:nvSpPr>
          <p:spPr>
            <a:xfrm>
              <a:off x="3866857" y="2076410"/>
              <a:ext cx="276838" cy="114513"/>
            </a:xfrm>
            <a:custGeom>
              <a:avLst/>
              <a:gdLst>
                <a:gd name="connsiteX0" fmla="*/ 293 w 276838"/>
                <a:gd name="connsiteY0" fmla="*/ 114340 h 114513"/>
                <a:gd name="connsiteX1" fmla="*/ 111418 w 276838"/>
                <a:gd name="connsiteY1" fmla="*/ 3215 h 114513"/>
                <a:gd name="connsiteX2" fmla="*/ 44743 w 276838"/>
                <a:gd name="connsiteY2" fmla="*/ 41315 h 114513"/>
                <a:gd name="connsiteX3" fmla="*/ 89193 w 276838"/>
                <a:gd name="connsiteY3" fmla="*/ 28615 h 114513"/>
                <a:gd name="connsiteX4" fmla="*/ 146343 w 276838"/>
                <a:gd name="connsiteY4" fmla="*/ 19090 h 114513"/>
                <a:gd name="connsiteX5" fmla="*/ 276518 w 276838"/>
                <a:gd name="connsiteY5" fmla="*/ 22265 h 114513"/>
                <a:gd name="connsiteX6" fmla="*/ 105068 w 276838"/>
                <a:gd name="connsiteY6" fmla="*/ 40 h 114513"/>
                <a:gd name="connsiteX7" fmla="*/ 79668 w 276838"/>
                <a:gd name="connsiteY7" fmla="*/ 28615 h 114513"/>
                <a:gd name="connsiteX8" fmla="*/ 293 w 276838"/>
                <a:gd name="connsiteY8" fmla="*/ 114340 h 114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838" h="114513">
                  <a:moveTo>
                    <a:pt x="293" y="114340"/>
                  </a:moveTo>
                  <a:cubicBezTo>
                    <a:pt x="5585" y="110107"/>
                    <a:pt x="104010" y="15386"/>
                    <a:pt x="111418" y="3215"/>
                  </a:cubicBezTo>
                  <a:cubicBezTo>
                    <a:pt x="118826" y="-8956"/>
                    <a:pt x="48447" y="37082"/>
                    <a:pt x="44743" y="41315"/>
                  </a:cubicBezTo>
                  <a:cubicBezTo>
                    <a:pt x="41039" y="45548"/>
                    <a:pt x="72260" y="32319"/>
                    <a:pt x="89193" y="28615"/>
                  </a:cubicBezTo>
                  <a:cubicBezTo>
                    <a:pt x="106126" y="24911"/>
                    <a:pt x="115122" y="20148"/>
                    <a:pt x="146343" y="19090"/>
                  </a:cubicBezTo>
                  <a:cubicBezTo>
                    <a:pt x="177564" y="18032"/>
                    <a:pt x="283397" y="25440"/>
                    <a:pt x="276518" y="22265"/>
                  </a:cubicBezTo>
                  <a:cubicBezTo>
                    <a:pt x="269639" y="19090"/>
                    <a:pt x="137876" y="-1018"/>
                    <a:pt x="105068" y="40"/>
                  </a:cubicBezTo>
                  <a:cubicBezTo>
                    <a:pt x="72260" y="1098"/>
                    <a:pt x="96601" y="13269"/>
                    <a:pt x="79668" y="28615"/>
                  </a:cubicBezTo>
                  <a:cubicBezTo>
                    <a:pt x="62735" y="43961"/>
                    <a:pt x="-4999" y="118573"/>
                    <a:pt x="293" y="1143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フリーフォーム 133">
              <a:extLst>
                <a:ext uri="{FF2B5EF4-FFF2-40B4-BE49-F238E27FC236}">
                  <a16:creationId xmlns:a16="http://schemas.microsoft.com/office/drawing/2014/main" id="{5A9B9D83-C1F1-DDAA-911A-95B0DFBCA623}"/>
                </a:ext>
              </a:extLst>
            </p:cNvPr>
            <p:cNvSpPr/>
            <p:nvPr/>
          </p:nvSpPr>
          <p:spPr>
            <a:xfrm>
              <a:off x="4146342" y="2118963"/>
              <a:ext cx="124055" cy="106714"/>
            </a:xfrm>
            <a:custGeom>
              <a:avLst/>
              <a:gdLst>
                <a:gd name="connsiteX0" fmla="*/ 208 w 124055"/>
                <a:gd name="connsiteY0" fmla="*/ 1937 h 106714"/>
                <a:gd name="connsiteX1" fmla="*/ 98633 w 124055"/>
                <a:gd name="connsiteY1" fmla="*/ 52737 h 106714"/>
                <a:gd name="connsiteX2" fmla="*/ 66883 w 124055"/>
                <a:gd name="connsiteY2" fmla="*/ 24162 h 106714"/>
                <a:gd name="connsiteX3" fmla="*/ 124033 w 124055"/>
                <a:gd name="connsiteY3" fmla="*/ 106712 h 106714"/>
                <a:gd name="connsiteX4" fmla="*/ 73233 w 124055"/>
                <a:gd name="connsiteY4" fmla="*/ 20987 h 106714"/>
                <a:gd name="connsiteX5" fmla="*/ 208 w 124055"/>
                <a:gd name="connsiteY5" fmla="*/ 1937 h 106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055" h="106714">
                  <a:moveTo>
                    <a:pt x="208" y="1937"/>
                  </a:moveTo>
                  <a:cubicBezTo>
                    <a:pt x="4441" y="7229"/>
                    <a:pt x="87521" y="49033"/>
                    <a:pt x="98633" y="52737"/>
                  </a:cubicBezTo>
                  <a:cubicBezTo>
                    <a:pt x="109745" y="56441"/>
                    <a:pt x="62650" y="15166"/>
                    <a:pt x="66883" y="24162"/>
                  </a:cubicBezTo>
                  <a:cubicBezTo>
                    <a:pt x="71116" y="33158"/>
                    <a:pt x="122975" y="107241"/>
                    <a:pt x="124033" y="106712"/>
                  </a:cubicBezTo>
                  <a:cubicBezTo>
                    <a:pt x="125091" y="106183"/>
                    <a:pt x="89108" y="40037"/>
                    <a:pt x="73233" y="20987"/>
                  </a:cubicBezTo>
                  <a:cubicBezTo>
                    <a:pt x="57358" y="1937"/>
                    <a:pt x="-4025" y="-3355"/>
                    <a:pt x="208" y="19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フリーフォーム 134">
              <a:extLst>
                <a:ext uri="{FF2B5EF4-FFF2-40B4-BE49-F238E27FC236}">
                  <a16:creationId xmlns:a16="http://schemas.microsoft.com/office/drawing/2014/main" id="{6A0DE713-F4E7-5C88-2CA4-FACECFD68A1F}"/>
                </a:ext>
              </a:extLst>
            </p:cNvPr>
            <p:cNvSpPr/>
            <p:nvPr/>
          </p:nvSpPr>
          <p:spPr>
            <a:xfrm>
              <a:off x="4056350" y="2111372"/>
              <a:ext cx="122526" cy="152431"/>
            </a:xfrm>
            <a:custGeom>
              <a:avLst/>
              <a:gdLst>
                <a:gd name="connsiteX0" fmla="*/ 77500 w 122526"/>
                <a:gd name="connsiteY0" fmla="*/ 3 h 152431"/>
                <a:gd name="connsiteX1" fmla="*/ 121950 w 122526"/>
                <a:gd name="connsiteY1" fmla="*/ 63503 h 152431"/>
                <a:gd name="connsiteX2" fmla="*/ 39400 w 122526"/>
                <a:gd name="connsiteY2" fmla="*/ 66678 h 152431"/>
                <a:gd name="connsiteX3" fmla="*/ 48925 w 122526"/>
                <a:gd name="connsiteY3" fmla="*/ 69853 h 152431"/>
                <a:gd name="connsiteX4" fmla="*/ 1300 w 122526"/>
                <a:gd name="connsiteY4" fmla="*/ 69853 h 152431"/>
                <a:gd name="connsiteX5" fmla="*/ 109250 w 122526"/>
                <a:gd name="connsiteY5" fmla="*/ 152403 h 152431"/>
                <a:gd name="connsiteX6" fmla="*/ 20350 w 122526"/>
                <a:gd name="connsiteY6" fmla="*/ 79378 h 152431"/>
                <a:gd name="connsiteX7" fmla="*/ 77500 w 122526"/>
                <a:gd name="connsiteY7" fmla="*/ 92078 h 152431"/>
                <a:gd name="connsiteX8" fmla="*/ 106075 w 122526"/>
                <a:gd name="connsiteY8" fmla="*/ 66678 h 152431"/>
                <a:gd name="connsiteX9" fmla="*/ 77500 w 122526"/>
                <a:gd name="connsiteY9" fmla="*/ 3 h 15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526" h="152431">
                  <a:moveTo>
                    <a:pt x="77500" y="3"/>
                  </a:moveTo>
                  <a:cubicBezTo>
                    <a:pt x="80146" y="-526"/>
                    <a:pt x="128300" y="52391"/>
                    <a:pt x="121950" y="63503"/>
                  </a:cubicBezTo>
                  <a:cubicBezTo>
                    <a:pt x="115600" y="74615"/>
                    <a:pt x="51571" y="65620"/>
                    <a:pt x="39400" y="66678"/>
                  </a:cubicBezTo>
                  <a:cubicBezTo>
                    <a:pt x="27229" y="67736"/>
                    <a:pt x="55275" y="69324"/>
                    <a:pt x="48925" y="69853"/>
                  </a:cubicBezTo>
                  <a:cubicBezTo>
                    <a:pt x="42575" y="70382"/>
                    <a:pt x="-8754" y="56095"/>
                    <a:pt x="1300" y="69853"/>
                  </a:cubicBezTo>
                  <a:cubicBezTo>
                    <a:pt x="11354" y="83611"/>
                    <a:pt x="106075" y="150816"/>
                    <a:pt x="109250" y="152403"/>
                  </a:cubicBezTo>
                  <a:cubicBezTo>
                    <a:pt x="112425" y="153990"/>
                    <a:pt x="25642" y="89432"/>
                    <a:pt x="20350" y="79378"/>
                  </a:cubicBezTo>
                  <a:cubicBezTo>
                    <a:pt x="15058" y="69324"/>
                    <a:pt x="63212" y="94195"/>
                    <a:pt x="77500" y="92078"/>
                  </a:cubicBezTo>
                  <a:cubicBezTo>
                    <a:pt x="91788" y="89961"/>
                    <a:pt x="103958" y="76203"/>
                    <a:pt x="106075" y="66678"/>
                  </a:cubicBezTo>
                  <a:cubicBezTo>
                    <a:pt x="108192" y="57153"/>
                    <a:pt x="74854" y="532"/>
                    <a:pt x="77500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" name="フリーフォーム 135">
              <a:extLst>
                <a:ext uri="{FF2B5EF4-FFF2-40B4-BE49-F238E27FC236}">
                  <a16:creationId xmlns:a16="http://schemas.microsoft.com/office/drawing/2014/main" id="{4117E398-A3D7-D027-80E0-C9DD32BA3432}"/>
                </a:ext>
              </a:extLst>
            </p:cNvPr>
            <p:cNvSpPr/>
            <p:nvPr/>
          </p:nvSpPr>
          <p:spPr>
            <a:xfrm>
              <a:off x="3865972" y="2150973"/>
              <a:ext cx="277428" cy="87431"/>
            </a:xfrm>
            <a:custGeom>
              <a:avLst/>
              <a:gdLst>
                <a:gd name="connsiteX0" fmla="*/ 1178 w 277428"/>
                <a:gd name="connsiteY0" fmla="*/ 74702 h 87431"/>
                <a:gd name="connsiteX1" fmla="*/ 55153 w 277428"/>
                <a:gd name="connsiteY1" fmla="*/ 23902 h 87431"/>
                <a:gd name="connsiteX2" fmla="*/ 140878 w 277428"/>
                <a:gd name="connsiteY2" fmla="*/ 39777 h 87431"/>
                <a:gd name="connsiteX3" fmla="*/ 125003 w 277428"/>
                <a:gd name="connsiteY3" fmla="*/ 17552 h 87431"/>
                <a:gd name="connsiteX4" fmla="*/ 277403 w 277428"/>
                <a:gd name="connsiteY4" fmla="*/ 87402 h 87431"/>
                <a:gd name="connsiteX5" fmla="*/ 112303 w 277428"/>
                <a:gd name="connsiteY5" fmla="*/ 8027 h 87431"/>
                <a:gd name="connsiteX6" fmla="*/ 115478 w 277428"/>
                <a:gd name="connsiteY6" fmla="*/ 8027 h 87431"/>
                <a:gd name="connsiteX7" fmla="*/ 105953 w 277428"/>
                <a:gd name="connsiteY7" fmla="*/ 1677 h 87431"/>
                <a:gd name="connsiteX8" fmla="*/ 1178 w 277428"/>
                <a:gd name="connsiteY8" fmla="*/ 74702 h 87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7428" h="87431">
                  <a:moveTo>
                    <a:pt x="1178" y="74702"/>
                  </a:moveTo>
                  <a:cubicBezTo>
                    <a:pt x="-7289" y="78406"/>
                    <a:pt x="31870" y="29723"/>
                    <a:pt x="55153" y="23902"/>
                  </a:cubicBezTo>
                  <a:cubicBezTo>
                    <a:pt x="78436" y="18081"/>
                    <a:pt x="129236" y="40835"/>
                    <a:pt x="140878" y="39777"/>
                  </a:cubicBezTo>
                  <a:cubicBezTo>
                    <a:pt x="152520" y="38719"/>
                    <a:pt x="102249" y="9614"/>
                    <a:pt x="125003" y="17552"/>
                  </a:cubicBezTo>
                  <a:cubicBezTo>
                    <a:pt x="147757" y="25489"/>
                    <a:pt x="279520" y="88990"/>
                    <a:pt x="277403" y="87402"/>
                  </a:cubicBezTo>
                  <a:cubicBezTo>
                    <a:pt x="275286" y="85814"/>
                    <a:pt x="139291" y="21256"/>
                    <a:pt x="112303" y="8027"/>
                  </a:cubicBezTo>
                  <a:cubicBezTo>
                    <a:pt x="85316" y="-5202"/>
                    <a:pt x="116536" y="9085"/>
                    <a:pt x="115478" y="8027"/>
                  </a:cubicBezTo>
                  <a:cubicBezTo>
                    <a:pt x="114420" y="6969"/>
                    <a:pt x="121828" y="-4144"/>
                    <a:pt x="105953" y="1677"/>
                  </a:cubicBezTo>
                  <a:cubicBezTo>
                    <a:pt x="90078" y="7498"/>
                    <a:pt x="9645" y="70998"/>
                    <a:pt x="1178" y="747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フリーフォーム 136">
              <a:extLst>
                <a:ext uri="{FF2B5EF4-FFF2-40B4-BE49-F238E27FC236}">
                  <a16:creationId xmlns:a16="http://schemas.microsoft.com/office/drawing/2014/main" id="{E54855E6-F897-58C7-5512-4D2D7E44C856}"/>
                </a:ext>
              </a:extLst>
            </p:cNvPr>
            <p:cNvSpPr/>
            <p:nvPr/>
          </p:nvSpPr>
          <p:spPr>
            <a:xfrm>
              <a:off x="4448979" y="2043990"/>
              <a:ext cx="66046" cy="238883"/>
            </a:xfrm>
            <a:custGeom>
              <a:avLst/>
              <a:gdLst>
                <a:gd name="connsiteX0" fmla="*/ 65871 w 66046"/>
                <a:gd name="connsiteY0" fmla="*/ 710 h 238883"/>
                <a:gd name="connsiteX1" fmla="*/ 21421 w 66046"/>
                <a:gd name="connsiteY1" fmla="*/ 73735 h 238883"/>
                <a:gd name="connsiteX2" fmla="*/ 24596 w 66046"/>
                <a:gd name="connsiteY2" fmla="*/ 213435 h 238883"/>
                <a:gd name="connsiteX3" fmla="*/ 18246 w 66046"/>
                <a:gd name="connsiteY3" fmla="*/ 130885 h 238883"/>
                <a:gd name="connsiteX4" fmla="*/ 11896 w 66046"/>
                <a:gd name="connsiteY4" fmla="*/ 238835 h 238883"/>
                <a:gd name="connsiteX5" fmla="*/ 8721 w 66046"/>
                <a:gd name="connsiteY5" fmla="*/ 115010 h 238883"/>
                <a:gd name="connsiteX6" fmla="*/ 2371 w 66046"/>
                <a:gd name="connsiteY6" fmla="*/ 115010 h 238883"/>
                <a:gd name="connsiteX7" fmla="*/ 65871 w 66046"/>
                <a:gd name="connsiteY7" fmla="*/ 710 h 238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046" h="238883">
                  <a:moveTo>
                    <a:pt x="65871" y="710"/>
                  </a:moveTo>
                  <a:cubicBezTo>
                    <a:pt x="69046" y="-6169"/>
                    <a:pt x="28300" y="38281"/>
                    <a:pt x="21421" y="73735"/>
                  </a:cubicBezTo>
                  <a:cubicBezTo>
                    <a:pt x="14542" y="109189"/>
                    <a:pt x="25125" y="203910"/>
                    <a:pt x="24596" y="213435"/>
                  </a:cubicBezTo>
                  <a:cubicBezTo>
                    <a:pt x="24067" y="222960"/>
                    <a:pt x="20363" y="126652"/>
                    <a:pt x="18246" y="130885"/>
                  </a:cubicBezTo>
                  <a:cubicBezTo>
                    <a:pt x="16129" y="135118"/>
                    <a:pt x="13483" y="241481"/>
                    <a:pt x="11896" y="238835"/>
                  </a:cubicBezTo>
                  <a:cubicBezTo>
                    <a:pt x="10308" y="236189"/>
                    <a:pt x="8721" y="115010"/>
                    <a:pt x="8721" y="115010"/>
                  </a:cubicBezTo>
                  <a:cubicBezTo>
                    <a:pt x="7134" y="94373"/>
                    <a:pt x="-5037" y="128768"/>
                    <a:pt x="2371" y="115010"/>
                  </a:cubicBezTo>
                  <a:cubicBezTo>
                    <a:pt x="9779" y="101252"/>
                    <a:pt x="62696" y="7589"/>
                    <a:pt x="65871" y="7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" name="フリーフォーム 137">
              <a:extLst>
                <a:ext uri="{FF2B5EF4-FFF2-40B4-BE49-F238E27FC236}">
                  <a16:creationId xmlns:a16="http://schemas.microsoft.com/office/drawing/2014/main" id="{EE443CF8-83FD-8A13-888A-7230D9888FD1}"/>
                </a:ext>
              </a:extLst>
            </p:cNvPr>
            <p:cNvSpPr/>
            <p:nvPr/>
          </p:nvSpPr>
          <p:spPr>
            <a:xfrm>
              <a:off x="4505299" y="2041403"/>
              <a:ext cx="158777" cy="210773"/>
            </a:xfrm>
            <a:custGeom>
              <a:avLst/>
              <a:gdLst>
                <a:gd name="connsiteX0" fmla="*/ 54001 w 158777"/>
                <a:gd name="connsiteY0" fmla="*/ 122 h 210773"/>
                <a:gd name="connsiteX1" fmla="*/ 15901 w 158777"/>
                <a:gd name="connsiteY1" fmla="*/ 73147 h 210773"/>
                <a:gd name="connsiteX2" fmla="*/ 26 w 158777"/>
                <a:gd name="connsiteY2" fmla="*/ 209672 h 210773"/>
                <a:gd name="connsiteX3" fmla="*/ 19076 w 158777"/>
                <a:gd name="connsiteY3" fmla="*/ 136647 h 210773"/>
                <a:gd name="connsiteX4" fmla="*/ 31776 w 158777"/>
                <a:gd name="connsiteY4" fmla="*/ 120772 h 210773"/>
                <a:gd name="connsiteX5" fmla="*/ 158776 w 158777"/>
                <a:gd name="connsiteY5" fmla="*/ 133472 h 210773"/>
                <a:gd name="connsiteX6" fmla="*/ 34951 w 158777"/>
                <a:gd name="connsiteY6" fmla="*/ 123947 h 210773"/>
                <a:gd name="connsiteX7" fmla="*/ 79401 w 158777"/>
                <a:gd name="connsiteY7" fmla="*/ 47747 h 210773"/>
                <a:gd name="connsiteX8" fmla="*/ 25426 w 158777"/>
                <a:gd name="connsiteY8" fmla="*/ 89022 h 210773"/>
                <a:gd name="connsiteX9" fmla="*/ 54001 w 158777"/>
                <a:gd name="connsiteY9" fmla="*/ 122 h 210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777" h="210773">
                  <a:moveTo>
                    <a:pt x="54001" y="122"/>
                  </a:moveTo>
                  <a:cubicBezTo>
                    <a:pt x="52413" y="-2524"/>
                    <a:pt x="24897" y="38222"/>
                    <a:pt x="15901" y="73147"/>
                  </a:cubicBezTo>
                  <a:cubicBezTo>
                    <a:pt x="6905" y="108072"/>
                    <a:pt x="-503" y="199089"/>
                    <a:pt x="26" y="209672"/>
                  </a:cubicBezTo>
                  <a:cubicBezTo>
                    <a:pt x="555" y="220255"/>
                    <a:pt x="13784" y="151464"/>
                    <a:pt x="19076" y="136647"/>
                  </a:cubicBezTo>
                  <a:cubicBezTo>
                    <a:pt x="24368" y="121830"/>
                    <a:pt x="8493" y="121301"/>
                    <a:pt x="31776" y="120772"/>
                  </a:cubicBezTo>
                  <a:cubicBezTo>
                    <a:pt x="55059" y="120243"/>
                    <a:pt x="158247" y="132943"/>
                    <a:pt x="158776" y="133472"/>
                  </a:cubicBezTo>
                  <a:cubicBezTo>
                    <a:pt x="159305" y="134001"/>
                    <a:pt x="48180" y="138235"/>
                    <a:pt x="34951" y="123947"/>
                  </a:cubicBezTo>
                  <a:cubicBezTo>
                    <a:pt x="21722" y="109660"/>
                    <a:pt x="80989" y="53568"/>
                    <a:pt x="79401" y="47747"/>
                  </a:cubicBezTo>
                  <a:cubicBezTo>
                    <a:pt x="77814" y="41926"/>
                    <a:pt x="30718" y="94843"/>
                    <a:pt x="25426" y="89022"/>
                  </a:cubicBezTo>
                  <a:cubicBezTo>
                    <a:pt x="20134" y="83201"/>
                    <a:pt x="55589" y="2768"/>
                    <a:pt x="54001" y="1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" name="フリーフォーム 138">
              <a:extLst>
                <a:ext uri="{FF2B5EF4-FFF2-40B4-BE49-F238E27FC236}">
                  <a16:creationId xmlns:a16="http://schemas.microsoft.com/office/drawing/2014/main" id="{0A8663AE-420C-CE85-52B3-D8A59F645E88}"/>
                </a:ext>
              </a:extLst>
            </p:cNvPr>
            <p:cNvSpPr/>
            <p:nvPr/>
          </p:nvSpPr>
          <p:spPr>
            <a:xfrm>
              <a:off x="4608611" y="2011931"/>
              <a:ext cx="300063" cy="58484"/>
            </a:xfrm>
            <a:custGeom>
              <a:avLst/>
              <a:gdLst>
                <a:gd name="connsiteX0" fmla="*/ 1489 w 300063"/>
                <a:gd name="connsiteY0" fmla="*/ 35944 h 58484"/>
                <a:gd name="connsiteX1" fmla="*/ 201514 w 300063"/>
                <a:gd name="connsiteY1" fmla="*/ 1019 h 58484"/>
                <a:gd name="connsiteX2" fmla="*/ 131664 w 300063"/>
                <a:gd name="connsiteY2" fmla="*/ 13719 h 58484"/>
                <a:gd name="connsiteX3" fmla="*/ 299939 w 300063"/>
                <a:gd name="connsiteY3" fmla="*/ 58169 h 58484"/>
                <a:gd name="connsiteX4" fmla="*/ 160239 w 300063"/>
                <a:gd name="connsiteY4" fmla="*/ 32769 h 58484"/>
                <a:gd name="connsiteX5" fmla="*/ 233264 w 300063"/>
                <a:gd name="connsiteY5" fmla="*/ 16894 h 58484"/>
                <a:gd name="connsiteX6" fmla="*/ 99914 w 300063"/>
                <a:gd name="connsiteY6" fmla="*/ 42294 h 58484"/>
                <a:gd name="connsiteX7" fmla="*/ 128489 w 300063"/>
                <a:gd name="connsiteY7" fmla="*/ 35944 h 58484"/>
                <a:gd name="connsiteX8" fmla="*/ 112614 w 300063"/>
                <a:gd name="connsiteY8" fmla="*/ 26419 h 58484"/>
                <a:gd name="connsiteX9" fmla="*/ 1489 w 300063"/>
                <a:gd name="connsiteY9" fmla="*/ 35944 h 5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0063" h="58484">
                  <a:moveTo>
                    <a:pt x="1489" y="35944"/>
                  </a:moveTo>
                  <a:cubicBezTo>
                    <a:pt x="16306" y="31711"/>
                    <a:pt x="179818" y="4723"/>
                    <a:pt x="201514" y="1019"/>
                  </a:cubicBezTo>
                  <a:cubicBezTo>
                    <a:pt x="223210" y="-2685"/>
                    <a:pt x="115260" y="4194"/>
                    <a:pt x="131664" y="13719"/>
                  </a:cubicBezTo>
                  <a:cubicBezTo>
                    <a:pt x="148068" y="23244"/>
                    <a:pt x="295177" y="54994"/>
                    <a:pt x="299939" y="58169"/>
                  </a:cubicBezTo>
                  <a:cubicBezTo>
                    <a:pt x="304701" y="61344"/>
                    <a:pt x="171351" y="39648"/>
                    <a:pt x="160239" y="32769"/>
                  </a:cubicBezTo>
                  <a:cubicBezTo>
                    <a:pt x="149127" y="25890"/>
                    <a:pt x="243318" y="15307"/>
                    <a:pt x="233264" y="16894"/>
                  </a:cubicBezTo>
                  <a:cubicBezTo>
                    <a:pt x="223210" y="18481"/>
                    <a:pt x="117377" y="39119"/>
                    <a:pt x="99914" y="42294"/>
                  </a:cubicBezTo>
                  <a:cubicBezTo>
                    <a:pt x="82452" y="45469"/>
                    <a:pt x="126372" y="38590"/>
                    <a:pt x="128489" y="35944"/>
                  </a:cubicBezTo>
                  <a:cubicBezTo>
                    <a:pt x="130606" y="33298"/>
                    <a:pt x="138543" y="24831"/>
                    <a:pt x="112614" y="26419"/>
                  </a:cubicBezTo>
                  <a:cubicBezTo>
                    <a:pt x="86685" y="28006"/>
                    <a:pt x="-13328" y="40177"/>
                    <a:pt x="1489" y="359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" name="フリーフォーム 139">
              <a:extLst>
                <a:ext uri="{FF2B5EF4-FFF2-40B4-BE49-F238E27FC236}">
                  <a16:creationId xmlns:a16="http://schemas.microsoft.com/office/drawing/2014/main" id="{A97D2410-58EA-5E7E-C45D-E282FB2098BA}"/>
                </a:ext>
              </a:extLst>
            </p:cNvPr>
            <p:cNvSpPr/>
            <p:nvPr/>
          </p:nvSpPr>
          <p:spPr>
            <a:xfrm>
              <a:off x="4608990" y="2054225"/>
              <a:ext cx="260673" cy="13405"/>
            </a:xfrm>
            <a:custGeom>
              <a:avLst/>
              <a:gdLst>
                <a:gd name="connsiteX0" fmla="*/ 1110 w 260673"/>
                <a:gd name="connsiteY0" fmla="*/ 12700 h 13405"/>
                <a:gd name="connsiteX1" fmla="*/ 258285 w 260673"/>
                <a:gd name="connsiteY1" fmla="*/ 12700 h 13405"/>
                <a:gd name="connsiteX2" fmla="*/ 131285 w 260673"/>
                <a:gd name="connsiteY2" fmla="*/ 0 h 13405"/>
                <a:gd name="connsiteX3" fmla="*/ 163035 w 260673"/>
                <a:gd name="connsiteY3" fmla="*/ 12700 h 13405"/>
                <a:gd name="connsiteX4" fmla="*/ 1110 w 260673"/>
                <a:gd name="connsiteY4" fmla="*/ 12700 h 13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3" h="13405">
                  <a:moveTo>
                    <a:pt x="1110" y="12700"/>
                  </a:moveTo>
                  <a:lnTo>
                    <a:pt x="258285" y="12700"/>
                  </a:lnTo>
                  <a:cubicBezTo>
                    <a:pt x="279981" y="10583"/>
                    <a:pt x="147160" y="0"/>
                    <a:pt x="131285" y="0"/>
                  </a:cubicBezTo>
                  <a:cubicBezTo>
                    <a:pt x="115410" y="0"/>
                    <a:pt x="181556" y="11113"/>
                    <a:pt x="163035" y="12700"/>
                  </a:cubicBezTo>
                  <a:cubicBezTo>
                    <a:pt x="144514" y="14287"/>
                    <a:pt x="-14765" y="12700"/>
                    <a:pt x="1110" y="127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" name="フリーフォーム 140">
              <a:extLst>
                <a:ext uri="{FF2B5EF4-FFF2-40B4-BE49-F238E27FC236}">
                  <a16:creationId xmlns:a16="http://schemas.microsoft.com/office/drawing/2014/main" id="{12A162E7-CB49-CC16-3E68-D5059CB0463D}"/>
                </a:ext>
              </a:extLst>
            </p:cNvPr>
            <p:cNvSpPr/>
            <p:nvPr/>
          </p:nvSpPr>
          <p:spPr>
            <a:xfrm>
              <a:off x="4558926" y="2056398"/>
              <a:ext cx="172133" cy="35927"/>
            </a:xfrm>
            <a:custGeom>
              <a:avLst/>
              <a:gdLst>
                <a:gd name="connsiteX0" fmla="*/ 374 w 172133"/>
                <a:gd name="connsiteY0" fmla="*/ 35927 h 35927"/>
                <a:gd name="connsiteX1" fmla="*/ 171824 w 172133"/>
                <a:gd name="connsiteY1" fmla="*/ 10527 h 35927"/>
                <a:gd name="connsiteX2" fmla="*/ 44824 w 172133"/>
                <a:gd name="connsiteY2" fmla="*/ 1002 h 35927"/>
                <a:gd name="connsiteX3" fmla="*/ 133724 w 172133"/>
                <a:gd name="connsiteY3" fmla="*/ 1002 h 35927"/>
                <a:gd name="connsiteX4" fmla="*/ 67049 w 172133"/>
                <a:gd name="connsiteY4" fmla="*/ 7352 h 35927"/>
                <a:gd name="connsiteX5" fmla="*/ 63874 w 172133"/>
                <a:gd name="connsiteY5" fmla="*/ 20052 h 35927"/>
                <a:gd name="connsiteX6" fmla="*/ 124199 w 172133"/>
                <a:gd name="connsiteY6" fmla="*/ 10527 h 35927"/>
                <a:gd name="connsiteX7" fmla="*/ 374 w 172133"/>
                <a:gd name="connsiteY7" fmla="*/ 35927 h 35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2133" h="35927">
                  <a:moveTo>
                    <a:pt x="374" y="35927"/>
                  </a:moveTo>
                  <a:cubicBezTo>
                    <a:pt x="8311" y="35927"/>
                    <a:pt x="164416" y="16348"/>
                    <a:pt x="171824" y="10527"/>
                  </a:cubicBezTo>
                  <a:cubicBezTo>
                    <a:pt x="179232" y="4706"/>
                    <a:pt x="51174" y="2589"/>
                    <a:pt x="44824" y="1002"/>
                  </a:cubicBezTo>
                  <a:cubicBezTo>
                    <a:pt x="38474" y="-586"/>
                    <a:pt x="130020" y="-56"/>
                    <a:pt x="133724" y="1002"/>
                  </a:cubicBezTo>
                  <a:cubicBezTo>
                    <a:pt x="137428" y="2060"/>
                    <a:pt x="67049" y="7352"/>
                    <a:pt x="67049" y="7352"/>
                  </a:cubicBezTo>
                  <a:cubicBezTo>
                    <a:pt x="55407" y="10527"/>
                    <a:pt x="54349" y="19523"/>
                    <a:pt x="63874" y="20052"/>
                  </a:cubicBezTo>
                  <a:cubicBezTo>
                    <a:pt x="73399" y="20581"/>
                    <a:pt x="135311" y="8410"/>
                    <a:pt x="124199" y="10527"/>
                  </a:cubicBezTo>
                  <a:cubicBezTo>
                    <a:pt x="113087" y="12644"/>
                    <a:pt x="-7563" y="35927"/>
                    <a:pt x="374" y="359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" name="フリーフォーム 141">
              <a:extLst>
                <a:ext uri="{FF2B5EF4-FFF2-40B4-BE49-F238E27FC236}">
                  <a16:creationId xmlns:a16="http://schemas.microsoft.com/office/drawing/2014/main" id="{55588D0C-E8AD-64AF-9591-CFDF2B38FE2F}"/>
                </a:ext>
              </a:extLst>
            </p:cNvPr>
            <p:cNvSpPr/>
            <p:nvPr/>
          </p:nvSpPr>
          <p:spPr>
            <a:xfrm>
              <a:off x="4599761" y="2072427"/>
              <a:ext cx="260370" cy="93877"/>
            </a:xfrm>
            <a:custGeom>
              <a:avLst/>
              <a:gdLst>
                <a:gd name="connsiteX0" fmla="*/ 814 w 260370"/>
                <a:gd name="connsiteY0" fmla="*/ 92923 h 93877"/>
                <a:gd name="connsiteX1" fmla="*/ 130989 w 260370"/>
                <a:gd name="connsiteY1" fmla="*/ 48473 h 93877"/>
                <a:gd name="connsiteX2" fmla="*/ 86539 w 260370"/>
                <a:gd name="connsiteY2" fmla="*/ 42123 h 93877"/>
                <a:gd name="connsiteX3" fmla="*/ 213539 w 260370"/>
                <a:gd name="connsiteY3" fmla="*/ 32598 h 93877"/>
                <a:gd name="connsiteX4" fmla="*/ 257989 w 260370"/>
                <a:gd name="connsiteY4" fmla="*/ 32598 h 93877"/>
                <a:gd name="connsiteX5" fmla="*/ 150039 w 260370"/>
                <a:gd name="connsiteY5" fmla="*/ 42123 h 93877"/>
                <a:gd name="connsiteX6" fmla="*/ 204014 w 260370"/>
                <a:gd name="connsiteY6" fmla="*/ 848 h 93877"/>
                <a:gd name="connsiteX7" fmla="*/ 814 w 260370"/>
                <a:gd name="connsiteY7" fmla="*/ 92923 h 93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0370" h="93877">
                  <a:moveTo>
                    <a:pt x="814" y="92923"/>
                  </a:moveTo>
                  <a:cubicBezTo>
                    <a:pt x="-11357" y="100860"/>
                    <a:pt x="116701" y="56940"/>
                    <a:pt x="130989" y="48473"/>
                  </a:cubicBezTo>
                  <a:cubicBezTo>
                    <a:pt x="145277" y="40006"/>
                    <a:pt x="72781" y="44769"/>
                    <a:pt x="86539" y="42123"/>
                  </a:cubicBezTo>
                  <a:cubicBezTo>
                    <a:pt x="100297" y="39477"/>
                    <a:pt x="184964" y="34185"/>
                    <a:pt x="213539" y="32598"/>
                  </a:cubicBezTo>
                  <a:cubicBezTo>
                    <a:pt x="242114" y="31010"/>
                    <a:pt x="268572" y="31010"/>
                    <a:pt x="257989" y="32598"/>
                  </a:cubicBezTo>
                  <a:cubicBezTo>
                    <a:pt x="247406" y="34185"/>
                    <a:pt x="159035" y="47415"/>
                    <a:pt x="150039" y="42123"/>
                  </a:cubicBezTo>
                  <a:cubicBezTo>
                    <a:pt x="141043" y="36831"/>
                    <a:pt x="223064" y="-6560"/>
                    <a:pt x="204014" y="848"/>
                  </a:cubicBezTo>
                  <a:cubicBezTo>
                    <a:pt x="184964" y="8256"/>
                    <a:pt x="12985" y="84986"/>
                    <a:pt x="814" y="929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" name="フリーフォーム 142">
              <a:extLst>
                <a:ext uri="{FF2B5EF4-FFF2-40B4-BE49-F238E27FC236}">
                  <a16:creationId xmlns:a16="http://schemas.microsoft.com/office/drawing/2014/main" id="{153756FF-6F7F-744B-A1D0-E08C14B2382B}"/>
                </a:ext>
              </a:extLst>
            </p:cNvPr>
            <p:cNvSpPr/>
            <p:nvPr/>
          </p:nvSpPr>
          <p:spPr>
            <a:xfrm>
              <a:off x="4829040" y="2043608"/>
              <a:ext cx="327163" cy="194890"/>
            </a:xfrm>
            <a:custGeom>
              <a:avLst/>
              <a:gdLst>
                <a:gd name="connsiteX0" fmla="*/ 135 w 327163"/>
                <a:gd name="connsiteY0" fmla="*/ 13792 h 194890"/>
                <a:gd name="connsiteX1" fmla="*/ 136660 w 327163"/>
                <a:gd name="connsiteY1" fmla="*/ 1092 h 194890"/>
                <a:gd name="connsiteX2" fmla="*/ 95385 w 327163"/>
                <a:gd name="connsiteY2" fmla="*/ 4267 h 194890"/>
                <a:gd name="connsiteX3" fmla="*/ 152535 w 327163"/>
                <a:gd name="connsiteY3" fmla="*/ 32842 h 194890"/>
                <a:gd name="connsiteX4" fmla="*/ 244610 w 327163"/>
                <a:gd name="connsiteY4" fmla="*/ 112217 h 194890"/>
                <a:gd name="connsiteX5" fmla="*/ 327160 w 327163"/>
                <a:gd name="connsiteY5" fmla="*/ 194767 h 194890"/>
                <a:gd name="connsiteX6" fmla="*/ 241435 w 327163"/>
                <a:gd name="connsiteY6" fmla="*/ 93167 h 194890"/>
                <a:gd name="connsiteX7" fmla="*/ 235085 w 327163"/>
                <a:gd name="connsiteY7" fmla="*/ 86817 h 194890"/>
                <a:gd name="connsiteX8" fmla="*/ 139835 w 327163"/>
                <a:gd name="connsiteY8" fmla="*/ 29667 h 194890"/>
                <a:gd name="connsiteX9" fmla="*/ 139835 w 327163"/>
                <a:gd name="connsiteY9" fmla="*/ 36017 h 194890"/>
                <a:gd name="connsiteX10" fmla="*/ 111260 w 327163"/>
                <a:gd name="connsiteY10" fmla="*/ 16967 h 194890"/>
                <a:gd name="connsiteX11" fmla="*/ 135 w 327163"/>
                <a:gd name="connsiteY11" fmla="*/ 13792 h 194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7163" h="194890">
                  <a:moveTo>
                    <a:pt x="135" y="13792"/>
                  </a:moveTo>
                  <a:cubicBezTo>
                    <a:pt x="4368" y="11146"/>
                    <a:pt x="120785" y="2679"/>
                    <a:pt x="136660" y="1092"/>
                  </a:cubicBezTo>
                  <a:cubicBezTo>
                    <a:pt x="152535" y="-496"/>
                    <a:pt x="92739" y="-1025"/>
                    <a:pt x="95385" y="4267"/>
                  </a:cubicBezTo>
                  <a:cubicBezTo>
                    <a:pt x="98031" y="9559"/>
                    <a:pt x="127664" y="14850"/>
                    <a:pt x="152535" y="32842"/>
                  </a:cubicBezTo>
                  <a:cubicBezTo>
                    <a:pt x="177406" y="50834"/>
                    <a:pt x="215506" y="85230"/>
                    <a:pt x="244610" y="112217"/>
                  </a:cubicBezTo>
                  <a:cubicBezTo>
                    <a:pt x="273714" y="139205"/>
                    <a:pt x="327689" y="197942"/>
                    <a:pt x="327160" y="194767"/>
                  </a:cubicBezTo>
                  <a:cubicBezTo>
                    <a:pt x="326631" y="191592"/>
                    <a:pt x="256781" y="111159"/>
                    <a:pt x="241435" y="93167"/>
                  </a:cubicBezTo>
                  <a:cubicBezTo>
                    <a:pt x="226089" y="75175"/>
                    <a:pt x="252018" y="97400"/>
                    <a:pt x="235085" y="86817"/>
                  </a:cubicBezTo>
                  <a:cubicBezTo>
                    <a:pt x="218152" y="76234"/>
                    <a:pt x="155710" y="38134"/>
                    <a:pt x="139835" y="29667"/>
                  </a:cubicBezTo>
                  <a:cubicBezTo>
                    <a:pt x="123960" y="21200"/>
                    <a:pt x="144597" y="38134"/>
                    <a:pt x="139835" y="36017"/>
                  </a:cubicBezTo>
                  <a:cubicBezTo>
                    <a:pt x="135073" y="33900"/>
                    <a:pt x="130310" y="20671"/>
                    <a:pt x="111260" y="16967"/>
                  </a:cubicBezTo>
                  <a:cubicBezTo>
                    <a:pt x="92210" y="13263"/>
                    <a:pt x="-4098" y="16438"/>
                    <a:pt x="135" y="137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" name="フリーフォーム 143">
              <a:extLst>
                <a:ext uri="{FF2B5EF4-FFF2-40B4-BE49-F238E27FC236}">
                  <a16:creationId xmlns:a16="http://schemas.microsoft.com/office/drawing/2014/main" id="{A282771A-95F1-3FDD-307F-005C482A3448}"/>
                </a:ext>
              </a:extLst>
            </p:cNvPr>
            <p:cNvSpPr/>
            <p:nvPr/>
          </p:nvSpPr>
          <p:spPr>
            <a:xfrm>
              <a:off x="4835525" y="2114550"/>
              <a:ext cx="259279" cy="92075"/>
            </a:xfrm>
            <a:custGeom>
              <a:avLst/>
              <a:gdLst>
                <a:gd name="connsiteX0" fmla="*/ 0 w 259279"/>
                <a:gd name="connsiteY0" fmla="*/ 0 h 92075"/>
                <a:gd name="connsiteX1" fmla="*/ 123825 w 259279"/>
                <a:gd name="connsiteY1" fmla="*/ 12700 h 92075"/>
                <a:gd name="connsiteX2" fmla="*/ 146050 w 259279"/>
                <a:gd name="connsiteY2" fmla="*/ 28575 h 92075"/>
                <a:gd name="connsiteX3" fmla="*/ 69850 w 259279"/>
                <a:gd name="connsiteY3" fmla="*/ 12700 h 92075"/>
                <a:gd name="connsiteX4" fmla="*/ 111125 w 259279"/>
                <a:gd name="connsiteY4" fmla="*/ 31750 h 92075"/>
                <a:gd name="connsiteX5" fmla="*/ 107950 w 259279"/>
                <a:gd name="connsiteY5" fmla="*/ 12700 h 92075"/>
                <a:gd name="connsiteX6" fmla="*/ 165100 w 259279"/>
                <a:gd name="connsiteY6" fmla="*/ 44450 h 92075"/>
                <a:gd name="connsiteX7" fmla="*/ 257175 w 259279"/>
                <a:gd name="connsiteY7" fmla="*/ 60325 h 92075"/>
                <a:gd name="connsiteX8" fmla="*/ 231775 w 259279"/>
                <a:gd name="connsiteY8" fmla="*/ 79375 h 92075"/>
                <a:gd name="connsiteX9" fmla="*/ 257175 w 259279"/>
                <a:gd name="connsiteY9" fmla="*/ 92075 h 92075"/>
                <a:gd name="connsiteX10" fmla="*/ 0 w 259279"/>
                <a:gd name="connsiteY10" fmla="*/ 0 h 92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9279" h="92075">
                  <a:moveTo>
                    <a:pt x="0" y="0"/>
                  </a:moveTo>
                  <a:cubicBezTo>
                    <a:pt x="49741" y="3969"/>
                    <a:pt x="99483" y="7938"/>
                    <a:pt x="123825" y="12700"/>
                  </a:cubicBezTo>
                  <a:cubicBezTo>
                    <a:pt x="148167" y="17462"/>
                    <a:pt x="155046" y="28575"/>
                    <a:pt x="146050" y="28575"/>
                  </a:cubicBezTo>
                  <a:cubicBezTo>
                    <a:pt x="137054" y="28575"/>
                    <a:pt x="75671" y="12171"/>
                    <a:pt x="69850" y="12700"/>
                  </a:cubicBezTo>
                  <a:cubicBezTo>
                    <a:pt x="64029" y="13229"/>
                    <a:pt x="104775" y="31750"/>
                    <a:pt x="111125" y="31750"/>
                  </a:cubicBezTo>
                  <a:cubicBezTo>
                    <a:pt x="117475" y="31750"/>
                    <a:pt x="98954" y="10583"/>
                    <a:pt x="107950" y="12700"/>
                  </a:cubicBezTo>
                  <a:cubicBezTo>
                    <a:pt x="116946" y="14817"/>
                    <a:pt x="140229" y="36513"/>
                    <a:pt x="165100" y="44450"/>
                  </a:cubicBezTo>
                  <a:cubicBezTo>
                    <a:pt x="189971" y="52387"/>
                    <a:pt x="246063" y="54504"/>
                    <a:pt x="257175" y="60325"/>
                  </a:cubicBezTo>
                  <a:cubicBezTo>
                    <a:pt x="268287" y="66146"/>
                    <a:pt x="231775" y="74083"/>
                    <a:pt x="231775" y="79375"/>
                  </a:cubicBezTo>
                  <a:cubicBezTo>
                    <a:pt x="231775" y="84667"/>
                    <a:pt x="257175" y="92075"/>
                    <a:pt x="257175" y="92075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" name="フリーフォーム 144">
              <a:extLst>
                <a:ext uri="{FF2B5EF4-FFF2-40B4-BE49-F238E27FC236}">
                  <a16:creationId xmlns:a16="http://schemas.microsoft.com/office/drawing/2014/main" id="{9BE2362E-2681-F90C-E85C-69B8DA00BF6E}"/>
                </a:ext>
              </a:extLst>
            </p:cNvPr>
            <p:cNvSpPr/>
            <p:nvPr/>
          </p:nvSpPr>
          <p:spPr>
            <a:xfrm>
              <a:off x="4523857" y="2250532"/>
              <a:ext cx="127634" cy="264847"/>
            </a:xfrm>
            <a:custGeom>
              <a:avLst/>
              <a:gdLst>
                <a:gd name="connsiteX0" fmla="*/ 127518 w 127634"/>
                <a:gd name="connsiteY0" fmla="*/ 543 h 264847"/>
                <a:gd name="connsiteX1" fmla="*/ 41793 w 127634"/>
                <a:gd name="connsiteY1" fmla="*/ 143418 h 264847"/>
                <a:gd name="connsiteX2" fmla="*/ 16393 w 127634"/>
                <a:gd name="connsiteY2" fmla="*/ 181518 h 264847"/>
                <a:gd name="connsiteX3" fmla="*/ 518 w 127634"/>
                <a:gd name="connsiteY3" fmla="*/ 264068 h 264847"/>
                <a:gd name="connsiteX4" fmla="*/ 35443 w 127634"/>
                <a:gd name="connsiteY4" fmla="*/ 127543 h 264847"/>
                <a:gd name="connsiteX5" fmla="*/ 29093 w 127634"/>
                <a:gd name="connsiteY5" fmla="*/ 146593 h 264847"/>
                <a:gd name="connsiteX6" fmla="*/ 67193 w 127634"/>
                <a:gd name="connsiteY6" fmla="*/ 73568 h 264847"/>
                <a:gd name="connsiteX7" fmla="*/ 60843 w 127634"/>
                <a:gd name="connsiteY7" fmla="*/ 92618 h 264847"/>
                <a:gd name="connsiteX8" fmla="*/ 127518 w 127634"/>
                <a:gd name="connsiteY8" fmla="*/ 543 h 26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634" h="264847">
                  <a:moveTo>
                    <a:pt x="127518" y="543"/>
                  </a:moveTo>
                  <a:cubicBezTo>
                    <a:pt x="124343" y="9010"/>
                    <a:pt x="60314" y="113256"/>
                    <a:pt x="41793" y="143418"/>
                  </a:cubicBezTo>
                  <a:cubicBezTo>
                    <a:pt x="23272" y="173581"/>
                    <a:pt x="23272" y="161410"/>
                    <a:pt x="16393" y="181518"/>
                  </a:cubicBezTo>
                  <a:cubicBezTo>
                    <a:pt x="9514" y="201626"/>
                    <a:pt x="-2657" y="273064"/>
                    <a:pt x="518" y="264068"/>
                  </a:cubicBezTo>
                  <a:cubicBezTo>
                    <a:pt x="3693" y="255072"/>
                    <a:pt x="30681" y="147122"/>
                    <a:pt x="35443" y="127543"/>
                  </a:cubicBezTo>
                  <a:cubicBezTo>
                    <a:pt x="40205" y="107964"/>
                    <a:pt x="23801" y="155589"/>
                    <a:pt x="29093" y="146593"/>
                  </a:cubicBezTo>
                  <a:cubicBezTo>
                    <a:pt x="34385" y="137597"/>
                    <a:pt x="61901" y="82564"/>
                    <a:pt x="67193" y="73568"/>
                  </a:cubicBezTo>
                  <a:cubicBezTo>
                    <a:pt x="72485" y="64572"/>
                    <a:pt x="53435" y="100026"/>
                    <a:pt x="60843" y="92618"/>
                  </a:cubicBezTo>
                  <a:cubicBezTo>
                    <a:pt x="68251" y="85210"/>
                    <a:pt x="130693" y="-7924"/>
                    <a:pt x="127518" y="5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" name="フリーフォーム 145">
              <a:extLst>
                <a:ext uri="{FF2B5EF4-FFF2-40B4-BE49-F238E27FC236}">
                  <a16:creationId xmlns:a16="http://schemas.microsoft.com/office/drawing/2014/main" id="{1FDD1937-1D88-8508-B4CF-1044210CE99F}"/>
                </a:ext>
              </a:extLst>
            </p:cNvPr>
            <p:cNvSpPr/>
            <p:nvPr/>
          </p:nvSpPr>
          <p:spPr>
            <a:xfrm>
              <a:off x="4606504" y="2270125"/>
              <a:ext cx="235842" cy="66725"/>
            </a:xfrm>
            <a:custGeom>
              <a:avLst/>
              <a:gdLst>
                <a:gd name="connsiteX0" fmla="*/ 421 w 235842"/>
                <a:gd name="connsiteY0" fmla="*/ 66675 h 66725"/>
                <a:gd name="connsiteX1" fmla="*/ 105196 w 235842"/>
                <a:gd name="connsiteY1" fmla="*/ 12700 h 66725"/>
                <a:gd name="connsiteX2" fmla="*/ 67096 w 235842"/>
                <a:gd name="connsiteY2" fmla="*/ 19050 h 66725"/>
                <a:gd name="connsiteX3" fmla="*/ 235371 w 235842"/>
                <a:gd name="connsiteY3" fmla="*/ 0 h 66725"/>
                <a:gd name="connsiteX4" fmla="*/ 121071 w 235842"/>
                <a:gd name="connsiteY4" fmla="*/ 19050 h 66725"/>
                <a:gd name="connsiteX5" fmla="*/ 232196 w 235842"/>
                <a:gd name="connsiteY5" fmla="*/ 25400 h 66725"/>
                <a:gd name="connsiteX6" fmla="*/ 133771 w 235842"/>
                <a:gd name="connsiteY6" fmla="*/ 12700 h 66725"/>
                <a:gd name="connsiteX7" fmla="*/ 70271 w 235842"/>
                <a:gd name="connsiteY7" fmla="*/ 22225 h 66725"/>
                <a:gd name="connsiteX8" fmla="*/ 421 w 235842"/>
                <a:gd name="connsiteY8" fmla="*/ 66675 h 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5842" h="66725">
                  <a:moveTo>
                    <a:pt x="421" y="66675"/>
                  </a:moveTo>
                  <a:cubicBezTo>
                    <a:pt x="6242" y="65087"/>
                    <a:pt x="94084" y="20637"/>
                    <a:pt x="105196" y="12700"/>
                  </a:cubicBezTo>
                  <a:cubicBezTo>
                    <a:pt x="116309" y="4762"/>
                    <a:pt x="45400" y="21167"/>
                    <a:pt x="67096" y="19050"/>
                  </a:cubicBezTo>
                  <a:cubicBezTo>
                    <a:pt x="88792" y="16933"/>
                    <a:pt x="226375" y="0"/>
                    <a:pt x="235371" y="0"/>
                  </a:cubicBezTo>
                  <a:cubicBezTo>
                    <a:pt x="244367" y="0"/>
                    <a:pt x="121600" y="14817"/>
                    <a:pt x="121071" y="19050"/>
                  </a:cubicBezTo>
                  <a:cubicBezTo>
                    <a:pt x="120542" y="23283"/>
                    <a:pt x="230079" y="26458"/>
                    <a:pt x="232196" y="25400"/>
                  </a:cubicBezTo>
                  <a:cubicBezTo>
                    <a:pt x="234313" y="24342"/>
                    <a:pt x="160758" y="13229"/>
                    <a:pt x="133771" y="12700"/>
                  </a:cubicBezTo>
                  <a:cubicBezTo>
                    <a:pt x="106784" y="12171"/>
                    <a:pt x="89850" y="12171"/>
                    <a:pt x="70271" y="22225"/>
                  </a:cubicBezTo>
                  <a:cubicBezTo>
                    <a:pt x="50692" y="32279"/>
                    <a:pt x="-5400" y="68263"/>
                    <a:pt x="421" y="666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" name="フリーフォーム 146">
              <a:extLst>
                <a:ext uri="{FF2B5EF4-FFF2-40B4-BE49-F238E27FC236}">
                  <a16:creationId xmlns:a16="http://schemas.microsoft.com/office/drawing/2014/main" id="{DB943EAF-0F4E-3460-87DF-185595C2AE00}"/>
                </a:ext>
              </a:extLst>
            </p:cNvPr>
            <p:cNvSpPr/>
            <p:nvPr/>
          </p:nvSpPr>
          <p:spPr>
            <a:xfrm>
              <a:off x="4551379" y="2313454"/>
              <a:ext cx="262463" cy="169624"/>
            </a:xfrm>
            <a:custGeom>
              <a:avLst/>
              <a:gdLst>
                <a:gd name="connsiteX0" fmla="*/ 1571 w 262463"/>
                <a:gd name="connsiteY0" fmla="*/ 169396 h 169624"/>
                <a:gd name="connsiteX1" fmla="*/ 112696 w 262463"/>
                <a:gd name="connsiteY1" fmla="*/ 55096 h 169624"/>
                <a:gd name="connsiteX2" fmla="*/ 52371 w 262463"/>
                <a:gd name="connsiteY2" fmla="*/ 93196 h 169624"/>
                <a:gd name="connsiteX3" fmla="*/ 182546 w 262463"/>
                <a:gd name="connsiteY3" fmla="*/ 42396 h 169624"/>
                <a:gd name="connsiteX4" fmla="*/ 261921 w 262463"/>
                <a:gd name="connsiteY4" fmla="*/ 16996 h 169624"/>
                <a:gd name="connsiteX5" fmla="*/ 144446 w 262463"/>
                <a:gd name="connsiteY5" fmla="*/ 20171 h 169624"/>
                <a:gd name="connsiteX6" fmla="*/ 230171 w 262463"/>
                <a:gd name="connsiteY6" fmla="*/ 10646 h 169624"/>
                <a:gd name="connsiteX7" fmla="*/ 125396 w 262463"/>
                <a:gd name="connsiteY7" fmla="*/ 7471 h 169624"/>
                <a:gd name="connsiteX8" fmla="*/ 169846 w 262463"/>
                <a:gd name="connsiteY8" fmla="*/ 1121 h 169624"/>
                <a:gd name="connsiteX9" fmla="*/ 87296 w 262463"/>
                <a:gd name="connsiteY9" fmla="*/ 32871 h 169624"/>
                <a:gd name="connsiteX10" fmla="*/ 61896 w 262463"/>
                <a:gd name="connsiteY10" fmla="*/ 42396 h 169624"/>
                <a:gd name="connsiteX11" fmla="*/ 119046 w 262463"/>
                <a:gd name="connsiteY11" fmla="*/ 7471 h 169624"/>
                <a:gd name="connsiteX12" fmla="*/ 77771 w 262463"/>
                <a:gd name="connsiteY12" fmla="*/ 32871 h 169624"/>
                <a:gd name="connsiteX13" fmla="*/ 55546 w 262463"/>
                <a:gd name="connsiteY13" fmla="*/ 55096 h 169624"/>
                <a:gd name="connsiteX14" fmla="*/ 55546 w 262463"/>
                <a:gd name="connsiteY14" fmla="*/ 80496 h 169624"/>
                <a:gd name="connsiteX15" fmla="*/ 46021 w 262463"/>
                <a:gd name="connsiteY15" fmla="*/ 39221 h 169624"/>
                <a:gd name="connsiteX16" fmla="*/ 46021 w 262463"/>
                <a:gd name="connsiteY16" fmla="*/ 83671 h 169624"/>
                <a:gd name="connsiteX17" fmla="*/ 1571 w 262463"/>
                <a:gd name="connsiteY17" fmla="*/ 169396 h 169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2463" h="169624">
                  <a:moveTo>
                    <a:pt x="1571" y="169396"/>
                  </a:moveTo>
                  <a:cubicBezTo>
                    <a:pt x="12683" y="164634"/>
                    <a:pt x="104229" y="67796"/>
                    <a:pt x="112696" y="55096"/>
                  </a:cubicBezTo>
                  <a:cubicBezTo>
                    <a:pt x="121163" y="42396"/>
                    <a:pt x="40729" y="95313"/>
                    <a:pt x="52371" y="93196"/>
                  </a:cubicBezTo>
                  <a:cubicBezTo>
                    <a:pt x="64013" y="91079"/>
                    <a:pt x="147621" y="55096"/>
                    <a:pt x="182546" y="42396"/>
                  </a:cubicBezTo>
                  <a:cubicBezTo>
                    <a:pt x="217471" y="29696"/>
                    <a:pt x="268271" y="20700"/>
                    <a:pt x="261921" y="16996"/>
                  </a:cubicBezTo>
                  <a:cubicBezTo>
                    <a:pt x="255571" y="13292"/>
                    <a:pt x="149737" y="21229"/>
                    <a:pt x="144446" y="20171"/>
                  </a:cubicBezTo>
                  <a:cubicBezTo>
                    <a:pt x="139155" y="19113"/>
                    <a:pt x="233346" y="12763"/>
                    <a:pt x="230171" y="10646"/>
                  </a:cubicBezTo>
                  <a:cubicBezTo>
                    <a:pt x="226996" y="8529"/>
                    <a:pt x="135450" y="9058"/>
                    <a:pt x="125396" y="7471"/>
                  </a:cubicBezTo>
                  <a:cubicBezTo>
                    <a:pt x="115342" y="5884"/>
                    <a:pt x="176196" y="-3112"/>
                    <a:pt x="169846" y="1121"/>
                  </a:cubicBezTo>
                  <a:cubicBezTo>
                    <a:pt x="163496" y="5354"/>
                    <a:pt x="87296" y="32871"/>
                    <a:pt x="87296" y="32871"/>
                  </a:cubicBezTo>
                  <a:cubicBezTo>
                    <a:pt x="69304" y="39750"/>
                    <a:pt x="56604" y="46629"/>
                    <a:pt x="61896" y="42396"/>
                  </a:cubicBezTo>
                  <a:cubicBezTo>
                    <a:pt x="67188" y="38163"/>
                    <a:pt x="116400" y="9058"/>
                    <a:pt x="119046" y="7471"/>
                  </a:cubicBezTo>
                  <a:cubicBezTo>
                    <a:pt x="121692" y="5883"/>
                    <a:pt x="88354" y="24934"/>
                    <a:pt x="77771" y="32871"/>
                  </a:cubicBezTo>
                  <a:cubicBezTo>
                    <a:pt x="67188" y="40808"/>
                    <a:pt x="59250" y="47159"/>
                    <a:pt x="55546" y="55096"/>
                  </a:cubicBezTo>
                  <a:cubicBezTo>
                    <a:pt x="51842" y="63033"/>
                    <a:pt x="57134" y="83142"/>
                    <a:pt x="55546" y="80496"/>
                  </a:cubicBezTo>
                  <a:cubicBezTo>
                    <a:pt x="53959" y="77850"/>
                    <a:pt x="47608" y="38692"/>
                    <a:pt x="46021" y="39221"/>
                  </a:cubicBezTo>
                  <a:cubicBezTo>
                    <a:pt x="44434" y="39750"/>
                    <a:pt x="50254" y="64092"/>
                    <a:pt x="46021" y="83671"/>
                  </a:cubicBezTo>
                  <a:cubicBezTo>
                    <a:pt x="41788" y="103250"/>
                    <a:pt x="-9541" y="174158"/>
                    <a:pt x="1571" y="1693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" name="フリーフォーム 147">
              <a:extLst>
                <a:ext uri="{FF2B5EF4-FFF2-40B4-BE49-F238E27FC236}">
                  <a16:creationId xmlns:a16="http://schemas.microsoft.com/office/drawing/2014/main" id="{CBEDCF81-50B6-803A-E83E-281C6A18AA49}"/>
                </a:ext>
              </a:extLst>
            </p:cNvPr>
            <p:cNvSpPr/>
            <p:nvPr/>
          </p:nvSpPr>
          <p:spPr>
            <a:xfrm>
              <a:off x="4756098" y="2296121"/>
              <a:ext cx="260591" cy="168176"/>
            </a:xfrm>
            <a:custGeom>
              <a:avLst/>
              <a:gdLst>
                <a:gd name="connsiteX0" fmla="*/ 52 w 260591"/>
                <a:gd name="connsiteY0" fmla="*/ 24804 h 168176"/>
                <a:gd name="connsiteX1" fmla="*/ 133402 w 260591"/>
                <a:gd name="connsiteY1" fmla="*/ 31154 h 168176"/>
                <a:gd name="connsiteX2" fmla="*/ 98477 w 260591"/>
                <a:gd name="connsiteY2" fmla="*/ 27979 h 168176"/>
                <a:gd name="connsiteX3" fmla="*/ 158802 w 260591"/>
                <a:gd name="connsiteY3" fmla="*/ 62904 h 168176"/>
                <a:gd name="connsiteX4" fmla="*/ 161977 w 260591"/>
                <a:gd name="connsiteY4" fmla="*/ 56554 h 168176"/>
                <a:gd name="connsiteX5" fmla="*/ 260402 w 260591"/>
                <a:gd name="connsiteY5" fmla="*/ 167679 h 168176"/>
                <a:gd name="connsiteX6" fmla="*/ 133402 w 260591"/>
                <a:gd name="connsiteY6" fmla="*/ 5754 h 168176"/>
                <a:gd name="connsiteX7" fmla="*/ 139752 w 260591"/>
                <a:gd name="connsiteY7" fmla="*/ 34329 h 168176"/>
                <a:gd name="connsiteX8" fmla="*/ 117527 w 260591"/>
                <a:gd name="connsiteY8" fmla="*/ 15279 h 168176"/>
                <a:gd name="connsiteX9" fmla="*/ 52 w 260591"/>
                <a:gd name="connsiteY9" fmla="*/ 24804 h 168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0591" h="168176">
                  <a:moveTo>
                    <a:pt x="52" y="24804"/>
                  </a:moveTo>
                  <a:cubicBezTo>
                    <a:pt x="2698" y="27450"/>
                    <a:pt x="116998" y="30625"/>
                    <a:pt x="133402" y="31154"/>
                  </a:cubicBezTo>
                  <a:cubicBezTo>
                    <a:pt x="149806" y="31683"/>
                    <a:pt x="94244" y="22687"/>
                    <a:pt x="98477" y="27979"/>
                  </a:cubicBezTo>
                  <a:cubicBezTo>
                    <a:pt x="102710" y="33271"/>
                    <a:pt x="158802" y="62904"/>
                    <a:pt x="158802" y="62904"/>
                  </a:cubicBezTo>
                  <a:cubicBezTo>
                    <a:pt x="169385" y="67667"/>
                    <a:pt x="145044" y="39092"/>
                    <a:pt x="161977" y="56554"/>
                  </a:cubicBezTo>
                  <a:cubicBezTo>
                    <a:pt x="178910" y="74016"/>
                    <a:pt x="265165" y="176146"/>
                    <a:pt x="260402" y="167679"/>
                  </a:cubicBezTo>
                  <a:cubicBezTo>
                    <a:pt x="255639" y="159212"/>
                    <a:pt x="153510" y="27979"/>
                    <a:pt x="133402" y="5754"/>
                  </a:cubicBezTo>
                  <a:cubicBezTo>
                    <a:pt x="113294" y="-16471"/>
                    <a:pt x="142398" y="32742"/>
                    <a:pt x="139752" y="34329"/>
                  </a:cubicBezTo>
                  <a:cubicBezTo>
                    <a:pt x="137106" y="35917"/>
                    <a:pt x="140281" y="15808"/>
                    <a:pt x="117527" y="15279"/>
                  </a:cubicBezTo>
                  <a:cubicBezTo>
                    <a:pt x="94773" y="14750"/>
                    <a:pt x="-2594" y="22158"/>
                    <a:pt x="52" y="248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" name="フリーフォーム 148">
              <a:extLst>
                <a:ext uri="{FF2B5EF4-FFF2-40B4-BE49-F238E27FC236}">
                  <a16:creationId xmlns:a16="http://schemas.microsoft.com/office/drawing/2014/main" id="{BF3F79A5-810C-C617-7B46-925F3CFF7B87}"/>
                </a:ext>
              </a:extLst>
            </p:cNvPr>
            <p:cNvSpPr/>
            <p:nvPr/>
          </p:nvSpPr>
          <p:spPr>
            <a:xfrm>
              <a:off x="4703511" y="2327228"/>
              <a:ext cx="282925" cy="178207"/>
            </a:xfrm>
            <a:custGeom>
              <a:avLst/>
              <a:gdLst>
                <a:gd name="connsiteX0" fmla="*/ 1839 w 282925"/>
                <a:gd name="connsiteY0" fmla="*/ 25447 h 178207"/>
                <a:gd name="connsiteX1" fmla="*/ 100264 w 282925"/>
                <a:gd name="connsiteY1" fmla="*/ 41322 h 178207"/>
                <a:gd name="connsiteX2" fmla="*/ 62164 w 282925"/>
                <a:gd name="connsiteY2" fmla="*/ 47 h 178207"/>
                <a:gd name="connsiteX3" fmla="*/ 151064 w 282925"/>
                <a:gd name="connsiteY3" fmla="*/ 50847 h 178207"/>
                <a:gd name="connsiteX4" fmla="*/ 132014 w 282925"/>
                <a:gd name="connsiteY4" fmla="*/ 15922 h 178207"/>
                <a:gd name="connsiteX5" fmla="*/ 147889 w 282925"/>
                <a:gd name="connsiteY5" fmla="*/ 28622 h 178207"/>
                <a:gd name="connsiteX6" fmla="*/ 189164 w 282925"/>
                <a:gd name="connsiteY6" fmla="*/ 3222 h 178207"/>
                <a:gd name="connsiteX7" fmla="*/ 176464 w 282925"/>
                <a:gd name="connsiteY7" fmla="*/ 50847 h 178207"/>
                <a:gd name="connsiteX8" fmla="*/ 192339 w 282925"/>
                <a:gd name="connsiteY8" fmla="*/ 47672 h 178207"/>
                <a:gd name="connsiteX9" fmla="*/ 259014 w 282925"/>
                <a:gd name="connsiteY9" fmla="*/ 25447 h 178207"/>
                <a:gd name="connsiteX10" fmla="*/ 208214 w 282925"/>
                <a:gd name="connsiteY10" fmla="*/ 47672 h 178207"/>
                <a:gd name="connsiteX11" fmla="*/ 227264 w 282925"/>
                <a:gd name="connsiteY11" fmla="*/ 82597 h 178207"/>
                <a:gd name="connsiteX12" fmla="*/ 278064 w 282925"/>
                <a:gd name="connsiteY12" fmla="*/ 44497 h 178207"/>
                <a:gd name="connsiteX13" fmla="*/ 233614 w 282925"/>
                <a:gd name="connsiteY13" fmla="*/ 66722 h 178207"/>
                <a:gd name="connsiteX14" fmla="*/ 259014 w 282925"/>
                <a:gd name="connsiteY14" fmla="*/ 130222 h 178207"/>
                <a:gd name="connsiteX15" fmla="*/ 281239 w 282925"/>
                <a:gd name="connsiteY15" fmla="*/ 152447 h 178207"/>
                <a:gd name="connsiteX16" fmla="*/ 211389 w 282925"/>
                <a:gd name="connsiteY16" fmla="*/ 85772 h 178207"/>
                <a:gd name="connsiteX17" fmla="*/ 227264 w 282925"/>
                <a:gd name="connsiteY17" fmla="*/ 117522 h 178207"/>
                <a:gd name="connsiteX18" fmla="*/ 208214 w 282925"/>
                <a:gd name="connsiteY18" fmla="*/ 174672 h 178207"/>
                <a:gd name="connsiteX19" fmla="*/ 265364 w 282925"/>
                <a:gd name="connsiteY19" fmla="*/ 161972 h 178207"/>
                <a:gd name="connsiteX20" fmla="*/ 208214 w 282925"/>
                <a:gd name="connsiteY20" fmla="*/ 79422 h 178207"/>
                <a:gd name="connsiteX21" fmla="*/ 128839 w 282925"/>
                <a:gd name="connsiteY21" fmla="*/ 47672 h 178207"/>
                <a:gd name="connsiteX22" fmla="*/ 201864 w 282925"/>
                <a:gd name="connsiteY22" fmla="*/ 63547 h 178207"/>
                <a:gd name="connsiteX23" fmla="*/ 1839 w 282925"/>
                <a:gd name="connsiteY23" fmla="*/ 25447 h 17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2925" h="178207">
                  <a:moveTo>
                    <a:pt x="1839" y="25447"/>
                  </a:moveTo>
                  <a:cubicBezTo>
                    <a:pt x="-15094" y="21743"/>
                    <a:pt x="90210" y="45555"/>
                    <a:pt x="100264" y="41322"/>
                  </a:cubicBezTo>
                  <a:cubicBezTo>
                    <a:pt x="110318" y="37089"/>
                    <a:pt x="53697" y="-1540"/>
                    <a:pt x="62164" y="47"/>
                  </a:cubicBezTo>
                  <a:cubicBezTo>
                    <a:pt x="70631" y="1634"/>
                    <a:pt x="139422" y="48201"/>
                    <a:pt x="151064" y="50847"/>
                  </a:cubicBezTo>
                  <a:cubicBezTo>
                    <a:pt x="162706" y="53493"/>
                    <a:pt x="132543" y="19626"/>
                    <a:pt x="132014" y="15922"/>
                  </a:cubicBezTo>
                  <a:cubicBezTo>
                    <a:pt x="131485" y="12218"/>
                    <a:pt x="138364" y="30739"/>
                    <a:pt x="147889" y="28622"/>
                  </a:cubicBezTo>
                  <a:cubicBezTo>
                    <a:pt x="157414" y="26505"/>
                    <a:pt x="184402" y="-482"/>
                    <a:pt x="189164" y="3222"/>
                  </a:cubicBezTo>
                  <a:cubicBezTo>
                    <a:pt x="193926" y="6926"/>
                    <a:pt x="175935" y="43439"/>
                    <a:pt x="176464" y="50847"/>
                  </a:cubicBezTo>
                  <a:cubicBezTo>
                    <a:pt x="176993" y="58255"/>
                    <a:pt x="178581" y="51905"/>
                    <a:pt x="192339" y="47672"/>
                  </a:cubicBezTo>
                  <a:cubicBezTo>
                    <a:pt x="206097" y="43439"/>
                    <a:pt x="256368" y="25447"/>
                    <a:pt x="259014" y="25447"/>
                  </a:cubicBezTo>
                  <a:cubicBezTo>
                    <a:pt x="261660" y="25447"/>
                    <a:pt x="213506" y="38147"/>
                    <a:pt x="208214" y="47672"/>
                  </a:cubicBezTo>
                  <a:cubicBezTo>
                    <a:pt x="202922" y="57197"/>
                    <a:pt x="215622" y="83126"/>
                    <a:pt x="227264" y="82597"/>
                  </a:cubicBezTo>
                  <a:cubicBezTo>
                    <a:pt x="238906" y="82068"/>
                    <a:pt x="277006" y="47143"/>
                    <a:pt x="278064" y="44497"/>
                  </a:cubicBezTo>
                  <a:cubicBezTo>
                    <a:pt x="279122" y="41851"/>
                    <a:pt x="236789" y="52435"/>
                    <a:pt x="233614" y="66722"/>
                  </a:cubicBezTo>
                  <a:cubicBezTo>
                    <a:pt x="230439" y="81009"/>
                    <a:pt x="251077" y="115935"/>
                    <a:pt x="259014" y="130222"/>
                  </a:cubicBezTo>
                  <a:cubicBezTo>
                    <a:pt x="266951" y="144509"/>
                    <a:pt x="289177" y="159855"/>
                    <a:pt x="281239" y="152447"/>
                  </a:cubicBezTo>
                  <a:cubicBezTo>
                    <a:pt x="273302" y="145039"/>
                    <a:pt x="211389" y="85772"/>
                    <a:pt x="211389" y="85772"/>
                  </a:cubicBezTo>
                  <a:cubicBezTo>
                    <a:pt x="202393" y="79951"/>
                    <a:pt x="227793" y="102705"/>
                    <a:pt x="227264" y="117522"/>
                  </a:cubicBezTo>
                  <a:cubicBezTo>
                    <a:pt x="226735" y="132339"/>
                    <a:pt x="201864" y="167264"/>
                    <a:pt x="208214" y="174672"/>
                  </a:cubicBezTo>
                  <a:cubicBezTo>
                    <a:pt x="214564" y="182080"/>
                    <a:pt x="265364" y="177847"/>
                    <a:pt x="265364" y="161972"/>
                  </a:cubicBezTo>
                  <a:cubicBezTo>
                    <a:pt x="265364" y="146097"/>
                    <a:pt x="230968" y="98472"/>
                    <a:pt x="208214" y="79422"/>
                  </a:cubicBezTo>
                  <a:cubicBezTo>
                    <a:pt x="185460" y="60372"/>
                    <a:pt x="129897" y="50318"/>
                    <a:pt x="128839" y="47672"/>
                  </a:cubicBezTo>
                  <a:cubicBezTo>
                    <a:pt x="127781" y="45026"/>
                    <a:pt x="217210" y="66193"/>
                    <a:pt x="201864" y="63547"/>
                  </a:cubicBezTo>
                  <a:cubicBezTo>
                    <a:pt x="186518" y="60901"/>
                    <a:pt x="18772" y="29151"/>
                    <a:pt x="1839" y="254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" name="フリーフォーム 149">
              <a:extLst>
                <a:ext uri="{FF2B5EF4-FFF2-40B4-BE49-F238E27FC236}">
                  <a16:creationId xmlns:a16="http://schemas.microsoft.com/office/drawing/2014/main" id="{3B75C415-3D56-B2BC-12FA-4EBDF6C7AE82}"/>
                </a:ext>
              </a:extLst>
            </p:cNvPr>
            <p:cNvSpPr/>
            <p:nvPr/>
          </p:nvSpPr>
          <p:spPr>
            <a:xfrm>
              <a:off x="4625975" y="2326290"/>
              <a:ext cx="317600" cy="183656"/>
            </a:xfrm>
            <a:custGeom>
              <a:avLst/>
              <a:gdLst>
                <a:gd name="connsiteX0" fmla="*/ 0 w 317600"/>
                <a:gd name="connsiteY0" fmla="*/ 61310 h 183656"/>
                <a:gd name="connsiteX1" fmla="*/ 146050 w 317600"/>
                <a:gd name="connsiteY1" fmla="*/ 42260 h 183656"/>
                <a:gd name="connsiteX2" fmla="*/ 104775 w 317600"/>
                <a:gd name="connsiteY2" fmla="*/ 77185 h 183656"/>
                <a:gd name="connsiteX3" fmla="*/ 98425 w 317600"/>
                <a:gd name="connsiteY3" fmla="*/ 96235 h 183656"/>
                <a:gd name="connsiteX4" fmla="*/ 114300 w 317600"/>
                <a:gd name="connsiteY4" fmla="*/ 121635 h 183656"/>
                <a:gd name="connsiteX5" fmla="*/ 79375 w 317600"/>
                <a:gd name="connsiteY5" fmla="*/ 105760 h 183656"/>
                <a:gd name="connsiteX6" fmla="*/ 136525 w 317600"/>
                <a:gd name="connsiteY6" fmla="*/ 181960 h 183656"/>
                <a:gd name="connsiteX7" fmla="*/ 101600 w 317600"/>
                <a:gd name="connsiteY7" fmla="*/ 159735 h 183656"/>
                <a:gd name="connsiteX8" fmla="*/ 209550 w 317600"/>
                <a:gd name="connsiteY8" fmla="*/ 172435 h 183656"/>
                <a:gd name="connsiteX9" fmla="*/ 273050 w 317600"/>
                <a:gd name="connsiteY9" fmla="*/ 150210 h 183656"/>
                <a:gd name="connsiteX10" fmla="*/ 266700 w 317600"/>
                <a:gd name="connsiteY10" fmla="*/ 118460 h 183656"/>
                <a:gd name="connsiteX11" fmla="*/ 317500 w 317600"/>
                <a:gd name="connsiteY11" fmla="*/ 121635 h 183656"/>
                <a:gd name="connsiteX12" fmla="*/ 276225 w 317600"/>
                <a:gd name="connsiteY12" fmla="*/ 70835 h 183656"/>
                <a:gd name="connsiteX13" fmla="*/ 165100 w 317600"/>
                <a:gd name="connsiteY13" fmla="*/ 985 h 183656"/>
                <a:gd name="connsiteX14" fmla="*/ 203200 w 317600"/>
                <a:gd name="connsiteY14" fmla="*/ 29560 h 183656"/>
                <a:gd name="connsiteX15" fmla="*/ 146050 w 317600"/>
                <a:gd name="connsiteY15" fmla="*/ 26385 h 183656"/>
                <a:gd name="connsiteX16" fmla="*/ 0 w 317600"/>
                <a:gd name="connsiteY16" fmla="*/ 61310 h 183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7600" h="183656">
                  <a:moveTo>
                    <a:pt x="0" y="61310"/>
                  </a:moveTo>
                  <a:cubicBezTo>
                    <a:pt x="0" y="63956"/>
                    <a:pt x="128587" y="39614"/>
                    <a:pt x="146050" y="42260"/>
                  </a:cubicBezTo>
                  <a:cubicBezTo>
                    <a:pt x="163513" y="44906"/>
                    <a:pt x="112713" y="68189"/>
                    <a:pt x="104775" y="77185"/>
                  </a:cubicBezTo>
                  <a:cubicBezTo>
                    <a:pt x="96838" y="86181"/>
                    <a:pt x="96838" y="88827"/>
                    <a:pt x="98425" y="96235"/>
                  </a:cubicBezTo>
                  <a:cubicBezTo>
                    <a:pt x="100012" y="103643"/>
                    <a:pt x="117475" y="120048"/>
                    <a:pt x="114300" y="121635"/>
                  </a:cubicBezTo>
                  <a:cubicBezTo>
                    <a:pt x="111125" y="123222"/>
                    <a:pt x="75671" y="95706"/>
                    <a:pt x="79375" y="105760"/>
                  </a:cubicBezTo>
                  <a:cubicBezTo>
                    <a:pt x="83079" y="115814"/>
                    <a:pt x="132821" y="172964"/>
                    <a:pt x="136525" y="181960"/>
                  </a:cubicBezTo>
                  <a:cubicBezTo>
                    <a:pt x="140229" y="190956"/>
                    <a:pt x="89429" y="161322"/>
                    <a:pt x="101600" y="159735"/>
                  </a:cubicBezTo>
                  <a:cubicBezTo>
                    <a:pt x="113771" y="158148"/>
                    <a:pt x="180975" y="174023"/>
                    <a:pt x="209550" y="172435"/>
                  </a:cubicBezTo>
                  <a:cubicBezTo>
                    <a:pt x="238125" y="170848"/>
                    <a:pt x="263525" y="159206"/>
                    <a:pt x="273050" y="150210"/>
                  </a:cubicBezTo>
                  <a:cubicBezTo>
                    <a:pt x="282575" y="141214"/>
                    <a:pt x="259292" y="123223"/>
                    <a:pt x="266700" y="118460"/>
                  </a:cubicBezTo>
                  <a:cubicBezTo>
                    <a:pt x="274108" y="113698"/>
                    <a:pt x="315912" y="129573"/>
                    <a:pt x="317500" y="121635"/>
                  </a:cubicBezTo>
                  <a:cubicBezTo>
                    <a:pt x="319088" y="113697"/>
                    <a:pt x="301625" y="90943"/>
                    <a:pt x="276225" y="70835"/>
                  </a:cubicBezTo>
                  <a:cubicBezTo>
                    <a:pt x="250825" y="50727"/>
                    <a:pt x="177271" y="7864"/>
                    <a:pt x="165100" y="985"/>
                  </a:cubicBezTo>
                  <a:cubicBezTo>
                    <a:pt x="152929" y="-5894"/>
                    <a:pt x="206375" y="25327"/>
                    <a:pt x="203200" y="29560"/>
                  </a:cubicBezTo>
                  <a:cubicBezTo>
                    <a:pt x="200025" y="33793"/>
                    <a:pt x="178329" y="22152"/>
                    <a:pt x="146050" y="26385"/>
                  </a:cubicBezTo>
                  <a:cubicBezTo>
                    <a:pt x="113771" y="30618"/>
                    <a:pt x="0" y="58664"/>
                    <a:pt x="0" y="613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" name="円/楕円 214">
              <a:extLst>
                <a:ext uri="{FF2B5EF4-FFF2-40B4-BE49-F238E27FC236}">
                  <a16:creationId xmlns:a16="http://schemas.microsoft.com/office/drawing/2014/main" id="{E06CB49B-48EE-B30C-EAEE-EB14EC04329E}"/>
                </a:ext>
              </a:extLst>
            </p:cNvPr>
            <p:cNvSpPr/>
            <p:nvPr/>
          </p:nvSpPr>
          <p:spPr>
            <a:xfrm>
              <a:off x="4799724" y="2395884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" name="フリーフォーム 150">
              <a:extLst>
                <a:ext uri="{FF2B5EF4-FFF2-40B4-BE49-F238E27FC236}">
                  <a16:creationId xmlns:a16="http://schemas.microsoft.com/office/drawing/2014/main" id="{C3FB5425-9237-170E-EF8C-734570002E9E}"/>
                </a:ext>
              </a:extLst>
            </p:cNvPr>
            <p:cNvSpPr/>
            <p:nvPr/>
          </p:nvSpPr>
          <p:spPr>
            <a:xfrm>
              <a:off x="4695742" y="2345510"/>
              <a:ext cx="175341" cy="181790"/>
            </a:xfrm>
            <a:custGeom>
              <a:avLst/>
              <a:gdLst>
                <a:gd name="connsiteX0" fmla="*/ 120733 w 175341"/>
                <a:gd name="connsiteY0" fmla="*/ 815 h 181790"/>
                <a:gd name="connsiteX1" fmla="*/ 57233 w 175341"/>
                <a:gd name="connsiteY1" fmla="*/ 64315 h 181790"/>
                <a:gd name="connsiteX2" fmla="*/ 41358 w 175341"/>
                <a:gd name="connsiteY2" fmla="*/ 96065 h 181790"/>
                <a:gd name="connsiteX3" fmla="*/ 79458 w 175341"/>
                <a:gd name="connsiteY3" fmla="*/ 124640 h 181790"/>
                <a:gd name="connsiteX4" fmla="*/ 73108 w 175341"/>
                <a:gd name="connsiteY4" fmla="*/ 127815 h 181790"/>
                <a:gd name="connsiteX5" fmla="*/ 174708 w 175341"/>
                <a:gd name="connsiteY5" fmla="*/ 146865 h 181790"/>
                <a:gd name="connsiteX6" fmla="*/ 111208 w 175341"/>
                <a:gd name="connsiteY6" fmla="*/ 156390 h 181790"/>
                <a:gd name="connsiteX7" fmla="*/ 12783 w 175341"/>
                <a:gd name="connsiteY7" fmla="*/ 178615 h 181790"/>
                <a:gd name="connsiteX8" fmla="*/ 82633 w 175341"/>
                <a:gd name="connsiteY8" fmla="*/ 175440 h 181790"/>
                <a:gd name="connsiteX9" fmla="*/ 6433 w 175341"/>
                <a:gd name="connsiteY9" fmla="*/ 121465 h 181790"/>
                <a:gd name="connsiteX10" fmla="*/ 28658 w 175341"/>
                <a:gd name="connsiteY10" fmla="*/ 130990 h 181790"/>
                <a:gd name="connsiteX11" fmla="*/ 63583 w 175341"/>
                <a:gd name="connsiteY11" fmla="*/ 61140 h 181790"/>
                <a:gd name="connsiteX12" fmla="*/ 83 w 175341"/>
                <a:gd name="connsiteY12" fmla="*/ 29390 h 181790"/>
                <a:gd name="connsiteX13" fmla="*/ 120733 w 175341"/>
                <a:gd name="connsiteY13" fmla="*/ 815 h 181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341" h="181790">
                  <a:moveTo>
                    <a:pt x="120733" y="815"/>
                  </a:moveTo>
                  <a:cubicBezTo>
                    <a:pt x="130258" y="6636"/>
                    <a:pt x="70462" y="48440"/>
                    <a:pt x="57233" y="64315"/>
                  </a:cubicBezTo>
                  <a:cubicBezTo>
                    <a:pt x="44004" y="80190"/>
                    <a:pt x="37654" y="86011"/>
                    <a:pt x="41358" y="96065"/>
                  </a:cubicBezTo>
                  <a:cubicBezTo>
                    <a:pt x="45062" y="106119"/>
                    <a:pt x="79458" y="124640"/>
                    <a:pt x="79458" y="124640"/>
                  </a:cubicBezTo>
                  <a:cubicBezTo>
                    <a:pt x="84750" y="129932"/>
                    <a:pt x="57233" y="124111"/>
                    <a:pt x="73108" y="127815"/>
                  </a:cubicBezTo>
                  <a:cubicBezTo>
                    <a:pt x="88983" y="131519"/>
                    <a:pt x="168358" y="142103"/>
                    <a:pt x="174708" y="146865"/>
                  </a:cubicBezTo>
                  <a:cubicBezTo>
                    <a:pt x="181058" y="151627"/>
                    <a:pt x="138196" y="151098"/>
                    <a:pt x="111208" y="156390"/>
                  </a:cubicBezTo>
                  <a:cubicBezTo>
                    <a:pt x="84220" y="161682"/>
                    <a:pt x="17545" y="175440"/>
                    <a:pt x="12783" y="178615"/>
                  </a:cubicBezTo>
                  <a:cubicBezTo>
                    <a:pt x="8021" y="181790"/>
                    <a:pt x="83691" y="184965"/>
                    <a:pt x="82633" y="175440"/>
                  </a:cubicBezTo>
                  <a:cubicBezTo>
                    <a:pt x="81575" y="165915"/>
                    <a:pt x="15429" y="128873"/>
                    <a:pt x="6433" y="121465"/>
                  </a:cubicBezTo>
                  <a:cubicBezTo>
                    <a:pt x="-2563" y="114057"/>
                    <a:pt x="19133" y="141044"/>
                    <a:pt x="28658" y="130990"/>
                  </a:cubicBezTo>
                  <a:cubicBezTo>
                    <a:pt x="38183" y="120936"/>
                    <a:pt x="68345" y="78073"/>
                    <a:pt x="63583" y="61140"/>
                  </a:cubicBezTo>
                  <a:cubicBezTo>
                    <a:pt x="58821" y="44207"/>
                    <a:pt x="-2563" y="36798"/>
                    <a:pt x="83" y="29390"/>
                  </a:cubicBezTo>
                  <a:cubicBezTo>
                    <a:pt x="2729" y="21982"/>
                    <a:pt x="111208" y="-5006"/>
                    <a:pt x="120733" y="8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" name="フリーフォーム 151">
              <a:extLst>
                <a:ext uri="{FF2B5EF4-FFF2-40B4-BE49-F238E27FC236}">
                  <a16:creationId xmlns:a16="http://schemas.microsoft.com/office/drawing/2014/main" id="{23A1BE6F-D738-F27E-0524-F44D164B4CC1}"/>
                </a:ext>
              </a:extLst>
            </p:cNvPr>
            <p:cNvSpPr/>
            <p:nvPr/>
          </p:nvSpPr>
          <p:spPr>
            <a:xfrm>
              <a:off x="4536871" y="2313845"/>
              <a:ext cx="155909" cy="159801"/>
            </a:xfrm>
            <a:custGeom>
              <a:avLst/>
              <a:gdLst>
                <a:gd name="connsiteX0" fmla="*/ 155779 w 155909"/>
                <a:gd name="connsiteY0" fmla="*/ 730 h 159801"/>
                <a:gd name="connsiteX1" fmla="*/ 57354 w 155909"/>
                <a:gd name="connsiteY1" fmla="*/ 76930 h 159801"/>
                <a:gd name="connsiteX2" fmla="*/ 204 w 155909"/>
                <a:gd name="connsiteY2" fmla="*/ 159480 h 159801"/>
                <a:gd name="connsiteX3" fmla="*/ 76404 w 155909"/>
                <a:gd name="connsiteY3" fmla="*/ 45180 h 159801"/>
                <a:gd name="connsiteX4" fmla="*/ 155779 w 155909"/>
                <a:gd name="connsiteY4" fmla="*/ 730 h 159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909" h="159801">
                  <a:moveTo>
                    <a:pt x="155779" y="730"/>
                  </a:moveTo>
                  <a:cubicBezTo>
                    <a:pt x="152604" y="6022"/>
                    <a:pt x="83283" y="50472"/>
                    <a:pt x="57354" y="76930"/>
                  </a:cubicBezTo>
                  <a:cubicBezTo>
                    <a:pt x="31425" y="103388"/>
                    <a:pt x="-2971" y="164772"/>
                    <a:pt x="204" y="159480"/>
                  </a:cubicBezTo>
                  <a:cubicBezTo>
                    <a:pt x="3379" y="154188"/>
                    <a:pt x="49416" y="70580"/>
                    <a:pt x="76404" y="45180"/>
                  </a:cubicBezTo>
                  <a:cubicBezTo>
                    <a:pt x="103391" y="19780"/>
                    <a:pt x="158954" y="-4562"/>
                    <a:pt x="155779" y="7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" name="フリーフォーム 152">
              <a:extLst>
                <a:ext uri="{FF2B5EF4-FFF2-40B4-BE49-F238E27FC236}">
                  <a16:creationId xmlns:a16="http://schemas.microsoft.com/office/drawing/2014/main" id="{389DDB77-C20E-A974-96C5-86CD355BC562}"/>
                </a:ext>
              </a:extLst>
            </p:cNvPr>
            <p:cNvSpPr/>
            <p:nvPr/>
          </p:nvSpPr>
          <p:spPr>
            <a:xfrm>
              <a:off x="4578330" y="2346325"/>
              <a:ext cx="130383" cy="213282"/>
            </a:xfrm>
            <a:custGeom>
              <a:avLst/>
              <a:gdLst>
                <a:gd name="connsiteX0" fmla="*/ 85745 w 130383"/>
                <a:gd name="connsiteY0" fmla="*/ 0 h 213282"/>
                <a:gd name="connsiteX1" fmla="*/ 53995 w 130383"/>
                <a:gd name="connsiteY1" fmla="*/ 88900 h 213282"/>
                <a:gd name="connsiteX2" fmla="*/ 69870 w 130383"/>
                <a:gd name="connsiteY2" fmla="*/ 149225 h 213282"/>
                <a:gd name="connsiteX3" fmla="*/ 38120 w 130383"/>
                <a:gd name="connsiteY3" fmla="*/ 104775 h 213282"/>
                <a:gd name="connsiteX4" fmla="*/ 130195 w 130383"/>
                <a:gd name="connsiteY4" fmla="*/ 212725 h 213282"/>
                <a:gd name="connsiteX5" fmla="*/ 60345 w 130383"/>
                <a:gd name="connsiteY5" fmla="*/ 146050 h 213282"/>
                <a:gd name="connsiteX6" fmla="*/ 20 w 130383"/>
                <a:gd name="connsiteY6" fmla="*/ 123825 h 213282"/>
                <a:gd name="connsiteX7" fmla="*/ 66695 w 130383"/>
                <a:gd name="connsiteY7" fmla="*/ 133350 h 213282"/>
                <a:gd name="connsiteX8" fmla="*/ 41295 w 130383"/>
                <a:gd name="connsiteY8" fmla="*/ 88900 h 213282"/>
                <a:gd name="connsiteX9" fmla="*/ 85745 w 130383"/>
                <a:gd name="connsiteY9" fmla="*/ 0 h 213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383" h="213282">
                  <a:moveTo>
                    <a:pt x="85745" y="0"/>
                  </a:moveTo>
                  <a:cubicBezTo>
                    <a:pt x="87862" y="0"/>
                    <a:pt x="56641" y="64029"/>
                    <a:pt x="53995" y="88900"/>
                  </a:cubicBezTo>
                  <a:cubicBezTo>
                    <a:pt x="51349" y="113771"/>
                    <a:pt x="72516" y="146579"/>
                    <a:pt x="69870" y="149225"/>
                  </a:cubicBezTo>
                  <a:cubicBezTo>
                    <a:pt x="67224" y="151871"/>
                    <a:pt x="28066" y="94192"/>
                    <a:pt x="38120" y="104775"/>
                  </a:cubicBezTo>
                  <a:cubicBezTo>
                    <a:pt x="48174" y="115358"/>
                    <a:pt x="126491" y="205846"/>
                    <a:pt x="130195" y="212725"/>
                  </a:cubicBezTo>
                  <a:cubicBezTo>
                    <a:pt x="133899" y="219604"/>
                    <a:pt x="82041" y="160867"/>
                    <a:pt x="60345" y="146050"/>
                  </a:cubicBezTo>
                  <a:cubicBezTo>
                    <a:pt x="38649" y="131233"/>
                    <a:pt x="-1038" y="125942"/>
                    <a:pt x="20" y="123825"/>
                  </a:cubicBezTo>
                  <a:cubicBezTo>
                    <a:pt x="1078" y="121708"/>
                    <a:pt x="59816" y="139171"/>
                    <a:pt x="66695" y="133350"/>
                  </a:cubicBezTo>
                  <a:cubicBezTo>
                    <a:pt x="73574" y="127529"/>
                    <a:pt x="39708" y="108479"/>
                    <a:pt x="41295" y="88900"/>
                  </a:cubicBezTo>
                  <a:cubicBezTo>
                    <a:pt x="42882" y="69321"/>
                    <a:pt x="83628" y="0"/>
                    <a:pt x="85745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" name="フリーフォーム 153">
              <a:extLst>
                <a:ext uri="{FF2B5EF4-FFF2-40B4-BE49-F238E27FC236}">
                  <a16:creationId xmlns:a16="http://schemas.microsoft.com/office/drawing/2014/main" id="{60A9DDC8-A01D-3921-2275-D1237E413D52}"/>
                </a:ext>
              </a:extLst>
            </p:cNvPr>
            <p:cNvSpPr/>
            <p:nvPr/>
          </p:nvSpPr>
          <p:spPr>
            <a:xfrm>
              <a:off x="4527550" y="2466966"/>
              <a:ext cx="438247" cy="66684"/>
            </a:xfrm>
            <a:custGeom>
              <a:avLst/>
              <a:gdLst>
                <a:gd name="connsiteX0" fmla="*/ 0 w 438247"/>
                <a:gd name="connsiteY0" fmla="*/ 6359 h 66684"/>
                <a:gd name="connsiteX1" fmla="*/ 107950 w 438247"/>
                <a:gd name="connsiteY1" fmla="*/ 28584 h 66684"/>
                <a:gd name="connsiteX2" fmla="*/ 82550 w 438247"/>
                <a:gd name="connsiteY2" fmla="*/ 6359 h 66684"/>
                <a:gd name="connsiteX3" fmla="*/ 158750 w 438247"/>
                <a:gd name="connsiteY3" fmla="*/ 9 h 66684"/>
                <a:gd name="connsiteX4" fmla="*/ 111125 w 438247"/>
                <a:gd name="connsiteY4" fmla="*/ 6359 h 66684"/>
                <a:gd name="connsiteX5" fmla="*/ 161925 w 438247"/>
                <a:gd name="connsiteY5" fmla="*/ 41284 h 66684"/>
                <a:gd name="connsiteX6" fmla="*/ 266700 w 438247"/>
                <a:gd name="connsiteY6" fmla="*/ 47634 h 66684"/>
                <a:gd name="connsiteX7" fmla="*/ 384175 w 438247"/>
                <a:gd name="connsiteY7" fmla="*/ 38109 h 66684"/>
                <a:gd name="connsiteX8" fmla="*/ 263525 w 438247"/>
                <a:gd name="connsiteY8" fmla="*/ 63509 h 66684"/>
                <a:gd name="connsiteX9" fmla="*/ 438150 w 438247"/>
                <a:gd name="connsiteY9" fmla="*/ 22234 h 66684"/>
                <a:gd name="connsiteX10" fmla="*/ 285750 w 438247"/>
                <a:gd name="connsiteY10" fmla="*/ 66684 h 66684"/>
                <a:gd name="connsiteX11" fmla="*/ 117475 w 438247"/>
                <a:gd name="connsiteY11" fmla="*/ 50809 h 66684"/>
                <a:gd name="connsiteX12" fmla="*/ 168275 w 438247"/>
                <a:gd name="connsiteY12" fmla="*/ 47634 h 66684"/>
                <a:gd name="connsiteX13" fmla="*/ 107950 w 438247"/>
                <a:gd name="connsiteY13" fmla="*/ 34934 h 66684"/>
                <a:gd name="connsiteX14" fmla="*/ 0 w 438247"/>
                <a:gd name="connsiteY14" fmla="*/ 6359 h 6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8247" h="66684">
                  <a:moveTo>
                    <a:pt x="0" y="6359"/>
                  </a:moveTo>
                  <a:cubicBezTo>
                    <a:pt x="0" y="5301"/>
                    <a:pt x="94192" y="28584"/>
                    <a:pt x="107950" y="28584"/>
                  </a:cubicBezTo>
                  <a:cubicBezTo>
                    <a:pt x="121708" y="28584"/>
                    <a:pt x="74083" y="11122"/>
                    <a:pt x="82550" y="6359"/>
                  </a:cubicBezTo>
                  <a:cubicBezTo>
                    <a:pt x="91017" y="1596"/>
                    <a:pt x="153988" y="9"/>
                    <a:pt x="158750" y="9"/>
                  </a:cubicBezTo>
                  <a:cubicBezTo>
                    <a:pt x="163512" y="9"/>
                    <a:pt x="110596" y="-520"/>
                    <a:pt x="111125" y="6359"/>
                  </a:cubicBezTo>
                  <a:cubicBezTo>
                    <a:pt x="111654" y="13238"/>
                    <a:pt x="135996" y="34405"/>
                    <a:pt x="161925" y="41284"/>
                  </a:cubicBezTo>
                  <a:cubicBezTo>
                    <a:pt x="187854" y="48163"/>
                    <a:pt x="229658" y="48163"/>
                    <a:pt x="266700" y="47634"/>
                  </a:cubicBezTo>
                  <a:cubicBezTo>
                    <a:pt x="303742" y="47105"/>
                    <a:pt x="384704" y="35463"/>
                    <a:pt x="384175" y="38109"/>
                  </a:cubicBezTo>
                  <a:cubicBezTo>
                    <a:pt x="383646" y="40755"/>
                    <a:pt x="254529" y="66155"/>
                    <a:pt x="263525" y="63509"/>
                  </a:cubicBezTo>
                  <a:cubicBezTo>
                    <a:pt x="272521" y="60863"/>
                    <a:pt x="434446" y="21705"/>
                    <a:pt x="438150" y="22234"/>
                  </a:cubicBezTo>
                  <a:cubicBezTo>
                    <a:pt x="441854" y="22763"/>
                    <a:pt x="339196" y="61922"/>
                    <a:pt x="285750" y="66684"/>
                  </a:cubicBezTo>
                  <a:lnTo>
                    <a:pt x="117475" y="50809"/>
                  </a:lnTo>
                  <a:cubicBezTo>
                    <a:pt x="97896" y="47634"/>
                    <a:pt x="169863" y="50280"/>
                    <a:pt x="168275" y="47634"/>
                  </a:cubicBezTo>
                  <a:cubicBezTo>
                    <a:pt x="166688" y="44988"/>
                    <a:pt x="132292" y="38638"/>
                    <a:pt x="107950" y="34934"/>
                  </a:cubicBezTo>
                  <a:cubicBezTo>
                    <a:pt x="83608" y="31230"/>
                    <a:pt x="0" y="7417"/>
                    <a:pt x="0" y="63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" name="フリーフォーム 154">
              <a:extLst>
                <a:ext uri="{FF2B5EF4-FFF2-40B4-BE49-F238E27FC236}">
                  <a16:creationId xmlns:a16="http://schemas.microsoft.com/office/drawing/2014/main" id="{B5C3BA4F-F150-6CD3-B69A-40C15B02CD95}"/>
                </a:ext>
              </a:extLst>
            </p:cNvPr>
            <p:cNvSpPr/>
            <p:nvPr/>
          </p:nvSpPr>
          <p:spPr>
            <a:xfrm>
              <a:off x="4514228" y="2466906"/>
              <a:ext cx="121295" cy="149306"/>
            </a:xfrm>
            <a:custGeom>
              <a:avLst/>
              <a:gdLst>
                <a:gd name="connsiteX0" fmla="*/ 121272 w 121295"/>
                <a:gd name="connsiteY0" fmla="*/ 69 h 149306"/>
                <a:gd name="connsiteX1" fmla="*/ 26022 w 121295"/>
                <a:gd name="connsiteY1" fmla="*/ 60394 h 149306"/>
                <a:gd name="connsiteX2" fmla="*/ 19672 w 121295"/>
                <a:gd name="connsiteY2" fmla="*/ 149294 h 149306"/>
                <a:gd name="connsiteX3" fmla="*/ 19672 w 121295"/>
                <a:gd name="connsiteY3" fmla="*/ 54044 h 149306"/>
                <a:gd name="connsiteX4" fmla="*/ 3797 w 121295"/>
                <a:gd name="connsiteY4" fmla="*/ 127069 h 149306"/>
                <a:gd name="connsiteX5" fmla="*/ 622 w 121295"/>
                <a:gd name="connsiteY5" fmla="*/ 41344 h 149306"/>
                <a:gd name="connsiteX6" fmla="*/ 13322 w 121295"/>
                <a:gd name="connsiteY6" fmla="*/ 57219 h 149306"/>
                <a:gd name="connsiteX7" fmla="*/ 29197 w 121295"/>
                <a:gd name="connsiteY7" fmla="*/ 41344 h 149306"/>
                <a:gd name="connsiteX8" fmla="*/ 16497 w 121295"/>
                <a:gd name="connsiteY8" fmla="*/ 47694 h 149306"/>
                <a:gd name="connsiteX9" fmla="*/ 121272 w 121295"/>
                <a:gd name="connsiteY9" fmla="*/ 69 h 14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295" h="149306">
                  <a:moveTo>
                    <a:pt x="121272" y="69"/>
                  </a:moveTo>
                  <a:cubicBezTo>
                    <a:pt x="122860" y="2186"/>
                    <a:pt x="42955" y="35523"/>
                    <a:pt x="26022" y="60394"/>
                  </a:cubicBezTo>
                  <a:cubicBezTo>
                    <a:pt x="9089" y="85265"/>
                    <a:pt x="20730" y="150352"/>
                    <a:pt x="19672" y="149294"/>
                  </a:cubicBezTo>
                  <a:cubicBezTo>
                    <a:pt x="18614" y="148236"/>
                    <a:pt x="22318" y="57748"/>
                    <a:pt x="19672" y="54044"/>
                  </a:cubicBezTo>
                  <a:cubicBezTo>
                    <a:pt x="17026" y="50340"/>
                    <a:pt x="6972" y="129186"/>
                    <a:pt x="3797" y="127069"/>
                  </a:cubicBezTo>
                  <a:cubicBezTo>
                    <a:pt x="622" y="124952"/>
                    <a:pt x="-965" y="52986"/>
                    <a:pt x="622" y="41344"/>
                  </a:cubicBezTo>
                  <a:cubicBezTo>
                    <a:pt x="2209" y="29702"/>
                    <a:pt x="8560" y="57219"/>
                    <a:pt x="13322" y="57219"/>
                  </a:cubicBezTo>
                  <a:cubicBezTo>
                    <a:pt x="18084" y="57219"/>
                    <a:pt x="29197" y="41344"/>
                    <a:pt x="29197" y="41344"/>
                  </a:cubicBezTo>
                  <a:cubicBezTo>
                    <a:pt x="29726" y="39757"/>
                    <a:pt x="4326" y="50340"/>
                    <a:pt x="16497" y="47694"/>
                  </a:cubicBezTo>
                  <a:cubicBezTo>
                    <a:pt x="28668" y="45048"/>
                    <a:pt x="119684" y="-2048"/>
                    <a:pt x="121272" y="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" name="フリーフォーム 155">
              <a:extLst>
                <a:ext uri="{FF2B5EF4-FFF2-40B4-BE49-F238E27FC236}">
                  <a16:creationId xmlns:a16="http://schemas.microsoft.com/office/drawing/2014/main" id="{3E8D02BB-41CF-2408-DAAB-28645347DC0E}"/>
                </a:ext>
              </a:extLst>
            </p:cNvPr>
            <p:cNvSpPr/>
            <p:nvPr/>
          </p:nvSpPr>
          <p:spPr>
            <a:xfrm>
              <a:off x="4749800" y="2470134"/>
              <a:ext cx="244731" cy="136551"/>
            </a:xfrm>
            <a:custGeom>
              <a:avLst/>
              <a:gdLst>
                <a:gd name="connsiteX0" fmla="*/ 244475 w 244731"/>
                <a:gd name="connsiteY0" fmla="*/ 16 h 136551"/>
                <a:gd name="connsiteX1" fmla="*/ 171450 w 244731"/>
                <a:gd name="connsiteY1" fmla="*/ 63516 h 136551"/>
                <a:gd name="connsiteX2" fmla="*/ 155575 w 244731"/>
                <a:gd name="connsiteY2" fmla="*/ 88916 h 136551"/>
                <a:gd name="connsiteX3" fmla="*/ 234950 w 244731"/>
                <a:gd name="connsiteY3" fmla="*/ 117491 h 136551"/>
                <a:gd name="connsiteX4" fmla="*/ 171450 w 244731"/>
                <a:gd name="connsiteY4" fmla="*/ 111141 h 136551"/>
                <a:gd name="connsiteX5" fmla="*/ 0 w 244731"/>
                <a:gd name="connsiteY5" fmla="*/ 136541 h 136551"/>
                <a:gd name="connsiteX6" fmla="*/ 171450 w 244731"/>
                <a:gd name="connsiteY6" fmla="*/ 114316 h 136551"/>
                <a:gd name="connsiteX7" fmla="*/ 111125 w 244731"/>
                <a:gd name="connsiteY7" fmla="*/ 114316 h 136551"/>
                <a:gd name="connsiteX8" fmla="*/ 158750 w 244731"/>
                <a:gd name="connsiteY8" fmla="*/ 104791 h 136551"/>
                <a:gd name="connsiteX9" fmla="*/ 130175 w 244731"/>
                <a:gd name="connsiteY9" fmla="*/ 88916 h 136551"/>
                <a:gd name="connsiteX10" fmla="*/ 114300 w 244731"/>
                <a:gd name="connsiteY10" fmla="*/ 88916 h 136551"/>
                <a:gd name="connsiteX11" fmla="*/ 133350 w 244731"/>
                <a:gd name="connsiteY11" fmla="*/ 79391 h 136551"/>
                <a:gd name="connsiteX12" fmla="*/ 142875 w 244731"/>
                <a:gd name="connsiteY12" fmla="*/ 69866 h 136551"/>
                <a:gd name="connsiteX13" fmla="*/ 244475 w 244731"/>
                <a:gd name="connsiteY13" fmla="*/ 16 h 13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4731" h="136551">
                  <a:moveTo>
                    <a:pt x="244475" y="16"/>
                  </a:moveTo>
                  <a:cubicBezTo>
                    <a:pt x="249237" y="-1042"/>
                    <a:pt x="186267" y="48699"/>
                    <a:pt x="171450" y="63516"/>
                  </a:cubicBezTo>
                  <a:cubicBezTo>
                    <a:pt x="156633" y="78333"/>
                    <a:pt x="144992" y="79920"/>
                    <a:pt x="155575" y="88916"/>
                  </a:cubicBezTo>
                  <a:cubicBezTo>
                    <a:pt x="166158" y="97912"/>
                    <a:pt x="232304" y="113787"/>
                    <a:pt x="234950" y="117491"/>
                  </a:cubicBezTo>
                  <a:cubicBezTo>
                    <a:pt x="237596" y="121195"/>
                    <a:pt x="210608" y="107966"/>
                    <a:pt x="171450" y="111141"/>
                  </a:cubicBezTo>
                  <a:cubicBezTo>
                    <a:pt x="132292" y="114316"/>
                    <a:pt x="0" y="136012"/>
                    <a:pt x="0" y="136541"/>
                  </a:cubicBezTo>
                  <a:cubicBezTo>
                    <a:pt x="0" y="137070"/>
                    <a:pt x="152929" y="118020"/>
                    <a:pt x="171450" y="114316"/>
                  </a:cubicBezTo>
                  <a:cubicBezTo>
                    <a:pt x="189971" y="110612"/>
                    <a:pt x="113242" y="115904"/>
                    <a:pt x="111125" y="114316"/>
                  </a:cubicBezTo>
                  <a:cubicBezTo>
                    <a:pt x="109008" y="112728"/>
                    <a:pt x="155575" y="109024"/>
                    <a:pt x="158750" y="104791"/>
                  </a:cubicBezTo>
                  <a:cubicBezTo>
                    <a:pt x="161925" y="100558"/>
                    <a:pt x="137583" y="91562"/>
                    <a:pt x="130175" y="88916"/>
                  </a:cubicBezTo>
                  <a:cubicBezTo>
                    <a:pt x="122767" y="86270"/>
                    <a:pt x="113771" y="90503"/>
                    <a:pt x="114300" y="88916"/>
                  </a:cubicBezTo>
                  <a:cubicBezTo>
                    <a:pt x="114829" y="87329"/>
                    <a:pt x="128588" y="82566"/>
                    <a:pt x="133350" y="79391"/>
                  </a:cubicBezTo>
                  <a:cubicBezTo>
                    <a:pt x="138112" y="76216"/>
                    <a:pt x="124354" y="80449"/>
                    <a:pt x="142875" y="69866"/>
                  </a:cubicBezTo>
                  <a:cubicBezTo>
                    <a:pt x="161396" y="59283"/>
                    <a:pt x="239713" y="1074"/>
                    <a:pt x="244475" y="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" name="フリーフォーム 156">
              <a:extLst>
                <a:ext uri="{FF2B5EF4-FFF2-40B4-BE49-F238E27FC236}">
                  <a16:creationId xmlns:a16="http://schemas.microsoft.com/office/drawing/2014/main" id="{1EE4DE06-CA7B-E729-4D46-AA6C5064FDDB}"/>
                </a:ext>
              </a:extLst>
            </p:cNvPr>
            <p:cNvSpPr/>
            <p:nvPr/>
          </p:nvSpPr>
          <p:spPr>
            <a:xfrm>
              <a:off x="4529947" y="2479660"/>
              <a:ext cx="432935" cy="74507"/>
            </a:xfrm>
            <a:custGeom>
              <a:avLst/>
              <a:gdLst>
                <a:gd name="connsiteX0" fmla="*/ 778 w 432935"/>
                <a:gd name="connsiteY0" fmla="*/ 15 h 74507"/>
                <a:gd name="connsiteX1" fmla="*/ 156353 w 432935"/>
                <a:gd name="connsiteY1" fmla="*/ 63515 h 74507"/>
                <a:gd name="connsiteX2" fmla="*/ 130953 w 432935"/>
                <a:gd name="connsiteY2" fmla="*/ 60340 h 74507"/>
                <a:gd name="connsiteX3" fmla="*/ 286528 w 432935"/>
                <a:gd name="connsiteY3" fmla="*/ 63515 h 74507"/>
                <a:gd name="connsiteX4" fmla="*/ 229378 w 432935"/>
                <a:gd name="connsiteY4" fmla="*/ 73040 h 74507"/>
                <a:gd name="connsiteX5" fmla="*/ 432578 w 432935"/>
                <a:gd name="connsiteY5" fmla="*/ 28590 h 74507"/>
                <a:gd name="connsiteX6" fmla="*/ 277003 w 432935"/>
                <a:gd name="connsiteY6" fmla="*/ 50815 h 74507"/>
                <a:gd name="connsiteX7" fmla="*/ 210328 w 432935"/>
                <a:gd name="connsiteY7" fmla="*/ 69865 h 74507"/>
                <a:gd name="connsiteX8" fmla="*/ 232553 w 432935"/>
                <a:gd name="connsiteY8" fmla="*/ 69865 h 74507"/>
                <a:gd name="connsiteX9" fmla="*/ 778 w 432935"/>
                <a:gd name="connsiteY9" fmla="*/ 15 h 74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2935" h="74507">
                  <a:moveTo>
                    <a:pt x="778" y="15"/>
                  </a:moveTo>
                  <a:cubicBezTo>
                    <a:pt x="-11922" y="-1043"/>
                    <a:pt x="134657" y="53461"/>
                    <a:pt x="156353" y="63515"/>
                  </a:cubicBezTo>
                  <a:cubicBezTo>
                    <a:pt x="178049" y="73569"/>
                    <a:pt x="109257" y="60340"/>
                    <a:pt x="130953" y="60340"/>
                  </a:cubicBezTo>
                  <a:cubicBezTo>
                    <a:pt x="152649" y="60340"/>
                    <a:pt x="270124" y="61398"/>
                    <a:pt x="286528" y="63515"/>
                  </a:cubicBezTo>
                  <a:cubicBezTo>
                    <a:pt x="302932" y="65632"/>
                    <a:pt x="205036" y="78861"/>
                    <a:pt x="229378" y="73040"/>
                  </a:cubicBezTo>
                  <a:cubicBezTo>
                    <a:pt x="253720" y="67219"/>
                    <a:pt x="424641" y="32294"/>
                    <a:pt x="432578" y="28590"/>
                  </a:cubicBezTo>
                  <a:cubicBezTo>
                    <a:pt x="440515" y="24886"/>
                    <a:pt x="314045" y="43936"/>
                    <a:pt x="277003" y="50815"/>
                  </a:cubicBezTo>
                  <a:cubicBezTo>
                    <a:pt x="239961" y="57694"/>
                    <a:pt x="217736" y="66690"/>
                    <a:pt x="210328" y="69865"/>
                  </a:cubicBezTo>
                  <a:cubicBezTo>
                    <a:pt x="202920" y="73040"/>
                    <a:pt x="264303" y="78332"/>
                    <a:pt x="232553" y="69865"/>
                  </a:cubicBezTo>
                  <a:cubicBezTo>
                    <a:pt x="200803" y="61398"/>
                    <a:pt x="13478" y="1073"/>
                    <a:pt x="778" y="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" name="フリーフォーム 157">
              <a:extLst>
                <a:ext uri="{FF2B5EF4-FFF2-40B4-BE49-F238E27FC236}">
                  <a16:creationId xmlns:a16="http://schemas.microsoft.com/office/drawing/2014/main" id="{86C7CA76-E595-5810-90FD-2648691EA4FA}"/>
                </a:ext>
              </a:extLst>
            </p:cNvPr>
            <p:cNvSpPr/>
            <p:nvPr/>
          </p:nvSpPr>
          <p:spPr>
            <a:xfrm>
              <a:off x="4594094" y="2520867"/>
              <a:ext cx="298635" cy="55974"/>
            </a:xfrm>
            <a:custGeom>
              <a:avLst/>
              <a:gdLst>
                <a:gd name="connsiteX0" fmla="*/ 131 w 298635"/>
                <a:gd name="connsiteY0" fmla="*/ 83 h 55974"/>
                <a:gd name="connsiteX1" fmla="*/ 133481 w 298635"/>
                <a:gd name="connsiteY1" fmla="*/ 50883 h 55974"/>
                <a:gd name="connsiteX2" fmla="*/ 73156 w 298635"/>
                <a:gd name="connsiteY2" fmla="*/ 35008 h 55974"/>
                <a:gd name="connsiteX3" fmla="*/ 181106 w 298635"/>
                <a:gd name="connsiteY3" fmla="*/ 47708 h 55974"/>
                <a:gd name="connsiteX4" fmla="*/ 146181 w 298635"/>
                <a:gd name="connsiteY4" fmla="*/ 54058 h 55974"/>
                <a:gd name="connsiteX5" fmla="*/ 298581 w 298635"/>
                <a:gd name="connsiteY5" fmla="*/ 12783 h 55974"/>
                <a:gd name="connsiteX6" fmla="*/ 162056 w 298635"/>
                <a:gd name="connsiteY6" fmla="*/ 38183 h 55974"/>
                <a:gd name="connsiteX7" fmla="*/ 131 w 298635"/>
                <a:gd name="connsiteY7" fmla="*/ 83 h 55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635" h="55974">
                  <a:moveTo>
                    <a:pt x="131" y="83"/>
                  </a:moveTo>
                  <a:cubicBezTo>
                    <a:pt x="-4631" y="2200"/>
                    <a:pt x="121310" y="45062"/>
                    <a:pt x="133481" y="50883"/>
                  </a:cubicBezTo>
                  <a:cubicBezTo>
                    <a:pt x="145652" y="56704"/>
                    <a:pt x="65219" y="35537"/>
                    <a:pt x="73156" y="35008"/>
                  </a:cubicBezTo>
                  <a:cubicBezTo>
                    <a:pt x="81094" y="34479"/>
                    <a:pt x="168935" y="44533"/>
                    <a:pt x="181106" y="47708"/>
                  </a:cubicBezTo>
                  <a:cubicBezTo>
                    <a:pt x="193277" y="50883"/>
                    <a:pt x="126602" y="59879"/>
                    <a:pt x="146181" y="54058"/>
                  </a:cubicBezTo>
                  <a:cubicBezTo>
                    <a:pt x="165760" y="48237"/>
                    <a:pt x="295935" y="15429"/>
                    <a:pt x="298581" y="12783"/>
                  </a:cubicBezTo>
                  <a:cubicBezTo>
                    <a:pt x="301227" y="10137"/>
                    <a:pt x="206506" y="39771"/>
                    <a:pt x="162056" y="38183"/>
                  </a:cubicBezTo>
                  <a:cubicBezTo>
                    <a:pt x="117606" y="36596"/>
                    <a:pt x="4893" y="-2034"/>
                    <a:pt x="131" y="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" name="フリーフォーム 158">
              <a:extLst>
                <a:ext uri="{FF2B5EF4-FFF2-40B4-BE49-F238E27FC236}">
                  <a16:creationId xmlns:a16="http://schemas.microsoft.com/office/drawing/2014/main" id="{30540A99-B02D-AF08-545C-E7819C70109E}"/>
                </a:ext>
              </a:extLst>
            </p:cNvPr>
            <p:cNvSpPr/>
            <p:nvPr/>
          </p:nvSpPr>
          <p:spPr>
            <a:xfrm>
              <a:off x="4540046" y="2466937"/>
              <a:ext cx="241566" cy="139743"/>
            </a:xfrm>
            <a:custGeom>
              <a:avLst/>
              <a:gdLst>
                <a:gd name="connsiteX0" fmla="*/ 204 w 241566"/>
                <a:gd name="connsiteY0" fmla="*/ 38 h 139743"/>
                <a:gd name="connsiteX1" fmla="*/ 130379 w 241566"/>
                <a:gd name="connsiteY1" fmla="*/ 104813 h 139743"/>
                <a:gd name="connsiteX2" fmla="*/ 108154 w 241566"/>
                <a:gd name="connsiteY2" fmla="*/ 95288 h 139743"/>
                <a:gd name="connsiteX3" fmla="*/ 241504 w 241566"/>
                <a:gd name="connsiteY3" fmla="*/ 139738 h 139743"/>
                <a:gd name="connsiteX4" fmla="*/ 89104 w 241566"/>
                <a:gd name="connsiteY4" fmla="*/ 92113 h 139743"/>
                <a:gd name="connsiteX5" fmla="*/ 54179 w 241566"/>
                <a:gd name="connsiteY5" fmla="*/ 85763 h 139743"/>
                <a:gd name="connsiteX6" fmla="*/ 98629 w 241566"/>
                <a:gd name="connsiteY6" fmla="*/ 92113 h 139743"/>
                <a:gd name="connsiteX7" fmla="*/ 204 w 241566"/>
                <a:gd name="connsiteY7" fmla="*/ 38 h 139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566" h="139743">
                  <a:moveTo>
                    <a:pt x="204" y="38"/>
                  </a:moveTo>
                  <a:cubicBezTo>
                    <a:pt x="5496" y="2155"/>
                    <a:pt x="112387" y="88938"/>
                    <a:pt x="130379" y="104813"/>
                  </a:cubicBezTo>
                  <a:cubicBezTo>
                    <a:pt x="148371" y="120688"/>
                    <a:pt x="89633" y="89467"/>
                    <a:pt x="108154" y="95288"/>
                  </a:cubicBezTo>
                  <a:cubicBezTo>
                    <a:pt x="126675" y="101109"/>
                    <a:pt x="244679" y="140267"/>
                    <a:pt x="241504" y="139738"/>
                  </a:cubicBezTo>
                  <a:cubicBezTo>
                    <a:pt x="238329" y="139209"/>
                    <a:pt x="120325" y="101109"/>
                    <a:pt x="89104" y="92113"/>
                  </a:cubicBezTo>
                  <a:cubicBezTo>
                    <a:pt x="57883" y="83117"/>
                    <a:pt x="52592" y="85763"/>
                    <a:pt x="54179" y="85763"/>
                  </a:cubicBezTo>
                  <a:cubicBezTo>
                    <a:pt x="55766" y="85763"/>
                    <a:pt x="103392" y="100051"/>
                    <a:pt x="98629" y="92113"/>
                  </a:cubicBezTo>
                  <a:cubicBezTo>
                    <a:pt x="93867" y="84176"/>
                    <a:pt x="-5088" y="-2079"/>
                    <a:pt x="204" y="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" name="フリーフォーム 159">
              <a:extLst>
                <a:ext uri="{FF2B5EF4-FFF2-40B4-BE49-F238E27FC236}">
                  <a16:creationId xmlns:a16="http://schemas.microsoft.com/office/drawing/2014/main" id="{CF90CC7F-459E-1E0D-2315-79FACAB6CA6F}"/>
                </a:ext>
              </a:extLst>
            </p:cNvPr>
            <p:cNvSpPr/>
            <p:nvPr/>
          </p:nvSpPr>
          <p:spPr>
            <a:xfrm>
              <a:off x="4127500" y="2238367"/>
              <a:ext cx="162376" cy="393876"/>
            </a:xfrm>
            <a:custGeom>
              <a:avLst/>
              <a:gdLst>
                <a:gd name="connsiteX0" fmla="*/ 130175 w 162376"/>
                <a:gd name="connsiteY0" fmla="*/ 8 h 393876"/>
                <a:gd name="connsiteX1" fmla="*/ 161925 w 162376"/>
                <a:gd name="connsiteY1" fmla="*/ 111133 h 393876"/>
                <a:gd name="connsiteX2" fmla="*/ 101600 w 162376"/>
                <a:gd name="connsiteY2" fmla="*/ 206383 h 393876"/>
                <a:gd name="connsiteX3" fmla="*/ 117475 w 162376"/>
                <a:gd name="connsiteY3" fmla="*/ 184158 h 393876"/>
                <a:gd name="connsiteX4" fmla="*/ 57150 w 162376"/>
                <a:gd name="connsiteY4" fmla="*/ 247658 h 393876"/>
                <a:gd name="connsiteX5" fmla="*/ 15875 w 162376"/>
                <a:gd name="connsiteY5" fmla="*/ 285758 h 393876"/>
                <a:gd name="connsiteX6" fmla="*/ 53975 w 162376"/>
                <a:gd name="connsiteY6" fmla="*/ 263533 h 393876"/>
                <a:gd name="connsiteX7" fmla="*/ 0 w 162376"/>
                <a:gd name="connsiteY7" fmla="*/ 393708 h 393876"/>
                <a:gd name="connsiteX8" fmla="*/ 53975 w 162376"/>
                <a:gd name="connsiteY8" fmla="*/ 288933 h 393876"/>
                <a:gd name="connsiteX9" fmla="*/ 130175 w 162376"/>
                <a:gd name="connsiteY9" fmla="*/ 200033 h 393876"/>
                <a:gd name="connsiteX10" fmla="*/ 101600 w 162376"/>
                <a:gd name="connsiteY10" fmla="*/ 225433 h 393876"/>
                <a:gd name="connsiteX11" fmla="*/ 152400 w 162376"/>
                <a:gd name="connsiteY11" fmla="*/ 168283 h 393876"/>
                <a:gd name="connsiteX12" fmla="*/ 158750 w 162376"/>
                <a:gd name="connsiteY12" fmla="*/ 85733 h 393876"/>
                <a:gd name="connsiteX13" fmla="*/ 149225 w 162376"/>
                <a:gd name="connsiteY13" fmla="*/ 104783 h 393876"/>
                <a:gd name="connsiteX14" fmla="*/ 130175 w 162376"/>
                <a:gd name="connsiteY14" fmla="*/ 8 h 393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2376" h="393876">
                  <a:moveTo>
                    <a:pt x="130175" y="8"/>
                  </a:moveTo>
                  <a:cubicBezTo>
                    <a:pt x="132292" y="1066"/>
                    <a:pt x="166687" y="76737"/>
                    <a:pt x="161925" y="111133"/>
                  </a:cubicBezTo>
                  <a:cubicBezTo>
                    <a:pt x="157163" y="145529"/>
                    <a:pt x="109008" y="194212"/>
                    <a:pt x="101600" y="206383"/>
                  </a:cubicBezTo>
                  <a:cubicBezTo>
                    <a:pt x="94192" y="218554"/>
                    <a:pt x="124883" y="177279"/>
                    <a:pt x="117475" y="184158"/>
                  </a:cubicBezTo>
                  <a:cubicBezTo>
                    <a:pt x="110067" y="191037"/>
                    <a:pt x="74083" y="230725"/>
                    <a:pt x="57150" y="247658"/>
                  </a:cubicBezTo>
                  <a:cubicBezTo>
                    <a:pt x="40217" y="264591"/>
                    <a:pt x="16404" y="283112"/>
                    <a:pt x="15875" y="285758"/>
                  </a:cubicBezTo>
                  <a:cubicBezTo>
                    <a:pt x="15346" y="288404"/>
                    <a:pt x="56621" y="245541"/>
                    <a:pt x="53975" y="263533"/>
                  </a:cubicBezTo>
                  <a:cubicBezTo>
                    <a:pt x="51329" y="281525"/>
                    <a:pt x="0" y="389475"/>
                    <a:pt x="0" y="393708"/>
                  </a:cubicBezTo>
                  <a:cubicBezTo>
                    <a:pt x="0" y="397941"/>
                    <a:pt x="32279" y="321212"/>
                    <a:pt x="53975" y="288933"/>
                  </a:cubicBezTo>
                  <a:cubicBezTo>
                    <a:pt x="75671" y="256654"/>
                    <a:pt x="122238" y="210616"/>
                    <a:pt x="130175" y="200033"/>
                  </a:cubicBezTo>
                  <a:cubicBezTo>
                    <a:pt x="138112" y="189450"/>
                    <a:pt x="97896" y="230725"/>
                    <a:pt x="101600" y="225433"/>
                  </a:cubicBezTo>
                  <a:cubicBezTo>
                    <a:pt x="105304" y="220141"/>
                    <a:pt x="142875" y="191566"/>
                    <a:pt x="152400" y="168283"/>
                  </a:cubicBezTo>
                  <a:cubicBezTo>
                    <a:pt x="161925" y="145000"/>
                    <a:pt x="159279" y="96316"/>
                    <a:pt x="158750" y="85733"/>
                  </a:cubicBezTo>
                  <a:cubicBezTo>
                    <a:pt x="158221" y="75150"/>
                    <a:pt x="152929" y="113250"/>
                    <a:pt x="149225" y="104783"/>
                  </a:cubicBezTo>
                  <a:cubicBezTo>
                    <a:pt x="145521" y="96316"/>
                    <a:pt x="128058" y="-1050"/>
                    <a:pt x="130175" y="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" name="フリーフォーム 160">
              <a:extLst>
                <a:ext uri="{FF2B5EF4-FFF2-40B4-BE49-F238E27FC236}">
                  <a16:creationId xmlns:a16="http://schemas.microsoft.com/office/drawing/2014/main" id="{B9489C92-C2B9-2C85-3BA4-267D452A52E4}"/>
                </a:ext>
              </a:extLst>
            </p:cNvPr>
            <p:cNvSpPr/>
            <p:nvPr/>
          </p:nvSpPr>
          <p:spPr>
            <a:xfrm>
              <a:off x="3967604" y="2628061"/>
              <a:ext cx="158268" cy="324638"/>
            </a:xfrm>
            <a:custGeom>
              <a:avLst/>
              <a:gdLst>
                <a:gd name="connsiteX0" fmla="*/ 156721 w 158268"/>
                <a:gd name="connsiteY0" fmla="*/ 839 h 324638"/>
                <a:gd name="connsiteX1" fmla="*/ 115446 w 158268"/>
                <a:gd name="connsiteY1" fmla="*/ 80214 h 324638"/>
                <a:gd name="connsiteX2" fmla="*/ 26546 w 158268"/>
                <a:gd name="connsiteY2" fmla="*/ 181814 h 324638"/>
                <a:gd name="connsiteX3" fmla="*/ 70996 w 158268"/>
                <a:gd name="connsiteY3" fmla="*/ 143714 h 324638"/>
                <a:gd name="connsiteX4" fmla="*/ 13846 w 158268"/>
                <a:gd name="connsiteY4" fmla="*/ 232614 h 324638"/>
                <a:gd name="connsiteX5" fmla="*/ 61471 w 158268"/>
                <a:gd name="connsiteY5" fmla="*/ 321514 h 324638"/>
                <a:gd name="connsiteX6" fmla="*/ 48771 w 158268"/>
                <a:gd name="connsiteY6" fmla="*/ 299289 h 324638"/>
                <a:gd name="connsiteX7" fmla="*/ 1146 w 158268"/>
                <a:gd name="connsiteY7" fmla="*/ 248489 h 324638"/>
                <a:gd name="connsiteX8" fmla="*/ 102746 w 158268"/>
                <a:gd name="connsiteY8" fmla="*/ 150064 h 324638"/>
                <a:gd name="connsiteX9" fmla="*/ 64646 w 158268"/>
                <a:gd name="connsiteY9" fmla="*/ 172289 h 324638"/>
                <a:gd name="connsiteX10" fmla="*/ 80521 w 158268"/>
                <a:gd name="connsiteY10" fmla="*/ 121489 h 324638"/>
                <a:gd name="connsiteX11" fmla="*/ 64646 w 158268"/>
                <a:gd name="connsiteY11" fmla="*/ 131014 h 324638"/>
                <a:gd name="connsiteX12" fmla="*/ 156721 w 158268"/>
                <a:gd name="connsiteY12" fmla="*/ 839 h 324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268" h="324638">
                  <a:moveTo>
                    <a:pt x="156721" y="839"/>
                  </a:moveTo>
                  <a:cubicBezTo>
                    <a:pt x="165188" y="-7628"/>
                    <a:pt x="137142" y="50052"/>
                    <a:pt x="115446" y="80214"/>
                  </a:cubicBezTo>
                  <a:cubicBezTo>
                    <a:pt x="93750" y="110376"/>
                    <a:pt x="33954" y="171231"/>
                    <a:pt x="26546" y="181814"/>
                  </a:cubicBezTo>
                  <a:cubicBezTo>
                    <a:pt x="19138" y="192397"/>
                    <a:pt x="73113" y="135247"/>
                    <a:pt x="70996" y="143714"/>
                  </a:cubicBezTo>
                  <a:cubicBezTo>
                    <a:pt x="68879" y="152181"/>
                    <a:pt x="15433" y="202981"/>
                    <a:pt x="13846" y="232614"/>
                  </a:cubicBezTo>
                  <a:cubicBezTo>
                    <a:pt x="12259" y="262247"/>
                    <a:pt x="55650" y="310402"/>
                    <a:pt x="61471" y="321514"/>
                  </a:cubicBezTo>
                  <a:cubicBezTo>
                    <a:pt x="67292" y="332626"/>
                    <a:pt x="58825" y="311460"/>
                    <a:pt x="48771" y="299289"/>
                  </a:cubicBezTo>
                  <a:cubicBezTo>
                    <a:pt x="38717" y="287118"/>
                    <a:pt x="-7850" y="273360"/>
                    <a:pt x="1146" y="248489"/>
                  </a:cubicBezTo>
                  <a:cubicBezTo>
                    <a:pt x="10142" y="223618"/>
                    <a:pt x="92163" y="162764"/>
                    <a:pt x="102746" y="150064"/>
                  </a:cubicBezTo>
                  <a:cubicBezTo>
                    <a:pt x="113329" y="137364"/>
                    <a:pt x="68350" y="177051"/>
                    <a:pt x="64646" y="172289"/>
                  </a:cubicBezTo>
                  <a:cubicBezTo>
                    <a:pt x="60942" y="167527"/>
                    <a:pt x="80521" y="121489"/>
                    <a:pt x="80521" y="121489"/>
                  </a:cubicBezTo>
                  <a:cubicBezTo>
                    <a:pt x="80521" y="114610"/>
                    <a:pt x="51946" y="147418"/>
                    <a:pt x="64646" y="131014"/>
                  </a:cubicBezTo>
                  <a:cubicBezTo>
                    <a:pt x="77346" y="114610"/>
                    <a:pt x="148254" y="9306"/>
                    <a:pt x="156721" y="8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" name="フリーフォーム 161">
              <a:extLst>
                <a:ext uri="{FF2B5EF4-FFF2-40B4-BE49-F238E27FC236}">
                  <a16:creationId xmlns:a16="http://schemas.microsoft.com/office/drawing/2014/main" id="{F2B681FD-1F99-4631-14F6-9A92D901DD8B}"/>
                </a:ext>
              </a:extLst>
            </p:cNvPr>
            <p:cNvSpPr/>
            <p:nvPr/>
          </p:nvSpPr>
          <p:spPr>
            <a:xfrm>
              <a:off x="4136926" y="2425700"/>
              <a:ext cx="203299" cy="311190"/>
            </a:xfrm>
            <a:custGeom>
              <a:avLst/>
              <a:gdLst>
                <a:gd name="connsiteX0" fmla="*/ 203299 w 203299"/>
                <a:gd name="connsiteY0" fmla="*/ 0 h 311190"/>
                <a:gd name="connsiteX1" fmla="*/ 88999 w 203299"/>
                <a:gd name="connsiteY1" fmla="*/ 130175 h 311190"/>
                <a:gd name="connsiteX2" fmla="*/ 130274 w 203299"/>
                <a:gd name="connsiteY2" fmla="*/ 104775 h 311190"/>
                <a:gd name="connsiteX3" fmla="*/ 19149 w 203299"/>
                <a:gd name="connsiteY3" fmla="*/ 244475 h 311190"/>
                <a:gd name="connsiteX4" fmla="*/ 60424 w 203299"/>
                <a:gd name="connsiteY4" fmla="*/ 187325 h 311190"/>
                <a:gd name="connsiteX5" fmla="*/ 99 w 203299"/>
                <a:gd name="connsiteY5" fmla="*/ 311150 h 311190"/>
                <a:gd name="connsiteX6" fmla="*/ 47724 w 203299"/>
                <a:gd name="connsiteY6" fmla="*/ 200025 h 311190"/>
                <a:gd name="connsiteX7" fmla="*/ 104874 w 203299"/>
                <a:gd name="connsiteY7" fmla="*/ 120650 h 311190"/>
                <a:gd name="connsiteX8" fmla="*/ 76299 w 203299"/>
                <a:gd name="connsiteY8" fmla="*/ 155575 h 311190"/>
                <a:gd name="connsiteX9" fmla="*/ 203299 w 203299"/>
                <a:gd name="connsiteY9" fmla="*/ 0 h 31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299" h="311190">
                  <a:moveTo>
                    <a:pt x="203299" y="0"/>
                  </a:moveTo>
                  <a:cubicBezTo>
                    <a:pt x="152234" y="56356"/>
                    <a:pt x="101170" y="112713"/>
                    <a:pt x="88999" y="130175"/>
                  </a:cubicBezTo>
                  <a:cubicBezTo>
                    <a:pt x="76828" y="147637"/>
                    <a:pt x="141916" y="85725"/>
                    <a:pt x="130274" y="104775"/>
                  </a:cubicBezTo>
                  <a:cubicBezTo>
                    <a:pt x="118632" y="123825"/>
                    <a:pt x="30791" y="230717"/>
                    <a:pt x="19149" y="244475"/>
                  </a:cubicBezTo>
                  <a:cubicBezTo>
                    <a:pt x="7507" y="258233"/>
                    <a:pt x="63599" y="176212"/>
                    <a:pt x="60424" y="187325"/>
                  </a:cubicBezTo>
                  <a:cubicBezTo>
                    <a:pt x="57249" y="198438"/>
                    <a:pt x="2216" y="309033"/>
                    <a:pt x="99" y="311150"/>
                  </a:cubicBezTo>
                  <a:cubicBezTo>
                    <a:pt x="-2018" y="313267"/>
                    <a:pt x="30262" y="231775"/>
                    <a:pt x="47724" y="200025"/>
                  </a:cubicBezTo>
                  <a:cubicBezTo>
                    <a:pt x="65186" y="168275"/>
                    <a:pt x="100111" y="128058"/>
                    <a:pt x="104874" y="120650"/>
                  </a:cubicBezTo>
                  <a:cubicBezTo>
                    <a:pt x="109636" y="113242"/>
                    <a:pt x="76299" y="155575"/>
                    <a:pt x="76299" y="155575"/>
                  </a:cubicBezTo>
                  <a:lnTo>
                    <a:pt x="203299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" name="フリーフォーム 162">
              <a:extLst>
                <a:ext uri="{FF2B5EF4-FFF2-40B4-BE49-F238E27FC236}">
                  <a16:creationId xmlns:a16="http://schemas.microsoft.com/office/drawing/2014/main" id="{874A4DD9-520B-432D-21D6-31A87383648D}"/>
                </a:ext>
              </a:extLst>
            </p:cNvPr>
            <p:cNvSpPr/>
            <p:nvPr/>
          </p:nvSpPr>
          <p:spPr>
            <a:xfrm>
              <a:off x="4095738" y="2736677"/>
              <a:ext cx="165139" cy="124120"/>
            </a:xfrm>
            <a:custGeom>
              <a:avLst/>
              <a:gdLst>
                <a:gd name="connsiteX0" fmla="*/ 73037 w 165139"/>
                <a:gd name="connsiteY0" fmla="*/ 173 h 124120"/>
                <a:gd name="connsiteX1" fmla="*/ 12 w 165139"/>
                <a:gd name="connsiteY1" fmla="*/ 66848 h 124120"/>
                <a:gd name="connsiteX2" fmla="*/ 66687 w 165139"/>
                <a:gd name="connsiteY2" fmla="*/ 82723 h 124120"/>
                <a:gd name="connsiteX3" fmla="*/ 22237 w 165139"/>
                <a:gd name="connsiteY3" fmla="*/ 98598 h 124120"/>
                <a:gd name="connsiteX4" fmla="*/ 165112 w 165139"/>
                <a:gd name="connsiteY4" fmla="*/ 123998 h 124120"/>
                <a:gd name="connsiteX5" fmla="*/ 34937 w 165139"/>
                <a:gd name="connsiteY5" fmla="*/ 108123 h 124120"/>
                <a:gd name="connsiteX6" fmla="*/ 88912 w 165139"/>
                <a:gd name="connsiteY6" fmla="*/ 104948 h 124120"/>
                <a:gd name="connsiteX7" fmla="*/ 19062 w 165139"/>
                <a:gd name="connsiteY7" fmla="*/ 89073 h 124120"/>
                <a:gd name="connsiteX8" fmla="*/ 73037 w 165139"/>
                <a:gd name="connsiteY8" fmla="*/ 173 h 124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139" h="124120">
                  <a:moveTo>
                    <a:pt x="73037" y="173"/>
                  </a:moveTo>
                  <a:cubicBezTo>
                    <a:pt x="69862" y="-3531"/>
                    <a:pt x="1070" y="53090"/>
                    <a:pt x="12" y="66848"/>
                  </a:cubicBezTo>
                  <a:cubicBezTo>
                    <a:pt x="-1046" y="80606"/>
                    <a:pt x="62983" y="77431"/>
                    <a:pt x="66687" y="82723"/>
                  </a:cubicBezTo>
                  <a:cubicBezTo>
                    <a:pt x="70391" y="88015"/>
                    <a:pt x="5833" y="91719"/>
                    <a:pt x="22237" y="98598"/>
                  </a:cubicBezTo>
                  <a:cubicBezTo>
                    <a:pt x="38641" y="105477"/>
                    <a:pt x="162995" y="122410"/>
                    <a:pt x="165112" y="123998"/>
                  </a:cubicBezTo>
                  <a:cubicBezTo>
                    <a:pt x="167229" y="125586"/>
                    <a:pt x="47637" y="111298"/>
                    <a:pt x="34937" y="108123"/>
                  </a:cubicBezTo>
                  <a:cubicBezTo>
                    <a:pt x="22237" y="104948"/>
                    <a:pt x="91558" y="108123"/>
                    <a:pt x="88912" y="104948"/>
                  </a:cubicBezTo>
                  <a:cubicBezTo>
                    <a:pt x="86266" y="101773"/>
                    <a:pt x="19591" y="102831"/>
                    <a:pt x="19062" y="89073"/>
                  </a:cubicBezTo>
                  <a:cubicBezTo>
                    <a:pt x="18533" y="75315"/>
                    <a:pt x="76212" y="3877"/>
                    <a:pt x="73037" y="1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" name="フリーフォーム 163">
              <a:extLst>
                <a:ext uri="{FF2B5EF4-FFF2-40B4-BE49-F238E27FC236}">
                  <a16:creationId xmlns:a16="http://schemas.microsoft.com/office/drawing/2014/main" id="{3C1CCC6C-153F-CC17-4E95-AC11223218AB}"/>
                </a:ext>
              </a:extLst>
            </p:cNvPr>
            <p:cNvSpPr/>
            <p:nvPr/>
          </p:nvSpPr>
          <p:spPr>
            <a:xfrm>
              <a:off x="4046984" y="2723594"/>
              <a:ext cx="86872" cy="187971"/>
            </a:xfrm>
            <a:custGeom>
              <a:avLst/>
              <a:gdLst>
                <a:gd name="connsiteX0" fmla="*/ 64641 w 86872"/>
                <a:gd name="connsiteY0" fmla="*/ 556 h 187971"/>
                <a:gd name="connsiteX1" fmla="*/ 7491 w 86872"/>
                <a:gd name="connsiteY1" fmla="*/ 83106 h 187971"/>
                <a:gd name="connsiteX2" fmla="*/ 26541 w 86872"/>
                <a:gd name="connsiteY2" fmla="*/ 83106 h 187971"/>
                <a:gd name="connsiteX3" fmla="*/ 1141 w 86872"/>
                <a:gd name="connsiteY3" fmla="*/ 102156 h 187971"/>
                <a:gd name="connsiteX4" fmla="*/ 29716 w 86872"/>
                <a:gd name="connsiteY4" fmla="*/ 140256 h 187971"/>
                <a:gd name="connsiteX5" fmla="*/ 45591 w 86872"/>
                <a:gd name="connsiteY5" fmla="*/ 187881 h 187971"/>
                <a:gd name="connsiteX6" fmla="*/ 86866 w 86872"/>
                <a:gd name="connsiteY6" fmla="*/ 127556 h 187971"/>
                <a:gd name="connsiteX7" fmla="*/ 42416 w 86872"/>
                <a:gd name="connsiteY7" fmla="*/ 168831 h 187971"/>
                <a:gd name="connsiteX8" fmla="*/ 20191 w 86872"/>
                <a:gd name="connsiteY8" fmla="*/ 140256 h 187971"/>
                <a:gd name="connsiteX9" fmla="*/ 1141 w 86872"/>
                <a:gd name="connsiteY9" fmla="*/ 133906 h 187971"/>
                <a:gd name="connsiteX10" fmla="*/ 64641 w 86872"/>
                <a:gd name="connsiteY10" fmla="*/ 556 h 187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872" h="187971">
                  <a:moveTo>
                    <a:pt x="64641" y="556"/>
                  </a:moveTo>
                  <a:cubicBezTo>
                    <a:pt x="65699" y="-7911"/>
                    <a:pt x="7491" y="83106"/>
                    <a:pt x="7491" y="83106"/>
                  </a:cubicBezTo>
                  <a:cubicBezTo>
                    <a:pt x="1141" y="96864"/>
                    <a:pt x="27599" y="79931"/>
                    <a:pt x="26541" y="83106"/>
                  </a:cubicBezTo>
                  <a:cubicBezTo>
                    <a:pt x="25483" y="86281"/>
                    <a:pt x="612" y="92631"/>
                    <a:pt x="1141" y="102156"/>
                  </a:cubicBezTo>
                  <a:cubicBezTo>
                    <a:pt x="1670" y="111681"/>
                    <a:pt x="22308" y="125969"/>
                    <a:pt x="29716" y="140256"/>
                  </a:cubicBezTo>
                  <a:cubicBezTo>
                    <a:pt x="37124" y="154543"/>
                    <a:pt x="36066" y="189998"/>
                    <a:pt x="45591" y="187881"/>
                  </a:cubicBezTo>
                  <a:cubicBezTo>
                    <a:pt x="55116" y="185764"/>
                    <a:pt x="87395" y="130731"/>
                    <a:pt x="86866" y="127556"/>
                  </a:cubicBezTo>
                  <a:cubicBezTo>
                    <a:pt x="86337" y="124381"/>
                    <a:pt x="53528" y="166714"/>
                    <a:pt x="42416" y="168831"/>
                  </a:cubicBezTo>
                  <a:cubicBezTo>
                    <a:pt x="31304" y="170948"/>
                    <a:pt x="20191" y="140256"/>
                    <a:pt x="20191" y="140256"/>
                  </a:cubicBezTo>
                  <a:cubicBezTo>
                    <a:pt x="13312" y="134435"/>
                    <a:pt x="-4680" y="151368"/>
                    <a:pt x="1141" y="133906"/>
                  </a:cubicBezTo>
                  <a:cubicBezTo>
                    <a:pt x="6962" y="116444"/>
                    <a:pt x="63583" y="9023"/>
                    <a:pt x="64641" y="5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" name="フリーフォーム 164">
              <a:extLst>
                <a:ext uri="{FF2B5EF4-FFF2-40B4-BE49-F238E27FC236}">
                  <a16:creationId xmlns:a16="http://schemas.microsoft.com/office/drawing/2014/main" id="{5CD0B023-0961-C9F8-C068-055A8F229608}"/>
                </a:ext>
              </a:extLst>
            </p:cNvPr>
            <p:cNvSpPr/>
            <p:nvPr/>
          </p:nvSpPr>
          <p:spPr>
            <a:xfrm>
              <a:off x="4246805" y="2871265"/>
              <a:ext cx="157598" cy="100643"/>
            </a:xfrm>
            <a:custGeom>
              <a:avLst/>
              <a:gdLst>
                <a:gd name="connsiteX0" fmla="*/ 1345 w 157598"/>
                <a:gd name="connsiteY0" fmla="*/ 8460 h 100643"/>
                <a:gd name="connsiteX1" fmla="*/ 71195 w 157598"/>
                <a:gd name="connsiteY1" fmla="*/ 8460 h 100643"/>
                <a:gd name="connsiteX2" fmla="*/ 156920 w 157598"/>
                <a:gd name="connsiteY2" fmla="*/ 100535 h 100643"/>
                <a:gd name="connsiteX3" fmla="*/ 112470 w 157598"/>
                <a:gd name="connsiteY3" fmla="*/ 27510 h 100643"/>
                <a:gd name="connsiteX4" fmla="*/ 134695 w 157598"/>
                <a:gd name="connsiteY4" fmla="*/ 46560 h 100643"/>
                <a:gd name="connsiteX5" fmla="*/ 1345 w 157598"/>
                <a:gd name="connsiteY5" fmla="*/ 8460 h 10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598" h="100643">
                  <a:moveTo>
                    <a:pt x="1345" y="8460"/>
                  </a:moveTo>
                  <a:cubicBezTo>
                    <a:pt x="-9238" y="2110"/>
                    <a:pt x="45266" y="-6886"/>
                    <a:pt x="71195" y="8460"/>
                  </a:cubicBezTo>
                  <a:cubicBezTo>
                    <a:pt x="97124" y="23806"/>
                    <a:pt x="150041" y="97360"/>
                    <a:pt x="156920" y="100535"/>
                  </a:cubicBezTo>
                  <a:cubicBezTo>
                    <a:pt x="163799" y="103710"/>
                    <a:pt x="116174" y="36506"/>
                    <a:pt x="112470" y="27510"/>
                  </a:cubicBezTo>
                  <a:cubicBezTo>
                    <a:pt x="108766" y="18514"/>
                    <a:pt x="150041" y="50264"/>
                    <a:pt x="134695" y="46560"/>
                  </a:cubicBezTo>
                  <a:cubicBezTo>
                    <a:pt x="119349" y="42856"/>
                    <a:pt x="11928" y="14810"/>
                    <a:pt x="1345" y="84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" name="フリーフォーム 165">
              <a:extLst>
                <a:ext uri="{FF2B5EF4-FFF2-40B4-BE49-F238E27FC236}">
                  <a16:creationId xmlns:a16="http://schemas.microsoft.com/office/drawing/2014/main" id="{71ED4E8B-83D5-8102-C2A9-3249FD9F68F1}"/>
                </a:ext>
              </a:extLst>
            </p:cNvPr>
            <p:cNvSpPr/>
            <p:nvPr/>
          </p:nvSpPr>
          <p:spPr>
            <a:xfrm>
              <a:off x="4327525" y="2809875"/>
              <a:ext cx="143898" cy="222469"/>
            </a:xfrm>
            <a:custGeom>
              <a:avLst/>
              <a:gdLst>
                <a:gd name="connsiteX0" fmla="*/ 0 w 143898"/>
                <a:gd name="connsiteY0" fmla="*/ 0 h 222469"/>
                <a:gd name="connsiteX1" fmla="*/ 88900 w 143898"/>
                <a:gd name="connsiteY1" fmla="*/ 101600 h 222469"/>
                <a:gd name="connsiteX2" fmla="*/ 88900 w 143898"/>
                <a:gd name="connsiteY2" fmla="*/ 82550 h 222469"/>
                <a:gd name="connsiteX3" fmla="*/ 142875 w 143898"/>
                <a:gd name="connsiteY3" fmla="*/ 171450 h 222469"/>
                <a:gd name="connsiteX4" fmla="*/ 120650 w 143898"/>
                <a:gd name="connsiteY4" fmla="*/ 158750 h 222469"/>
                <a:gd name="connsiteX5" fmla="*/ 76200 w 143898"/>
                <a:gd name="connsiteY5" fmla="*/ 222250 h 222469"/>
                <a:gd name="connsiteX6" fmla="*/ 92075 w 143898"/>
                <a:gd name="connsiteY6" fmla="*/ 180975 h 222469"/>
                <a:gd name="connsiteX7" fmla="*/ 38100 w 143898"/>
                <a:gd name="connsiteY7" fmla="*/ 219075 h 222469"/>
                <a:gd name="connsiteX8" fmla="*/ 95250 w 143898"/>
                <a:gd name="connsiteY8" fmla="*/ 171450 h 222469"/>
                <a:gd name="connsiteX9" fmla="*/ 111125 w 143898"/>
                <a:gd name="connsiteY9" fmla="*/ 142875 h 222469"/>
                <a:gd name="connsiteX10" fmla="*/ 107950 w 143898"/>
                <a:gd name="connsiteY10" fmla="*/ 139700 h 222469"/>
                <a:gd name="connsiteX11" fmla="*/ 88900 w 143898"/>
                <a:gd name="connsiteY11" fmla="*/ 117475 h 222469"/>
                <a:gd name="connsiteX12" fmla="*/ 0 w 143898"/>
                <a:gd name="connsiteY12" fmla="*/ 0 h 222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3898" h="222469">
                  <a:moveTo>
                    <a:pt x="0" y="0"/>
                  </a:moveTo>
                  <a:cubicBezTo>
                    <a:pt x="37041" y="43921"/>
                    <a:pt x="74083" y="87842"/>
                    <a:pt x="88900" y="101600"/>
                  </a:cubicBezTo>
                  <a:cubicBezTo>
                    <a:pt x="103717" y="115358"/>
                    <a:pt x="79904" y="70908"/>
                    <a:pt x="88900" y="82550"/>
                  </a:cubicBezTo>
                  <a:cubicBezTo>
                    <a:pt x="97896" y="94192"/>
                    <a:pt x="137583" y="158750"/>
                    <a:pt x="142875" y="171450"/>
                  </a:cubicBezTo>
                  <a:cubicBezTo>
                    <a:pt x="148167" y="184150"/>
                    <a:pt x="131762" y="150283"/>
                    <a:pt x="120650" y="158750"/>
                  </a:cubicBezTo>
                  <a:cubicBezTo>
                    <a:pt x="109538" y="167217"/>
                    <a:pt x="80962" y="218546"/>
                    <a:pt x="76200" y="222250"/>
                  </a:cubicBezTo>
                  <a:cubicBezTo>
                    <a:pt x="71438" y="225954"/>
                    <a:pt x="98425" y="181504"/>
                    <a:pt x="92075" y="180975"/>
                  </a:cubicBezTo>
                  <a:cubicBezTo>
                    <a:pt x="85725" y="180446"/>
                    <a:pt x="37571" y="220662"/>
                    <a:pt x="38100" y="219075"/>
                  </a:cubicBezTo>
                  <a:cubicBezTo>
                    <a:pt x="38629" y="217488"/>
                    <a:pt x="83079" y="184150"/>
                    <a:pt x="95250" y="171450"/>
                  </a:cubicBezTo>
                  <a:cubicBezTo>
                    <a:pt x="107421" y="158750"/>
                    <a:pt x="111125" y="142875"/>
                    <a:pt x="111125" y="142875"/>
                  </a:cubicBezTo>
                  <a:cubicBezTo>
                    <a:pt x="113242" y="137583"/>
                    <a:pt x="111654" y="143933"/>
                    <a:pt x="107950" y="139700"/>
                  </a:cubicBezTo>
                  <a:cubicBezTo>
                    <a:pt x="104246" y="135467"/>
                    <a:pt x="88900" y="117475"/>
                    <a:pt x="88900" y="117475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" name="フリーフォーム 166">
              <a:extLst>
                <a:ext uri="{FF2B5EF4-FFF2-40B4-BE49-F238E27FC236}">
                  <a16:creationId xmlns:a16="http://schemas.microsoft.com/office/drawing/2014/main" id="{BDE45E58-E532-F412-FB55-B3CAF22AF02A}"/>
                </a:ext>
              </a:extLst>
            </p:cNvPr>
            <p:cNvSpPr/>
            <p:nvPr/>
          </p:nvSpPr>
          <p:spPr>
            <a:xfrm>
              <a:off x="4060418" y="2908278"/>
              <a:ext cx="124450" cy="111166"/>
            </a:xfrm>
            <a:custGeom>
              <a:avLst/>
              <a:gdLst>
                <a:gd name="connsiteX0" fmla="*/ 407 w 124450"/>
                <a:gd name="connsiteY0" fmla="*/ 22 h 111166"/>
                <a:gd name="connsiteX1" fmla="*/ 54382 w 124450"/>
                <a:gd name="connsiteY1" fmla="*/ 53997 h 111166"/>
                <a:gd name="connsiteX2" fmla="*/ 124232 w 124450"/>
                <a:gd name="connsiteY2" fmla="*/ 111147 h 111166"/>
                <a:gd name="connsiteX3" fmla="*/ 76607 w 124450"/>
                <a:gd name="connsiteY3" fmla="*/ 60347 h 111166"/>
                <a:gd name="connsiteX4" fmla="*/ 82957 w 124450"/>
                <a:gd name="connsiteY4" fmla="*/ 60347 h 111166"/>
                <a:gd name="connsiteX5" fmla="*/ 407 w 124450"/>
                <a:gd name="connsiteY5" fmla="*/ 22 h 111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450" h="111166">
                  <a:moveTo>
                    <a:pt x="407" y="22"/>
                  </a:moveTo>
                  <a:cubicBezTo>
                    <a:pt x="-4355" y="-1036"/>
                    <a:pt x="33745" y="35476"/>
                    <a:pt x="54382" y="53997"/>
                  </a:cubicBezTo>
                  <a:cubicBezTo>
                    <a:pt x="75019" y="72518"/>
                    <a:pt x="120528" y="110089"/>
                    <a:pt x="124232" y="111147"/>
                  </a:cubicBezTo>
                  <a:cubicBezTo>
                    <a:pt x="127936" y="112205"/>
                    <a:pt x="83486" y="68814"/>
                    <a:pt x="76607" y="60347"/>
                  </a:cubicBezTo>
                  <a:cubicBezTo>
                    <a:pt x="69728" y="51880"/>
                    <a:pt x="90894" y="64580"/>
                    <a:pt x="82957" y="60347"/>
                  </a:cubicBezTo>
                  <a:cubicBezTo>
                    <a:pt x="75020" y="56114"/>
                    <a:pt x="5169" y="1080"/>
                    <a:pt x="407" y="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" name="フリーフォーム 167">
              <a:extLst>
                <a:ext uri="{FF2B5EF4-FFF2-40B4-BE49-F238E27FC236}">
                  <a16:creationId xmlns:a16="http://schemas.microsoft.com/office/drawing/2014/main" id="{C9891D15-B662-77D2-F57E-204667AD47C0}"/>
                </a:ext>
              </a:extLst>
            </p:cNvPr>
            <p:cNvSpPr/>
            <p:nvPr/>
          </p:nvSpPr>
          <p:spPr>
            <a:xfrm>
              <a:off x="4142996" y="2895526"/>
              <a:ext cx="203584" cy="79550"/>
            </a:xfrm>
            <a:custGeom>
              <a:avLst/>
              <a:gdLst>
                <a:gd name="connsiteX0" fmla="*/ 379 w 203584"/>
                <a:gd name="connsiteY0" fmla="*/ 25474 h 79550"/>
                <a:gd name="connsiteX1" fmla="*/ 82929 w 203584"/>
                <a:gd name="connsiteY1" fmla="*/ 15949 h 79550"/>
                <a:gd name="connsiteX2" fmla="*/ 57529 w 203584"/>
                <a:gd name="connsiteY2" fmla="*/ 15949 h 79550"/>
                <a:gd name="connsiteX3" fmla="*/ 108329 w 203584"/>
                <a:gd name="connsiteY3" fmla="*/ 28649 h 79550"/>
                <a:gd name="connsiteX4" fmla="*/ 143254 w 203584"/>
                <a:gd name="connsiteY4" fmla="*/ 47699 h 79550"/>
                <a:gd name="connsiteX5" fmla="*/ 152779 w 203584"/>
                <a:gd name="connsiteY5" fmla="*/ 44524 h 79550"/>
                <a:gd name="connsiteX6" fmla="*/ 203579 w 203584"/>
                <a:gd name="connsiteY6" fmla="*/ 79449 h 79550"/>
                <a:gd name="connsiteX7" fmla="*/ 149604 w 203584"/>
                <a:gd name="connsiteY7" fmla="*/ 31824 h 79550"/>
                <a:gd name="connsiteX8" fmla="*/ 108329 w 203584"/>
                <a:gd name="connsiteY8" fmla="*/ 12774 h 79550"/>
                <a:gd name="connsiteX9" fmla="*/ 136904 w 203584"/>
                <a:gd name="connsiteY9" fmla="*/ 22299 h 79550"/>
                <a:gd name="connsiteX10" fmla="*/ 54354 w 203584"/>
                <a:gd name="connsiteY10" fmla="*/ 74 h 79550"/>
                <a:gd name="connsiteX11" fmla="*/ 379 w 203584"/>
                <a:gd name="connsiteY11" fmla="*/ 25474 h 7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3584" h="79550">
                  <a:moveTo>
                    <a:pt x="379" y="25474"/>
                  </a:moveTo>
                  <a:cubicBezTo>
                    <a:pt x="5141" y="28120"/>
                    <a:pt x="73404" y="17536"/>
                    <a:pt x="82929" y="15949"/>
                  </a:cubicBezTo>
                  <a:cubicBezTo>
                    <a:pt x="92454" y="14361"/>
                    <a:pt x="53296" y="13832"/>
                    <a:pt x="57529" y="15949"/>
                  </a:cubicBezTo>
                  <a:cubicBezTo>
                    <a:pt x="61762" y="18066"/>
                    <a:pt x="94042" y="23357"/>
                    <a:pt x="108329" y="28649"/>
                  </a:cubicBezTo>
                  <a:cubicBezTo>
                    <a:pt x="122616" y="33941"/>
                    <a:pt x="135846" y="45053"/>
                    <a:pt x="143254" y="47699"/>
                  </a:cubicBezTo>
                  <a:cubicBezTo>
                    <a:pt x="150662" y="50345"/>
                    <a:pt x="142725" y="39232"/>
                    <a:pt x="152779" y="44524"/>
                  </a:cubicBezTo>
                  <a:cubicBezTo>
                    <a:pt x="162833" y="49816"/>
                    <a:pt x="204108" y="81566"/>
                    <a:pt x="203579" y="79449"/>
                  </a:cubicBezTo>
                  <a:cubicBezTo>
                    <a:pt x="203050" y="77332"/>
                    <a:pt x="165479" y="42937"/>
                    <a:pt x="149604" y="31824"/>
                  </a:cubicBezTo>
                  <a:cubicBezTo>
                    <a:pt x="133729" y="20711"/>
                    <a:pt x="110446" y="14362"/>
                    <a:pt x="108329" y="12774"/>
                  </a:cubicBezTo>
                  <a:cubicBezTo>
                    <a:pt x="106212" y="11186"/>
                    <a:pt x="145900" y="24416"/>
                    <a:pt x="136904" y="22299"/>
                  </a:cubicBezTo>
                  <a:cubicBezTo>
                    <a:pt x="127908" y="20182"/>
                    <a:pt x="71816" y="1661"/>
                    <a:pt x="54354" y="74"/>
                  </a:cubicBezTo>
                  <a:cubicBezTo>
                    <a:pt x="36892" y="-1513"/>
                    <a:pt x="-4383" y="22828"/>
                    <a:pt x="379" y="254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" name="フリーフォーム 168">
              <a:extLst>
                <a:ext uri="{FF2B5EF4-FFF2-40B4-BE49-F238E27FC236}">
                  <a16:creationId xmlns:a16="http://schemas.microsoft.com/office/drawing/2014/main" id="{8AD66829-4032-F834-D2A3-A0546C3587BA}"/>
                </a:ext>
              </a:extLst>
            </p:cNvPr>
            <p:cNvSpPr/>
            <p:nvPr/>
          </p:nvSpPr>
          <p:spPr>
            <a:xfrm>
              <a:off x="4452024" y="2257390"/>
              <a:ext cx="72654" cy="342942"/>
            </a:xfrm>
            <a:custGeom>
              <a:avLst/>
              <a:gdLst>
                <a:gd name="connsiteX0" fmla="*/ 72351 w 72654"/>
                <a:gd name="connsiteY0" fmla="*/ 35 h 342942"/>
                <a:gd name="connsiteX1" fmla="*/ 2501 w 72654"/>
                <a:gd name="connsiteY1" fmla="*/ 73060 h 342942"/>
                <a:gd name="connsiteX2" fmla="*/ 15201 w 72654"/>
                <a:gd name="connsiteY2" fmla="*/ 136560 h 342942"/>
                <a:gd name="connsiteX3" fmla="*/ 12026 w 72654"/>
                <a:gd name="connsiteY3" fmla="*/ 114335 h 342942"/>
                <a:gd name="connsiteX4" fmla="*/ 27901 w 72654"/>
                <a:gd name="connsiteY4" fmla="*/ 193710 h 342942"/>
                <a:gd name="connsiteX5" fmla="*/ 37426 w 72654"/>
                <a:gd name="connsiteY5" fmla="*/ 212760 h 342942"/>
                <a:gd name="connsiteX6" fmla="*/ 27901 w 72654"/>
                <a:gd name="connsiteY6" fmla="*/ 342935 h 342942"/>
                <a:gd name="connsiteX7" fmla="*/ 56476 w 72654"/>
                <a:gd name="connsiteY7" fmla="*/ 219110 h 342942"/>
                <a:gd name="connsiteX8" fmla="*/ 43776 w 72654"/>
                <a:gd name="connsiteY8" fmla="*/ 241335 h 342942"/>
                <a:gd name="connsiteX9" fmla="*/ 8851 w 72654"/>
                <a:gd name="connsiteY9" fmla="*/ 123860 h 342942"/>
                <a:gd name="connsiteX10" fmla="*/ 27901 w 72654"/>
                <a:gd name="connsiteY10" fmla="*/ 82585 h 342942"/>
                <a:gd name="connsiteX11" fmla="*/ 72351 w 72654"/>
                <a:gd name="connsiteY11" fmla="*/ 35 h 342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2654" h="342942">
                  <a:moveTo>
                    <a:pt x="72351" y="35"/>
                  </a:moveTo>
                  <a:cubicBezTo>
                    <a:pt x="68118" y="-1552"/>
                    <a:pt x="12026" y="50306"/>
                    <a:pt x="2501" y="73060"/>
                  </a:cubicBezTo>
                  <a:cubicBezTo>
                    <a:pt x="-7024" y="95814"/>
                    <a:pt x="13614" y="129681"/>
                    <a:pt x="15201" y="136560"/>
                  </a:cubicBezTo>
                  <a:cubicBezTo>
                    <a:pt x="16788" y="143439"/>
                    <a:pt x="9909" y="104810"/>
                    <a:pt x="12026" y="114335"/>
                  </a:cubicBezTo>
                  <a:cubicBezTo>
                    <a:pt x="14143" y="123860"/>
                    <a:pt x="27901" y="193710"/>
                    <a:pt x="27901" y="193710"/>
                  </a:cubicBezTo>
                  <a:cubicBezTo>
                    <a:pt x="32134" y="210114"/>
                    <a:pt x="37426" y="187889"/>
                    <a:pt x="37426" y="212760"/>
                  </a:cubicBezTo>
                  <a:cubicBezTo>
                    <a:pt x="37426" y="237631"/>
                    <a:pt x="24726" y="341877"/>
                    <a:pt x="27901" y="342935"/>
                  </a:cubicBezTo>
                  <a:cubicBezTo>
                    <a:pt x="31076" y="343993"/>
                    <a:pt x="53830" y="236043"/>
                    <a:pt x="56476" y="219110"/>
                  </a:cubicBezTo>
                  <a:cubicBezTo>
                    <a:pt x="59122" y="202177"/>
                    <a:pt x="51713" y="257210"/>
                    <a:pt x="43776" y="241335"/>
                  </a:cubicBezTo>
                  <a:cubicBezTo>
                    <a:pt x="35839" y="225460"/>
                    <a:pt x="11497" y="150318"/>
                    <a:pt x="8851" y="123860"/>
                  </a:cubicBezTo>
                  <a:cubicBezTo>
                    <a:pt x="6205" y="97402"/>
                    <a:pt x="20493" y="97402"/>
                    <a:pt x="27901" y="82585"/>
                  </a:cubicBezTo>
                  <a:cubicBezTo>
                    <a:pt x="35309" y="67768"/>
                    <a:pt x="76584" y="1622"/>
                    <a:pt x="72351" y="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" name="フリーフォーム 169">
              <a:extLst>
                <a:ext uri="{FF2B5EF4-FFF2-40B4-BE49-F238E27FC236}">
                  <a16:creationId xmlns:a16="http://schemas.microsoft.com/office/drawing/2014/main" id="{1ED825BE-34CF-EF0E-1A4B-3178A01FBD49}"/>
                </a:ext>
              </a:extLst>
            </p:cNvPr>
            <p:cNvSpPr/>
            <p:nvPr/>
          </p:nvSpPr>
          <p:spPr>
            <a:xfrm>
              <a:off x="4374319" y="2311400"/>
              <a:ext cx="116322" cy="242188"/>
            </a:xfrm>
            <a:custGeom>
              <a:avLst/>
              <a:gdLst>
                <a:gd name="connsiteX0" fmla="*/ 64331 w 116322"/>
                <a:gd name="connsiteY0" fmla="*/ 0 h 242188"/>
                <a:gd name="connsiteX1" fmla="*/ 16706 w 116322"/>
                <a:gd name="connsiteY1" fmla="*/ 88900 h 242188"/>
                <a:gd name="connsiteX2" fmla="*/ 61156 w 116322"/>
                <a:gd name="connsiteY2" fmla="*/ 127000 h 242188"/>
                <a:gd name="connsiteX3" fmla="*/ 42106 w 116322"/>
                <a:gd name="connsiteY3" fmla="*/ 111125 h 242188"/>
                <a:gd name="connsiteX4" fmla="*/ 111956 w 116322"/>
                <a:gd name="connsiteY4" fmla="*/ 238125 h 242188"/>
                <a:gd name="connsiteX5" fmla="*/ 99256 w 116322"/>
                <a:gd name="connsiteY5" fmla="*/ 203200 h 242188"/>
                <a:gd name="connsiteX6" fmla="*/ 19881 w 116322"/>
                <a:gd name="connsiteY6" fmla="*/ 127000 h 242188"/>
                <a:gd name="connsiteX7" fmla="*/ 831 w 116322"/>
                <a:gd name="connsiteY7" fmla="*/ 133350 h 242188"/>
                <a:gd name="connsiteX8" fmla="*/ 38931 w 116322"/>
                <a:gd name="connsiteY8" fmla="*/ 88900 h 242188"/>
                <a:gd name="connsiteX9" fmla="*/ 64331 w 116322"/>
                <a:gd name="connsiteY9" fmla="*/ 0 h 24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322" h="242188">
                  <a:moveTo>
                    <a:pt x="64331" y="0"/>
                  </a:moveTo>
                  <a:cubicBezTo>
                    <a:pt x="60627" y="0"/>
                    <a:pt x="17235" y="67733"/>
                    <a:pt x="16706" y="88900"/>
                  </a:cubicBezTo>
                  <a:cubicBezTo>
                    <a:pt x="16177" y="110067"/>
                    <a:pt x="56923" y="123296"/>
                    <a:pt x="61156" y="127000"/>
                  </a:cubicBezTo>
                  <a:cubicBezTo>
                    <a:pt x="65389" y="130704"/>
                    <a:pt x="33639" y="92604"/>
                    <a:pt x="42106" y="111125"/>
                  </a:cubicBezTo>
                  <a:cubicBezTo>
                    <a:pt x="50573" y="129646"/>
                    <a:pt x="102431" y="222779"/>
                    <a:pt x="111956" y="238125"/>
                  </a:cubicBezTo>
                  <a:cubicBezTo>
                    <a:pt x="121481" y="253471"/>
                    <a:pt x="114602" y="221721"/>
                    <a:pt x="99256" y="203200"/>
                  </a:cubicBezTo>
                  <a:cubicBezTo>
                    <a:pt x="83910" y="184679"/>
                    <a:pt x="36285" y="138642"/>
                    <a:pt x="19881" y="127000"/>
                  </a:cubicBezTo>
                  <a:cubicBezTo>
                    <a:pt x="3477" y="115358"/>
                    <a:pt x="-2344" y="139700"/>
                    <a:pt x="831" y="133350"/>
                  </a:cubicBezTo>
                  <a:cubicBezTo>
                    <a:pt x="4006" y="127000"/>
                    <a:pt x="29406" y="105833"/>
                    <a:pt x="38931" y="88900"/>
                  </a:cubicBezTo>
                  <a:cubicBezTo>
                    <a:pt x="48456" y="71967"/>
                    <a:pt x="68035" y="0"/>
                    <a:pt x="6433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" name="フリーフォーム 170">
              <a:extLst>
                <a:ext uri="{FF2B5EF4-FFF2-40B4-BE49-F238E27FC236}">
                  <a16:creationId xmlns:a16="http://schemas.microsoft.com/office/drawing/2014/main" id="{3B27A50F-7780-CF5C-F786-5998D4829543}"/>
                </a:ext>
              </a:extLst>
            </p:cNvPr>
            <p:cNvSpPr/>
            <p:nvPr/>
          </p:nvSpPr>
          <p:spPr>
            <a:xfrm>
              <a:off x="4479784" y="2641579"/>
              <a:ext cx="70172" cy="203270"/>
            </a:xfrm>
            <a:custGeom>
              <a:avLst/>
              <a:gdLst>
                <a:gd name="connsiteX0" fmla="*/ 141 w 70172"/>
                <a:gd name="connsiteY0" fmla="*/ 21 h 203270"/>
                <a:gd name="connsiteX1" fmla="*/ 50941 w 70172"/>
                <a:gd name="connsiteY1" fmla="*/ 60346 h 203270"/>
                <a:gd name="connsiteX2" fmla="*/ 16016 w 70172"/>
                <a:gd name="connsiteY2" fmla="*/ 146071 h 203270"/>
                <a:gd name="connsiteX3" fmla="*/ 28716 w 70172"/>
                <a:gd name="connsiteY3" fmla="*/ 101621 h 203270"/>
                <a:gd name="connsiteX4" fmla="*/ 6491 w 70172"/>
                <a:gd name="connsiteY4" fmla="*/ 203221 h 203270"/>
                <a:gd name="connsiteX5" fmla="*/ 35066 w 70172"/>
                <a:gd name="connsiteY5" fmla="*/ 114321 h 203270"/>
                <a:gd name="connsiteX6" fmla="*/ 69991 w 70172"/>
                <a:gd name="connsiteY6" fmla="*/ 53996 h 203270"/>
                <a:gd name="connsiteX7" fmla="*/ 141 w 70172"/>
                <a:gd name="connsiteY7" fmla="*/ 21 h 203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172" h="203270">
                  <a:moveTo>
                    <a:pt x="141" y="21"/>
                  </a:moveTo>
                  <a:cubicBezTo>
                    <a:pt x="-3034" y="1079"/>
                    <a:pt x="48295" y="36004"/>
                    <a:pt x="50941" y="60346"/>
                  </a:cubicBezTo>
                  <a:cubicBezTo>
                    <a:pt x="53587" y="84688"/>
                    <a:pt x="19720" y="139192"/>
                    <a:pt x="16016" y="146071"/>
                  </a:cubicBezTo>
                  <a:cubicBezTo>
                    <a:pt x="12312" y="152950"/>
                    <a:pt x="30304" y="92096"/>
                    <a:pt x="28716" y="101621"/>
                  </a:cubicBezTo>
                  <a:cubicBezTo>
                    <a:pt x="27129" y="111146"/>
                    <a:pt x="5433" y="201104"/>
                    <a:pt x="6491" y="203221"/>
                  </a:cubicBezTo>
                  <a:cubicBezTo>
                    <a:pt x="7549" y="205338"/>
                    <a:pt x="24483" y="139192"/>
                    <a:pt x="35066" y="114321"/>
                  </a:cubicBezTo>
                  <a:cubicBezTo>
                    <a:pt x="45649" y="89450"/>
                    <a:pt x="72637" y="70929"/>
                    <a:pt x="69991" y="53996"/>
                  </a:cubicBezTo>
                  <a:cubicBezTo>
                    <a:pt x="67345" y="37063"/>
                    <a:pt x="3316" y="-1037"/>
                    <a:pt x="141" y="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" name="フリーフォーム 171">
              <a:extLst>
                <a:ext uri="{FF2B5EF4-FFF2-40B4-BE49-F238E27FC236}">
                  <a16:creationId xmlns:a16="http://schemas.microsoft.com/office/drawing/2014/main" id="{1E254349-98AC-ADAE-91CA-D66E2F472343}"/>
                </a:ext>
              </a:extLst>
            </p:cNvPr>
            <p:cNvSpPr/>
            <p:nvPr/>
          </p:nvSpPr>
          <p:spPr>
            <a:xfrm>
              <a:off x="4324303" y="2761173"/>
              <a:ext cx="149367" cy="86913"/>
            </a:xfrm>
            <a:custGeom>
              <a:avLst/>
              <a:gdLst>
                <a:gd name="connsiteX0" fmla="*/ 47 w 149367"/>
                <a:gd name="connsiteY0" fmla="*/ 10602 h 86913"/>
                <a:gd name="connsiteX1" fmla="*/ 85772 w 149367"/>
                <a:gd name="connsiteY1" fmla="*/ 4252 h 86913"/>
                <a:gd name="connsiteX2" fmla="*/ 111172 w 149367"/>
                <a:gd name="connsiteY2" fmla="*/ 77277 h 86913"/>
                <a:gd name="connsiteX3" fmla="*/ 111172 w 149367"/>
                <a:gd name="connsiteY3" fmla="*/ 42352 h 86913"/>
                <a:gd name="connsiteX4" fmla="*/ 149272 w 149367"/>
                <a:gd name="connsiteY4" fmla="*/ 86802 h 86913"/>
                <a:gd name="connsiteX5" fmla="*/ 98472 w 149367"/>
                <a:gd name="connsiteY5" fmla="*/ 26477 h 86913"/>
                <a:gd name="connsiteX6" fmla="*/ 47 w 149367"/>
                <a:gd name="connsiteY6" fmla="*/ 10602 h 8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367" h="86913">
                  <a:moveTo>
                    <a:pt x="47" y="10602"/>
                  </a:moveTo>
                  <a:cubicBezTo>
                    <a:pt x="-2070" y="6898"/>
                    <a:pt x="67251" y="-6861"/>
                    <a:pt x="85772" y="4252"/>
                  </a:cubicBezTo>
                  <a:cubicBezTo>
                    <a:pt x="104293" y="15365"/>
                    <a:pt x="106939" y="70927"/>
                    <a:pt x="111172" y="77277"/>
                  </a:cubicBezTo>
                  <a:cubicBezTo>
                    <a:pt x="115405" y="83627"/>
                    <a:pt x="104822" y="40765"/>
                    <a:pt x="111172" y="42352"/>
                  </a:cubicBezTo>
                  <a:cubicBezTo>
                    <a:pt x="117522" y="43940"/>
                    <a:pt x="151389" y="89448"/>
                    <a:pt x="149272" y="86802"/>
                  </a:cubicBezTo>
                  <a:cubicBezTo>
                    <a:pt x="147155" y="84156"/>
                    <a:pt x="116464" y="40235"/>
                    <a:pt x="98472" y="26477"/>
                  </a:cubicBezTo>
                  <a:cubicBezTo>
                    <a:pt x="80480" y="12719"/>
                    <a:pt x="2164" y="14306"/>
                    <a:pt x="47" y="106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" name="フリーフォーム 174">
              <a:extLst>
                <a:ext uri="{FF2B5EF4-FFF2-40B4-BE49-F238E27FC236}">
                  <a16:creationId xmlns:a16="http://schemas.microsoft.com/office/drawing/2014/main" id="{63403174-8B2B-2E0D-733B-F2070B71C3BE}"/>
                </a:ext>
              </a:extLst>
            </p:cNvPr>
            <p:cNvSpPr/>
            <p:nvPr/>
          </p:nvSpPr>
          <p:spPr>
            <a:xfrm>
              <a:off x="4549511" y="2491037"/>
              <a:ext cx="92353" cy="210938"/>
            </a:xfrm>
            <a:custGeom>
              <a:avLst/>
              <a:gdLst>
                <a:gd name="connsiteX0" fmla="*/ 264 w 92353"/>
                <a:gd name="connsiteY0" fmla="*/ 1338 h 210938"/>
                <a:gd name="connsiteX1" fmla="*/ 44714 w 92353"/>
                <a:gd name="connsiteY1" fmla="*/ 141038 h 210938"/>
                <a:gd name="connsiteX2" fmla="*/ 19314 w 92353"/>
                <a:gd name="connsiteY2" fmla="*/ 112463 h 210938"/>
                <a:gd name="connsiteX3" fmla="*/ 92339 w 92353"/>
                <a:gd name="connsiteY3" fmla="*/ 210888 h 210938"/>
                <a:gd name="connsiteX4" fmla="*/ 25664 w 92353"/>
                <a:gd name="connsiteY4" fmla="*/ 125163 h 210938"/>
                <a:gd name="connsiteX5" fmla="*/ 25664 w 92353"/>
                <a:gd name="connsiteY5" fmla="*/ 71188 h 210938"/>
                <a:gd name="connsiteX6" fmla="*/ 264 w 92353"/>
                <a:gd name="connsiteY6" fmla="*/ 1338 h 210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353" h="210938">
                  <a:moveTo>
                    <a:pt x="264" y="1338"/>
                  </a:moveTo>
                  <a:cubicBezTo>
                    <a:pt x="3439" y="12980"/>
                    <a:pt x="41539" y="122517"/>
                    <a:pt x="44714" y="141038"/>
                  </a:cubicBezTo>
                  <a:cubicBezTo>
                    <a:pt x="47889" y="159559"/>
                    <a:pt x="11377" y="100821"/>
                    <a:pt x="19314" y="112463"/>
                  </a:cubicBezTo>
                  <a:cubicBezTo>
                    <a:pt x="27252" y="124105"/>
                    <a:pt x="91281" y="208771"/>
                    <a:pt x="92339" y="210888"/>
                  </a:cubicBezTo>
                  <a:cubicBezTo>
                    <a:pt x="93397" y="213005"/>
                    <a:pt x="36776" y="148446"/>
                    <a:pt x="25664" y="125163"/>
                  </a:cubicBezTo>
                  <a:cubicBezTo>
                    <a:pt x="14552" y="101880"/>
                    <a:pt x="27781" y="84946"/>
                    <a:pt x="25664" y="71188"/>
                  </a:cubicBezTo>
                  <a:cubicBezTo>
                    <a:pt x="23547" y="57430"/>
                    <a:pt x="-2911" y="-10304"/>
                    <a:pt x="264" y="13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" name="フリーフォーム 175">
              <a:extLst>
                <a:ext uri="{FF2B5EF4-FFF2-40B4-BE49-F238E27FC236}">
                  <a16:creationId xmlns:a16="http://schemas.microsoft.com/office/drawing/2014/main" id="{64D8CA61-D758-9D0A-F5FC-848F81654B69}"/>
                </a:ext>
              </a:extLst>
            </p:cNvPr>
            <p:cNvSpPr/>
            <p:nvPr/>
          </p:nvSpPr>
          <p:spPr>
            <a:xfrm>
              <a:off x="4056920" y="2527298"/>
              <a:ext cx="74029" cy="87543"/>
            </a:xfrm>
            <a:custGeom>
              <a:avLst/>
              <a:gdLst>
                <a:gd name="connsiteX0" fmla="*/ 73755 w 74029"/>
                <a:gd name="connsiteY0" fmla="*/ 2 h 87543"/>
                <a:gd name="connsiteX1" fmla="*/ 730 w 74029"/>
                <a:gd name="connsiteY1" fmla="*/ 85727 h 87543"/>
                <a:gd name="connsiteX2" fmla="*/ 35655 w 74029"/>
                <a:gd name="connsiteY2" fmla="*/ 60327 h 87543"/>
                <a:gd name="connsiteX3" fmla="*/ 26130 w 74029"/>
                <a:gd name="connsiteY3" fmla="*/ 82552 h 87543"/>
                <a:gd name="connsiteX4" fmla="*/ 73755 w 74029"/>
                <a:gd name="connsiteY4" fmla="*/ 2 h 8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029" h="87543">
                  <a:moveTo>
                    <a:pt x="73755" y="2"/>
                  </a:moveTo>
                  <a:cubicBezTo>
                    <a:pt x="69522" y="531"/>
                    <a:pt x="7080" y="75673"/>
                    <a:pt x="730" y="85727"/>
                  </a:cubicBezTo>
                  <a:cubicBezTo>
                    <a:pt x="-5620" y="95781"/>
                    <a:pt x="31422" y="60856"/>
                    <a:pt x="35655" y="60327"/>
                  </a:cubicBezTo>
                  <a:cubicBezTo>
                    <a:pt x="39888" y="59798"/>
                    <a:pt x="20309" y="89960"/>
                    <a:pt x="26130" y="82552"/>
                  </a:cubicBezTo>
                  <a:cubicBezTo>
                    <a:pt x="31951" y="75144"/>
                    <a:pt x="77988" y="-527"/>
                    <a:pt x="73755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" name="フリーフォーム 176">
              <a:extLst>
                <a:ext uri="{FF2B5EF4-FFF2-40B4-BE49-F238E27FC236}">
                  <a16:creationId xmlns:a16="http://schemas.microsoft.com/office/drawing/2014/main" id="{BB285C69-9EA7-FC43-4F52-10960D0C48FF}"/>
                </a:ext>
              </a:extLst>
            </p:cNvPr>
            <p:cNvSpPr/>
            <p:nvPr/>
          </p:nvSpPr>
          <p:spPr>
            <a:xfrm>
              <a:off x="3872242" y="2546345"/>
              <a:ext cx="251157" cy="117484"/>
            </a:xfrm>
            <a:custGeom>
              <a:avLst/>
              <a:gdLst>
                <a:gd name="connsiteX0" fmla="*/ 1258 w 251157"/>
                <a:gd name="connsiteY0" fmla="*/ 5 h 117484"/>
                <a:gd name="connsiteX1" fmla="*/ 45708 w 251157"/>
                <a:gd name="connsiteY1" fmla="*/ 47630 h 117484"/>
                <a:gd name="connsiteX2" fmla="*/ 175883 w 251157"/>
                <a:gd name="connsiteY2" fmla="*/ 38105 h 117484"/>
                <a:gd name="connsiteX3" fmla="*/ 150483 w 251157"/>
                <a:gd name="connsiteY3" fmla="*/ 50805 h 117484"/>
                <a:gd name="connsiteX4" fmla="*/ 248908 w 251157"/>
                <a:gd name="connsiteY4" fmla="*/ 53980 h 117484"/>
                <a:gd name="connsiteX5" fmla="*/ 201283 w 251157"/>
                <a:gd name="connsiteY5" fmla="*/ 60330 h 117484"/>
                <a:gd name="connsiteX6" fmla="*/ 4433 w 251157"/>
                <a:gd name="connsiteY6" fmla="*/ 117480 h 117484"/>
                <a:gd name="connsiteX7" fmla="*/ 160008 w 251157"/>
                <a:gd name="connsiteY7" fmla="*/ 63505 h 117484"/>
                <a:gd name="connsiteX8" fmla="*/ 185408 w 251157"/>
                <a:gd name="connsiteY8" fmla="*/ 63505 h 117484"/>
                <a:gd name="connsiteX9" fmla="*/ 71108 w 251157"/>
                <a:gd name="connsiteY9" fmla="*/ 79380 h 117484"/>
                <a:gd name="connsiteX10" fmla="*/ 128258 w 251157"/>
                <a:gd name="connsiteY10" fmla="*/ 50805 h 117484"/>
                <a:gd name="connsiteX11" fmla="*/ 86983 w 251157"/>
                <a:gd name="connsiteY11" fmla="*/ 44455 h 117484"/>
                <a:gd name="connsiteX12" fmla="*/ 1258 w 251157"/>
                <a:gd name="connsiteY12" fmla="*/ 5 h 117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1157" h="117484">
                  <a:moveTo>
                    <a:pt x="1258" y="5"/>
                  </a:moveTo>
                  <a:cubicBezTo>
                    <a:pt x="-5621" y="534"/>
                    <a:pt x="16604" y="41280"/>
                    <a:pt x="45708" y="47630"/>
                  </a:cubicBezTo>
                  <a:cubicBezTo>
                    <a:pt x="74812" y="53980"/>
                    <a:pt x="158421" y="37576"/>
                    <a:pt x="175883" y="38105"/>
                  </a:cubicBezTo>
                  <a:cubicBezTo>
                    <a:pt x="193345" y="38634"/>
                    <a:pt x="138312" y="48159"/>
                    <a:pt x="150483" y="50805"/>
                  </a:cubicBezTo>
                  <a:cubicBezTo>
                    <a:pt x="162654" y="53451"/>
                    <a:pt x="240441" y="52393"/>
                    <a:pt x="248908" y="53980"/>
                  </a:cubicBezTo>
                  <a:cubicBezTo>
                    <a:pt x="257375" y="55567"/>
                    <a:pt x="242029" y="49747"/>
                    <a:pt x="201283" y="60330"/>
                  </a:cubicBezTo>
                  <a:cubicBezTo>
                    <a:pt x="160537" y="70913"/>
                    <a:pt x="11312" y="116951"/>
                    <a:pt x="4433" y="117480"/>
                  </a:cubicBezTo>
                  <a:cubicBezTo>
                    <a:pt x="-2446" y="118009"/>
                    <a:pt x="129846" y="72501"/>
                    <a:pt x="160008" y="63505"/>
                  </a:cubicBezTo>
                  <a:cubicBezTo>
                    <a:pt x="190171" y="54509"/>
                    <a:pt x="200225" y="60859"/>
                    <a:pt x="185408" y="63505"/>
                  </a:cubicBezTo>
                  <a:cubicBezTo>
                    <a:pt x="170591" y="66151"/>
                    <a:pt x="80633" y="81497"/>
                    <a:pt x="71108" y="79380"/>
                  </a:cubicBezTo>
                  <a:cubicBezTo>
                    <a:pt x="61583" y="77263"/>
                    <a:pt x="125612" y="56626"/>
                    <a:pt x="128258" y="50805"/>
                  </a:cubicBezTo>
                  <a:cubicBezTo>
                    <a:pt x="130904" y="44984"/>
                    <a:pt x="104975" y="49218"/>
                    <a:pt x="86983" y="44455"/>
                  </a:cubicBezTo>
                  <a:cubicBezTo>
                    <a:pt x="68991" y="39693"/>
                    <a:pt x="8137" y="-524"/>
                    <a:pt x="1258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" name="フリーフォーム 177">
              <a:extLst>
                <a:ext uri="{FF2B5EF4-FFF2-40B4-BE49-F238E27FC236}">
                  <a16:creationId xmlns:a16="http://schemas.microsoft.com/office/drawing/2014/main" id="{2FB6DECD-666D-E453-1E37-D2B2254CBD6C}"/>
                </a:ext>
              </a:extLst>
            </p:cNvPr>
            <p:cNvSpPr/>
            <p:nvPr/>
          </p:nvSpPr>
          <p:spPr>
            <a:xfrm>
              <a:off x="4174379" y="3006661"/>
              <a:ext cx="77356" cy="120993"/>
            </a:xfrm>
            <a:custGeom>
              <a:avLst/>
              <a:gdLst>
                <a:gd name="connsiteX0" fmla="*/ 19796 w 77356"/>
                <a:gd name="connsiteY0" fmla="*/ 64 h 120993"/>
                <a:gd name="connsiteX1" fmla="*/ 51546 w 77356"/>
                <a:gd name="connsiteY1" fmla="*/ 66739 h 120993"/>
                <a:gd name="connsiteX2" fmla="*/ 38846 w 77356"/>
                <a:gd name="connsiteY2" fmla="*/ 108014 h 120993"/>
                <a:gd name="connsiteX3" fmla="*/ 746 w 77356"/>
                <a:gd name="connsiteY3" fmla="*/ 120714 h 120993"/>
                <a:gd name="connsiteX4" fmla="*/ 76946 w 77356"/>
                <a:gd name="connsiteY4" fmla="*/ 98489 h 120993"/>
                <a:gd name="connsiteX5" fmla="*/ 32496 w 77356"/>
                <a:gd name="connsiteY5" fmla="*/ 98489 h 120993"/>
                <a:gd name="connsiteX6" fmla="*/ 64246 w 77356"/>
                <a:gd name="connsiteY6" fmla="*/ 79439 h 120993"/>
                <a:gd name="connsiteX7" fmla="*/ 19796 w 77356"/>
                <a:gd name="connsiteY7" fmla="*/ 64 h 120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356" h="120993">
                  <a:moveTo>
                    <a:pt x="19796" y="64"/>
                  </a:moveTo>
                  <a:cubicBezTo>
                    <a:pt x="17679" y="-2053"/>
                    <a:pt x="48371" y="48747"/>
                    <a:pt x="51546" y="66739"/>
                  </a:cubicBezTo>
                  <a:cubicBezTo>
                    <a:pt x="54721" y="84731"/>
                    <a:pt x="47313" y="99018"/>
                    <a:pt x="38846" y="108014"/>
                  </a:cubicBezTo>
                  <a:cubicBezTo>
                    <a:pt x="30379" y="117010"/>
                    <a:pt x="-5604" y="122302"/>
                    <a:pt x="746" y="120714"/>
                  </a:cubicBezTo>
                  <a:cubicBezTo>
                    <a:pt x="7096" y="119127"/>
                    <a:pt x="71654" y="102193"/>
                    <a:pt x="76946" y="98489"/>
                  </a:cubicBezTo>
                  <a:cubicBezTo>
                    <a:pt x="82238" y="94785"/>
                    <a:pt x="34613" y="101664"/>
                    <a:pt x="32496" y="98489"/>
                  </a:cubicBezTo>
                  <a:cubicBezTo>
                    <a:pt x="30379" y="95314"/>
                    <a:pt x="63717" y="91610"/>
                    <a:pt x="64246" y="79439"/>
                  </a:cubicBezTo>
                  <a:cubicBezTo>
                    <a:pt x="64775" y="67268"/>
                    <a:pt x="21913" y="2181"/>
                    <a:pt x="19796" y="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" name="フリーフォーム 178">
              <a:extLst>
                <a:ext uri="{FF2B5EF4-FFF2-40B4-BE49-F238E27FC236}">
                  <a16:creationId xmlns:a16="http://schemas.microsoft.com/office/drawing/2014/main" id="{EA6A3A85-AF4A-62FE-161B-4A38E6292593}"/>
                </a:ext>
              </a:extLst>
            </p:cNvPr>
            <p:cNvSpPr/>
            <p:nvPr/>
          </p:nvSpPr>
          <p:spPr>
            <a:xfrm>
              <a:off x="4149695" y="3000328"/>
              <a:ext cx="32443" cy="146476"/>
            </a:xfrm>
            <a:custGeom>
              <a:avLst/>
              <a:gdLst>
                <a:gd name="connsiteX0" fmla="*/ 30 w 32443"/>
                <a:gd name="connsiteY0" fmla="*/ 47 h 146476"/>
                <a:gd name="connsiteX1" fmla="*/ 25430 w 32443"/>
                <a:gd name="connsiteY1" fmla="*/ 66722 h 146476"/>
                <a:gd name="connsiteX2" fmla="*/ 31780 w 32443"/>
                <a:gd name="connsiteY2" fmla="*/ 57197 h 146476"/>
                <a:gd name="connsiteX3" fmla="*/ 12730 w 32443"/>
                <a:gd name="connsiteY3" fmla="*/ 98472 h 146476"/>
                <a:gd name="connsiteX4" fmla="*/ 31780 w 32443"/>
                <a:gd name="connsiteY4" fmla="*/ 79422 h 146476"/>
                <a:gd name="connsiteX5" fmla="*/ 3205 w 32443"/>
                <a:gd name="connsiteY5" fmla="*/ 101647 h 146476"/>
                <a:gd name="connsiteX6" fmla="*/ 22255 w 32443"/>
                <a:gd name="connsiteY6" fmla="*/ 146097 h 146476"/>
                <a:gd name="connsiteX7" fmla="*/ 6380 w 32443"/>
                <a:gd name="connsiteY7" fmla="*/ 120697 h 146476"/>
                <a:gd name="connsiteX8" fmla="*/ 31780 w 32443"/>
                <a:gd name="connsiteY8" fmla="*/ 79422 h 146476"/>
                <a:gd name="connsiteX9" fmla="*/ 30 w 32443"/>
                <a:gd name="connsiteY9" fmla="*/ 47 h 14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443" h="146476">
                  <a:moveTo>
                    <a:pt x="30" y="47"/>
                  </a:moveTo>
                  <a:cubicBezTo>
                    <a:pt x="-1028" y="-2070"/>
                    <a:pt x="25430" y="66722"/>
                    <a:pt x="25430" y="66722"/>
                  </a:cubicBezTo>
                  <a:cubicBezTo>
                    <a:pt x="30722" y="76247"/>
                    <a:pt x="33897" y="51905"/>
                    <a:pt x="31780" y="57197"/>
                  </a:cubicBezTo>
                  <a:cubicBezTo>
                    <a:pt x="29663" y="62489"/>
                    <a:pt x="12730" y="94768"/>
                    <a:pt x="12730" y="98472"/>
                  </a:cubicBezTo>
                  <a:cubicBezTo>
                    <a:pt x="12730" y="102176"/>
                    <a:pt x="33367" y="78893"/>
                    <a:pt x="31780" y="79422"/>
                  </a:cubicBezTo>
                  <a:cubicBezTo>
                    <a:pt x="30193" y="79951"/>
                    <a:pt x="4792" y="90535"/>
                    <a:pt x="3205" y="101647"/>
                  </a:cubicBezTo>
                  <a:cubicBezTo>
                    <a:pt x="1618" y="112759"/>
                    <a:pt x="21726" y="142922"/>
                    <a:pt x="22255" y="146097"/>
                  </a:cubicBezTo>
                  <a:cubicBezTo>
                    <a:pt x="22784" y="149272"/>
                    <a:pt x="4793" y="131809"/>
                    <a:pt x="6380" y="120697"/>
                  </a:cubicBezTo>
                  <a:cubicBezTo>
                    <a:pt x="7967" y="109585"/>
                    <a:pt x="31780" y="96884"/>
                    <a:pt x="31780" y="79422"/>
                  </a:cubicBezTo>
                  <a:cubicBezTo>
                    <a:pt x="31780" y="61960"/>
                    <a:pt x="1088" y="2164"/>
                    <a:pt x="30" y="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" name="フリーフォーム 179">
              <a:extLst>
                <a:ext uri="{FF2B5EF4-FFF2-40B4-BE49-F238E27FC236}">
                  <a16:creationId xmlns:a16="http://schemas.microsoft.com/office/drawing/2014/main" id="{CDF17E07-3373-F19E-2571-F33DF15D1FDB}"/>
                </a:ext>
              </a:extLst>
            </p:cNvPr>
            <p:cNvSpPr/>
            <p:nvPr/>
          </p:nvSpPr>
          <p:spPr>
            <a:xfrm>
              <a:off x="4015104" y="3149232"/>
              <a:ext cx="103794" cy="166764"/>
            </a:xfrm>
            <a:custGeom>
              <a:avLst/>
              <a:gdLst>
                <a:gd name="connsiteX0" fmla="*/ 96521 w 103794"/>
                <a:gd name="connsiteY0" fmla="*/ 368 h 166764"/>
                <a:gd name="connsiteX1" fmla="*/ 1271 w 103794"/>
                <a:gd name="connsiteY1" fmla="*/ 44818 h 166764"/>
                <a:gd name="connsiteX2" fmla="*/ 39371 w 103794"/>
                <a:gd name="connsiteY2" fmla="*/ 38468 h 166764"/>
                <a:gd name="connsiteX3" fmla="*/ 4446 w 103794"/>
                <a:gd name="connsiteY3" fmla="*/ 86093 h 166764"/>
                <a:gd name="connsiteX4" fmla="*/ 36196 w 103794"/>
                <a:gd name="connsiteY4" fmla="*/ 101968 h 166764"/>
                <a:gd name="connsiteX5" fmla="*/ 20321 w 103794"/>
                <a:gd name="connsiteY5" fmla="*/ 105143 h 166764"/>
                <a:gd name="connsiteX6" fmla="*/ 102871 w 103794"/>
                <a:gd name="connsiteY6" fmla="*/ 165468 h 166764"/>
                <a:gd name="connsiteX7" fmla="*/ 61596 w 103794"/>
                <a:gd name="connsiteY7" fmla="*/ 143243 h 166764"/>
                <a:gd name="connsiteX8" fmla="*/ 13971 w 103794"/>
                <a:gd name="connsiteY8" fmla="*/ 105143 h 166764"/>
                <a:gd name="connsiteX9" fmla="*/ 23496 w 103794"/>
                <a:gd name="connsiteY9" fmla="*/ 98793 h 166764"/>
                <a:gd name="connsiteX10" fmla="*/ 7621 w 103794"/>
                <a:gd name="connsiteY10" fmla="*/ 73393 h 166764"/>
                <a:gd name="connsiteX11" fmla="*/ 96521 w 103794"/>
                <a:gd name="connsiteY11" fmla="*/ 368 h 166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3794" h="166764">
                  <a:moveTo>
                    <a:pt x="96521" y="368"/>
                  </a:moveTo>
                  <a:cubicBezTo>
                    <a:pt x="95463" y="-4394"/>
                    <a:pt x="10796" y="38468"/>
                    <a:pt x="1271" y="44818"/>
                  </a:cubicBezTo>
                  <a:cubicBezTo>
                    <a:pt x="-8254" y="51168"/>
                    <a:pt x="38842" y="31589"/>
                    <a:pt x="39371" y="38468"/>
                  </a:cubicBezTo>
                  <a:cubicBezTo>
                    <a:pt x="39900" y="45347"/>
                    <a:pt x="4975" y="75510"/>
                    <a:pt x="4446" y="86093"/>
                  </a:cubicBezTo>
                  <a:cubicBezTo>
                    <a:pt x="3917" y="96676"/>
                    <a:pt x="33550" y="98793"/>
                    <a:pt x="36196" y="101968"/>
                  </a:cubicBezTo>
                  <a:cubicBezTo>
                    <a:pt x="38842" y="105143"/>
                    <a:pt x="9209" y="94560"/>
                    <a:pt x="20321" y="105143"/>
                  </a:cubicBezTo>
                  <a:cubicBezTo>
                    <a:pt x="31433" y="115726"/>
                    <a:pt x="95992" y="159118"/>
                    <a:pt x="102871" y="165468"/>
                  </a:cubicBezTo>
                  <a:cubicBezTo>
                    <a:pt x="109750" y="171818"/>
                    <a:pt x="76413" y="153297"/>
                    <a:pt x="61596" y="143243"/>
                  </a:cubicBezTo>
                  <a:cubicBezTo>
                    <a:pt x="46779" y="133189"/>
                    <a:pt x="20321" y="112551"/>
                    <a:pt x="13971" y="105143"/>
                  </a:cubicBezTo>
                  <a:cubicBezTo>
                    <a:pt x="7621" y="97735"/>
                    <a:pt x="24554" y="104084"/>
                    <a:pt x="23496" y="98793"/>
                  </a:cubicBezTo>
                  <a:cubicBezTo>
                    <a:pt x="22438" y="93502"/>
                    <a:pt x="213" y="84506"/>
                    <a:pt x="7621" y="73393"/>
                  </a:cubicBezTo>
                  <a:cubicBezTo>
                    <a:pt x="15029" y="62281"/>
                    <a:pt x="97579" y="5130"/>
                    <a:pt x="96521" y="3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" name="フリーフォーム 180">
              <a:extLst>
                <a:ext uri="{FF2B5EF4-FFF2-40B4-BE49-F238E27FC236}">
                  <a16:creationId xmlns:a16="http://schemas.microsoft.com/office/drawing/2014/main" id="{2A3EB45A-10AD-D350-BF58-3133EFA0DEAF}"/>
                </a:ext>
              </a:extLst>
            </p:cNvPr>
            <p:cNvSpPr/>
            <p:nvPr/>
          </p:nvSpPr>
          <p:spPr>
            <a:xfrm>
              <a:off x="3984092" y="3206736"/>
              <a:ext cx="60923" cy="146438"/>
            </a:xfrm>
            <a:custGeom>
              <a:avLst/>
              <a:gdLst>
                <a:gd name="connsiteX0" fmla="*/ 60858 w 60923"/>
                <a:gd name="connsiteY0" fmla="*/ 14 h 146438"/>
                <a:gd name="connsiteX1" fmla="*/ 13233 w 60923"/>
                <a:gd name="connsiteY1" fmla="*/ 69864 h 146438"/>
                <a:gd name="connsiteX2" fmla="*/ 19583 w 60923"/>
                <a:gd name="connsiteY2" fmla="*/ 50814 h 146438"/>
                <a:gd name="connsiteX3" fmla="*/ 6883 w 60923"/>
                <a:gd name="connsiteY3" fmla="*/ 79389 h 146438"/>
                <a:gd name="connsiteX4" fmla="*/ 48158 w 60923"/>
                <a:gd name="connsiteY4" fmla="*/ 146064 h 146438"/>
                <a:gd name="connsiteX5" fmla="*/ 25933 w 60923"/>
                <a:gd name="connsiteY5" fmla="*/ 104789 h 146438"/>
                <a:gd name="connsiteX6" fmla="*/ 22758 w 60923"/>
                <a:gd name="connsiteY6" fmla="*/ 69864 h 146438"/>
                <a:gd name="connsiteX7" fmla="*/ 533 w 60923"/>
                <a:gd name="connsiteY7" fmla="*/ 63514 h 146438"/>
                <a:gd name="connsiteX8" fmla="*/ 60858 w 60923"/>
                <a:gd name="connsiteY8" fmla="*/ 14 h 146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23" h="146438">
                  <a:moveTo>
                    <a:pt x="60858" y="14"/>
                  </a:moveTo>
                  <a:cubicBezTo>
                    <a:pt x="62975" y="1072"/>
                    <a:pt x="13233" y="69864"/>
                    <a:pt x="13233" y="69864"/>
                  </a:cubicBezTo>
                  <a:cubicBezTo>
                    <a:pt x="6354" y="78331"/>
                    <a:pt x="20641" y="49226"/>
                    <a:pt x="19583" y="50814"/>
                  </a:cubicBezTo>
                  <a:cubicBezTo>
                    <a:pt x="18525" y="52402"/>
                    <a:pt x="2121" y="63514"/>
                    <a:pt x="6883" y="79389"/>
                  </a:cubicBezTo>
                  <a:cubicBezTo>
                    <a:pt x="11645" y="95264"/>
                    <a:pt x="44983" y="141831"/>
                    <a:pt x="48158" y="146064"/>
                  </a:cubicBezTo>
                  <a:cubicBezTo>
                    <a:pt x="51333" y="150297"/>
                    <a:pt x="30166" y="117489"/>
                    <a:pt x="25933" y="104789"/>
                  </a:cubicBezTo>
                  <a:cubicBezTo>
                    <a:pt x="21700" y="92089"/>
                    <a:pt x="26991" y="76743"/>
                    <a:pt x="22758" y="69864"/>
                  </a:cubicBezTo>
                  <a:cubicBezTo>
                    <a:pt x="18525" y="62985"/>
                    <a:pt x="-3700" y="71451"/>
                    <a:pt x="533" y="63514"/>
                  </a:cubicBezTo>
                  <a:cubicBezTo>
                    <a:pt x="4766" y="55577"/>
                    <a:pt x="58741" y="-1044"/>
                    <a:pt x="60858" y="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" name="フリーフォーム 181">
              <a:extLst>
                <a:ext uri="{FF2B5EF4-FFF2-40B4-BE49-F238E27FC236}">
                  <a16:creationId xmlns:a16="http://schemas.microsoft.com/office/drawing/2014/main" id="{D7A86214-AC4F-5DD4-D55F-B5CEA085B330}"/>
                </a:ext>
              </a:extLst>
            </p:cNvPr>
            <p:cNvSpPr/>
            <p:nvPr/>
          </p:nvSpPr>
          <p:spPr>
            <a:xfrm>
              <a:off x="4130673" y="3152701"/>
              <a:ext cx="445778" cy="190616"/>
            </a:xfrm>
            <a:custGeom>
              <a:avLst/>
              <a:gdLst>
                <a:gd name="connsiteX0" fmla="*/ 2 w 445778"/>
                <a:gd name="connsiteY0" fmla="*/ 25474 h 190616"/>
                <a:gd name="connsiteX1" fmla="*/ 111127 w 445778"/>
                <a:gd name="connsiteY1" fmla="*/ 15949 h 190616"/>
                <a:gd name="connsiteX2" fmla="*/ 69852 w 445778"/>
                <a:gd name="connsiteY2" fmla="*/ 6424 h 190616"/>
                <a:gd name="connsiteX3" fmla="*/ 171452 w 445778"/>
                <a:gd name="connsiteY3" fmla="*/ 69924 h 190616"/>
                <a:gd name="connsiteX4" fmla="*/ 149227 w 445778"/>
                <a:gd name="connsiteY4" fmla="*/ 60399 h 190616"/>
                <a:gd name="connsiteX5" fmla="*/ 279402 w 445778"/>
                <a:gd name="connsiteY5" fmla="*/ 120724 h 190616"/>
                <a:gd name="connsiteX6" fmla="*/ 269877 w 445778"/>
                <a:gd name="connsiteY6" fmla="*/ 111199 h 190616"/>
                <a:gd name="connsiteX7" fmla="*/ 346077 w 445778"/>
                <a:gd name="connsiteY7" fmla="*/ 181049 h 190616"/>
                <a:gd name="connsiteX8" fmla="*/ 336552 w 445778"/>
                <a:gd name="connsiteY8" fmla="*/ 165174 h 190616"/>
                <a:gd name="connsiteX9" fmla="*/ 444502 w 445778"/>
                <a:gd name="connsiteY9" fmla="*/ 190574 h 190616"/>
                <a:gd name="connsiteX10" fmla="*/ 384177 w 445778"/>
                <a:gd name="connsiteY10" fmla="*/ 168349 h 190616"/>
                <a:gd name="connsiteX11" fmla="*/ 215902 w 445778"/>
                <a:gd name="connsiteY11" fmla="*/ 79449 h 190616"/>
                <a:gd name="connsiteX12" fmla="*/ 260352 w 445778"/>
                <a:gd name="connsiteY12" fmla="*/ 95324 h 190616"/>
                <a:gd name="connsiteX13" fmla="*/ 136527 w 445778"/>
                <a:gd name="connsiteY13" fmla="*/ 34999 h 190616"/>
                <a:gd name="connsiteX14" fmla="*/ 107952 w 445778"/>
                <a:gd name="connsiteY14" fmla="*/ 74 h 190616"/>
                <a:gd name="connsiteX15" fmla="*/ 2 w 445778"/>
                <a:gd name="connsiteY15" fmla="*/ 25474 h 190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5778" h="190616">
                  <a:moveTo>
                    <a:pt x="2" y="25474"/>
                  </a:moveTo>
                  <a:cubicBezTo>
                    <a:pt x="531" y="28120"/>
                    <a:pt x="99485" y="19124"/>
                    <a:pt x="111127" y="15949"/>
                  </a:cubicBezTo>
                  <a:cubicBezTo>
                    <a:pt x="122769" y="12774"/>
                    <a:pt x="59798" y="-2572"/>
                    <a:pt x="69852" y="6424"/>
                  </a:cubicBezTo>
                  <a:cubicBezTo>
                    <a:pt x="79906" y="15420"/>
                    <a:pt x="158223" y="60928"/>
                    <a:pt x="171452" y="69924"/>
                  </a:cubicBezTo>
                  <a:cubicBezTo>
                    <a:pt x="184681" y="78920"/>
                    <a:pt x="149227" y="60399"/>
                    <a:pt x="149227" y="60399"/>
                  </a:cubicBezTo>
                  <a:lnTo>
                    <a:pt x="279402" y="120724"/>
                  </a:lnTo>
                  <a:cubicBezTo>
                    <a:pt x="299510" y="129191"/>
                    <a:pt x="258765" y="101145"/>
                    <a:pt x="269877" y="111199"/>
                  </a:cubicBezTo>
                  <a:cubicBezTo>
                    <a:pt x="280989" y="121253"/>
                    <a:pt x="346077" y="181049"/>
                    <a:pt x="346077" y="181049"/>
                  </a:cubicBezTo>
                  <a:cubicBezTo>
                    <a:pt x="357189" y="190045"/>
                    <a:pt x="320148" y="163587"/>
                    <a:pt x="336552" y="165174"/>
                  </a:cubicBezTo>
                  <a:cubicBezTo>
                    <a:pt x="352956" y="166761"/>
                    <a:pt x="436565" y="190045"/>
                    <a:pt x="444502" y="190574"/>
                  </a:cubicBezTo>
                  <a:cubicBezTo>
                    <a:pt x="452440" y="191103"/>
                    <a:pt x="422277" y="186870"/>
                    <a:pt x="384177" y="168349"/>
                  </a:cubicBezTo>
                  <a:cubicBezTo>
                    <a:pt x="346077" y="149828"/>
                    <a:pt x="236539" y="91620"/>
                    <a:pt x="215902" y="79449"/>
                  </a:cubicBezTo>
                  <a:cubicBezTo>
                    <a:pt x="195265" y="67278"/>
                    <a:pt x="273581" y="102732"/>
                    <a:pt x="260352" y="95324"/>
                  </a:cubicBezTo>
                  <a:cubicBezTo>
                    <a:pt x="247123" y="87916"/>
                    <a:pt x="161927" y="50874"/>
                    <a:pt x="136527" y="34999"/>
                  </a:cubicBezTo>
                  <a:cubicBezTo>
                    <a:pt x="111127" y="19124"/>
                    <a:pt x="132823" y="1661"/>
                    <a:pt x="107952" y="74"/>
                  </a:cubicBezTo>
                  <a:cubicBezTo>
                    <a:pt x="83081" y="-1514"/>
                    <a:pt x="-527" y="22828"/>
                    <a:pt x="2" y="254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" name="フリーフォーム 183">
              <a:extLst>
                <a:ext uri="{FF2B5EF4-FFF2-40B4-BE49-F238E27FC236}">
                  <a16:creationId xmlns:a16="http://schemas.microsoft.com/office/drawing/2014/main" id="{2BDCAB82-C6C2-7CF0-4C00-380061CE10F6}"/>
                </a:ext>
              </a:extLst>
            </p:cNvPr>
            <p:cNvSpPr/>
            <p:nvPr/>
          </p:nvSpPr>
          <p:spPr>
            <a:xfrm>
              <a:off x="4126260" y="3288481"/>
              <a:ext cx="420356" cy="67746"/>
            </a:xfrm>
            <a:custGeom>
              <a:avLst/>
              <a:gdLst>
                <a:gd name="connsiteX0" fmla="*/ 1240 w 420356"/>
                <a:gd name="connsiteY0" fmla="*/ 819 h 67746"/>
                <a:gd name="connsiteX1" fmla="*/ 109190 w 420356"/>
                <a:gd name="connsiteY1" fmla="*/ 7169 h 67746"/>
                <a:gd name="connsiteX2" fmla="*/ 96490 w 420356"/>
                <a:gd name="connsiteY2" fmla="*/ 819 h 67746"/>
                <a:gd name="connsiteX3" fmla="*/ 217140 w 420356"/>
                <a:gd name="connsiteY3" fmla="*/ 29394 h 67746"/>
                <a:gd name="connsiteX4" fmla="*/ 210790 w 420356"/>
                <a:gd name="connsiteY4" fmla="*/ 23044 h 67746"/>
                <a:gd name="connsiteX5" fmla="*/ 293340 w 420356"/>
                <a:gd name="connsiteY5" fmla="*/ 57969 h 67746"/>
                <a:gd name="connsiteX6" fmla="*/ 280640 w 420356"/>
                <a:gd name="connsiteY6" fmla="*/ 61144 h 67746"/>
                <a:gd name="connsiteX7" fmla="*/ 337790 w 420356"/>
                <a:gd name="connsiteY7" fmla="*/ 67494 h 67746"/>
                <a:gd name="connsiteX8" fmla="*/ 420340 w 420356"/>
                <a:gd name="connsiteY8" fmla="*/ 51619 h 67746"/>
                <a:gd name="connsiteX9" fmla="*/ 344140 w 420356"/>
                <a:gd name="connsiteY9" fmla="*/ 54794 h 67746"/>
                <a:gd name="connsiteX10" fmla="*/ 264765 w 420356"/>
                <a:gd name="connsiteY10" fmla="*/ 42094 h 67746"/>
                <a:gd name="connsiteX11" fmla="*/ 283815 w 420356"/>
                <a:gd name="connsiteY11" fmla="*/ 45269 h 67746"/>
                <a:gd name="connsiteX12" fmla="*/ 198090 w 420356"/>
                <a:gd name="connsiteY12" fmla="*/ 13519 h 67746"/>
                <a:gd name="connsiteX13" fmla="*/ 1240 w 420356"/>
                <a:gd name="connsiteY13" fmla="*/ 819 h 6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0356" h="67746">
                  <a:moveTo>
                    <a:pt x="1240" y="819"/>
                  </a:moveTo>
                  <a:cubicBezTo>
                    <a:pt x="-13577" y="-239"/>
                    <a:pt x="109190" y="7169"/>
                    <a:pt x="109190" y="7169"/>
                  </a:cubicBezTo>
                  <a:cubicBezTo>
                    <a:pt x="125065" y="7169"/>
                    <a:pt x="78498" y="-2885"/>
                    <a:pt x="96490" y="819"/>
                  </a:cubicBezTo>
                  <a:cubicBezTo>
                    <a:pt x="114482" y="4523"/>
                    <a:pt x="217140" y="29394"/>
                    <a:pt x="217140" y="29394"/>
                  </a:cubicBezTo>
                  <a:cubicBezTo>
                    <a:pt x="236190" y="33098"/>
                    <a:pt x="198090" y="18281"/>
                    <a:pt x="210790" y="23044"/>
                  </a:cubicBezTo>
                  <a:cubicBezTo>
                    <a:pt x="223490" y="27807"/>
                    <a:pt x="293340" y="57969"/>
                    <a:pt x="293340" y="57969"/>
                  </a:cubicBezTo>
                  <a:cubicBezTo>
                    <a:pt x="304982" y="64319"/>
                    <a:pt x="273232" y="59557"/>
                    <a:pt x="280640" y="61144"/>
                  </a:cubicBezTo>
                  <a:cubicBezTo>
                    <a:pt x="288048" y="62731"/>
                    <a:pt x="314507" y="69082"/>
                    <a:pt x="337790" y="67494"/>
                  </a:cubicBezTo>
                  <a:cubicBezTo>
                    <a:pt x="361073" y="65907"/>
                    <a:pt x="419282" y="53736"/>
                    <a:pt x="420340" y="51619"/>
                  </a:cubicBezTo>
                  <a:cubicBezTo>
                    <a:pt x="421398" y="49502"/>
                    <a:pt x="370069" y="56382"/>
                    <a:pt x="344140" y="54794"/>
                  </a:cubicBezTo>
                  <a:cubicBezTo>
                    <a:pt x="318211" y="53207"/>
                    <a:pt x="264765" y="42094"/>
                    <a:pt x="264765" y="42094"/>
                  </a:cubicBezTo>
                  <a:cubicBezTo>
                    <a:pt x="254711" y="40507"/>
                    <a:pt x="294927" y="50031"/>
                    <a:pt x="283815" y="45269"/>
                  </a:cubicBezTo>
                  <a:cubicBezTo>
                    <a:pt x="272703" y="40507"/>
                    <a:pt x="239894" y="21456"/>
                    <a:pt x="198090" y="13519"/>
                  </a:cubicBezTo>
                  <a:cubicBezTo>
                    <a:pt x="156286" y="5582"/>
                    <a:pt x="16057" y="1877"/>
                    <a:pt x="1240" y="8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" name="フリーフォーム 185">
              <a:extLst>
                <a:ext uri="{FF2B5EF4-FFF2-40B4-BE49-F238E27FC236}">
                  <a16:creationId xmlns:a16="http://schemas.microsoft.com/office/drawing/2014/main" id="{D877C0C4-A1E0-43AA-B1C0-54A65482E9FB}"/>
                </a:ext>
              </a:extLst>
            </p:cNvPr>
            <p:cNvSpPr/>
            <p:nvPr/>
          </p:nvSpPr>
          <p:spPr>
            <a:xfrm>
              <a:off x="4136565" y="3181300"/>
              <a:ext cx="261875" cy="120889"/>
            </a:xfrm>
            <a:custGeom>
              <a:avLst/>
              <a:gdLst>
                <a:gd name="connsiteX0" fmla="*/ 460 w 261875"/>
                <a:gd name="connsiteY0" fmla="*/ 50 h 120889"/>
                <a:gd name="connsiteX1" fmla="*/ 60785 w 261875"/>
                <a:gd name="connsiteY1" fmla="*/ 41325 h 120889"/>
                <a:gd name="connsiteX2" fmla="*/ 32210 w 261875"/>
                <a:gd name="connsiteY2" fmla="*/ 41325 h 120889"/>
                <a:gd name="connsiteX3" fmla="*/ 114760 w 261875"/>
                <a:gd name="connsiteY3" fmla="*/ 41325 h 120889"/>
                <a:gd name="connsiteX4" fmla="*/ 146510 w 261875"/>
                <a:gd name="connsiteY4" fmla="*/ 54025 h 120889"/>
                <a:gd name="connsiteX5" fmla="*/ 260810 w 261875"/>
                <a:gd name="connsiteY5" fmla="*/ 120700 h 120889"/>
                <a:gd name="connsiteX6" fmla="*/ 197310 w 261875"/>
                <a:gd name="connsiteY6" fmla="*/ 73075 h 120889"/>
                <a:gd name="connsiteX7" fmla="*/ 92535 w 261875"/>
                <a:gd name="connsiteY7" fmla="*/ 41325 h 120889"/>
                <a:gd name="connsiteX8" fmla="*/ 98885 w 261875"/>
                <a:gd name="connsiteY8" fmla="*/ 50850 h 120889"/>
                <a:gd name="connsiteX9" fmla="*/ 460 w 261875"/>
                <a:gd name="connsiteY9" fmla="*/ 50 h 120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1875" h="120889">
                  <a:moveTo>
                    <a:pt x="460" y="50"/>
                  </a:moveTo>
                  <a:cubicBezTo>
                    <a:pt x="-5890" y="-1538"/>
                    <a:pt x="55493" y="34446"/>
                    <a:pt x="60785" y="41325"/>
                  </a:cubicBezTo>
                  <a:cubicBezTo>
                    <a:pt x="66077" y="48204"/>
                    <a:pt x="32210" y="41325"/>
                    <a:pt x="32210" y="41325"/>
                  </a:cubicBezTo>
                  <a:cubicBezTo>
                    <a:pt x="41206" y="41325"/>
                    <a:pt x="95710" y="39208"/>
                    <a:pt x="114760" y="41325"/>
                  </a:cubicBezTo>
                  <a:cubicBezTo>
                    <a:pt x="133810" y="43442"/>
                    <a:pt x="122168" y="40796"/>
                    <a:pt x="146510" y="54025"/>
                  </a:cubicBezTo>
                  <a:cubicBezTo>
                    <a:pt x="170852" y="67254"/>
                    <a:pt x="252343" y="117525"/>
                    <a:pt x="260810" y="120700"/>
                  </a:cubicBezTo>
                  <a:cubicBezTo>
                    <a:pt x="269277" y="123875"/>
                    <a:pt x="225356" y="86304"/>
                    <a:pt x="197310" y="73075"/>
                  </a:cubicBezTo>
                  <a:cubicBezTo>
                    <a:pt x="169264" y="59846"/>
                    <a:pt x="92535" y="41325"/>
                    <a:pt x="92535" y="41325"/>
                  </a:cubicBezTo>
                  <a:cubicBezTo>
                    <a:pt x="76131" y="37621"/>
                    <a:pt x="108939" y="54554"/>
                    <a:pt x="98885" y="50850"/>
                  </a:cubicBezTo>
                  <a:cubicBezTo>
                    <a:pt x="88831" y="47146"/>
                    <a:pt x="6810" y="1638"/>
                    <a:pt x="460" y="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" name="フリーフォーム 186">
              <a:extLst>
                <a:ext uri="{FF2B5EF4-FFF2-40B4-BE49-F238E27FC236}">
                  <a16:creationId xmlns:a16="http://schemas.microsoft.com/office/drawing/2014/main" id="{92FD6564-C54A-D0AF-3AEC-10DDE1C035C5}"/>
                </a:ext>
              </a:extLst>
            </p:cNvPr>
            <p:cNvSpPr/>
            <p:nvPr/>
          </p:nvSpPr>
          <p:spPr>
            <a:xfrm>
              <a:off x="4054425" y="3149585"/>
              <a:ext cx="98516" cy="72339"/>
            </a:xfrm>
            <a:custGeom>
              <a:avLst/>
              <a:gdLst>
                <a:gd name="connsiteX0" fmla="*/ 54025 w 98516"/>
                <a:gd name="connsiteY0" fmla="*/ 15 h 72339"/>
                <a:gd name="connsiteX1" fmla="*/ 85775 w 98516"/>
                <a:gd name="connsiteY1" fmla="*/ 63515 h 72339"/>
                <a:gd name="connsiteX2" fmla="*/ 60375 w 98516"/>
                <a:gd name="connsiteY2" fmla="*/ 60340 h 72339"/>
                <a:gd name="connsiteX3" fmla="*/ 50 w 98516"/>
                <a:gd name="connsiteY3" fmla="*/ 66690 h 72339"/>
                <a:gd name="connsiteX4" fmla="*/ 50850 w 98516"/>
                <a:gd name="connsiteY4" fmla="*/ 69865 h 72339"/>
                <a:gd name="connsiteX5" fmla="*/ 98475 w 98516"/>
                <a:gd name="connsiteY5" fmla="*/ 69865 h 72339"/>
                <a:gd name="connsiteX6" fmla="*/ 54025 w 98516"/>
                <a:gd name="connsiteY6" fmla="*/ 15 h 72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516" h="72339">
                  <a:moveTo>
                    <a:pt x="54025" y="15"/>
                  </a:moveTo>
                  <a:cubicBezTo>
                    <a:pt x="51908" y="-1043"/>
                    <a:pt x="84717" y="53461"/>
                    <a:pt x="85775" y="63515"/>
                  </a:cubicBezTo>
                  <a:cubicBezTo>
                    <a:pt x="86833" y="73569"/>
                    <a:pt x="74663" y="59811"/>
                    <a:pt x="60375" y="60340"/>
                  </a:cubicBezTo>
                  <a:cubicBezTo>
                    <a:pt x="46087" y="60869"/>
                    <a:pt x="1637" y="65103"/>
                    <a:pt x="50" y="66690"/>
                  </a:cubicBezTo>
                  <a:cubicBezTo>
                    <a:pt x="-1537" y="68277"/>
                    <a:pt x="34446" y="69336"/>
                    <a:pt x="50850" y="69865"/>
                  </a:cubicBezTo>
                  <a:cubicBezTo>
                    <a:pt x="67254" y="70394"/>
                    <a:pt x="96888" y="75157"/>
                    <a:pt x="98475" y="69865"/>
                  </a:cubicBezTo>
                  <a:cubicBezTo>
                    <a:pt x="100062" y="64573"/>
                    <a:pt x="56142" y="1073"/>
                    <a:pt x="54025" y="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" name="フリーフォーム 187">
              <a:extLst>
                <a:ext uri="{FF2B5EF4-FFF2-40B4-BE49-F238E27FC236}">
                  <a16:creationId xmlns:a16="http://schemas.microsoft.com/office/drawing/2014/main" id="{74355271-61A9-942C-1AFF-78864D2B4541}"/>
                </a:ext>
              </a:extLst>
            </p:cNvPr>
            <p:cNvSpPr/>
            <p:nvPr/>
          </p:nvSpPr>
          <p:spPr>
            <a:xfrm>
              <a:off x="4234751" y="3374690"/>
              <a:ext cx="242190" cy="25735"/>
            </a:xfrm>
            <a:custGeom>
              <a:avLst/>
              <a:gdLst>
                <a:gd name="connsiteX0" fmla="*/ 699 w 242190"/>
                <a:gd name="connsiteY0" fmla="*/ 9860 h 25735"/>
                <a:gd name="connsiteX1" fmla="*/ 108649 w 242190"/>
                <a:gd name="connsiteY1" fmla="*/ 25735 h 25735"/>
                <a:gd name="connsiteX2" fmla="*/ 241999 w 242190"/>
                <a:gd name="connsiteY2" fmla="*/ 9860 h 25735"/>
                <a:gd name="connsiteX3" fmla="*/ 140399 w 242190"/>
                <a:gd name="connsiteY3" fmla="*/ 22560 h 25735"/>
                <a:gd name="connsiteX4" fmla="*/ 238824 w 242190"/>
                <a:gd name="connsiteY4" fmla="*/ 335 h 25735"/>
                <a:gd name="connsiteX5" fmla="*/ 137224 w 242190"/>
                <a:gd name="connsiteY5" fmla="*/ 9860 h 25735"/>
                <a:gd name="connsiteX6" fmla="*/ 64199 w 242190"/>
                <a:gd name="connsiteY6" fmla="*/ 19385 h 25735"/>
                <a:gd name="connsiteX7" fmla="*/ 699 w 242190"/>
                <a:gd name="connsiteY7" fmla="*/ 9860 h 25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2190" h="25735">
                  <a:moveTo>
                    <a:pt x="699" y="9860"/>
                  </a:moveTo>
                  <a:cubicBezTo>
                    <a:pt x="8107" y="10918"/>
                    <a:pt x="68432" y="25735"/>
                    <a:pt x="108649" y="25735"/>
                  </a:cubicBezTo>
                  <a:cubicBezTo>
                    <a:pt x="148866" y="25735"/>
                    <a:pt x="236707" y="10389"/>
                    <a:pt x="241999" y="9860"/>
                  </a:cubicBezTo>
                  <a:cubicBezTo>
                    <a:pt x="247291" y="9331"/>
                    <a:pt x="140928" y="24147"/>
                    <a:pt x="140399" y="22560"/>
                  </a:cubicBezTo>
                  <a:cubicBezTo>
                    <a:pt x="139870" y="20973"/>
                    <a:pt x="239353" y="2452"/>
                    <a:pt x="238824" y="335"/>
                  </a:cubicBezTo>
                  <a:cubicBezTo>
                    <a:pt x="238295" y="-1782"/>
                    <a:pt x="166328" y="6685"/>
                    <a:pt x="137224" y="9860"/>
                  </a:cubicBezTo>
                  <a:cubicBezTo>
                    <a:pt x="108120" y="13035"/>
                    <a:pt x="81661" y="18856"/>
                    <a:pt x="64199" y="19385"/>
                  </a:cubicBezTo>
                  <a:cubicBezTo>
                    <a:pt x="46737" y="19914"/>
                    <a:pt x="-6709" y="8802"/>
                    <a:pt x="699" y="98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" name="フリーフォーム 188">
              <a:extLst>
                <a:ext uri="{FF2B5EF4-FFF2-40B4-BE49-F238E27FC236}">
                  <a16:creationId xmlns:a16="http://schemas.microsoft.com/office/drawing/2014/main" id="{1E232233-CFF8-C78B-6095-A2DD89483136}"/>
                </a:ext>
              </a:extLst>
            </p:cNvPr>
            <p:cNvSpPr/>
            <p:nvPr/>
          </p:nvSpPr>
          <p:spPr>
            <a:xfrm>
              <a:off x="4017548" y="3314596"/>
              <a:ext cx="141793" cy="95536"/>
            </a:xfrm>
            <a:custGeom>
              <a:avLst/>
              <a:gdLst>
                <a:gd name="connsiteX0" fmla="*/ 49627 w 141793"/>
                <a:gd name="connsiteY0" fmla="*/ 104 h 95536"/>
                <a:gd name="connsiteX1" fmla="*/ 17877 w 141793"/>
                <a:gd name="connsiteY1" fmla="*/ 41379 h 95536"/>
                <a:gd name="connsiteX2" fmla="*/ 33752 w 141793"/>
                <a:gd name="connsiteY2" fmla="*/ 76304 h 95536"/>
                <a:gd name="connsiteX3" fmla="*/ 14702 w 141793"/>
                <a:gd name="connsiteY3" fmla="*/ 66779 h 95536"/>
                <a:gd name="connsiteX4" fmla="*/ 43277 w 141793"/>
                <a:gd name="connsiteY4" fmla="*/ 95354 h 95536"/>
                <a:gd name="connsiteX5" fmla="*/ 141702 w 141793"/>
                <a:gd name="connsiteY5" fmla="*/ 79479 h 95536"/>
                <a:gd name="connsiteX6" fmla="*/ 24227 w 141793"/>
                <a:gd name="connsiteY6" fmla="*/ 89004 h 95536"/>
                <a:gd name="connsiteX7" fmla="*/ 49627 w 141793"/>
                <a:gd name="connsiteY7" fmla="*/ 92179 h 95536"/>
                <a:gd name="connsiteX8" fmla="*/ 8352 w 141793"/>
                <a:gd name="connsiteY8" fmla="*/ 50904 h 95536"/>
                <a:gd name="connsiteX9" fmla="*/ 2002 w 141793"/>
                <a:gd name="connsiteY9" fmla="*/ 54079 h 95536"/>
                <a:gd name="connsiteX10" fmla="*/ 49627 w 141793"/>
                <a:gd name="connsiteY10" fmla="*/ 104 h 95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793" h="95536">
                  <a:moveTo>
                    <a:pt x="49627" y="104"/>
                  </a:moveTo>
                  <a:cubicBezTo>
                    <a:pt x="52273" y="-2013"/>
                    <a:pt x="20523" y="28679"/>
                    <a:pt x="17877" y="41379"/>
                  </a:cubicBezTo>
                  <a:cubicBezTo>
                    <a:pt x="15231" y="54079"/>
                    <a:pt x="33752" y="76304"/>
                    <a:pt x="33752" y="76304"/>
                  </a:cubicBezTo>
                  <a:cubicBezTo>
                    <a:pt x="33223" y="80537"/>
                    <a:pt x="13115" y="63604"/>
                    <a:pt x="14702" y="66779"/>
                  </a:cubicBezTo>
                  <a:cubicBezTo>
                    <a:pt x="16289" y="69954"/>
                    <a:pt x="22110" y="93237"/>
                    <a:pt x="43277" y="95354"/>
                  </a:cubicBezTo>
                  <a:cubicBezTo>
                    <a:pt x="64444" y="97471"/>
                    <a:pt x="144877" y="80537"/>
                    <a:pt x="141702" y="79479"/>
                  </a:cubicBezTo>
                  <a:cubicBezTo>
                    <a:pt x="138527" y="78421"/>
                    <a:pt x="39573" y="86887"/>
                    <a:pt x="24227" y="89004"/>
                  </a:cubicBezTo>
                  <a:cubicBezTo>
                    <a:pt x="8881" y="91121"/>
                    <a:pt x="52273" y="98529"/>
                    <a:pt x="49627" y="92179"/>
                  </a:cubicBezTo>
                  <a:cubicBezTo>
                    <a:pt x="46981" y="85829"/>
                    <a:pt x="8352" y="50904"/>
                    <a:pt x="8352" y="50904"/>
                  </a:cubicBezTo>
                  <a:cubicBezTo>
                    <a:pt x="415" y="44554"/>
                    <a:pt x="-2231" y="57783"/>
                    <a:pt x="2002" y="54079"/>
                  </a:cubicBezTo>
                  <a:cubicBezTo>
                    <a:pt x="6235" y="50375"/>
                    <a:pt x="46981" y="2221"/>
                    <a:pt x="49627" y="1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" name="フリーフォーム 189">
              <a:extLst>
                <a:ext uri="{FF2B5EF4-FFF2-40B4-BE49-F238E27FC236}">
                  <a16:creationId xmlns:a16="http://schemas.microsoft.com/office/drawing/2014/main" id="{EC09DD0B-46CE-6347-FF75-977838D49B60}"/>
                </a:ext>
              </a:extLst>
            </p:cNvPr>
            <p:cNvSpPr/>
            <p:nvPr/>
          </p:nvSpPr>
          <p:spPr>
            <a:xfrm>
              <a:off x="4035422" y="3371479"/>
              <a:ext cx="130819" cy="134161"/>
            </a:xfrm>
            <a:custGeom>
              <a:avLst/>
              <a:gdLst>
                <a:gd name="connsiteX0" fmla="*/ 66678 w 130819"/>
                <a:gd name="connsiteY0" fmla="*/ 371 h 134161"/>
                <a:gd name="connsiteX1" fmla="*/ 3178 w 130819"/>
                <a:gd name="connsiteY1" fmla="*/ 54346 h 134161"/>
                <a:gd name="connsiteX2" fmla="*/ 34928 w 130819"/>
                <a:gd name="connsiteY2" fmla="*/ 98796 h 134161"/>
                <a:gd name="connsiteX3" fmla="*/ 12703 w 130819"/>
                <a:gd name="connsiteY3" fmla="*/ 86096 h 134161"/>
                <a:gd name="connsiteX4" fmla="*/ 130178 w 130819"/>
                <a:gd name="connsiteY4" fmla="*/ 133721 h 134161"/>
                <a:gd name="connsiteX5" fmla="*/ 57153 w 130819"/>
                <a:gd name="connsiteY5" fmla="*/ 108321 h 134161"/>
                <a:gd name="connsiteX6" fmla="*/ 3 w 130819"/>
                <a:gd name="connsiteY6" fmla="*/ 82921 h 134161"/>
                <a:gd name="connsiteX7" fmla="*/ 66678 w 130819"/>
                <a:gd name="connsiteY7" fmla="*/ 371 h 134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819" h="134161">
                  <a:moveTo>
                    <a:pt x="66678" y="371"/>
                  </a:moveTo>
                  <a:cubicBezTo>
                    <a:pt x="67207" y="-4392"/>
                    <a:pt x="8470" y="37942"/>
                    <a:pt x="3178" y="54346"/>
                  </a:cubicBezTo>
                  <a:cubicBezTo>
                    <a:pt x="-2114" y="70750"/>
                    <a:pt x="33341" y="93504"/>
                    <a:pt x="34928" y="98796"/>
                  </a:cubicBezTo>
                  <a:cubicBezTo>
                    <a:pt x="36515" y="104088"/>
                    <a:pt x="-3172" y="80275"/>
                    <a:pt x="12703" y="86096"/>
                  </a:cubicBezTo>
                  <a:cubicBezTo>
                    <a:pt x="28578" y="91917"/>
                    <a:pt x="122770" y="130017"/>
                    <a:pt x="130178" y="133721"/>
                  </a:cubicBezTo>
                  <a:cubicBezTo>
                    <a:pt x="137586" y="137425"/>
                    <a:pt x="78849" y="116788"/>
                    <a:pt x="57153" y="108321"/>
                  </a:cubicBezTo>
                  <a:cubicBezTo>
                    <a:pt x="35457" y="99854"/>
                    <a:pt x="532" y="95621"/>
                    <a:pt x="3" y="82921"/>
                  </a:cubicBezTo>
                  <a:cubicBezTo>
                    <a:pt x="-526" y="70221"/>
                    <a:pt x="66149" y="5134"/>
                    <a:pt x="66678" y="3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" name="フリーフォーム 190">
              <a:extLst>
                <a:ext uri="{FF2B5EF4-FFF2-40B4-BE49-F238E27FC236}">
                  <a16:creationId xmlns:a16="http://schemas.microsoft.com/office/drawing/2014/main" id="{10325501-5A56-C480-EEE9-E045DEE21950}"/>
                </a:ext>
              </a:extLst>
            </p:cNvPr>
            <p:cNvSpPr/>
            <p:nvPr/>
          </p:nvSpPr>
          <p:spPr>
            <a:xfrm>
              <a:off x="4123979" y="3400146"/>
              <a:ext cx="281014" cy="84011"/>
            </a:xfrm>
            <a:custGeom>
              <a:avLst/>
              <a:gdLst>
                <a:gd name="connsiteX0" fmla="*/ 279746 w 281014"/>
                <a:gd name="connsiteY0" fmla="*/ 279 h 84011"/>
                <a:gd name="connsiteX1" fmla="*/ 181321 w 281014"/>
                <a:gd name="connsiteY1" fmla="*/ 9804 h 84011"/>
                <a:gd name="connsiteX2" fmla="*/ 130521 w 281014"/>
                <a:gd name="connsiteY2" fmla="*/ 6629 h 84011"/>
                <a:gd name="connsiteX3" fmla="*/ 57496 w 281014"/>
                <a:gd name="connsiteY3" fmla="*/ 44729 h 84011"/>
                <a:gd name="connsiteX4" fmla="*/ 127346 w 281014"/>
                <a:gd name="connsiteY4" fmla="*/ 9804 h 84011"/>
                <a:gd name="connsiteX5" fmla="*/ 54321 w 281014"/>
                <a:gd name="connsiteY5" fmla="*/ 54254 h 84011"/>
                <a:gd name="connsiteX6" fmla="*/ 101946 w 281014"/>
                <a:gd name="connsiteY6" fmla="*/ 63779 h 84011"/>
                <a:gd name="connsiteX7" fmla="*/ 346 w 281014"/>
                <a:gd name="connsiteY7" fmla="*/ 82829 h 84011"/>
                <a:gd name="connsiteX8" fmla="*/ 67021 w 281014"/>
                <a:gd name="connsiteY8" fmla="*/ 79654 h 84011"/>
                <a:gd name="connsiteX9" fmla="*/ 19396 w 281014"/>
                <a:gd name="connsiteY9" fmla="*/ 60604 h 84011"/>
                <a:gd name="connsiteX10" fmla="*/ 124171 w 281014"/>
                <a:gd name="connsiteY10" fmla="*/ 41554 h 84011"/>
                <a:gd name="connsiteX11" fmla="*/ 105121 w 281014"/>
                <a:gd name="connsiteY11" fmla="*/ 22504 h 84011"/>
                <a:gd name="connsiteX12" fmla="*/ 279746 w 281014"/>
                <a:gd name="connsiteY12" fmla="*/ 279 h 84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014" h="84011">
                  <a:moveTo>
                    <a:pt x="279746" y="279"/>
                  </a:moveTo>
                  <a:cubicBezTo>
                    <a:pt x="292446" y="-1838"/>
                    <a:pt x="206192" y="8746"/>
                    <a:pt x="181321" y="9804"/>
                  </a:cubicBezTo>
                  <a:cubicBezTo>
                    <a:pt x="156450" y="10862"/>
                    <a:pt x="151158" y="808"/>
                    <a:pt x="130521" y="6629"/>
                  </a:cubicBezTo>
                  <a:cubicBezTo>
                    <a:pt x="109884" y="12450"/>
                    <a:pt x="58025" y="44200"/>
                    <a:pt x="57496" y="44729"/>
                  </a:cubicBezTo>
                  <a:cubicBezTo>
                    <a:pt x="56967" y="45258"/>
                    <a:pt x="127875" y="8217"/>
                    <a:pt x="127346" y="9804"/>
                  </a:cubicBezTo>
                  <a:cubicBezTo>
                    <a:pt x="126817" y="11391"/>
                    <a:pt x="58554" y="45258"/>
                    <a:pt x="54321" y="54254"/>
                  </a:cubicBezTo>
                  <a:cubicBezTo>
                    <a:pt x="50088" y="63250"/>
                    <a:pt x="110942" y="59017"/>
                    <a:pt x="101946" y="63779"/>
                  </a:cubicBezTo>
                  <a:cubicBezTo>
                    <a:pt x="92950" y="68541"/>
                    <a:pt x="6167" y="80183"/>
                    <a:pt x="346" y="82829"/>
                  </a:cubicBezTo>
                  <a:cubicBezTo>
                    <a:pt x="-5475" y="85475"/>
                    <a:pt x="63846" y="83358"/>
                    <a:pt x="67021" y="79654"/>
                  </a:cubicBezTo>
                  <a:cubicBezTo>
                    <a:pt x="70196" y="75950"/>
                    <a:pt x="9871" y="66954"/>
                    <a:pt x="19396" y="60604"/>
                  </a:cubicBezTo>
                  <a:cubicBezTo>
                    <a:pt x="28921" y="54254"/>
                    <a:pt x="109883" y="47904"/>
                    <a:pt x="124171" y="41554"/>
                  </a:cubicBezTo>
                  <a:cubicBezTo>
                    <a:pt x="138459" y="35204"/>
                    <a:pt x="80779" y="30441"/>
                    <a:pt x="105121" y="22504"/>
                  </a:cubicBezTo>
                  <a:cubicBezTo>
                    <a:pt x="129463" y="14567"/>
                    <a:pt x="267046" y="2396"/>
                    <a:pt x="279746" y="2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" name="フリーフォーム 192">
              <a:extLst>
                <a:ext uri="{FF2B5EF4-FFF2-40B4-BE49-F238E27FC236}">
                  <a16:creationId xmlns:a16="http://schemas.microsoft.com/office/drawing/2014/main" id="{C252A2E0-A9A7-53A6-395F-8512EE41357D}"/>
                </a:ext>
              </a:extLst>
            </p:cNvPr>
            <p:cNvSpPr/>
            <p:nvPr/>
          </p:nvSpPr>
          <p:spPr>
            <a:xfrm>
              <a:off x="4029032" y="3314512"/>
              <a:ext cx="469481" cy="60952"/>
            </a:xfrm>
            <a:custGeom>
              <a:avLst/>
              <a:gdLst>
                <a:gd name="connsiteX0" fmla="*/ 43 w 469481"/>
                <a:gd name="connsiteY0" fmla="*/ 47813 h 60952"/>
                <a:gd name="connsiteX1" fmla="*/ 82593 w 469481"/>
                <a:gd name="connsiteY1" fmla="*/ 9713 h 60952"/>
                <a:gd name="connsiteX2" fmla="*/ 54018 w 469481"/>
                <a:gd name="connsiteY2" fmla="*/ 12888 h 60952"/>
                <a:gd name="connsiteX3" fmla="*/ 212768 w 469481"/>
                <a:gd name="connsiteY3" fmla="*/ 188 h 60952"/>
                <a:gd name="connsiteX4" fmla="*/ 174668 w 469481"/>
                <a:gd name="connsiteY4" fmla="*/ 6538 h 60952"/>
                <a:gd name="connsiteX5" fmla="*/ 304843 w 469481"/>
                <a:gd name="connsiteY5" fmla="*/ 16063 h 60952"/>
                <a:gd name="connsiteX6" fmla="*/ 288968 w 469481"/>
                <a:gd name="connsiteY6" fmla="*/ 3363 h 60952"/>
                <a:gd name="connsiteX7" fmla="*/ 466768 w 469481"/>
                <a:gd name="connsiteY7" fmla="*/ 60513 h 60952"/>
                <a:gd name="connsiteX8" fmla="*/ 377868 w 469481"/>
                <a:gd name="connsiteY8" fmla="*/ 28763 h 60952"/>
                <a:gd name="connsiteX9" fmla="*/ 133393 w 469481"/>
                <a:gd name="connsiteY9" fmla="*/ 9713 h 60952"/>
                <a:gd name="connsiteX10" fmla="*/ 190543 w 469481"/>
                <a:gd name="connsiteY10" fmla="*/ 16063 h 60952"/>
                <a:gd name="connsiteX11" fmla="*/ 95293 w 469481"/>
                <a:gd name="connsiteY11" fmla="*/ 188 h 60952"/>
                <a:gd name="connsiteX12" fmla="*/ 43 w 469481"/>
                <a:gd name="connsiteY12" fmla="*/ 47813 h 60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9481" h="60952">
                  <a:moveTo>
                    <a:pt x="43" y="47813"/>
                  </a:moveTo>
                  <a:cubicBezTo>
                    <a:pt x="-2074" y="49401"/>
                    <a:pt x="73597" y="15534"/>
                    <a:pt x="82593" y="9713"/>
                  </a:cubicBezTo>
                  <a:cubicBezTo>
                    <a:pt x="91589" y="3892"/>
                    <a:pt x="54018" y="12888"/>
                    <a:pt x="54018" y="12888"/>
                  </a:cubicBezTo>
                  <a:lnTo>
                    <a:pt x="212768" y="188"/>
                  </a:lnTo>
                  <a:cubicBezTo>
                    <a:pt x="232876" y="-870"/>
                    <a:pt x="159322" y="3892"/>
                    <a:pt x="174668" y="6538"/>
                  </a:cubicBezTo>
                  <a:cubicBezTo>
                    <a:pt x="190014" y="9184"/>
                    <a:pt x="304843" y="16063"/>
                    <a:pt x="304843" y="16063"/>
                  </a:cubicBezTo>
                  <a:cubicBezTo>
                    <a:pt x="323893" y="15534"/>
                    <a:pt x="261981" y="-4045"/>
                    <a:pt x="288968" y="3363"/>
                  </a:cubicBezTo>
                  <a:cubicBezTo>
                    <a:pt x="315955" y="10771"/>
                    <a:pt x="451951" y="56280"/>
                    <a:pt x="466768" y="60513"/>
                  </a:cubicBezTo>
                  <a:cubicBezTo>
                    <a:pt x="481585" y="64746"/>
                    <a:pt x="433431" y="37230"/>
                    <a:pt x="377868" y="28763"/>
                  </a:cubicBezTo>
                  <a:cubicBezTo>
                    <a:pt x="322306" y="20296"/>
                    <a:pt x="164614" y="11830"/>
                    <a:pt x="133393" y="9713"/>
                  </a:cubicBezTo>
                  <a:cubicBezTo>
                    <a:pt x="102172" y="7596"/>
                    <a:pt x="196893" y="17650"/>
                    <a:pt x="190543" y="16063"/>
                  </a:cubicBezTo>
                  <a:cubicBezTo>
                    <a:pt x="184193" y="14475"/>
                    <a:pt x="122281" y="-1929"/>
                    <a:pt x="95293" y="188"/>
                  </a:cubicBezTo>
                  <a:cubicBezTo>
                    <a:pt x="68306" y="2305"/>
                    <a:pt x="2160" y="46225"/>
                    <a:pt x="43" y="478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" name="フリーフォーム 193">
              <a:extLst>
                <a:ext uri="{FF2B5EF4-FFF2-40B4-BE49-F238E27FC236}">
                  <a16:creationId xmlns:a16="http://schemas.microsoft.com/office/drawing/2014/main" id="{E04C1D31-558C-2BE3-D443-78131BDC524F}"/>
                </a:ext>
              </a:extLst>
            </p:cNvPr>
            <p:cNvSpPr/>
            <p:nvPr/>
          </p:nvSpPr>
          <p:spPr>
            <a:xfrm>
              <a:off x="4498914" y="3276594"/>
              <a:ext cx="155967" cy="161991"/>
            </a:xfrm>
            <a:custGeom>
              <a:avLst/>
              <a:gdLst>
                <a:gd name="connsiteX0" fmla="*/ 61 w 155967"/>
                <a:gd name="connsiteY0" fmla="*/ 6 h 161991"/>
                <a:gd name="connsiteX1" fmla="*/ 76261 w 155967"/>
                <a:gd name="connsiteY1" fmla="*/ 44456 h 161991"/>
                <a:gd name="connsiteX2" fmla="*/ 149286 w 155967"/>
                <a:gd name="connsiteY2" fmla="*/ 31756 h 161991"/>
                <a:gd name="connsiteX3" fmla="*/ 117536 w 155967"/>
                <a:gd name="connsiteY3" fmla="*/ 34931 h 161991"/>
                <a:gd name="connsiteX4" fmla="*/ 155636 w 155967"/>
                <a:gd name="connsiteY4" fmla="*/ 50806 h 161991"/>
                <a:gd name="connsiteX5" fmla="*/ 136586 w 155967"/>
                <a:gd name="connsiteY5" fmla="*/ 63506 h 161991"/>
                <a:gd name="connsiteX6" fmla="*/ 146111 w 155967"/>
                <a:gd name="connsiteY6" fmla="*/ 161931 h 161991"/>
                <a:gd name="connsiteX7" fmla="*/ 127061 w 155967"/>
                <a:gd name="connsiteY7" fmla="*/ 79381 h 161991"/>
                <a:gd name="connsiteX8" fmla="*/ 139761 w 155967"/>
                <a:gd name="connsiteY8" fmla="*/ 88906 h 161991"/>
                <a:gd name="connsiteX9" fmla="*/ 88961 w 155967"/>
                <a:gd name="connsiteY9" fmla="*/ 41281 h 161991"/>
                <a:gd name="connsiteX10" fmla="*/ 61 w 155967"/>
                <a:gd name="connsiteY10" fmla="*/ 6 h 161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967" h="161991">
                  <a:moveTo>
                    <a:pt x="61" y="6"/>
                  </a:moveTo>
                  <a:cubicBezTo>
                    <a:pt x="-2056" y="535"/>
                    <a:pt x="51390" y="39164"/>
                    <a:pt x="76261" y="44456"/>
                  </a:cubicBezTo>
                  <a:cubicBezTo>
                    <a:pt x="101132" y="49748"/>
                    <a:pt x="142407" y="33343"/>
                    <a:pt x="149286" y="31756"/>
                  </a:cubicBezTo>
                  <a:cubicBezTo>
                    <a:pt x="156165" y="30169"/>
                    <a:pt x="116478" y="31756"/>
                    <a:pt x="117536" y="34931"/>
                  </a:cubicBezTo>
                  <a:cubicBezTo>
                    <a:pt x="118594" y="38106"/>
                    <a:pt x="155636" y="50806"/>
                    <a:pt x="155636" y="50806"/>
                  </a:cubicBezTo>
                  <a:cubicBezTo>
                    <a:pt x="158811" y="55568"/>
                    <a:pt x="138173" y="44985"/>
                    <a:pt x="136586" y="63506"/>
                  </a:cubicBezTo>
                  <a:cubicBezTo>
                    <a:pt x="134999" y="82027"/>
                    <a:pt x="147699" y="159285"/>
                    <a:pt x="146111" y="161931"/>
                  </a:cubicBezTo>
                  <a:cubicBezTo>
                    <a:pt x="144524" y="164577"/>
                    <a:pt x="127061" y="79381"/>
                    <a:pt x="127061" y="79381"/>
                  </a:cubicBezTo>
                  <a:cubicBezTo>
                    <a:pt x="126003" y="67210"/>
                    <a:pt x="146111" y="95256"/>
                    <a:pt x="139761" y="88906"/>
                  </a:cubicBezTo>
                  <a:cubicBezTo>
                    <a:pt x="133411" y="82556"/>
                    <a:pt x="109069" y="53452"/>
                    <a:pt x="88961" y="41281"/>
                  </a:cubicBezTo>
                  <a:cubicBezTo>
                    <a:pt x="68853" y="29110"/>
                    <a:pt x="2178" y="-523"/>
                    <a:pt x="61" y="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" name="フリーフォーム 194">
              <a:extLst>
                <a:ext uri="{FF2B5EF4-FFF2-40B4-BE49-F238E27FC236}">
                  <a16:creationId xmlns:a16="http://schemas.microsoft.com/office/drawing/2014/main" id="{DD86C4A6-DF91-94F8-7D13-67F2D8BE9CE0}"/>
                </a:ext>
              </a:extLst>
            </p:cNvPr>
            <p:cNvSpPr/>
            <p:nvPr/>
          </p:nvSpPr>
          <p:spPr>
            <a:xfrm>
              <a:off x="4190940" y="3425073"/>
              <a:ext cx="308855" cy="102483"/>
            </a:xfrm>
            <a:custGeom>
              <a:avLst/>
              <a:gdLst>
                <a:gd name="connsiteX0" fmla="*/ 60 w 308855"/>
                <a:gd name="connsiteY0" fmla="*/ 102352 h 102483"/>
                <a:gd name="connsiteX1" fmla="*/ 206435 w 308855"/>
                <a:gd name="connsiteY1" fmla="*/ 61077 h 102483"/>
                <a:gd name="connsiteX2" fmla="*/ 146110 w 308855"/>
                <a:gd name="connsiteY2" fmla="*/ 67427 h 102483"/>
                <a:gd name="connsiteX3" fmla="*/ 308035 w 308855"/>
                <a:gd name="connsiteY3" fmla="*/ 752 h 102483"/>
                <a:gd name="connsiteX4" fmla="*/ 206435 w 308855"/>
                <a:gd name="connsiteY4" fmla="*/ 32502 h 102483"/>
                <a:gd name="connsiteX5" fmla="*/ 149285 w 308855"/>
                <a:gd name="connsiteY5" fmla="*/ 48377 h 102483"/>
                <a:gd name="connsiteX6" fmla="*/ 184210 w 308855"/>
                <a:gd name="connsiteY6" fmla="*/ 45202 h 102483"/>
                <a:gd name="connsiteX7" fmla="*/ 60 w 308855"/>
                <a:gd name="connsiteY7" fmla="*/ 102352 h 102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8855" h="102483">
                  <a:moveTo>
                    <a:pt x="60" y="102352"/>
                  </a:moveTo>
                  <a:cubicBezTo>
                    <a:pt x="3764" y="104998"/>
                    <a:pt x="182093" y="66898"/>
                    <a:pt x="206435" y="61077"/>
                  </a:cubicBezTo>
                  <a:cubicBezTo>
                    <a:pt x="230777" y="55256"/>
                    <a:pt x="129177" y="77481"/>
                    <a:pt x="146110" y="67427"/>
                  </a:cubicBezTo>
                  <a:cubicBezTo>
                    <a:pt x="163043" y="57373"/>
                    <a:pt x="297981" y="6573"/>
                    <a:pt x="308035" y="752"/>
                  </a:cubicBezTo>
                  <a:cubicBezTo>
                    <a:pt x="318089" y="-5069"/>
                    <a:pt x="232893" y="24564"/>
                    <a:pt x="206435" y="32502"/>
                  </a:cubicBezTo>
                  <a:cubicBezTo>
                    <a:pt x="179977" y="40440"/>
                    <a:pt x="152989" y="46260"/>
                    <a:pt x="149285" y="48377"/>
                  </a:cubicBezTo>
                  <a:cubicBezTo>
                    <a:pt x="145581" y="50494"/>
                    <a:pt x="203789" y="37264"/>
                    <a:pt x="184210" y="45202"/>
                  </a:cubicBezTo>
                  <a:cubicBezTo>
                    <a:pt x="164631" y="53140"/>
                    <a:pt x="-3644" y="99706"/>
                    <a:pt x="60" y="1023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" name="フリーフォーム 195">
              <a:extLst>
                <a:ext uri="{FF2B5EF4-FFF2-40B4-BE49-F238E27FC236}">
                  <a16:creationId xmlns:a16="http://schemas.microsoft.com/office/drawing/2014/main" id="{DCBAFFB9-3720-B26D-A87D-2A56E68915CE}"/>
                </a:ext>
              </a:extLst>
            </p:cNvPr>
            <p:cNvSpPr/>
            <p:nvPr/>
          </p:nvSpPr>
          <p:spPr>
            <a:xfrm>
              <a:off x="3930645" y="1491305"/>
              <a:ext cx="400464" cy="594942"/>
            </a:xfrm>
            <a:custGeom>
              <a:avLst/>
              <a:gdLst>
                <a:gd name="connsiteX0" fmla="*/ 400055 w 400464"/>
                <a:gd name="connsiteY0" fmla="*/ 945 h 594942"/>
                <a:gd name="connsiteX1" fmla="*/ 206380 w 400464"/>
                <a:gd name="connsiteY1" fmla="*/ 137470 h 594942"/>
                <a:gd name="connsiteX2" fmla="*/ 247655 w 400464"/>
                <a:gd name="connsiteY2" fmla="*/ 121595 h 594942"/>
                <a:gd name="connsiteX3" fmla="*/ 168280 w 400464"/>
                <a:gd name="connsiteY3" fmla="*/ 175570 h 594942"/>
                <a:gd name="connsiteX4" fmla="*/ 184155 w 400464"/>
                <a:gd name="connsiteY4" fmla="*/ 172395 h 594942"/>
                <a:gd name="connsiteX5" fmla="*/ 104780 w 400464"/>
                <a:gd name="connsiteY5" fmla="*/ 350195 h 594942"/>
                <a:gd name="connsiteX6" fmla="*/ 139705 w 400464"/>
                <a:gd name="connsiteY6" fmla="*/ 273995 h 594942"/>
                <a:gd name="connsiteX7" fmla="*/ 31755 w 400464"/>
                <a:gd name="connsiteY7" fmla="*/ 493070 h 594942"/>
                <a:gd name="connsiteX8" fmla="*/ 63505 w 400464"/>
                <a:gd name="connsiteY8" fmla="*/ 426395 h 594942"/>
                <a:gd name="connsiteX9" fmla="*/ 5 w 400464"/>
                <a:gd name="connsiteY9" fmla="*/ 594670 h 594942"/>
                <a:gd name="connsiteX10" fmla="*/ 60330 w 400464"/>
                <a:gd name="connsiteY10" fmla="*/ 461320 h 594942"/>
                <a:gd name="connsiteX11" fmla="*/ 127005 w 400464"/>
                <a:gd name="connsiteY11" fmla="*/ 293045 h 594942"/>
                <a:gd name="connsiteX12" fmla="*/ 111130 w 400464"/>
                <a:gd name="connsiteY12" fmla="*/ 308920 h 594942"/>
                <a:gd name="connsiteX13" fmla="*/ 161930 w 400464"/>
                <a:gd name="connsiteY13" fmla="*/ 197795 h 594942"/>
                <a:gd name="connsiteX14" fmla="*/ 146055 w 400464"/>
                <a:gd name="connsiteY14" fmla="*/ 216845 h 594942"/>
                <a:gd name="connsiteX15" fmla="*/ 400055 w 400464"/>
                <a:gd name="connsiteY15" fmla="*/ 945 h 594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0464" h="594942">
                  <a:moveTo>
                    <a:pt x="400055" y="945"/>
                  </a:moveTo>
                  <a:cubicBezTo>
                    <a:pt x="410109" y="-12284"/>
                    <a:pt x="231780" y="117362"/>
                    <a:pt x="206380" y="137470"/>
                  </a:cubicBezTo>
                  <a:cubicBezTo>
                    <a:pt x="180980" y="157578"/>
                    <a:pt x="254005" y="115245"/>
                    <a:pt x="247655" y="121595"/>
                  </a:cubicBezTo>
                  <a:cubicBezTo>
                    <a:pt x="241305" y="127945"/>
                    <a:pt x="168280" y="175570"/>
                    <a:pt x="168280" y="175570"/>
                  </a:cubicBezTo>
                  <a:cubicBezTo>
                    <a:pt x="157697" y="184037"/>
                    <a:pt x="194738" y="143291"/>
                    <a:pt x="184155" y="172395"/>
                  </a:cubicBezTo>
                  <a:cubicBezTo>
                    <a:pt x="173572" y="201499"/>
                    <a:pt x="112188" y="333262"/>
                    <a:pt x="104780" y="350195"/>
                  </a:cubicBezTo>
                  <a:cubicBezTo>
                    <a:pt x="97372" y="367128"/>
                    <a:pt x="151876" y="250183"/>
                    <a:pt x="139705" y="273995"/>
                  </a:cubicBezTo>
                  <a:cubicBezTo>
                    <a:pt x="127534" y="297808"/>
                    <a:pt x="44455" y="467670"/>
                    <a:pt x="31755" y="493070"/>
                  </a:cubicBezTo>
                  <a:cubicBezTo>
                    <a:pt x="19055" y="518470"/>
                    <a:pt x="68797" y="409462"/>
                    <a:pt x="63505" y="426395"/>
                  </a:cubicBezTo>
                  <a:cubicBezTo>
                    <a:pt x="58213" y="443328"/>
                    <a:pt x="534" y="588849"/>
                    <a:pt x="5" y="594670"/>
                  </a:cubicBezTo>
                  <a:cubicBezTo>
                    <a:pt x="-524" y="600491"/>
                    <a:pt x="39163" y="511591"/>
                    <a:pt x="60330" y="461320"/>
                  </a:cubicBezTo>
                  <a:cubicBezTo>
                    <a:pt x="81497" y="411049"/>
                    <a:pt x="118538" y="318445"/>
                    <a:pt x="127005" y="293045"/>
                  </a:cubicBezTo>
                  <a:cubicBezTo>
                    <a:pt x="135472" y="267645"/>
                    <a:pt x="105309" y="324795"/>
                    <a:pt x="111130" y="308920"/>
                  </a:cubicBezTo>
                  <a:cubicBezTo>
                    <a:pt x="116951" y="293045"/>
                    <a:pt x="156109" y="213141"/>
                    <a:pt x="161930" y="197795"/>
                  </a:cubicBezTo>
                  <a:cubicBezTo>
                    <a:pt x="167751" y="182449"/>
                    <a:pt x="109013" y="245949"/>
                    <a:pt x="146055" y="216845"/>
                  </a:cubicBezTo>
                  <a:cubicBezTo>
                    <a:pt x="183097" y="187741"/>
                    <a:pt x="390001" y="14174"/>
                    <a:pt x="400055" y="9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" name="フリーフォーム 196">
              <a:extLst>
                <a:ext uri="{FF2B5EF4-FFF2-40B4-BE49-F238E27FC236}">
                  <a16:creationId xmlns:a16="http://schemas.microsoft.com/office/drawing/2014/main" id="{88E58B1C-6137-F4CF-0C80-F3E76B67A826}"/>
                </a:ext>
              </a:extLst>
            </p:cNvPr>
            <p:cNvSpPr/>
            <p:nvPr/>
          </p:nvSpPr>
          <p:spPr>
            <a:xfrm>
              <a:off x="3850708" y="2133343"/>
              <a:ext cx="64088" cy="255679"/>
            </a:xfrm>
            <a:custGeom>
              <a:avLst/>
              <a:gdLst>
                <a:gd name="connsiteX0" fmla="*/ 64067 w 64088"/>
                <a:gd name="connsiteY0" fmla="*/ 257 h 255679"/>
                <a:gd name="connsiteX1" fmla="*/ 19617 w 64088"/>
                <a:gd name="connsiteY1" fmla="*/ 98682 h 255679"/>
                <a:gd name="connsiteX2" fmla="*/ 19617 w 64088"/>
                <a:gd name="connsiteY2" fmla="*/ 155832 h 255679"/>
                <a:gd name="connsiteX3" fmla="*/ 29142 w 64088"/>
                <a:gd name="connsiteY3" fmla="*/ 101857 h 255679"/>
                <a:gd name="connsiteX4" fmla="*/ 567 w 64088"/>
                <a:gd name="connsiteY4" fmla="*/ 254257 h 255679"/>
                <a:gd name="connsiteX5" fmla="*/ 10092 w 64088"/>
                <a:gd name="connsiteY5" fmla="*/ 174882 h 255679"/>
                <a:gd name="connsiteX6" fmla="*/ 10092 w 64088"/>
                <a:gd name="connsiteY6" fmla="*/ 120907 h 255679"/>
                <a:gd name="connsiteX7" fmla="*/ 13267 w 64088"/>
                <a:gd name="connsiteY7" fmla="*/ 130432 h 255679"/>
                <a:gd name="connsiteX8" fmla="*/ 64067 w 64088"/>
                <a:gd name="connsiteY8" fmla="*/ 257 h 255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088" h="255679">
                  <a:moveTo>
                    <a:pt x="64067" y="257"/>
                  </a:moveTo>
                  <a:cubicBezTo>
                    <a:pt x="65125" y="-5034"/>
                    <a:pt x="27025" y="72753"/>
                    <a:pt x="19617" y="98682"/>
                  </a:cubicBezTo>
                  <a:cubicBezTo>
                    <a:pt x="12209" y="124611"/>
                    <a:pt x="18030" y="155303"/>
                    <a:pt x="19617" y="155832"/>
                  </a:cubicBezTo>
                  <a:cubicBezTo>
                    <a:pt x="21204" y="156361"/>
                    <a:pt x="32317" y="85453"/>
                    <a:pt x="29142" y="101857"/>
                  </a:cubicBezTo>
                  <a:cubicBezTo>
                    <a:pt x="25967" y="118261"/>
                    <a:pt x="3742" y="242086"/>
                    <a:pt x="567" y="254257"/>
                  </a:cubicBezTo>
                  <a:cubicBezTo>
                    <a:pt x="-2608" y="266428"/>
                    <a:pt x="8505" y="197107"/>
                    <a:pt x="10092" y="174882"/>
                  </a:cubicBezTo>
                  <a:cubicBezTo>
                    <a:pt x="11679" y="152657"/>
                    <a:pt x="9563" y="128315"/>
                    <a:pt x="10092" y="120907"/>
                  </a:cubicBezTo>
                  <a:cubicBezTo>
                    <a:pt x="10621" y="113499"/>
                    <a:pt x="7975" y="145249"/>
                    <a:pt x="13267" y="130432"/>
                  </a:cubicBezTo>
                  <a:cubicBezTo>
                    <a:pt x="18559" y="115615"/>
                    <a:pt x="63009" y="5548"/>
                    <a:pt x="64067" y="2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" name="フリーフォーム 197">
              <a:extLst>
                <a:ext uri="{FF2B5EF4-FFF2-40B4-BE49-F238E27FC236}">
                  <a16:creationId xmlns:a16="http://schemas.microsoft.com/office/drawing/2014/main" id="{33BB8BF0-86B2-CDCD-045B-256D4E1268A6}"/>
                </a:ext>
              </a:extLst>
            </p:cNvPr>
            <p:cNvSpPr/>
            <p:nvPr/>
          </p:nvSpPr>
          <p:spPr>
            <a:xfrm>
              <a:off x="3758185" y="2451094"/>
              <a:ext cx="106861" cy="520745"/>
            </a:xfrm>
            <a:custGeom>
              <a:avLst/>
              <a:gdLst>
                <a:gd name="connsiteX0" fmla="*/ 86740 w 106861"/>
                <a:gd name="connsiteY0" fmla="*/ 6 h 520745"/>
                <a:gd name="connsiteX1" fmla="*/ 99440 w 106861"/>
                <a:gd name="connsiteY1" fmla="*/ 149231 h 520745"/>
                <a:gd name="connsiteX2" fmla="*/ 99440 w 106861"/>
                <a:gd name="connsiteY2" fmla="*/ 111131 h 520745"/>
                <a:gd name="connsiteX3" fmla="*/ 70865 w 106861"/>
                <a:gd name="connsiteY3" fmla="*/ 219081 h 520745"/>
                <a:gd name="connsiteX4" fmla="*/ 74040 w 106861"/>
                <a:gd name="connsiteY4" fmla="*/ 187331 h 520745"/>
                <a:gd name="connsiteX5" fmla="*/ 29590 w 106861"/>
                <a:gd name="connsiteY5" fmla="*/ 311156 h 520745"/>
                <a:gd name="connsiteX6" fmla="*/ 39115 w 106861"/>
                <a:gd name="connsiteY6" fmla="*/ 273056 h 520745"/>
                <a:gd name="connsiteX7" fmla="*/ 23240 w 106861"/>
                <a:gd name="connsiteY7" fmla="*/ 314331 h 520745"/>
                <a:gd name="connsiteX8" fmla="*/ 29590 w 106861"/>
                <a:gd name="connsiteY8" fmla="*/ 352431 h 520745"/>
                <a:gd name="connsiteX9" fmla="*/ 16890 w 106861"/>
                <a:gd name="connsiteY9" fmla="*/ 327031 h 520745"/>
                <a:gd name="connsiteX10" fmla="*/ 20065 w 106861"/>
                <a:gd name="connsiteY10" fmla="*/ 377831 h 520745"/>
                <a:gd name="connsiteX11" fmla="*/ 26415 w 106861"/>
                <a:gd name="connsiteY11" fmla="*/ 520706 h 520745"/>
                <a:gd name="connsiteX12" fmla="*/ 16890 w 106861"/>
                <a:gd name="connsiteY12" fmla="*/ 393706 h 520745"/>
                <a:gd name="connsiteX13" fmla="*/ 16890 w 106861"/>
                <a:gd name="connsiteY13" fmla="*/ 393706 h 520745"/>
                <a:gd name="connsiteX14" fmla="*/ 4190 w 106861"/>
                <a:gd name="connsiteY14" fmla="*/ 295281 h 520745"/>
                <a:gd name="connsiteX15" fmla="*/ 99440 w 106861"/>
                <a:gd name="connsiteY15" fmla="*/ 146056 h 520745"/>
                <a:gd name="connsiteX16" fmla="*/ 99440 w 106861"/>
                <a:gd name="connsiteY16" fmla="*/ 155581 h 520745"/>
                <a:gd name="connsiteX17" fmla="*/ 86740 w 106861"/>
                <a:gd name="connsiteY17" fmla="*/ 6 h 52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6861" h="520745">
                  <a:moveTo>
                    <a:pt x="86740" y="6"/>
                  </a:moveTo>
                  <a:cubicBezTo>
                    <a:pt x="86740" y="-1052"/>
                    <a:pt x="97323" y="130710"/>
                    <a:pt x="99440" y="149231"/>
                  </a:cubicBezTo>
                  <a:cubicBezTo>
                    <a:pt x="101557" y="167752"/>
                    <a:pt x="104202" y="99489"/>
                    <a:pt x="99440" y="111131"/>
                  </a:cubicBezTo>
                  <a:cubicBezTo>
                    <a:pt x="94678" y="122773"/>
                    <a:pt x="75098" y="206381"/>
                    <a:pt x="70865" y="219081"/>
                  </a:cubicBezTo>
                  <a:cubicBezTo>
                    <a:pt x="66632" y="231781"/>
                    <a:pt x="80919" y="171985"/>
                    <a:pt x="74040" y="187331"/>
                  </a:cubicBezTo>
                  <a:cubicBezTo>
                    <a:pt x="67161" y="202677"/>
                    <a:pt x="35411" y="296869"/>
                    <a:pt x="29590" y="311156"/>
                  </a:cubicBezTo>
                  <a:cubicBezTo>
                    <a:pt x="23769" y="325443"/>
                    <a:pt x="40173" y="272527"/>
                    <a:pt x="39115" y="273056"/>
                  </a:cubicBezTo>
                  <a:cubicBezTo>
                    <a:pt x="38057" y="273585"/>
                    <a:pt x="24827" y="301102"/>
                    <a:pt x="23240" y="314331"/>
                  </a:cubicBezTo>
                  <a:cubicBezTo>
                    <a:pt x="21653" y="327560"/>
                    <a:pt x="30648" y="350314"/>
                    <a:pt x="29590" y="352431"/>
                  </a:cubicBezTo>
                  <a:cubicBezTo>
                    <a:pt x="28532" y="354548"/>
                    <a:pt x="18477" y="322798"/>
                    <a:pt x="16890" y="327031"/>
                  </a:cubicBezTo>
                  <a:cubicBezTo>
                    <a:pt x="15303" y="331264"/>
                    <a:pt x="18478" y="345552"/>
                    <a:pt x="20065" y="377831"/>
                  </a:cubicBezTo>
                  <a:cubicBezTo>
                    <a:pt x="21652" y="410110"/>
                    <a:pt x="26944" y="518060"/>
                    <a:pt x="26415" y="520706"/>
                  </a:cubicBezTo>
                  <a:cubicBezTo>
                    <a:pt x="25886" y="523352"/>
                    <a:pt x="16890" y="393706"/>
                    <a:pt x="16890" y="393706"/>
                  </a:cubicBezTo>
                  <a:lnTo>
                    <a:pt x="16890" y="393706"/>
                  </a:lnTo>
                  <a:cubicBezTo>
                    <a:pt x="14773" y="377302"/>
                    <a:pt x="-9568" y="336556"/>
                    <a:pt x="4190" y="295281"/>
                  </a:cubicBezTo>
                  <a:cubicBezTo>
                    <a:pt x="17948" y="254006"/>
                    <a:pt x="83565" y="169339"/>
                    <a:pt x="99440" y="146056"/>
                  </a:cubicBezTo>
                  <a:cubicBezTo>
                    <a:pt x="115315" y="122773"/>
                    <a:pt x="101027" y="175160"/>
                    <a:pt x="99440" y="155581"/>
                  </a:cubicBezTo>
                  <a:cubicBezTo>
                    <a:pt x="97853" y="136002"/>
                    <a:pt x="86740" y="1064"/>
                    <a:pt x="86740" y="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" name="フリーフォーム 198">
              <a:extLst>
                <a:ext uri="{FF2B5EF4-FFF2-40B4-BE49-F238E27FC236}">
                  <a16:creationId xmlns:a16="http://schemas.microsoft.com/office/drawing/2014/main" id="{C64A2010-10B7-257B-F7DE-9E67713670E1}"/>
                </a:ext>
              </a:extLst>
            </p:cNvPr>
            <p:cNvSpPr/>
            <p:nvPr/>
          </p:nvSpPr>
          <p:spPr>
            <a:xfrm>
              <a:off x="3771460" y="2948546"/>
              <a:ext cx="51251" cy="233011"/>
            </a:xfrm>
            <a:custGeom>
              <a:avLst/>
              <a:gdLst>
                <a:gd name="connsiteX0" fmla="*/ 440 w 51251"/>
                <a:gd name="connsiteY0" fmla="*/ 1029 h 233011"/>
                <a:gd name="connsiteX1" fmla="*/ 25840 w 51251"/>
                <a:gd name="connsiteY1" fmla="*/ 105804 h 233011"/>
                <a:gd name="connsiteX2" fmla="*/ 29015 w 51251"/>
                <a:gd name="connsiteY2" fmla="*/ 140729 h 233011"/>
                <a:gd name="connsiteX3" fmla="*/ 51240 w 51251"/>
                <a:gd name="connsiteY3" fmla="*/ 232804 h 233011"/>
                <a:gd name="connsiteX4" fmla="*/ 25840 w 51251"/>
                <a:gd name="connsiteY4" fmla="*/ 166129 h 233011"/>
                <a:gd name="connsiteX5" fmla="*/ 44890 w 51251"/>
                <a:gd name="connsiteY5" fmla="*/ 178829 h 233011"/>
                <a:gd name="connsiteX6" fmla="*/ 16315 w 51251"/>
                <a:gd name="connsiteY6" fmla="*/ 121679 h 233011"/>
                <a:gd name="connsiteX7" fmla="*/ 9965 w 51251"/>
                <a:gd name="connsiteY7" fmla="*/ 55004 h 233011"/>
                <a:gd name="connsiteX8" fmla="*/ 440 w 51251"/>
                <a:gd name="connsiteY8" fmla="*/ 1029 h 23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251" h="233011">
                  <a:moveTo>
                    <a:pt x="440" y="1029"/>
                  </a:moveTo>
                  <a:cubicBezTo>
                    <a:pt x="3086" y="9496"/>
                    <a:pt x="21078" y="82521"/>
                    <a:pt x="25840" y="105804"/>
                  </a:cubicBezTo>
                  <a:cubicBezTo>
                    <a:pt x="30603" y="129087"/>
                    <a:pt x="24782" y="119562"/>
                    <a:pt x="29015" y="140729"/>
                  </a:cubicBezTo>
                  <a:cubicBezTo>
                    <a:pt x="33248" y="161896"/>
                    <a:pt x="51769" y="228571"/>
                    <a:pt x="51240" y="232804"/>
                  </a:cubicBezTo>
                  <a:cubicBezTo>
                    <a:pt x="50711" y="237037"/>
                    <a:pt x="26898" y="175125"/>
                    <a:pt x="25840" y="166129"/>
                  </a:cubicBezTo>
                  <a:cubicBezTo>
                    <a:pt x="24782" y="157133"/>
                    <a:pt x="46477" y="186237"/>
                    <a:pt x="44890" y="178829"/>
                  </a:cubicBezTo>
                  <a:cubicBezTo>
                    <a:pt x="43303" y="171421"/>
                    <a:pt x="22136" y="142316"/>
                    <a:pt x="16315" y="121679"/>
                  </a:cubicBezTo>
                  <a:cubicBezTo>
                    <a:pt x="10494" y="101042"/>
                    <a:pt x="12082" y="71408"/>
                    <a:pt x="9965" y="55004"/>
                  </a:cubicBezTo>
                  <a:cubicBezTo>
                    <a:pt x="7848" y="38600"/>
                    <a:pt x="-2206" y="-7438"/>
                    <a:pt x="440" y="10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" name="フリーフォーム 199">
              <a:extLst>
                <a:ext uri="{FF2B5EF4-FFF2-40B4-BE49-F238E27FC236}">
                  <a16:creationId xmlns:a16="http://schemas.microsoft.com/office/drawing/2014/main" id="{F154479A-6381-B6F6-625F-35D27C9EB8C1}"/>
                </a:ext>
              </a:extLst>
            </p:cNvPr>
            <p:cNvSpPr/>
            <p:nvPr/>
          </p:nvSpPr>
          <p:spPr>
            <a:xfrm>
              <a:off x="3815077" y="3199436"/>
              <a:ext cx="173153" cy="483947"/>
            </a:xfrm>
            <a:custGeom>
              <a:avLst/>
              <a:gdLst>
                <a:gd name="connsiteX0" fmla="*/ 20323 w 173153"/>
                <a:gd name="connsiteY0" fmla="*/ 964 h 483947"/>
                <a:gd name="connsiteX1" fmla="*/ 7623 w 173153"/>
                <a:gd name="connsiteY1" fmla="*/ 131139 h 483947"/>
                <a:gd name="connsiteX2" fmla="*/ 1273 w 173153"/>
                <a:gd name="connsiteY2" fmla="*/ 99389 h 483947"/>
                <a:gd name="connsiteX3" fmla="*/ 33023 w 173153"/>
                <a:gd name="connsiteY3" fmla="*/ 232739 h 483947"/>
                <a:gd name="connsiteX4" fmla="*/ 23498 w 173153"/>
                <a:gd name="connsiteY4" fmla="*/ 204164 h 483947"/>
                <a:gd name="connsiteX5" fmla="*/ 115573 w 173153"/>
                <a:gd name="connsiteY5" fmla="*/ 416889 h 483947"/>
                <a:gd name="connsiteX6" fmla="*/ 106048 w 173153"/>
                <a:gd name="connsiteY6" fmla="*/ 385139 h 483947"/>
                <a:gd name="connsiteX7" fmla="*/ 172723 w 173153"/>
                <a:gd name="connsiteY7" fmla="*/ 483564 h 483947"/>
                <a:gd name="connsiteX8" fmla="*/ 128273 w 173153"/>
                <a:gd name="connsiteY8" fmla="*/ 410539 h 483947"/>
                <a:gd name="connsiteX9" fmla="*/ 7623 w 173153"/>
                <a:gd name="connsiteY9" fmla="*/ 207339 h 483947"/>
                <a:gd name="connsiteX10" fmla="*/ 26673 w 173153"/>
                <a:gd name="connsiteY10" fmla="*/ 210514 h 483947"/>
                <a:gd name="connsiteX11" fmla="*/ 20323 w 173153"/>
                <a:gd name="connsiteY11" fmla="*/ 964 h 48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3153" h="483947">
                  <a:moveTo>
                    <a:pt x="20323" y="964"/>
                  </a:moveTo>
                  <a:cubicBezTo>
                    <a:pt x="17148" y="-12265"/>
                    <a:pt x="10798" y="114735"/>
                    <a:pt x="7623" y="131139"/>
                  </a:cubicBezTo>
                  <a:cubicBezTo>
                    <a:pt x="4448" y="147543"/>
                    <a:pt x="-2960" y="82456"/>
                    <a:pt x="1273" y="99389"/>
                  </a:cubicBezTo>
                  <a:cubicBezTo>
                    <a:pt x="5506" y="116322"/>
                    <a:pt x="29319" y="215277"/>
                    <a:pt x="33023" y="232739"/>
                  </a:cubicBezTo>
                  <a:cubicBezTo>
                    <a:pt x="36727" y="250201"/>
                    <a:pt x="9740" y="173472"/>
                    <a:pt x="23498" y="204164"/>
                  </a:cubicBezTo>
                  <a:cubicBezTo>
                    <a:pt x="37256" y="234856"/>
                    <a:pt x="101815" y="386727"/>
                    <a:pt x="115573" y="416889"/>
                  </a:cubicBezTo>
                  <a:cubicBezTo>
                    <a:pt x="129331" y="447051"/>
                    <a:pt x="96523" y="374027"/>
                    <a:pt x="106048" y="385139"/>
                  </a:cubicBezTo>
                  <a:cubicBezTo>
                    <a:pt x="115573" y="396252"/>
                    <a:pt x="169019" y="479331"/>
                    <a:pt x="172723" y="483564"/>
                  </a:cubicBezTo>
                  <a:cubicBezTo>
                    <a:pt x="176427" y="487797"/>
                    <a:pt x="155790" y="456577"/>
                    <a:pt x="128273" y="410539"/>
                  </a:cubicBezTo>
                  <a:cubicBezTo>
                    <a:pt x="100756" y="364502"/>
                    <a:pt x="24556" y="240676"/>
                    <a:pt x="7623" y="207339"/>
                  </a:cubicBezTo>
                  <a:cubicBezTo>
                    <a:pt x="-9310" y="174002"/>
                    <a:pt x="26144" y="239618"/>
                    <a:pt x="26673" y="210514"/>
                  </a:cubicBezTo>
                  <a:cubicBezTo>
                    <a:pt x="27202" y="181410"/>
                    <a:pt x="23498" y="14193"/>
                    <a:pt x="20323" y="9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" name="フリーフォーム 200">
              <a:extLst>
                <a:ext uri="{FF2B5EF4-FFF2-40B4-BE49-F238E27FC236}">
                  <a16:creationId xmlns:a16="http://schemas.microsoft.com/office/drawing/2014/main" id="{1A33D39E-7A89-26C0-23F2-CE86C39772E4}"/>
                </a:ext>
              </a:extLst>
            </p:cNvPr>
            <p:cNvSpPr/>
            <p:nvPr/>
          </p:nvSpPr>
          <p:spPr>
            <a:xfrm>
              <a:off x="3860523" y="3254266"/>
              <a:ext cx="111482" cy="251019"/>
            </a:xfrm>
            <a:custGeom>
              <a:avLst/>
              <a:gdLst>
                <a:gd name="connsiteX0" fmla="*/ 277 w 111482"/>
                <a:gd name="connsiteY0" fmla="*/ 109 h 251019"/>
                <a:gd name="connsiteX1" fmla="*/ 70127 w 111482"/>
                <a:gd name="connsiteY1" fmla="*/ 155684 h 251019"/>
                <a:gd name="connsiteX2" fmla="*/ 47902 w 111482"/>
                <a:gd name="connsiteY2" fmla="*/ 127109 h 251019"/>
                <a:gd name="connsiteX3" fmla="*/ 111402 w 111482"/>
                <a:gd name="connsiteY3" fmla="*/ 250934 h 251019"/>
                <a:gd name="connsiteX4" fmla="*/ 60602 w 111482"/>
                <a:gd name="connsiteY4" fmla="*/ 146159 h 251019"/>
                <a:gd name="connsiteX5" fmla="*/ 35202 w 111482"/>
                <a:gd name="connsiteY5" fmla="*/ 120759 h 251019"/>
                <a:gd name="connsiteX6" fmla="*/ 44727 w 111482"/>
                <a:gd name="connsiteY6" fmla="*/ 130284 h 251019"/>
                <a:gd name="connsiteX7" fmla="*/ 277 w 111482"/>
                <a:gd name="connsiteY7" fmla="*/ 109 h 251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82" h="251019">
                  <a:moveTo>
                    <a:pt x="277" y="109"/>
                  </a:moveTo>
                  <a:cubicBezTo>
                    <a:pt x="4510" y="4342"/>
                    <a:pt x="62190" y="134517"/>
                    <a:pt x="70127" y="155684"/>
                  </a:cubicBezTo>
                  <a:cubicBezTo>
                    <a:pt x="78065" y="176851"/>
                    <a:pt x="41023" y="111234"/>
                    <a:pt x="47902" y="127109"/>
                  </a:cubicBezTo>
                  <a:cubicBezTo>
                    <a:pt x="54781" y="142984"/>
                    <a:pt x="109285" y="247759"/>
                    <a:pt x="111402" y="250934"/>
                  </a:cubicBezTo>
                  <a:cubicBezTo>
                    <a:pt x="113519" y="254109"/>
                    <a:pt x="73302" y="167855"/>
                    <a:pt x="60602" y="146159"/>
                  </a:cubicBezTo>
                  <a:cubicBezTo>
                    <a:pt x="47902" y="124463"/>
                    <a:pt x="35202" y="120759"/>
                    <a:pt x="35202" y="120759"/>
                  </a:cubicBezTo>
                  <a:cubicBezTo>
                    <a:pt x="32556" y="118113"/>
                    <a:pt x="47902" y="145101"/>
                    <a:pt x="44727" y="130284"/>
                  </a:cubicBezTo>
                  <a:cubicBezTo>
                    <a:pt x="41552" y="115467"/>
                    <a:pt x="-3956" y="-4124"/>
                    <a:pt x="277" y="1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" name="フリーフォーム 201">
              <a:extLst>
                <a:ext uri="{FF2B5EF4-FFF2-40B4-BE49-F238E27FC236}">
                  <a16:creationId xmlns:a16="http://schemas.microsoft.com/office/drawing/2014/main" id="{11B32310-4883-1417-857C-44DCBC2BF167}"/>
                </a:ext>
              </a:extLst>
            </p:cNvPr>
            <p:cNvSpPr/>
            <p:nvPr/>
          </p:nvSpPr>
          <p:spPr>
            <a:xfrm>
              <a:off x="3898588" y="3019407"/>
              <a:ext cx="54333" cy="400078"/>
            </a:xfrm>
            <a:custGeom>
              <a:avLst/>
              <a:gdLst>
                <a:gd name="connsiteX0" fmla="*/ 54287 w 54333"/>
                <a:gd name="connsiteY0" fmla="*/ 18 h 400078"/>
                <a:gd name="connsiteX1" fmla="*/ 19362 w 54333"/>
                <a:gd name="connsiteY1" fmla="*/ 222268 h 400078"/>
                <a:gd name="connsiteX2" fmla="*/ 19362 w 54333"/>
                <a:gd name="connsiteY2" fmla="*/ 187343 h 400078"/>
                <a:gd name="connsiteX3" fmla="*/ 38412 w 54333"/>
                <a:gd name="connsiteY3" fmla="*/ 339743 h 400078"/>
                <a:gd name="connsiteX4" fmla="*/ 35237 w 54333"/>
                <a:gd name="connsiteY4" fmla="*/ 314343 h 400078"/>
                <a:gd name="connsiteX5" fmla="*/ 54287 w 54333"/>
                <a:gd name="connsiteY5" fmla="*/ 400068 h 400078"/>
                <a:gd name="connsiteX6" fmla="*/ 28887 w 54333"/>
                <a:gd name="connsiteY6" fmla="*/ 307993 h 400078"/>
                <a:gd name="connsiteX7" fmla="*/ 312 w 54333"/>
                <a:gd name="connsiteY7" fmla="*/ 215918 h 400078"/>
                <a:gd name="connsiteX8" fmla="*/ 16187 w 54333"/>
                <a:gd name="connsiteY8" fmla="*/ 209568 h 400078"/>
                <a:gd name="connsiteX9" fmla="*/ 54287 w 54333"/>
                <a:gd name="connsiteY9" fmla="*/ 18 h 400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333" h="400078">
                  <a:moveTo>
                    <a:pt x="54287" y="18"/>
                  </a:moveTo>
                  <a:cubicBezTo>
                    <a:pt x="54816" y="2135"/>
                    <a:pt x="25183" y="191047"/>
                    <a:pt x="19362" y="222268"/>
                  </a:cubicBezTo>
                  <a:cubicBezTo>
                    <a:pt x="13541" y="253489"/>
                    <a:pt x="16187" y="167764"/>
                    <a:pt x="19362" y="187343"/>
                  </a:cubicBezTo>
                  <a:cubicBezTo>
                    <a:pt x="22537" y="206922"/>
                    <a:pt x="35766" y="318576"/>
                    <a:pt x="38412" y="339743"/>
                  </a:cubicBezTo>
                  <a:cubicBezTo>
                    <a:pt x="41058" y="360910"/>
                    <a:pt x="32591" y="304289"/>
                    <a:pt x="35237" y="314343"/>
                  </a:cubicBezTo>
                  <a:cubicBezTo>
                    <a:pt x="37883" y="324397"/>
                    <a:pt x="55345" y="401126"/>
                    <a:pt x="54287" y="400068"/>
                  </a:cubicBezTo>
                  <a:cubicBezTo>
                    <a:pt x="53229" y="399010"/>
                    <a:pt x="37883" y="338685"/>
                    <a:pt x="28887" y="307993"/>
                  </a:cubicBezTo>
                  <a:cubicBezTo>
                    <a:pt x="19891" y="277301"/>
                    <a:pt x="2429" y="232322"/>
                    <a:pt x="312" y="215918"/>
                  </a:cubicBezTo>
                  <a:cubicBezTo>
                    <a:pt x="-1805" y="199514"/>
                    <a:pt x="7191" y="242376"/>
                    <a:pt x="16187" y="209568"/>
                  </a:cubicBezTo>
                  <a:cubicBezTo>
                    <a:pt x="25183" y="176760"/>
                    <a:pt x="53758" y="-2099"/>
                    <a:pt x="54287" y="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" name="フリーフォーム 202">
              <a:extLst>
                <a:ext uri="{FF2B5EF4-FFF2-40B4-BE49-F238E27FC236}">
                  <a16:creationId xmlns:a16="http://schemas.microsoft.com/office/drawing/2014/main" id="{E832DD3B-6338-6034-48CD-790B25CAEA0C}"/>
                </a:ext>
              </a:extLst>
            </p:cNvPr>
            <p:cNvSpPr/>
            <p:nvPr/>
          </p:nvSpPr>
          <p:spPr>
            <a:xfrm>
              <a:off x="3971468" y="3547124"/>
              <a:ext cx="153977" cy="385802"/>
            </a:xfrm>
            <a:custGeom>
              <a:avLst/>
              <a:gdLst>
                <a:gd name="connsiteX0" fmla="*/ 457 w 153977"/>
                <a:gd name="connsiteY0" fmla="*/ 2526 h 385802"/>
                <a:gd name="connsiteX1" fmla="*/ 35382 w 153977"/>
                <a:gd name="connsiteY1" fmla="*/ 107301 h 385802"/>
                <a:gd name="connsiteX2" fmla="*/ 35382 w 153977"/>
                <a:gd name="connsiteY2" fmla="*/ 81901 h 385802"/>
                <a:gd name="connsiteX3" fmla="*/ 25857 w 153977"/>
                <a:gd name="connsiteY3" fmla="*/ 180326 h 385802"/>
                <a:gd name="connsiteX4" fmla="*/ 38557 w 153977"/>
                <a:gd name="connsiteY4" fmla="*/ 167626 h 385802"/>
                <a:gd name="connsiteX5" fmla="*/ 41732 w 153977"/>
                <a:gd name="connsiteY5" fmla="*/ 259701 h 385802"/>
                <a:gd name="connsiteX6" fmla="*/ 41732 w 153977"/>
                <a:gd name="connsiteY6" fmla="*/ 243826 h 385802"/>
                <a:gd name="connsiteX7" fmla="*/ 149682 w 153977"/>
                <a:gd name="connsiteY7" fmla="*/ 383526 h 385802"/>
                <a:gd name="connsiteX8" fmla="*/ 124282 w 153977"/>
                <a:gd name="connsiteY8" fmla="*/ 323201 h 385802"/>
                <a:gd name="connsiteX9" fmla="*/ 48082 w 153977"/>
                <a:gd name="connsiteY9" fmla="*/ 227951 h 385802"/>
                <a:gd name="connsiteX10" fmla="*/ 63957 w 153977"/>
                <a:gd name="connsiteY10" fmla="*/ 231126 h 385802"/>
                <a:gd name="connsiteX11" fmla="*/ 457 w 153977"/>
                <a:gd name="connsiteY11" fmla="*/ 2526 h 385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3977" h="385802">
                  <a:moveTo>
                    <a:pt x="457" y="2526"/>
                  </a:moveTo>
                  <a:cubicBezTo>
                    <a:pt x="-4305" y="-18111"/>
                    <a:pt x="29561" y="94072"/>
                    <a:pt x="35382" y="107301"/>
                  </a:cubicBezTo>
                  <a:cubicBezTo>
                    <a:pt x="41203" y="120530"/>
                    <a:pt x="36969" y="69730"/>
                    <a:pt x="35382" y="81901"/>
                  </a:cubicBezTo>
                  <a:cubicBezTo>
                    <a:pt x="33795" y="94072"/>
                    <a:pt x="25328" y="166039"/>
                    <a:pt x="25857" y="180326"/>
                  </a:cubicBezTo>
                  <a:cubicBezTo>
                    <a:pt x="26386" y="194614"/>
                    <a:pt x="35911" y="154397"/>
                    <a:pt x="38557" y="167626"/>
                  </a:cubicBezTo>
                  <a:cubicBezTo>
                    <a:pt x="41203" y="180855"/>
                    <a:pt x="41203" y="247001"/>
                    <a:pt x="41732" y="259701"/>
                  </a:cubicBezTo>
                  <a:cubicBezTo>
                    <a:pt x="42261" y="272401"/>
                    <a:pt x="23740" y="223189"/>
                    <a:pt x="41732" y="243826"/>
                  </a:cubicBezTo>
                  <a:cubicBezTo>
                    <a:pt x="59724" y="264464"/>
                    <a:pt x="135924" y="370297"/>
                    <a:pt x="149682" y="383526"/>
                  </a:cubicBezTo>
                  <a:cubicBezTo>
                    <a:pt x="163440" y="396755"/>
                    <a:pt x="141215" y="349130"/>
                    <a:pt x="124282" y="323201"/>
                  </a:cubicBezTo>
                  <a:cubicBezTo>
                    <a:pt x="107349" y="297272"/>
                    <a:pt x="58136" y="243297"/>
                    <a:pt x="48082" y="227951"/>
                  </a:cubicBezTo>
                  <a:cubicBezTo>
                    <a:pt x="38028" y="212605"/>
                    <a:pt x="69778" y="263934"/>
                    <a:pt x="63957" y="231126"/>
                  </a:cubicBezTo>
                  <a:cubicBezTo>
                    <a:pt x="58136" y="198318"/>
                    <a:pt x="5219" y="23163"/>
                    <a:pt x="457" y="25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" name="フリーフォーム 203">
              <a:extLst>
                <a:ext uri="{FF2B5EF4-FFF2-40B4-BE49-F238E27FC236}">
                  <a16:creationId xmlns:a16="http://schemas.microsoft.com/office/drawing/2014/main" id="{2322A5DA-FE57-1771-788A-679C482D5F53}"/>
                </a:ext>
              </a:extLst>
            </p:cNvPr>
            <p:cNvSpPr/>
            <p:nvPr/>
          </p:nvSpPr>
          <p:spPr>
            <a:xfrm>
              <a:off x="4018886" y="3803518"/>
              <a:ext cx="900390" cy="241432"/>
            </a:xfrm>
            <a:custGeom>
              <a:avLst/>
              <a:gdLst>
                <a:gd name="connsiteX0" fmla="*/ 664 w 900390"/>
                <a:gd name="connsiteY0" fmla="*/ 132 h 241432"/>
                <a:gd name="connsiteX1" fmla="*/ 35589 w 900390"/>
                <a:gd name="connsiteY1" fmla="*/ 120782 h 241432"/>
                <a:gd name="connsiteX2" fmla="*/ 22889 w 900390"/>
                <a:gd name="connsiteY2" fmla="*/ 104907 h 241432"/>
                <a:gd name="connsiteX3" fmla="*/ 194339 w 900390"/>
                <a:gd name="connsiteY3" fmla="*/ 193807 h 241432"/>
                <a:gd name="connsiteX4" fmla="*/ 175289 w 900390"/>
                <a:gd name="connsiteY4" fmla="*/ 190632 h 241432"/>
                <a:gd name="connsiteX5" fmla="*/ 410239 w 900390"/>
                <a:gd name="connsiteY5" fmla="*/ 209682 h 241432"/>
                <a:gd name="connsiteX6" fmla="*/ 454689 w 900390"/>
                <a:gd name="connsiteY6" fmla="*/ 209682 h 241432"/>
                <a:gd name="connsiteX7" fmla="*/ 896014 w 900390"/>
                <a:gd name="connsiteY7" fmla="*/ 165232 h 241432"/>
                <a:gd name="connsiteX8" fmla="*/ 670589 w 900390"/>
                <a:gd name="connsiteY8" fmla="*/ 206507 h 241432"/>
                <a:gd name="connsiteX9" fmla="*/ 502314 w 900390"/>
                <a:gd name="connsiteY9" fmla="*/ 219207 h 241432"/>
                <a:gd name="connsiteX10" fmla="*/ 543589 w 900390"/>
                <a:gd name="connsiteY10" fmla="*/ 228732 h 241432"/>
                <a:gd name="connsiteX11" fmla="*/ 314989 w 900390"/>
                <a:gd name="connsiteY11" fmla="*/ 241432 h 241432"/>
                <a:gd name="connsiteX12" fmla="*/ 422939 w 900390"/>
                <a:gd name="connsiteY12" fmla="*/ 228732 h 241432"/>
                <a:gd name="connsiteX13" fmla="*/ 165764 w 900390"/>
                <a:gd name="connsiteY13" fmla="*/ 216032 h 241432"/>
                <a:gd name="connsiteX14" fmla="*/ 238789 w 900390"/>
                <a:gd name="connsiteY14" fmla="*/ 206507 h 241432"/>
                <a:gd name="connsiteX15" fmla="*/ 73689 w 900390"/>
                <a:gd name="connsiteY15" fmla="*/ 149357 h 241432"/>
                <a:gd name="connsiteX16" fmla="*/ 664 w 900390"/>
                <a:gd name="connsiteY16" fmla="*/ 132 h 24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00390" h="241432">
                  <a:moveTo>
                    <a:pt x="664" y="132"/>
                  </a:moveTo>
                  <a:cubicBezTo>
                    <a:pt x="-5686" y="-4630"/>
                    <a:pt x="35589" y="120782"/>
                    <a:pt x="35589" y="120782"/>
                  </a:cubicBezTo>
                  <a:cubicBezTo>
                    <a:pt x="39293" y="138244"/>
                    <a:pt x="-3569" y="92736"/>
                    <a:pt x="22889" y="104907"/>
                  </a:cubicBezTo>
                  <a:cubicBezTo>
                    <a:pt x="49347" y="117078"/>
                    <a:pt x="168939" y="179520"/>
                    <a:pt x="194339" y="193807"/>
                  </a:cubicBezTo>
                  <a:cubicBezTo>
                    <a:pt x="219739" y="208094"/>
                    <a:pt x="175289" y="190632"/>
                    <a:pt x="175289" y="190632"/>
                  </a:cubicBezTo>
                  <a:lnTo>
                    <a:pt x="410239" y="209682"/>
                  </a:lnTo>
                  <a:cubicBezTo>
                    <a:pt x="456806" y="212857"/>
                    <a:pt x="454689" y="209682"/>
                    <a:pt x="454689" y="209682"/>
                  </a:cubicBezTo>
                  <a:lnTo>
                    <a:pt x="896014" y="165232"/>
                  </a:lnTo>
                  <a:cubicBezTo>
                    <a:pt x="931997" y="164703"/>
                    <a:pt x="736206" y="197511"/>
                    <a:pt x="670589" y="206507"/>
                  </a:cubicBezTo>
                  <a:cubicBezTo>
                    <a:pt x="604972" y="215503"/>
                    <a:pt x="523481" y="215503"/>
                    <a:pt x="502314" y="219207"/>
                  </a:cubicBezTo>
                  <a:cubicBezTo>
                    <a:pt x="481147" y="222911"/>
                    <a:pt x="574810" y="225028"/>
                    <a:pt x="543589" y="228732"/>
                  </a:cubicBezTo>
                  <a:cubicBezTo>
                    <a:pt x="512368" y="232436"/>
                    <a:pt x="335097" y="241432"/>
                    <a:pt x="314989" y="241432"/>
                  </a:cubicBezTo>
                  <a:cubicBezTo>
                    <a:pt x="294881" y="241432"/>
                    <a:pt x="447810" y="232965"/>
                    <a:pt x="422939" y="228732"/>
                  </a:cubicBezTo>
                  <a:cubicBezTo>
                    <a:pt x="398068" y="224499"/>
                    <a:pt x="196456" y="219736"/>
                    <a:pt x="165764" y="216032"/>
                  </a:cubicBezTo>
                  <a:cubicBezTo>
                    <a:pt x="135072" y="212328"/>
                    <a:pt x="254135" y="217619"/>
                    <a:pt x="238789" y="206507"/>
                  </a:cubicBezTo>
                  <a:cubicBezTo>
                    <a:pt x="223443" y="195395"/>
                    <a:pt x="111789" y="178990"/>
                    <a:pt x="73689" y="149357"/>
                  </a:cubicBezTo>
                  <a:cubicBezTo>
                    <a:pt x="35589" y="119724"/>
                    <a:pt x="7014" y="4894"/>
                    <a:pt x="664" y="1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" name="フリーフォーム 204">
              <a:extLst>
                <a:ext uri="{FF2B5EF4-FFF2-40B4-BE49-F238E27FC236}">
                  <a16:creationId xmlns:a16="http://schemas.microsoft.com/office/drawing/2014/main" id="{AEB95F68-41C2-D0C9-9F2E-C020F77BBFFE}"/>
                </a:ext>
              </a:extLst>
            </p:cNvPr>
            <p:cNvSpPr/>
            <p:nvPr/>
          </p:nvSpPr>
          <p:spPr>
            <a:xfrm>
              <a:off x="4389082" y="3729298"/>
              <a:ext cx="1059218" cy="211082"/>
            </a:xfrm>
            <a:custGeom>
              <a:avLst/>
              <a:gdLst>
                <a:gd name="connsiteX0" fmla="*/ 1943 w 1059218"/>
                <a:gd name="connsiteY0" fmla="*/ 204527 h 211082"/>
                <a:gd name="connsiteX1" fmla="*/ 541693 w 1059218"/>
                <a:gd name="connsiteY1" fmla="*/ 185477 h 211082"/>
                <a:gd name="connsiteX2" fmla="*/ 465493 w 1059218"/>
                <a:gd name="connsiteY2" fmla="*/ 201352 h 211082"/>
                <a:gd name="connsiteX3" fmla="*/ 865543 w 1059218"/>
                <a:gd name="connsiteY3" fmla="*/ 10852 h 211082"/>
                <a:gd name="connsiteX4" fmla="*/ 817918 w 1059218"/>
                <a:gd name="connsiteY4" fmla="*/ 23552 h 211082"/>
                <a:gd name="connsiteX5" fmla="*/ 1059218 w 1059218"/>
                <a:gd name="connsiteY5" fmla="*/ 23552 h 211082"/>
                <a:gd name="connsiteX6" fmla="*/ 808393 w 1059218"/>
                <a:gd name="connsiteY6" fmla="*/ 23552 h 211082"/>
                <a:gd name="connsiteX7" fmla="*/ 516293 w 1059218"/>
                <a:gd name="connsiteY7" fmla="*/ 169602 h 211082"/>
                <a:gd name="connsiteX8" fmla="*/ 592493 w 1059218"/>
                <a:gd name="connsiteY8" fmla="*/ 150552 h 211082"/>
                <a:gd name="connsiteX9" fmla="*/ 300393 w 1059218"/>
                <a:gd name="connsiteY9" fmla="*/ 207702 h 211082"/>
                <a:gd name="connsiteX10" fmla="*/ 357543 w 1059218"/>
                <a:gd name="connsiteY10" fmla="*/ 195002 h 211082"/>
                <a:gd name="connsiteX11" fmla="*/ 1943 w 1059218"/>
                <a:gd name="connsiteY11" fmla="*/ 204527 h 211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9218" h="211082">
                  <a:moveTo>
                    <a:pt x="1943" y="204527"/>
                  </a:moveTo>
                  <a:cubicBezTo>
                    <a:pt x="32635" y="202939"/>
                    <a:pt x="464435" y="186006"/>
                    <a:pt x="541693" y="185477"/>
                  </a:cubicBezTo>
                  <a:cubicBezTo>
                    <a:pt x="618951" y="184948"/>
                    <a:pt x="411518" y="230456"/>
                    <a:pt x="465493" y="201352"/>
                  </a:cubicBezTo>
                  <a:cubicBezTo>
                    <a:pt x="519468" y="172248"/>
                    <a:pt x="806806" y="40485"/>
                    <a:pt x="865543" y="10852"/>
                  </a:cubicBezTo>
                  <a:cubicBezTo>
                    <a:pt x="924280" y="-18781"/>
                    <a:pt x="785639" y="21435"/>
                    <a:pt x="817918" y="23552"/>
                  </a:cubicBezTo>
                  <a:cubicBezTo>
                    <a:pt x="850197" y="25669"/>
                    <a:pt x="1059218" y="23552"/>
                    <a:pt x="1059218" y="23552"/>
                  </a:cubicBezTo>
                  <a:cubicBezTo>
                    <a:pt x="1057631" y="23552"/>
                    <a:pt x="898881" y="-790"/>
                    <a:pt x="808393" y="23552"/>
                  </a:cubicBezTo>
                  <a:cubicBezTo>
                    <a:pt x="717906" y="47894"/>
                    <a:pt x="552276" y="148435"/>
                    <a:pt x="516293" y="169602"/>
                  </a:cubicBezTo>
                  <a:cubicBezTo>
                    <a:pt x="480310" y="190769"/>
                    <a:pt x="628476" y="144202"/>
                    <a:pt x="592493" y="150552"/>
                  </a:cubicBezTo>
                  <a:cubicBezTo>
                    <a:pt x="556510" y="156902"/>
                    <a:pt x="339551" y="200294"/>
                    <a:pt x="300393" y="207702"/>
                  </a:cubicBezTo>
                  <a:cubicBezTo>
                    <a:pt x="261235" y="215110"/>
                    <a:pt x="401464" y="194473"/>
                    <a:pt x="357543" y="195002"/>
                  </a:cubicBezTo>
                  <a:cubicBezTo>
                    <a:pt x="313622" y="195531"/>
                    <a:pt x="-28749" y="206115"/>
                    <a:pt x="1943" y="2045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" name="フリーフォーム 205">
              <a:extLst>
                <a:ext uri="{FF2B5EF4-FFF2-40B4-BE49-F238E27FC236}">
                  <a16:creationId xmlns:a16="http://schemas.microsoft.com/office/drawing/2014/main" id="{2DFDDED9-24F8-F9B9-E236-A9DF9E2F2E61}"/>
                </a:ext>
              </a:extLst>
            </p:cNvPr>
            <p:cNvSpPr/>
            <p:nvPr/>
          </p:nvSpPr>
          <p:spPr>
            <a:xfrm>
              <a:off x="4108306" y="3241638"/>
              <a:ext cx="232177" cy="44487"/>
            </a:xfrm>
            <a:custGeom>
              <a:avLst/>
              <a:gdLst>
                <a:gd name="connsiteX0" fmla="*/ 144 w 232177"/>
                <a:gd name="connsiteY0" fmla="*/ 37 h 44487"/>
                <a:gd name="connsiteX1" fmla="*/ 69994 w 232177"/>
                <a:gd name="connsiteY1" fmla="*/ 31787 h 44487"/>
                <a:gd name="connsiteX2" fmla="*/ 28719 w 232177"/>
                <a:gd name="connsiteY2" fmla="*/ 44487 h 44487"/>
                <a:gd name="connsiteX3" fmla="*/ 139844 w 232177"/>
                <a:gd name="connsiteY3" fmla="*/ 31787 h 44487"/>
                <a:gd name="connsiteX4" fmla="*/ 231919 w 232177"/>
                <a:gd name="connsiteY4" fmla="*/ 41312 h 44487"/>
                <a:gd name="connsiteX5" fmla="*/ 168419 w 232177"/>
                <a:gd name="connsiteY5" fmla="*/ 28612 h 44487"/>
                <a:gd name="connsiteX6" fmla="*/ 196994 w 232177"/>
                <a:gd name="connsiteY6" fmla="*/ 6387 h 44487"/>
                <a:gd name="connsiteX7" fmla="*/ 104919 w 232177"/>
                <a:gd name="connsiteY7" fmla="*/ 28612 h 44487"/>
                <a:gd name="connsiteX8" fmla="*/ 143019 w 232177"/>
                <a:gd name="connsiteY8" fmla="*/ 28612 h 44487"/>
                <a:gd name="connsiteX9" fmla="*/ 92219 w 232177"/>
                <a:gd name="connsiteY9" fmla="*/ 25437 h 44487"/>
                <a:gd name="connsiteX10" fmla="*/ 144 w 232177"/>
                <a:gd name="connsiteY10" fmla="*/ 37 h 4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2177" h="44487">
                  <a:moveTo>
                    <a:pt x="144" y="37"/>
                  </a:moveTo>
                  <a:cubicBezTo>
                    <a:pt x="-3560" y="1095"/>
                    <a:pt x="65232" y="24379"/>
                    <a:pt x="69994" y="31787"/>
                  </a:cubicBezTo>
                  <a:cubicBezTo>
                    <a:pt x="74757" y="39195"/>
                    <a:pt x="17077" y="44487"/>
                    <a:pt x="28719" y="44487"/>
                  </a:cubicBezTo>
                  <a:cubicBezTo>
                    <a:pt x="40361" y="44487"/>
                    <a:pt x="105977" y="32316"/>
                    <a:pt x="139844" y="31787"/>
                  </a:cubicBezTo>
                  <a:cubicBezTo>
                    <a:pt x="173711" y="31258"/>
                    <a:pt x="227157" y="41841"/>
                    <a:pt x="231919" y="41312"/>
                  </a:cubicBezTo>
                  <a:cubicBezTo>
                    <a:pt x="236682" y="40783"/>
                    <a:pt x="174240" y="34433"/>
                    <a:pt x="168419" y="28612"/>
                  </a:cubicBezTo>
                  <a:cubicBezTo>
                    <a:pt x="162598" y="22791"/>
                    <a:pt x="207577" y="6387"/>
                    <a:pt x="196994" y="6387"/>
                  </a:cubicBezTo>
                  <a:cubicBezTo>
                    <a:pt x="186411" y="6387"/>
                    <a:pt x="113915" y="24908"/>
                    <a:pt x="104919" y="28612"/>
                  </a:cubicBezTo>
                  <a:cubicBezTo>
                    <a:pt x="95923" y="32316"/>
                    <a:pt x="145136" y="29141"/>
                    <a:pt x="143019" y="28612"/>
                  </a:cubicBezTo>
                  <a:cubicBezTo>
                    <a:pt x="140902" y="28083"/>
                    <a:pt x="112856" y="30199"/>
                    <a:pt x="92219" y="25437"/>
                  </a:cubicBezTo>
                  <a:cubicBezTo>
                    <a:pt x="71582" y="20675"/>
                    <a:pt x="3848" y="-1021"/>
                    <a:pt x="144" y="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" name="フリーフォーム 206">
              <a:extLst>
                <a:ext uri="{FF2B5EF4-FFF2-40B4-BE49-F238E27FC236}">
                  <a16:creationId xmlns:a16="http://schemas.microsoft.com/office/drawing/2014/main" id="{56DD0D9F-7EF1-67B9-22E2-70D7C3904CA9}"/>
                </a:ext>
              </a:extLst>
            </p:cNvPr>
            <p:cNvSpPr/>
            <p:nvPr/>
          </p:nvSpPr>
          <p:spPr>
            <a:xfrm>
              <a:off x="4181374" y="3555156"/>
              <a:ext cx="481388" cy="62501"/>
            </a:xfrm>
            <a:custGeom>
              <a:avLst/>
              <a:gdLst>
                <a:gd name="connsiteX0" fmla="*/ 101 w 481388"/>
                <a:gd name="connsiteY0" fmla="*/ 19894 h 62501"/>
                <a:gd name="connsiteX1" fmla="*/ 254101 w 481388"/>
                <a:gd name="connsiteY1" fmla="*/ 54819 h 62501"/>
                <a:gd name="connsiteX2" fmla="*/ 146151 w 481388"/>
                <a:gd name="connsiteY2" fmla="*/ 61169 h 62501"/>
                <a:gd name="connsiteX3" fmla="*/ 323951 w 481388"/>
                <a:gd name="connsiteY3" fmla="*/ 35769 h 62501"/>
                <a:gd name="connsiteX4" fmla="*/ 295376 w 481388"/>
                <a:gd name="connsiteY4" fmla="*/ 38944 h 62501"/>
                <a:gd name="connsiteX5" fmla="*/ 374751 w 481388"/>
                <a:gd name="connsiteY5" fmla="*/ 10369 h 62501"/>
                <a:gd name="connsiteX6" fmla="*/ 479526 w 481388"/>
                <a:gd name="connsiteY6" fmla="*/ 844 h 62501"/>
                <a:gd name="connsiteX7" fmla="*/ 279501 w 481388"/>
                <a:gd name="connsiteY7" fmla="*/ 29419 h 62501"/>
                <a:gd name="connsiteX8" fmla="*/ 184251 w 481388"/>
                <a:gd name="connsiteY8" fmla="*/ 45294 h 62501"/>
                <a:gd name="connsiteX9" fmla="*/ 222351 w 481388"/>
                <a:gd name="connsiteY9" fmla="*/ 45294 h 62501"/>
                <a:gd name="connsiteX10" fmla="*/ 101 w 481388"/>
                <a:gd name="connsiteY10" fmla="*/ 19894 h 62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1388" h="62501">
                  <a:moveTo>
                    <a:pt x="101" y="19894"/>
                  </a:moveTo>
                  <a:cubicBezTo>
                    <a:pt x="5393" y="21481"/>
                    <a:pt x="229759" y="47940"/>
                    <a:pt x="254101" y="54819"/>
                  </a:cubicBezTo>
                  <a:cubicBezTo>
                    <a:pt x="278443" y="61698"/>
                    <a:pt x="134509" y="64344"/>
                    <a:pt x="146151" y="61169"/>
                  </a:cubicBezTo>
                  <a:cubicBezTo>
                    <a:pt x="157793" y="57994"/>
                    <a:pt x="299080" y="39473"/>
                    <a:pt x="323951" y="35769"/>
                  </a:cubicBezTo>
                  <a:cubicBezTo>
                    <a:pt x="348822" y="32065"/>
                    <a:pt x="286909" y="43177"/>
                    <a:pt x="295376" y="38944"/>
                  </a:cubicBezTo>
                  <a:cubicBezTo>
                    <a:pt x="303843" y="34711"/>
                    <a:pt x="344059" y="16719"/>
                    <a:pt x="374751" y="10369"/>
                  </a:cubicBezTo>
                  <a:cubicBezTo>
                    <a:pt x="405443" y="4019"/>
                    <a:pt x="495401" y="-2331"/>
                    <a:pt x="479526" y="844"/>
                  </a:cubicBezTo>
                  <a:cubicBezTo>
                    <a:pt x="463651" y="4019"/>
                    <a:pt x="328713" y="22011"/>
                    <a:pt x="279501" y="29419"/>
                  </a:cubicBezTo>
                  <a:cubicBezTo>
                    <a:pt x="230289" y="36827"/>
                    <a:pt x="193776" y="42648"/>
                    <a:pt x="184251" y="45294"/>
                  </a:cubicBezTo>
                  <a:cubicBezTo>
                    <a:pt x="174726" y="47940"/>
                    <a:pt x="245634" y="48469"/>
                    <a:pt x="222351" y="45294"/>
                  </a:cubicBezTo>
                  <a:cubicBezTo>
                    <a:pt x="199068" y="42119"/>
                    <a:pt x="-5191" y="18307"/>
                    <a:pt x="101" y="198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" name="フリーフォーム 207">
              <a:extLst>
                <a:ext uri="{FF2B5EF4-FFF2-40B4-BE49-F238E27FC236}">
                  <a16:creationId xmlns:a16="http://schemas.microsoft.com/office/drawing/2014/main" id="{1C78384A-BCA7-C6BB-1649-5CED62789DB4}"/>
                </a:ext>
              </a:extLst>
            </p:cNvPr>
            <p:cNvSpPr/>
            <p:nvPr/>
          </p:nvSpPr>
          <p:spPr>
            <a:xfrm>
              <a:off x="4074464" y="3530507"/>
              <a:ext cx="88020" cy="231923"/>
            </a:xfrm>
            <a:custGeom>
              <a:avLst/>
              <a:gdLst>
                <a:gd name="connsiteX0" fmla="*/ 8586 w 88020"/>
                <a:gd name="connsiteY0" fmla="*/ 93 h 231923"/>
                <a:gd name="connsiteX1" fmla="*/ 5411 w 88020"/>
                <a:gd name="connsiteY1" fmla="*/ 79468 h 231923"/>
                <a:gd name="connsiteX2" fmla="*/ 81611 w 88020"/>
                <a:gd name="connsiteY2" fmla="*/ 168368 h 231923"/>
                <a:gd name="connsiteX3" fmla="*/ 59386 w 88020"/>
                <a:gd name="connsiteY3" fmla="*/ 139793 h 231923"/>
                <a:gd name="connsiteX4" fmla="*/ 87961 w 88020"/>
                <a:gd name="connsiteY4" fmla="*/ 231868 h 231923"/>
                <a:gd name="connsiteX5" fmla="*/ 65736 w 88020"/>
                <a:gd name="connsiteY5" fmla="*/ 152493 h 231923"/>
                <a:gd name="connsiteX6" fmla="*/ 27636 w 88020"/>
                <a:gd name="connsiteY6" fmla="*/ 95343 h 231923"/>
                <a:gd name="connsiteX7" fmla="*/ 8586 w 88020"/>
                <a:gd name="connsiteY7" fmla="*/ 93 h 231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020" h="231923">
                  <a:moveTo>
                    <a:pt x="8586" y="93"/>
                  </a:moveTo>
                  <a:cubicBezTo>
                    <a:pt x="4882" y="-2553"/>
                    <a:pt x="-6760" y="51422"/>
                    <a:pt x="5411" y="79468"/>
                  </a:cubicBezTo>
                  <a:cubicBezTo>
                    <a:pt x="17582" y="107514"/>
                    <a:pt x="72615" y="158314"/>
                    <a:pt x="81611" y="168368"/>
                  </a:cubicBezTo>
                  <a:cubicBezTo>
                    <a:pt x="90607" y="178422"/>
                    <a:pt x="58328" y="129210"/>
                    <a:pt x="59386" y="139793"/>
                  </a:cubicBezTo>
                  <a:cubicBezTo>
                    <a:pt x="60444" y="150376"/>
                    <a:pt x="86903" y="229751"/>
                    <a:pt x="87961" y="231868"/>
                  </a:cubicBezTo>
                  <a:cubicBezTo>
                    <a:pt x="89019" y="233985"/>
                    <a:pt x="75790" y="175247"/>
                    <a:pt x="65736" y="152493"/>
                  </a:cubicBezTo>
                  <a:cubicBezTo>
                    <a:pt x="55682" y="129739"/>
                    <a:pt x="35044" y="112805"/>
                    <a:pt x="27636" y="95343"/>
                  </a:cubicBezTo>
                  <a:cubicBezTo>
                    <a:pt x="20228" y="77881"/>
                    <a:pt x="12290" y="2739"/>
                    <a:pt x="8586" y="93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" name="フリーフォーム 208">
              <a:extLst>
                <a:ext uri="{FF2B5EF4-FFF2-40B4-BE49-F238E27FC236}">
                  <a16:creationId xmlns:a16="http://schemas.microsoft.com/office/drawing/2014/main" id="{15B55B83-7489-7B3A-7089-FB6FE85CFCC2}"/>
                </a:ext>
              </a:extLst>
            </p:cNvPr>
            <p:cNvSpPr/>
            <p:nvPr/>
          </p:nvSpPr>
          <p:spPr>
            <a:xfrm>
              <a:off x="4460867" y="3727365"/>
              <a:ext cx="105947" cy="174738"/>
            </a:xfrm>
            <a:custGeom>
              <a:avLst/>
              <a:gdLst>
                <a:gd name="connsiteX0" fmla="*/ 8 w 105947"/>
                <a:gd name="connsiteY0" fmla="*/ 85 h 174738"/>
                <a:gd name="connsiteX1" fmla="*/ 104783 w 105947"/>
                <a:gd name="connsiteY1" fmla="*/ 79460 h 174738"/>
                <a:gd name="connsiteX2" fmla="*/ 57158 w 105947"/>
                <a:gd name="connsiteY2" fmla="*/ 133435 h 174738"/>
                <a:gd name="connsiteX3" fmla="*/ 73033 w 105947"/>
                <a:gd name="connsiteY3" fmla="*/ 104860 h 174738"/>
                <a:gd name="connsiteX4" fmla="*/ 6358 w 105947"/>
                <a:gd name="connsiteY4" fmla="*/ 174710 h 174738"/>
                <a:gd name="connsiteX5" fmla="*/ 98433 w 105947"/>
                <a:gd name="connsiteY5" fmla="*/ 95335 h 174738"/>
                <a:gd name="connsiteX6" fmla="*/ 8 w 105947"/>
                <a:gd name="connsiteY6" fmla="*/ 85 h 174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947" h="174738">
                  <a:moveTo>
                    <a:pt x="8" y="85"/>
                  </a:moveTo>
                  <a:cubicBezTo>
                    <a:pt x="1066" y="-2561"/>
                    <a:pt x="95258" y="57235"/>
                    <a:pt x="104783" y="79460"/>
                  </a:cubicBezTo>
                  <a:cubicBezTo>
                    <a:pt x="114308" y="101685"/>
                    <a:pt x="62450" y="129202"/>
                    <a:pt x="57158" y="133435"/>
                  </a:cubicBezTo>
                  <a:cubicBezTo>
                    <a:pt x="51866" y="137668"/>
                    <a:pt x="81500" y="97981"/>
                    <a:pt x="73033" y="104860"/>
                  </a:cubicBezTo>
                  <a:cubicBezTo>
                    <a:pt x="64566" y="111739"/>
                    <a:pt x="2125" y="176297"/>
                    <a:pt x="6358" y="174710"/>
                  </a:cubicBezTo>
                  <a:cubicBezTo>
                    <a:pt x="10591" y="173123"/>
                    <a:pt x="95258" y="120735"/>
                    <a:pt x="98433" y="95335"/>
                  </a:cubicBezTo>
                  <a:cubicBezTo>
                    <a:pt x="101608" y="69935"/>
                    <a:pt x="-1050" y="2731"/>
                    <a:pt x="8" y="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" name="フリーフォーム 209">
              <a:extLst>
                <a:ext uri="{FF2B5EF4-FFF2-40B4-BE49-F238E27FC236}">
                  <a16:creationId xmlns:a16="http://schemas.microsoft.com/office/drawing/2014/main" id="{DE3BECF9-F2B1-0E45-EB77-07BFDFFC0EAD}"/>
                </a:ext>
              </a:extLst>
            </p:cNvPr>
            <p:cNvSpPr/>
            <p:nvPr/>
          </p:nvSpPr>
          <p:spPr>
            <a:xfrm>
              <a:off x="4574730" y="2882379"/>
              <a:ext cx="201732" cy="468444"/>
            </a:xfrm>
            <a:custGeom>
              <a:avLst/>
              <a:gdLst>
                <a:gd name="connsiteX0" fmla="*/ 445 w 201732"/>
                <a:gd name="connsiteY0" fmla="*/ 521 h 468444"/>
                <a:gd name="connsiteX1" fmla="*/ 32195 w 201732"/>
                <a:gd name="connsiteY1" fmla="*/ 121171 h 468444"/>
                <a:gd name="connsiteX2" fmla="*/ 9970 w 201732"/>
                <a:gd name="connsiteY2" fmla="*/ 117996 h 468444"/>
                <a:gd name="connsiteX3" fmla="*/ 82995 w 201732"/>
                <a:gd name="connsiteY3" fmla="*/ 146571 h 468444"/>
                <a:gd name="connsiteX4" fmla="*/ 60770 w 201732"/>
                <a:gd name="connsiteY4" fmla="*/ 152921 h 468444"/>
                <a:gd name="connsiteX5" fmla="*/ 136970 w 201732"/>
                <a:gd name="connsiteY5" fmla="*/ 235471 h 468444"/>
                <a:gd name="connsiteX6" fmla="*/ 149670 w 201732"/>
                <a:gd name="connsiteY6" fmla="*/ 251346 h 468444"/>
                <a:gd name="connsiteX7" fmla="*/ 200470 w 201732"/>
                <a:gd name="connsiteY7" fmla="*/ 467246 h 468444"/>
                <a:gd name="connsiteX8" fmla="*/ 184595 w 201732"/>
                <a:gd name="connsiteY8" fmla="*/ 333896 h 468444"/>
                <a:gd name="connsiteX9" fmla="*/ 165545 w 201732"/>
                <a:gd name="connsiteY9" fmla="*/ 235471 h 468444"/>
                <a:gd name="connsiteX10" fmla="*/ 159195 w 201732"/>
                <a:gd name="connsiteY10" fmla="*/ 273571 h 468444"/>
                <a:gd name="connsiteX11" fmla="*/ 60770 w 201732"/>
                <a:gd name="connsiteY11" fmla="*/ 175146 h 468444"/>
                <a:gd name="connsiteX12" fmla="*/ 445 w 201732"/>
                <a:gd name="connsiteY12" fmla="*/ 521 h 468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1732" h="468444">
                  <a:moveTo>
                    <a:pt x="445" y="521"/>
                  </a:moveTo>
                  <a:cubicBezTo>
                    <a:pt x="-4317" y="-8475"/>
                    <a:pt x="30608" y="101592"/>
                    <a:pt x="32195" y="121171"/>
                  </a:cubicBezTo>
                  <a:cubicBezTo>
                    <a:pt x="33782" y="140750"/>
                    <a:pt x="1503" y="113763"/>
                    <a:pt x="9970" y="117996"/>
                  </a:cubicBezTo>
                  <a:cubicBezTo>
                    <a:pt x="18437" y="122229"/>
                    <a:pt x="74528" y="140750"/>
                    <a:pt x="82995" y="146571"/>
                  </a:cubicBezTo>
                  <a:cubicBezTo>
                    <a:pt x="91462" y="152392"/>
                    <a:pt x="51774" y="138104"/>
                    <a:pt x="60770" y="152921"/>
                  </a:cubicBezTo>
                  <a:cubicBezTo>
                    <a:pt x="69766" y="167738"/>
                    <a:pt x="136970" y="235471"/>
                    <a:pt x="136970" y="235471"/>
                  </a:cubicBezTo>
                  <a:cubicBezTo>
                    <a:pt x="151787" y="251875"/>
                    <a:pt x="139087" y="212717"/>
                    <a:pt x="149670" y="251346"/>
                  </a:cubicBezTo>
                  <a:cubicBezTo>
                    <a:pt x="160253" y="289975"/>
                    <a:pt x="194649" y="453488"/>
                    <a:pt x="200470" y="467246"/>
                  </a:cubicBezTo>
                  <a:cubicBezTo>
                    <a:pt x="206291" y="481004"/>
                    <a:pt x="190416" y="372525"/>
                    <a:pt x="184595" y="333896"/>
                  </a:cubicBezTo>
                  <a:cubicBezTo>
                    <a:pt x="178774" y="295267"/>
                    <a:pt x="169778" y="245525"/>
                    <a:pt x="165545" y="235471"/>
                  </a:cubicBezTo>
                  <a:cubicBezTo>
                    <a:pt x="161312" y="225417"/>
                    <a:pt x="176657" y="283625"/>
                    <a:pt x="159195" y="273571"/>
                  </a:cubicBezTo>
                  <a:cubicBezTo>
                    <a:pt x="141733" y="263517"/>
                    <a:pt x="86170" y="216950"/>
                    <a:pt x="60770" y="175146"/>
                  </a:cubicBezTo>
                  <a:cubicBezTo>
                    <a:pt x="35370" y="133342"/>
                    <a:pt x="5207" y="9517"/>
                    <a:pt x="445" y="521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" name="フリーフォーム 210">
              <a:extLst>
                <a:ext uri="{FF2B5EF4-FFF2-40B4-BE49-F238E27FC236}">
                  <a16:creationId xmlns:a16="http://schemas.microsoft.com/office/drawing/2014/main" id="{7EB703BD-26E5-985C-5242-04E44936C6DD}"/>
                </a:ext>
              </a:extLst>
            </p:cNvPr>
            <p:cNvSpPr/>
            <p:nvPr/>
          </p:nvSpPr>
          <p:spPr>
            <a:xfrm>
              <a:off x="4616272" y="3176401"/>
              <a:ext cx="109765" cy="339471"/>
            </a:xfrm>
            <a:custGeom>
              <a:avLst/>
              <a:gdLst>
                <a:gd name="connsiteX0" fmla="*/ 178 w 109765"/>
                <a:gd name="connsiteY0" fmla="*/ 1774 h 339471"/>
                <a:gd name="connsiteX1" fmla="*/ 82728 w 109765"/>
                <a:gd name="connsiteY1" fmla="*/ 49399 h 339471"/>
                <a:gd name="connsiteX2" fmla="*/ 85903 w 109765"/>
                <a:gd name="connsiteY2" fmla="*/ 160524 h 339471"/>
                <a:gd name="connsiteX3" fmla="*/ 82728 w 109765"/>
                <a:gd name="connsiteY3" fmla="*/ 128774 h 339471"/>
                <a:gd name="connsiteX4" fmla="*/ 66853 w 109765"/>
                <a:gd name="connsiteY4" fmla="*/ 338324 h 339471"/>
                <a:gd name="connsiteX5" fmla="*/ 79553 w 109765"/>
                <a:gd name="connsiteY5" fmla="*/ 208149 h 339471"/>
                <a:gd name="connsiteX6" fmla="*/ 108128 w 109765"/>
                <a:gd name="connsiteY6" fmla="*/ 106549 h 339471"/>
                <a:gd name="connsiteX7" fmla="*/ 178 w 109765"/>
                <a:gd name="connsiteY7" fmla="*/ 1774 h 33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765" h="339471">
                  <a:moveTo>
                    <a:pt x="178" y="1774"/>
                  </a:moveTo>
                  <a:cubicBezTo>
                    <a:pt x="-4055" y="-7751"/>
                    <a:pt x="68441" y="22941"/>
                    <a:pt x="82728" y="49399"/>
                  </a:cubicBezTo>
                  <a:cubicBezTo>
                    <a:pt x="97015" y="75857"/>
                    <a:pt x="85903" y="147295"/>
                    <a:pt x="85903" y="160524"/>
                  </a:cubicBezTo>
                  <a:cubicBezTo>
                    <a:pt x="85903" y="173753"/>
                    <a:pt x="85903" y="99141"/>
                    <a:pt x="82728" y="128774"/>
                  </a:cubicBezTo>
                  <a:cubicBezTo>
                    <a:pt x="79553" y="158407"/>
                    <a:pt x="67382" y="325095"/>
                    <a:pt x="66853" y="338324"/>
                  </a:cubicBezTo>
                  <a:cubicBezTo>
                    <a:pt x="66324" y="351553"/>
                    <a:pt x="72674" y="246778"/>
                    <a:pt x="79553" y="208149"/>
                  </a:cubicBezTo>
                  <a:cubicBezTo>
                    <a:pt x="86432" y="169520"/>
                    <a:pt x="117124" y="139357"/>
                    <a:pt x="108128" y="106549"/>
                  </a:cubicBezTo>
                  <a:cubicBezTo>
                    <a:pt x="99132" y="73741"/>
                    <a:pt x="4411" y="11299"/>
                    <a:pt x="178" y="17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" name="フリーフォーム 211">
              <a:extLst>
                <a:ext uri="{FF2B5EF4-FFF2-40B4-BE49-F238E27FC236}">
                  <a16:creationId xmlns:a16="http://schemas.microsoft.com/office/drawing/2014/main" id="{9A414EDF-A54F-50AB-BAA8-40FE56D7F94F}"/>
                </a:ext>
              </a:extLst>
            </p:cNvPr>
            <p:cNvSpPr/>
            <p:nvPr/>
          </p:nvSpPr>
          <p:spPr>
            <a:xfrm>
              <a:off x="5321277" y="3398640"/>
              <a:ext cx="301964" cy="509883"/>
            </a:xfrm>
            <a:custGeom>
              <a:avLst/>
              <a:gdLst>
                <a:gd name="connsiteX0" fmla="*/ 301648 w 301964"/>
                <a:gd name="connsiteY0" fmla="*/ 1785 h 509883"/>
                <a:gd name="connsiteX1" fmla="*/ 168298 w 301964"/>
                <a:gd name="connsiteY1" fmla="*/ 176410 h 509883"/>
                <a:gd name="connsiteX2" fmla="*/ 206398 w 301964"/>
                <a:gd name="connsiteY2" fmla="*/ 135135 h 509883"/>
                <a:gd name="connsiteX3" fmla="*/ 149248 w 301964"/>
                <a:gd name="connsiteY3" fmla="*/ 284360 h 509883"/>
                <a:gd name="connsiteX4" fmla="*/ 174648 w 301964"/>
                <a:gd name="connsiteY4" fmla="*/ 239910 h 509883"/>
                <a:gd name="connsiteX5" fmla="*/ 23 w 301964"/>
                <a:gd name="connsiteY5" fmla="*/ 509785 h 509883"/>
                <a:gd name="connsiteX6" fmla="*/ 161948 w 301964"/>
                <a:gd name="connsiteY6" fmla="*/ 271660 h 509883"/>
                <a:gd name="connsiteX7" fmla="*/ 123848 w 301964"/>
                <a:gd name="connsiteY7" fmla="*/ 303410 h 509883"/>
                <a:gd name="connsiteX8" fmla="*/ 301648 w 301964"/>
                <a:gd name="connsiteY8" fmla="*/ 1785 h 509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1964" h="509883">
                  <a:moveTo>
                    <a:pt x="301648" y="1785"/>
                  </a:moveTo>
                  <a:cubicBezTo>
                    <a:pt x="309056" y="-19382"/>
                    <a:pt x="184173" y="154185"/>
                    <a:pt x="168298" y="176410"/>
                  </a:cubicBezTo>
                  <a:cubicBezTo>
                    <a:pt x="152423" y="198635"/>
                    <a:pt x="209573" y="117143"/>
                    <a:pt x="206398" y="135135"/>
                  </a:cubicBezTo>
                  <a:cubicBezTo>
                    <a:pt x="203223" y="153127"/>
                    <a:pt x="154540" y="266898"/>
                    <a:pt x="149248" y="284360"/>
                  </a:cubicBezTo>
                  <a:cubicBezTo>
                    <a:pt x="143956" y="301822"/>
                    <a:pt x="199519" y="202339"/>
                    <a:pt x="174648" y="239910"/>
                  </a:cubicBezTo>
                  <a:cubicBezTo>
                    <a:pt x="149777" y="277481"/>
                    <a:pt x="2140" y="504493"/>
                    <a:pt x="23" y="509785"/>
                  </a:cubicBezTo>
                  <a:cubicBezTo>
                    <a:pt x="-2094" y="515077"/>
                    <a:pt x="141311" y="306056"/>
                    <a:pt x="161948" y="271660"/>
                  </a:cubicBezTo>
                  <a:cubicBezTo>
                    <a:pt x="182585" y="237264"/>
                    <a:pt x="101623" y="341510"/>
                    <a:pt x="123848" y="303410"/>
                  </a:cubicBezTo>
                  <a:cubicBezTo>
                    <a:pt x="146073" y="265310"/>
                    <a:pt x="294240" y="22952"/>
                    <a:pt x="301648" y="17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" name="フリーフォーム 212">
              <a:extLst>
                <a:ext uri="{FF2B5EF4-FFF2-40B4-BE49-F238E27FC236}">
                  <a16:creationId xmlns:a16="http://schemas.microsoft.com/office/drawing/2014/main" id="{7F489D7A-11A5-1A0A-8E29-97680EDDA812}"/>
                </a:ext>
              </a:extLst>
            </p:cNvPr>
            <p:cNvSpPr/>
            <p:nvPr/>
          </p:nvSpPr>
          <p:spPr>
            <a:xfrm>
              <a:off x="5070475" y="3768607"/>
              <a:ext cx="317500" cy="171568"/>
            </a:xfrm>
            <a:custGeom>
              <a:avLst/>
              <a:gdLst>
                <a:gd name="connsiteX0" fmla="*/ 0 w 317500"/>
                <a:gd name="connsiteY0" fmla="*/ 171568 h 171568"/>
                <a:gd name="connsiteX1" fmla="*/ 149225 w 317500"/>
                <a:gd name="connsiteY1" fmla="*/ 60443 h 171568"/>
                <a:gd name="connsiteX2" fmla="*/ 317500 w 317500"/>
                <a:gd name="connsiteY2" fmla="*/ 118 h 171568"/>
                <a:gd name="connsiteX3" fmla="*/ 149225 w 317500"/>
                <a:gd name="connsiteY3" fmla="*/ 44568 h 171568"/>
                <a:gd name="connsiteX4" fmla="*/ 206375 w 317500"/>
                <a:gd name="connsiteY4" fmla="*/ 28693 h 171568"/>
                <a:gd name="connsiteX5" fmla="*/ 88900 w 317500"/>
                <a:gd name="connsiteY5" fmla="*/ 117593 h 171568"/>
                <a:gd name="connsiteX6" fmla="*/ 0 w 317500"/>
                <a:gd name="connsiteY6" fmla="*/ 171568 h 171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7500" h="171568">
                  <a:moveTo>
                    <a:pt x="0" y="171568"/>
                  </a:moveTo>
                  <a:cubicBezTo>
                    <a:pt x="48154" y="130293"/>
                    <a:pt x="96308" y="89018"/>
                    <a:pt x="149225" y="60443"/>
                  </a:cubicBezTo>
                  <a:cubicBezTo>
                    <a:pt x="202142" y="31868"/>
                    <a:pt x="317500" y="2764"/>
                    <a:pt x="317500" y="118"/>
                  </a:cubicBezTo>
                  <a:cubicBezTo>
                    <a:pt x="317500" y="-2528"/>
                    <a:pt x="167746" y="39805"/>
                    <a:pt x="149225" y="44568"/>
                  </a:cubicBezTo>
                  <a:cubicBezTo>
                    <a:pt x="130704" y="49331"/>
                    <a:pt x="216429" y="16522"/>
                    <a:pt x="206375" y="28693"/>
                  </a:cubicBezTo>
                  <a:cubicBezTo>
                    <a:pt x="196321" y="40864"/>
                    <a:pt x="88900" y="117593"/>
                    <a:pt x="88900" y="117593"/>
                  </a:cubicBezTo>
                  <a:lnTo>
                    <a:pt x="0" y="17156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" name="フリーフォーム 213">
              <a:extLst>
                <a:ext uri="{FF2B5EF4-FFF2-40B4-BE49-F238E27FC236}">
                  <a16:creationId xmlns:a16="http://schemas.microsoft.com/office/drawing/2014/main" id="{DA44C00C-D09E-F702-1FAF-E756E62A5AE1}"/>
                </a:ext>
              </a:extLst>
            </p:cNvPr>
            <p:cNvSpPr/>
            <p:nvPr/>
          </p:nvSpPr>
          <p:spPr>
            <a:xfrm>
              <a:off x="5793933" y="2642678"/>
              <a:ext cx="426693" cy="424838"/>
            </a:xfrm>
            <a:custGeom>
              <a:avLst/>
              <a:gdLst>
                <a:gd name="connsiteX0" fmla="*/ 442 w 426693"/>
                <a:gd name="connsiteY0" fmla="*/ 205297 h 424838"/>
                <a:gd name="connsiteX1" fmla="*/ 130617 w 426693"/>
                <a:gd name="connsiteY1" fmla="*/ 56072 h 424838"/>
                <a:gd name="connsiteX2" fmla="*/ 73467 w 426693"/>
                <a:gd name="connsiteY2" fmla="*/ 97347 h 424838"/>
                <a:gd name="connsiteX3" fmla="*/ 225867 w 426693"/>
                <a:gd name="connsiteY3" fmla="*/ 2097 h 424838"/>
                <a:gd name="connsiteX4" fmla="*/ 162367 w 426693"/>
                <a:gd name="connsiteY4" fmla="*/ 30672 h 424838"/>
                <a:gd name="connsiteX5" fmla="*/ 263967 w 426693"/>
                <a:gd name="connsiteY5" fmla="*/ 21147 h 424838"/>
                <a:gd name="connsiteX6" fmla="*/ 330642 w 426693"/>
                <a:gd name="connsiteY6" fmla="*/ 62422 h 424838"/>
                <a:gd name="connsiteX7" fmla="*/ 327467 w 426693"/>
                <a:gd name="connsiteY7" fmla="*/ 65597 h 424838"/>
                <a:gd name="connsiteX8" fmla="*/ 416367 w 426693"/>
                <a:gd name="connsiteY8" fmla="*/ 129097 h 424838"/>
                <a:gd name="connsiteX9" fmla="*/ 403667 w 426693"/>
                <a:gd name="connsiteY9" fmla="*/ 135447 h 424838"/>
                <a:gd name="connsiteX10" fmla="*/ 400492 w 426693"/>
                <a:gd name="connsiteY10" fmla="*/ 237047 h 424838"/>
                <a:gd name="connsiteX11" fmla="*/ 406842 w 426693"/>
                <a:gd name="connsiteY11" fmla="*/ 221172 h 424838"/>
                <a:gd name="connsiteX12" fmla="*/ 413192 w 426693"/>
                <a:gd name="connsiteY12" fmla="*/ 300547 h 424838"/>
                <a:gd name="connsiteX13" fmla="*/ 425892 w 426693"/>
                <a:gd name="connsiteY13" fmla="*/ 287847 h 424838"/>
                <a:gd name="connsiteX14" fmla="*/ 387792 w 426693"/>
                <a:gd name="connsiteY14" fmla="*/ 424372 h 424838"/>
                <a:gd name="connsiteX15" fmla="*/ 406842 w 426693"/>
                <a:gd name="connsiteY15" fmla="*/ 325947 h 424838"/>
                <a:gd name="connsiteX16" fmla="*/ 413192 w 426693"/>
                <a:gd name="connsiteY16" fmla="*/ 154497 h 424838"/>
                <a:gd name="connsiteX17" fmla="*/ 270317 w 426693"/>
                <a:gd name="connsiteY17" fmla="*/ 21147 h 424838"/>
                <a:gd name="connsiteX18" fmla="*/ 305242 w 426693"/>
                <a:gd name="connsiteY18" fmla="*/ 14797 h 424838"/>
                <a:gd name="connsiteX19" fmla="*/ 175067 w 426693"/>
                <a:gd name="connsiteY19" fmla="*/ 14797 h 424838"/>
                <a:gd name="connsiteX20" fmla="*/ 194117 w 426693"/>
                <a:gd name="connsiteY20" fmla="*/ 8447 h 424838"/>
                <a:gd name="connsiteX21" fmla="*/ 92517 w 426693"/>
                <a:gd name="connsiteY21" fmla="*/ 100522 h 424838"/>
                <a:gd name="connsiteX22" fmla="*/ 442 w 426693"/>
                <a:gd name="connsiteY22" fmla="*/ 205297 h 42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26693" h="424838">
                  <a:moveTo>
                    <a:pt x="442" y="205297"/>
                  </a:moveTo>
                  <a:cubicBezTo>
                    <a:pt x="6792" y="197889"/>
                    <a:pt x="118446" y="74064"/>
                    <a:pt x="130617" y="56072"/>
                  </a:cubicBezTo>
                  <a:cubicBezTo>
                    <a:pt x="142788" y="38080"/>
                    <a:pt x="57592" y="106343"/>
                    <a:pt x="73467" y="97347"/>
                  </a:cubicBezTo>
                  <a:cubicBezTo>
                    <a:pt x="89342" y="88351"/>
                    <a:pt x="211051" y="13209"/>
                    <a:pt x="225867" y="2097"/>
                  </a:cubicBezTo>
                  <a:cubicBezTo>
                    <a:pt x="240683" y="-9015"/>
                    <a:pt x="156017" y="27497"/>
                    <a:pt x="162367" y="30672"/>
                  </a:cubicBezTo>
                  <a:cubicBezTo>
                    <a:pt x="168717" y="33847"/>
                    <a:pt x="235921" y="15855"/>
                    <a:pt x="263967" y="21147"/>
                  </a:cubicBezTo>
                  <a:cubicBezTo>
                    <a:pt x="292013" y="26439"/>
                    <a:pt x="330642" y="62422"/>
                    <a:pt x="330642" y="62422"/>
                  </a:cubicBezTo>
                  <a:cubicBezTo>
                    <a:pt x="341225" y="69830"/>
                    <a:pt x="313180" y="54484"/>
                    <a:pt x="327467" y="65597"/>
                  </a:cubicBezTo>
                  <a:cubicBezTo>
                    <a:pt x="341755" y="76709"/>
                    <a:pt x="416367" y="129097"/>
                    <a:pt x="416367" y="129097"/>
                  </a:cubicBezTo>
                  <a:cubicBezTo>
                    <a:pt x="429067" y="140739"/>
                    <a:pt x="406313" y="117455"/>
                    <a:pt x="403667" y="135447"/>
                  </a:cubicBezTo>
                  <a:cubicBezTo>
                    <a:pt x="401021" y="153439"/>
                    <a:pt x="399963" y="222760"/>
                    <a:pt x="400492" y="237047"/>
                  </a:cubicBezTo>
                  <a:cubicBezTo>
                    <a:pt x="401021" y="251335"/>
                    <a:pt x="404725" y="210589"/>
                    <a:pt x="406842" y="221172"/>
                  </a:cubicBezTo>
                  <a:cubicBezTo>
                    <a:pt x="408959" y="231755"/>
                    <a:pt x="410017" y="289434"/>
                    <a:pt x="413192" y="300547"/>
                  </a:cubicBezTo>
                  <a:cubicBezTo>
                    <a:pt x="416367" y="311660"/>
                    <a:pt x="430125" y="267210"/>
                    <a:pt x="425892" y="287847"/>
                  </a:cubicBezTo>
                  <a:cubicBezTo>
                    <a:pt x="421659" y="308484"/>
                    <a:pt x="390967" y="418022"/>
                    <a:pt x="387792" y="424372"/>
                  </a:cubicBezTo>
                  <a:cubicBezTo>
                    <a:pt x="384617" y="430722"/>
                    <a:pt x="402609" y="370926"/>
                    <a:pt x="406842" y="325947"/>
                  </a:cubicBezTo>
                  <a:cubicBezTo>
                    <a:pt x="411075" y="280968"/>
                    <a:pt x="435946" y="205297"/>
                    <a:pt x="413192" y="154497"/>
                  </a:cubicBezTo>
                  <a:cubicBezTo>
                    <a:pt x="390438" y="103697"/>
                    <a:pt x="288309" y="44430"/>
                    <a:pt x="270317" y="21147"/>
                  </a:cubicBezTo>
                  <a:cubicBezTo>
                    <a:pt x="252325" y="-2136"/>
                    <a:pt x="321117" y="15855"/>
                    <a:pt x="305242" y="14797"/>
                  </a:cubicBezTo>
                  <a:cubicBezTo>
                    <a:pt x="289367" y="13739"/>
                    <a:pt x="175067" y="14797"/>
                    <a:pt x="175067" y="14797"/>
                  </a:cubicBezTo>
                  <a:cubicBezTo>
                    <a:pt x="156546" y="13739"/>
                    <a:pt x="207875" y="-5841"/>
                    <a:pt x="194117" y="8447"/>
                  </a:cubicBezTo>
                  <a:cubicBezTo>
                    <a:pt x="180359" y="22735"/>
                    <a:pt x="127442" y="68243"/>
                    <a:pt x="92517" y="100522"/>
                  </a:cubicBezTo>
                  <a:cubicBezTo>
                    <a:pt x="57592" y="132801"/>
                    <a:pt x="-5908" y="212705"/>
                    <a:pt x="442" y="2052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6" name="フリーフォーム 215">
              <a:extLst>
                <a:ext uri="{FF2B5EF4-FFF2-40B4-BE49-F238E27FC236}">
                  <a16:creationId xmlns:a16="http://schemas.microsoft.com/office/drawing/2014/main" id="{37C5C8A2-108A-6028-ED14-F5EF63B27C3C}"/>
                </a:ext>
              </a:extLst>
            </p:cNvPr>
            <p:cNvSpPr/>
            <p:nvPr/>
          </p:nvSpPr>
          <p:spPr>
            <a:xfrm>
              <a:off x="5746532" y="2990554"/>
              <a:ext cx="485994" cy="475451"/>
            </a:xfrm>
            <a:custGeom>
              <a:avLst/>
              <a:gdLst>
                <a:gd name="connsiteX0" fmla="*/ 485993 w 485994"/>
                <a:gd name="connsiteY0" fmla="*/ 296 h 475451"/>
                <a:gd name="connsiteX1" fmla="*/ 279618 w 485994"/>
                <a:gd name="connsiteY1" fmla="*/ 374946 h 475451"/>
                <a:gd name="connsiteX2" fmla="*/ 330418 w 485994"/>
                <a:gd name="connsiteY2" fmla="*/ 282871 h 475451"/>
                <a:gd name="connsiteX3" fmla="*/ 85943 w 485994"/>
                <a:gd name="connsiteY3" fmla="*/ 419396 h 475451"/>
                <a:gd name="connsiteX4" fmla="*/ 149443 w 485994"/>
                <a:gd name="connsiteY4" fmla="*/ 400346 h 475451"/>
                <a:gd name="connsiteX5" fmla="*/ 3393 w 485994"/>
                <a:gd name="connsiteY5" fmla="*/ 473371 h 475451"/>
                <a:gd name="connsiteX6" fmla="*/ 320893 w 485994"/>
                <a:gd name="connsiteY6" fmla="*/ 305096 h 475451"/>
                <a:gd name="connsiteX7" fmla="*/ 282793 w 485994"/>
                <a:gd name="connsiteY7" fmla="*/ 311446 h 475451"/>
                <a:gd name="connsiteX8" fmla="*/ 485993 w 485994"/>
                <a:gd name="connsiteY8" fmla="*/ 296 h 475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5994" h="475451">
                  <a:moveTo>
                    <a:pt x="485993" y="296"/>
                  </a:moveTo>
                  <a:cubicBezTo>
                    <a:pt x="485464" y="10879"/>
                    <a:pt x="279618" y="374946"/>
                    <a:pt x="279618" y="374946"/>
                  </a:cubicBezTo>
                  <a:cubicBezTo>
                    <a:pt x="253689" y="422042"/>
                    <a:pt x="362697" y="275463"/>
                    <a:pt x="330418" y="282871"/>
                  </a:cubicBezTo>
                  <a:cubicBezTo>
                    <a:pt x="298139" y="290279"/>
                    <a:pt x="116105" y="399817"/>
                    <a:pt x="85943" y="419396"/>
                  </a:cubicBezTo>
                  <a:cubicBezTo>
                    <a:pt x="55780" y="438975"/>
                    <a:pt x="163201" y="391350"/>
                    <a:pt x="149443" y="400346"/>
                  </a:cubicBezTo>
                  <a:cubicBezTo>
                    <a:pt x="135685" y="409342"/>
                    <a:pt x="-25182" y="489246"/>
                    <a:pt x="3393" y="473371"/>
                  </a:cubicBezTo>
                  <a:cubicBezTo>
                    <a:pt x="31968" y="457496"/>
                    <a:pt x="274326" y="332083"/>
                    <a:pt x="320893" y="305096"/>
                  </a:cubicBezTo>
                  <a:cubicBezTo>
                    <a:pt x="367460" y="278109"/>
                    <a:pt x="254747" y="356954"/>
                    <a:pt x="282793" y="311446"/>
                  </a:cubicBezTo>
                  <a:cubicBezTo>
                    <a:pt x="310839" y="265938"/>
                    <a:pt x="486522" y="-10287"/>
                    <a:pt x="485993" y="2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" name="フリーフォーム 216">
              <a:extLst>
                <a:ext uri="{FF2B5EF4-FFF2-40B4-BE49-F238E27FC236}">
                  <a16:creationId xmlns:a16="http://schemas.microsoft.com/office/drawing/2014/main" id="{AFAB05C6-F312-FAC1-B80F-3470A9D8010C}"/>
                </a:ext>
              </a:extLst>
            </p:cNvPr>
            <p:cNvSpPr/>
            <p:nvPr/>
          </p:nvSpPr>
          <p:spPr>
            <a:xfrm>
              <a:off x="5689600" y="2746230"/>
              <a:ext cx="216275" cy="212872"/>
            </a:xfrm>
            <a:custGeom>
              <a:avLst/>
              <a:gdLst>
                <a:gd name="connsiteX0" fmla="*/ 215900 w 216275"/>
                <a:gd name="connsiteY0" fmla="*/ 145 h 212872"/>
                <a:gd name="connsiteX1" fmla="*/ 133350 w 216275"/>
                <a:gd name="connsiteY1" fmla="*/ 120795 h 212872"/>
                <a:gd name="connsiteX2" fmla="*/ 0 w 216275"/>
                <a:gd name="connsiteY2" fmla="*/ 212870 h 212872"/>
                <a:gd name="connsiteX3" fmla="*/ 133350 w 216275"/>
                <a:gd name="connsiteY3" fmla="*/ 123970 h 212872"/>
                <a:gd name="connsiteX4" fmla="*/ 101600 w 216275"/>
                <a:gd name="connsiteY4" fmla="*/ 146195 h 212872"/>
                <a:gd name="connsiteX5" fmla="*/ 215900 w 216275"/>
                <a:gd name="connsiteY5" fmla="*/ 145 h 212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275" h="212872">
                  <a:moveTo>
                    <a:pt x="215900" y="145"/>
                  </a:moveTo>
                  <a:cubicBezTo>
                    <a:pt x="221192" y="-4088"/>
                    <a:pt x="169333" y="85341"/>
                    <a:pt x="133350" y="120795"/>
                  </a:cubicBezTo>
                  <a:cubicBezTo>
                    <a:pt x="97367" y="156249"/>
                    <a:pt x="0" y="212341"/>
                    <a:pt x="0" y="212870"/>
                  </a:cubicBezTo>
                  <a:cubicBezTo>
                    <a:pt x="0" y="213399"/>
                    <a:pt x="116417" y="135082"/>
                    <a:pt x="133350" y="123970"/>
                  </a:cubicBezTo>
                  <a:cubicBezTo>
                    <a:pt x="150283" y="112858"/>
                    <a:pt x="90487" y="174241"/>
                    <a:pt x="101600" y="146195"/>
                  </a:cubicBezTo>
                  <a:cubicBezTo>
                    <a:pt x="112712" y="118149"/>
                    <a:pt x="210608" y="4378"/>
                    <a:pt x="215900" y="1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" name="フリーフォーム 217">
              <a:extLst>
                <a:ext uri="{FF2B5EF4-FFF2-40B4-BE49-F238E27FC236}">
                  <a16:creationId xmlns:a16="http://schemas.microsoft.com/office/drawing/2014/main" id="{1551FAD6-CB7E-E75A-C88E-DC13A0F29A12}"/>
                </a:ext>
              </a:extLst>
            </p:cNvPr>
            <p:cNvSpPr/>
            <p:nvPr/>
          </p:nvSpPr>
          <p:spPr>
            <a:xfrm>
              <a:off x="5860613" y="2701999"/>
              <a:ext cx="339048" cy="603179"/>
            </a:xfrm>
            <a:custGeom>
              <a:avLst/>
              <a:gdLst>
                <a:gd name="connsiteX0" fmla="*/ 437 w 339048"/>
                <a:gd name="connsiteY0" fmla="*/ 231701 h 603179"/>
                <a:gd name="connsiteX1" fmla="*/ 92512 w 339048"/>
                <a:gd name="connsiteY1" fmla="*/ 31676 h 603179"/>
                <a:gd name="connsiteX2" fmla="*/ 63937 w 339048"/>
                <a:gd name="connsiteY2" fmla="*/ 72951 h 603179"/>
                <a:gd name="connsiteX3" fmla="*/ 187762 w 339048"/>
                <a:gd name="connsiteY3" fmla="*/ 12626 h 603179"/>
                <a:gd name="connsiteX4" fmla="*/ 140137 w 339048"/>
                <a:gd name="connsiteY4" fmla="*/ 15801 h 603179"/>
                <a:gd name="connsiteX5" fmla="*/ 216337 w 339048"/>
                <a:gd name="connsiteY5" fmla="*/ 22151 h 603179"/>
                <a:gd name="connsiteX6" fmla="*/ 317937 w 339048"/>
                <a:gd name="connsiteY6" fmla="*/ 130101 h 603179"/>
                <a:gd name="connsiteX7" fmla="*/ 317937 w 339048"/>
                <a:gd name="connsiteY7" fmla="*/ 107876 h 603179"/>
                <a:gd name="connsiteX8" fmla="*/ 336987 w 339048"/>
                <a:gd name="connsiteY8" fmla="*/ 250751 h 603179"/>
                <a:gd name="connsiteX9" fmla="*/ 292537 w 339048"/>
                <a:gd name="connsiteY9" fmla="*/ 371401 h 603179"/>
                <a:gd name="connsiteX10" fmla="*/ 229037 w 339048"/>
                <a:gd name="connsiteY10" fmla="*/ 479351 h 603179"/>
                <a:gd name="connsiteX11" fmla="*/ 86162 w 339048"/>
                <a:gd name="connsiteY11" fmla="*/ 603176 h 603179"/>
                <a:gd name="connsiteX12" fmla="*/ 200462 w 339048"/>
                <a:gd name="connsiteY12" fmla="*/ 482526 h 603179"/>
                <a:gd name="connsiteX13" fmla="*/ 330637 w 339048"/>
                <a:gd name="connsiteY13" fmla="*/ 234876 h 603179"/>
                <a:gd name="connsiteX14" fmla="*/ 321112 w 339048"/>
                <a:gd name="connsiteY14" fmla="*/ 209476 h 603179"/>
                <a:gd name="connsiteX15" fmla="*/ 279837 w 339048"/>
                <a:gd name="connsiteY15" fmla="*/ 31676 h 603179"/>
                <a:gd name="connsiteX16" fmla="*/ 133787 w 339048"/>
                <a:gd name="connsiteY16" fmla="*/ 25326 h 603179"/>
                <a:gd name="connsiteX17" fmla="*/ 136962 w 339048"/>
                <a:gd name="connsiteY17" fmla="*/ 12626 h 603179"/>
                <a:gd name="connsiteX18" fmla="*/ 437 w 339048"/>
                <a:gd name="connsiteY18" fmla="*/ 231701 h 603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9048" h="603179">
                  <a:moveTo>
                    <a:pt x="437" y="231701"/>
                  </a:moveTo>
                  <a:cubicBezTo>
                    <a:pt x="-6971" y="234876"/>
                    <a:pt x="81929" y="58134"/>
                    <a:pt x="92512" y="31676"/>
                  </a:cubicBezTo>
                  <a:cubicBezTo>
                    <a:pt x="103095" y="5218"/>
                    <a:pt x="48062" y="76126"/>
                    <a:pt x="63937" y="72951"/>
                  </a:cubicBezTo>
                  <a:cubicBezTo>
                    <a:pt x="79812" y="69776"/>
                    <a:pt x="175062" y="22151"/>
                    <a:pt x="187762" y="12626"/>
                  </a:cubicBezTo>
                  <a:cubicBezTo>
                    <a:pt x="200462" y="3101"/>
                    <a:pt x="135375" y="14214"/>
                    <a:pt x="140137" y="15801"/>
                  </a:cubicBezTo>
                  <a:cubicBezTo>
                    <a:pt x="144899" y="17388"/>
                    <a:pt x="186704" y="3101"/>
                    <a:pt x="216337" y="22151"/>
                  </a:cubicBezTo>
                  <a:cubicBezTo>
                    <a:pt x="245970" y="41201"/>
                    <a:pt x="301004" y="115814"/>
                    <a:pt x="317937" y="130101"/>
                  </a:cubicBezTo>
                  <a:cubicBezTo>
                    <a:pt x="334870" y="144388"/>
                    <a:pt x="314762" y="87768"/>
                    <a:pt x="317937" y="107876"/>
                  </a:cubicBezTo>
                  <a:cubicBezTo>
                    <a:pt x="321112" y="127984"/>
                    <a:pt x="341220" y="206830"/>
                    <a:pt x="336987" y="250751"/>
                  </a:cubicBezTo>
                  <a:cubicBezTo>
                    <a:pt x="332754" y="294672"/>
                    <a:pt x="310529" y="333301"/>
                    <a:pt x="292537" y="371401"/>
                  </a:cubicBezTo>
                  <a:cubicBezTo>
                    <a:pt x="274545" y="409501"/>
                    <a:pt x="263433" y="440722"/>
                    <a:pt x="229037" y="479351"/>
                  </a:cubicBezTo>
                  <a:cubicBezTo>
                    <a:pt x="194641" y="517980"/>
                    <a:pt x="90925" y="602647"/>
                    <a:pt x="86162" y="603176"/>
                  </a:cubicBezTo>
                  <a:cubicBezTo>
                    <a:pt x="81400" y="603705"/>
                    <a:pt x="159716" y="543909"/>
                    <a:pt x="200462" y="482526"/>
                  </a:cubicBezTo>
                  <a:cubicBezTo>
                    <a:pt x="241208" y="421143"/>
                    <a:pt x="310529" y="280384"/>
                    <a:pt x="330637" y="234876"/>
                  </a:cubicBezTo>
                  <a:cubicBezTo>
                    <a:pt x="350745" y="189368"/>
                    <a:pt x="329579" y="243343"/>
                    <a:pt x="321112" y="209476"/>
                  </a:cubicBezTo>
                  <a:cubicBezTo>
                    <a:pt x="312645" y="175609"/>
                    <a:pt x="311058" y="62368"/>
                    <a:pt x="279837" y="31676"/>
                  </a:cubicBezTo>
                  <a:cubicBezTo>
                    <a:pt x="248616" y="984"/>
                    <a:pt x="157600" y="28501"/>
                    <a:pt x="133787" y="25326"/>
                  </a:cubicBezTo>
                  <a:cubicBezTo>
                    <a:pt x="109975" y="22151"/>
                    <a:pt x="157070" y="-20712"/>
                    <a:pt x="136962" y="12626"/>
                  </a:cubicBezTo>
                  <a:cubicBezTo>
                    <a:pt x="116854" y="45963"/>
                    <a:pt x="7845" y="228526"/>
                    <a:pt x="437" y="2317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9" name="フリーフォーム 218">
              <a:extLst>
                <a:ext uri="{FF2B5EF4-FFF2-40B4-BE49-F238E27FC236}">
                  <a16:creationId xmlns:a16="http://schemas.microsoft.com/office/drawing/2014/main" id="{833B3DF0-377C-BBCF-2A52-97CC6E139908}"/>
                </a:ext>
              </a:extLst>
            </p:cNvPr>
            <p:cNvSpPr/>
            <p:nvPr/>
          </p:nvSpPr>
          <p:spPr>
            <a:xfrm>
              <a:off x="5698415" y="2803408"/>
              <a:ext cx="387847" cy="481592"/>
            </a:xfrm>
            <a:custGeom>
              <a:avLst/>
              <a:gdLst>
                <a:gd name="connsiteX0" fmla="*/ 289635 w 387847"/>
                <a:gd name="connsiteY0" fmla="*/ 117 h 481592"/>
                <a:gd name="connsiteX1" fmla="*/ 381710 w 387847"/>
                <a:gd name="connsiteY1" fmla="*/ 193792 h 481592"/>
                <a:gd name="connsiteX2" fmla="*/ 375360 w 387847"/>
                <a:gd name="connsiteY2" fmla="*/ 165217 h 481592"/>
                <a:gd name="connsiteX3" fmla="*/ 343610 w 387847"/>
                <a:gd name="connsiteY3" fmla="*/ 285867 h 481592"/>
                <a:gd name="connsiteX4" fmla="*/ 353135 w 387847"/>
                <a:gd name="connsiteY4" fmla="*/ 254117 h 481592"/>
                <a:gd name="connsiteX5" fmla="*/ 267410 w 387847"/>
                <a:gd name="connsiteY5" fmla="*/ 403342 h 481592"/>
                <a:gd name="connsiteX6" fmla="*/ 270585 w 387847"/>
                <a:gd name="connsiteY6" fmla="*/ 390642 h 481592"/>
                <a:gd name="connsiteX7" fmla="*/ 172160 w 387847"/>
                <a:gd name="connsiteY7" fmla="*/ 393817 h 481592"/>
                <a:gd name="connsiteX8" fmla="*/ 108660 w 387847"/>
                <a:gd name="connsiteY8" fmla="*/ 454142 h 481592"/>
                <a:gd name="connsiteX9" fmla="*/ 710 w 387847"/>
                <a:gd name="connsiteY9" fmla="*/ 479542 h 481592"/>
                <a:gd name="connsiteX10" fmla="*/ 165810 w 387847"/>
                <a:gd name="connsiteY10" fmla="*/ 403342 h 481592"/>
                <a:gd name="connsiteX11" fmla="*/ 48335 w 387847"/>
                <a:gd name="connsiteY11" fmla="*/ 454142 h 481592"/>
                <a:gd name="connsiteX12" fmla="*/ 289635 w 387847"/>
                <a:gd name="connsiteY12" fmla="*/ 362067 h 481592"/>
                <a:gd name="connsiteX13" fmla="*/ 267410 w 387847"/>
                <a:gd name="connsiteY13" fmla="*/ 355717 h 481592"/>
                <a:gd name="connsiteX14" fmla="*/ 372185 w 387847"/>
                <a:gd name="connsiteY14" fmla="*/ 193792 h 481592"/>
                <a:gd name="connsiteX15" fmla="*/ 362660 w 387847"/>
                <a:gd name="connsiteY15" fmla="*/ 165217 h 481592"/>
                <a:gd name="connsiteX16" fmla="*/ 289635 w 387847"/>
                <a:gd name="connsiteY16" fmla="*/ 117 h 481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7847" h="481592">
                  <a:moveTo>
                    <a:pt x="289635" y="117"/>
                  </a:moveTo>
                  <a:cubicBezTo>
                    <a:pt x="292810" y="4879"/>
                    <a:pt x="367423" y="166275"/>
                    <a:pt x="381710" y="193792"/>
                  </a:cubicBezTo>
                  <a:cubicBezTo>
                    <a:pt x="395998" y="221309"/>
                    <a:pt x="381710" y="149871"/>
                    <a:pt x="375360" y="165217"/>
                  </a:cubicBezTo>
                  <a:cubicBezTo>
                    <a:pt x="369010" y="180563"/>
                    <a:pt x="347314" y="271050"/>
                    <a:pt x="343610" y="285867"/>
                  </a:cubicBezTo>
                  <a:cubicBezTo>
                    <a:pt x="339906" y="300684"/>
                    <a:pt x="365835" y="234538"/>
                    <a:pt x="353135" y="254117"/>
                  </a:cubicBezTo>
                  <a:cubicBezTo>
                    <a:pt x="340435" y="273696"/>
                    <a:pt x="267410" y="403342"/>
                    <a:pt x="267410" y="403342"/>
                  </a:cubicBezTo>
                  <a:cubicBezTo>
                    <a:pt x="253652" y="426096"/>
                    <a:pt x="286460" y="392230"/>
                    <a:pt x="270585" y="390642"/>
                  </a:cubicBezTo>
                  <a:cubicBezTo>
                    <a:pt x="254710" y="389055"/>
                    <a:pt x="199147" y="383234"/>
                    <a:pt x="172160" y="393817"/>
                  </a:cubicBezTo>
                  <a:cubicBezTo>
                    <a:pt x="145173" y="404400"/>
                    <a:pt x="137235" y="439855"/>
                    <a:pt x="108660" y="454142"/>
                  </a:cubicBezTo>
                  <a:cubicBezTo>
                    <a:pt x="80085" y="468429"/>
                    <a:pt x="-8815" y="488009"/>
                    <a:pt x="710" y="479542"/>
                  </a:cubicBezTo>
                  <a:cubicBezTo>
                    <a:pt x="10235" y="471075"/>
                    <a:pt x="157873" y="407575"/>
                    <a:pt x="165810" y="403342"/>
                  </a:cubicBezTo>
                  <a:cubicBezTo>
                    <a:pt x="173747" y="399109"/>
                    <a:pt x="27698" y="461021"/>
                    <a:pt x="48335" y="454142"/>
                  </a:cubicBezTo>
                  <a:cubicBezTo>
                    <a:pt x="68972" y="447263"/>
                    <a:pt x="253123" y="378471"/>
                    <a:pt x="289635" y="362067"/>
                  </a:cubicBezTo>
                  <a:cubicBezTo>
                    <a:pt x="326147" y="345663"/>
                    <a:pt x="253652" y="383763"/>
                    <a:pt x="267410" y="355717"/>
                  </a:cubicBezTo>
                  <a:cubicBezTo>
                    <a:pt x="281168" y="327671"/>
                    <a:pt x="356310" y="225542"/>
                    <a:pt x="372185" y="193792"/>
                  </a:cubicBezTo>
                  <a:cubicBezTo>
                    <a:pt x="388060" y="162042"/>
                    <a:pt x="374302" y="193792"/>
                    <a:pt x="362660" y="165217"/>
                  </a:cubicBezTo>
                  <a:cubicBezTo>
                    <a:pt x="351018" y="136642"/>
                    <a:pt x="286460" y="-4645"/>
                    <a:pt x="289635" y="1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0" name="フリーフォーム 219">
              <a:extLst>
                <a:ext uri="{FF2B5EF4-FFF2-40B4-BE49-F238E27FC236}">
                  <a16:creationId xmlns:a16="http://schemas.microsoft.com/office/drawing/2014/main" id="{F70D030D-3092-268F-EF70-7D978FC75FAB}"/>
                </a:ext>
              </a:extLst>
            </p:cNvPr>
            <p:cNvSpPr/>
            <p:nvPr/>
          </p:nvSpPr>
          <p:spPr>
            <a:xfrm>
              <a:off x="5895572" y="2743143"/>
              <a:ext cx="127883" cy="396857"/>
            </a:xfrm>
            <a:custGeom>
              <a:avLst/>
              <a:gdLst>
                <a:gd name="connsiteX0" fmla="*/ 70253 w 127883"/>
                <a:gd name="connsiteY0" fmla="*/ 57 h 396857"/>
                <a:gd name="connsiteX1" fmla="*/ 124228 w 127883"/>
                <a:gd name="connsiteY1" fmla="*/ 225482 h 396857"/>
                <a:gd name="connsiteX2" fmla="*/ 121053 w 127883"/>
                <a:gd name="connsiteY2" fmla="*/ 190557 h 396857"/>
                <a:gd name="connsiteX3" fmla="*/ 105178 w 127883"/>
                <a:gd name="connsiteY3" fmla="*/ 387407 h 396857"/>
                <a:gd name="connsiteX4" fmla="*/ 111528 w 127883"/>
                <a:gd name="connsiteY4" fmla="*/ 349307 h 396857"/>
                <a:gd name="connsiteX5" fmla="*/ 57553 w 127883"/>
                <a:gd name="connsiteY5" fmla="*/ 206432 h 396857"/>
                <a:gd name="connsiteX6" fmla="*/ 79778 w 127883"/>
                <a:gd name="connsiteY6" fmla="*/ 225482 h 396857"/>
                <a:gd name="connsiteX7" fmla="*/ 403 w 127883"/>
                <a:gd name="connsiteY7" fmla="*/ 139757 h 396857"/>
                <a:gd name="connsiteX8" fmla="*/ 51203 w 127883"/>
                <a:gd name="connsiteY8" fmla="*/ 181032 h 396857"/>
                <a:gd name="connsiteX9" fmla="*/ 102003 w 127883"/>
                <a:gd name="connsiteY9" fmla="*/ 288982 h 396857"/>
                <a:gd name="connsiteX10" fmla="*/ 92478 w 127883"/>
                <a:gd name="connsiteY10" fmla="*/ 231832 h 396857"/>
                <a:gd name="connsiteX11" fmla="*/ 102003 w 127883"/>
                <a:gd name="connsiteY11" fmla="*/ 203257 h 396857"/>
                <a:gd name="connsiteX12" fmla="*/ 70253 w 127883"/>
                <a:gd name="connsiteY12" fmla="*/ 57 h 396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883" h="396857">
                  <a:moveTo>
                    <a:pt x="70253" y="57"/>
                  </a:moveTo>
                  <a:cubicBezTo>
                    <a:pt x="73957" y="3761"/>
                    <a:pt x="115761" y="193732"/>
                    <a:pt x="124228" y="225482"/>
                  </a:cubicBezTo>
                  <a:cubicBezTo>
                    <a:pt x="132695" y="257232"/>
                    <a:pt x="124228" y="163569"/>
                    <a:pt x="121053" y="190557"/>
                  </a:cubicBezTo>
                  <a:cubicBezTo>
                    <a:pt x="117878" y="217545"/>
                    <a:pt x="106766" y="360949"/>
                    <a:pt x="105178" y="387407"/>
                  </a:cubicBezTo>
                  <a:cubicBezTo>
                    <a:pt x="103591" y="413865"/>
                    <a:pt x="119466" y="379470"/>
                    <a:pt x="111528" y="349307"/>
                  </a:cubicBezTo>
                  <a:cubicBezTo>
                    <a:pt x="103590" y="319144"/>
                    <a:pt x="62845" y="227069"/>
                    <a:pt x="57553" y="206432"/>
                  </a:cubicBezTo>
                  <a:cubicBezTo>
                    <a:pt x="52261" y="185795"/>
                    <a:pt x="89303" y="236595"/>
                    <a:pt x="79778" y="225482"/>
                  </a:cubicBezTo>
                  <a:cubicBezTo>
                    <a:pt x="70253" y="214370"/>
                    <a:pt x="5165" y="147165"/>
                    <a:pt x="403" y="139757"/>
                  </a:cubicBezTo>
                  <a:cubicBezTo>
                    <a:pt x="-4360" y="132349"/>
                    <a:pt x="34270" y="156161"/>
                    <a:pt x="51203" y="181032"/>
                  </a:cubicBezTo>
                  <a:cubicBezTo>
                    <a:pt x="68136" y="205903"/>
                    <a:pt x="95124" y="280515"/>
                    <a:pt x="102003" y="288982"/>
                  </a:cubicBezTo>
                  <a:cubicBezTo>
                    <a:pt x="108882" y="297449"/>
                    <a:pt x="92478" y="246119"/>
                    <a:pt x="92478" y="231832"/>
                  </a:cubicBezTo>
                  <a:cubicBezTo>
                    <a:pt x="92478" y="217545"/>
                    <a:pt x="103591" y="235007"/>
                    <a:pt x="102003" y="203257"/>
                  </a:cubicBezTo>
                  <a:cubicBezTo>
                    <a:pt x="100415" y="171507"/>
                    <a:pt x="66549" y="-3647"/>
                    <a:pt x="7025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1" name="フリーフォーム 220">
              <a:extLst>
                <a:ext uri="{FF2B5EF4-FFF2-40B4-BE49-F238E27FC236}">
                  <a16:creationId xmlns:a16="http://schemas.microsoft.com/office/drawing/2014/main" id="{3688321B-C731-0B17-8FE1-1ADC536B3A46}"/>
                </a:ext>
              </a:extLst>
            </p:cNvPr>
            <p:cNvSpPr/>
            <p:nvPr/>
          </p:nvSpPr>
          <p:spPr>
            <a:xfrm>
              <a:off x="5780986" y="2860638"/>
              <a:ext cx="178639" cy="353503"/>
            </a:xfrm>
            <a:custGeom>
              <a:avLst/>
              <a:gdLst>
                <a:gd name="connsiteX0" fmla="*/ 80064 w 178639"/>
                <a:gd name="connsiteY0" fmla="*/ 37 h 353503"/>
                <a:gd name="connsiteX1" fmla="*/ 153089 w 178639"/>
                <a:gd name="connsiteY1" fmla="*/ 193712 h 353503"/>
                <a:gd name="connsiteX2" fmla="*/ 146739 w 178639"/>
                <a:gd name="connsiteY2" fmla="*/ 196887 h 353503"/>
                <a:gd name="connsiteX3" fmla="*/ 165789 w 178639"/>
                <a:gd name="connsiteY3" fmla="*/ 346112 h 353503"/>
                <a:gd name="connsiteX4" fmla="*/ 156264 w 178639"/>
                <a:gd name="connsiteY4" fmla="*/ 323887 h 353503"/>
                <a:gd name="connsiteX5" fmla="*/ 689 w 178639"/>
                <a:gd name="connsiteY5" fmla="*/ 263562 h 353503"/>
                <a:gd name="connsiteX6" fmla="*/ 102289 w 178639"/>
                <a:gd name="connsiteY6" fmla="*/ 282612 h 353503"/>
                <a:gd name="connsiteX7" fmla="*/ 175314 w 178639"/>
                <a:gd name="connsiteY7" fmla="*/ 320712 h 353503"/>
                <a:gd name="connsiteX8" fmla="*/ 159439 w 178639"/>
                <a:gd name="connsiteY8" fmla="*/ 212762 h 353503"/>
                <a:gd name="connsiteX9" fmla="*/ 80064 w 178639"/>
                <a:gd name="connsiteY9" fmla="*/ 37 h 353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8639" h="353503">
                  <a:moveTo>
                    <a:pt x="80064" y="37"/>
                  </a:moveTo>
                  <a:cubicBezTo>
                    <a:pt x="79006" y="-3138"/>
                    <a:pt x="153089" y="193712"/>
                    <a:pt x="153089" y="193712"/>
                  </a:cubicBezTo>
                  <a:cubicBezTo>
                    <a:pt x="164202" y="226520"/>
                    <a:pt x="144622" y="171487"/>
                    <a:pt x="146739" y="196887"/>
                  </a:cubicBezTo>
                  <a:cubicBezTo>
                    <a:pt x="148856" y="222287"/>
                    <a:pt x="165789" y="346112"/>
                    <a:pt x="165789" y="346112"/>
                  </a:cubicBezTo>
                  <a:cubicBezTo>
                    <a:pt x="167376" y="367279"/>
                    <a:pt x="183781" y="337645"/>
                    <a:pt x="156264" y="323887"/>
                  </a:cubicBezTo>
                  <a:cubicBezTo>
                    <a:pt x="128747" y="310129"/>
                    <a:pt x="9685" y="270441"/>
                    <a:pt x="689" y="263562"/>
                  </a:cubicBezTo>
                  <a:cubicBezTo>
                    <a:pt x="-8307" y="256683"/>
                    <a:pt x="73185" y="273087"/>
                    <a:pt x="102289" y="282612"/>
                  </a:cubicBezTo>
                  <a:cubicBezTo>
                    <a:pt x="131393" y="292137"/>
                    <a:pt x="165789" y="332354"/>
                    <a:pt x="175314" y="320712"/>
                  </a:cubicBezTo>
                  <a:cubicBezTo>
                    <a:pt x="184839" y="309070"/>
                    <a:pt x="172139" y="261445"/>
                    <a:pt x="159439" y="212762"/>
                  </a:cubicBezTo>
                  <a:cubicBezTo>
                    <a:pt x="146739" y="164079"/>
                    <a:pt x="81122" y="3212"/>
                    <a:pt x="80064" y="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2" name="フリーフォーム 221">
              <a:extLst>
                <a:ext uri="{FF2B5EF4-FFF2-40B4-BE49-F238E27FC236}">
                  <a16:creationId xmlns:a16="http://schemas.microsoft.com/office/drawing/2014/main" id="{8218B0AF-6670-9847-7771-EC663C9DCEFB}"/>
                </a:ext>
              </a:extLst>
            </p:cNvPr>
            <p:cNvSpPr/>
            <p:nvPr/>
          </p:nvSpPr>
          <p:spPr>
            <a:xfrm>
              <a:off x="5718088" y="2885860"/>
              <a:ext cx="135436" cy="379883"/>
            </a:xfrm>
            <a:custGeom>
              <a:avLst/>
              <a:gdLst>
                <a:gd name="connsiteX0" fmla="*/ 108037 w 135436"/>
                <a:gd name="connsiteY0" fmla="*/ 215 h 379883"/>
                <a:gd name="connsiteX1" fmla="*/ 123912 w 135436"/>
                <a:gd name="connsiteY1" fmla="*/ 212940 h 379883"/>
                <a:gd name="connsiteX2" fmla="*/ 130262 w 135436"/>
                <a:gd name="connsiteY2" fmla="*/ 158965 h 379883"/>
                <a:gd name="connsiteX3" fmla="*/ 44537 w 135436"/>
                <a:gd name="connsiteY3" fmla="*/ 263740 h 379883"/>
                <a:gd name="connsiteX4" fmla="*/ 69937 w 135436"/>
                <a:gd name="connsiteY4" fmla="*/ 222465 h 379883"/>
                <a:gd name="connsiteX5" fmla="*/ 19137 w 135436"/>
                <a:gd name="connsiteY5" fmla="*/ 374865 h 379883"/>
                <a:gd name="connsiteX6" fmla="*/ 111212 w 135436"/>
                <a:gd name="connsiteY6" fmla="*/ 314540 h 379883"/>
                <a:gd name="connsiteX7" fmla="*/ 87 w 135436"/>
                <a:gd name="connsiteY7" fmla="*/ 374865 h 379883"/>
                <a:gd name="connsiteX8" fmla="*/ 92162 w 135436"/>
                <a:gd name="connsiteY8" fmla="*/ 155790 h 379883"/>
                <a:gd name="connsiteX9" fmla="*/ 63587 w 135436"/>
                <a:gd name="connsiteY9" fmla="*/ 190715 h 379883"/>
                <a:gd name="connsiteX10" fmla="*/ 69937 w 135436"/>
                <a:gd name="connsiteY10" fmla="*/ 152615 h 379883"/>
                <a:gd name="connsiteX11" fmla="*/ 73112 w 135436"/>
                <a:gd name="connsiteY11" fmla="*/ 171665 h 379883"/>
                <a:gd name="connsiteX12" fmla="*/ 108037 w 135436"/>
                <a:gd name="connsiteY12" fmla="*/ 215 h 379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436" h="379883">
                  <a:moveTo>
                    <a:pt x="108037" y="215"/>
                  </a:moveTo>
                  <a:cubicBezTo>
                    <a:pt x="116504" y="7094"/>
                    <a:pt x="120208" y="186482"/>
                    <a:pt x="123912" y="212940"/>
                  </a:cubicBezTo>
                  <a:cubicBezTo>
                    <a:pt x="127616" y="239398"/>
                    <a:pt x="143491" y="150498"/>
                    <a:pt x="130262" y="158965"/>
                  </a:cubicBezTo>
                  <a:cubicBezTo>
                    <a:pt x="117033" y="167432"/>
                    <a:pt x="54591" y="253157"/>
                    <a:pt x="44537" y="263740"/>
                  </a:cubicBezTo>
                  <a:cubicBezTo>
                    <a:pt x="34483" y="274323"/>
                    <a:pt x="74170" y="203944"/>
                    <a:pt x="69937" y="222465"/>
                  </a:cubicBezTo>
                  <a:cubicBezTo>
                    <a:pt x="65704" y="240986"/>
                    <a:pt x="12258" y="359519"/>
                    <a:pt x="19137" y="374865"/>
                  </a:cubicBezTo>
                  <a:cubicBezTo>
                    <a:pt x="26016" y="390211"/>
                    <a:pt x="114387" y="314540"/>
                    <a:pt x="111212" y="314540"/>
                  </a:cubicBezTo>
                  <a:cubicBezTo>
                    <a:pt x="108037" y="314540"/>
                    <a:pt x="3262" y="401323"/>
                    <a:pt x="87" y="374865"/>
                  </a:cubicBezTo>
                  <a:cubicBezTo>
                    <a:pt x="-3088" y="348407"/>
                    <a:pt x="81579" y="186482"/>
                    <a:pt x="92162" y="155790"/>
                  </a:cubicBezTo>
                  <a:cubicBezTo>
                    <a:pt x="102745" y="125098"/>
                    <a:pt x="67291" y="191244"/>
                    <a:pt x="63587" y="190715"/>
                  </a:cubicBezTo>
                  <a:cubicBezTo>
                    <a:pt x="59883" y="190186"/>
                    <a:pt x="68350" y="155790"/>
                    <a:pt x="69937" y="152615"/>
                  </a:cubicBezTo>
                  <a:cubicBezTo>
                    <a:pt x="71524" y="149440"/>
                    <a:pt x="67291" y="189657"/>
                    <a:pt x="73112" y="171665"/>
                  </a:cubicBezTo>
                  <a:cubicBezTo>
                    <a:pt x="78933" y="153673"/>
                    <a:pt x="99570" y="-6664"/>
                    <a:pt x="108037" y="2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3" name="フリーフォーム 222">
              <a:extLst>
                <a:ext uri="{FF2B5EF4-FFF2-40B4-BE49-F238E27FC236}">
                  <a16:creationId xmlns:a16="http://schemas.microsoft.com/office/drawing/2014/main" id="{1851A532-A9AD-69E2-81E9-A7B2FD665D38}"/>
                </a:ext>
              </a:extLst>
            </p:cNvPr>
            <p:cNvSpPr/>
            <p:nvPr/>
          </p:nvSpPr>
          <p:spPr>
            <a:xfrm>
              <a:off x="6041996" y="2774882"/>
              <a:ext cx="87435" cy="302030"/>
            </a:xfrm>
            <a:custGeom>
              <a:avLst/>
              <a:gdLst>
                <a:gd name="connsiteX0" fmla="*/ 29 w 87435"/>
                <a:gd name="connsiteY0" fmla="*/ 68 h 302030"/>
                <a:gd name="connsiteX1" fmla="*/ 79404 w 87435"/>
                <a:gd name="connsiteY1" fmla="*/ 171518 h 302030"/>
                <a:gd name="connsiteX2" fmla="*/ 82579 w 87435"/>
                <a:gd name="connsiteY2" fmla="*/ 158818 h 302030"/>
                <a:gd name="connsiteX3" fmla="*/ 60354 w 87435"/>
                <a:gd name="connsiteY3" fmla="*/ 301693 h 302030"/>
                <a:gd name="connsiteX4" fmla="*/ 69879 w 87435"/>
                <a:gd name="connsiteY4" fmla="*/ 193743 h 302030"/>
                <a:gd name="connsiteX5" fmla="*/ 29 w 87435"/>
                <a:gd name="connsiteY5" fmla="*/ 68 h 302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435" h="302030">
                  <a:moveTo>
                    <a:pt x="29" y="68"/>
                  </a:moveTo>
                  <a:cubicBezTo>
                    <a:pt x="1616" y="-3636"/>
                    <a:pt x="65646" y="145060"/>
                    <a:pt x="79404" y="171518"/>
                  </a:cubicBezTo>
                  <a:cubicBezTo>
                    <a:pt x="93162" y="197976"/>
                    <a:pt x="85754" y="137122"/>
                    <a:pt x="82579" y="158818"/>
                  </a:cubicBezTo>
                  <a:cubicBezTo>
                    <a:pt x="79404" y="180514"/>
                    <a:pt x="62471" y="295872"/>
                    <a:pt x="60354" y="301693"/>
                  </a:cubicBezTo>
                  <a:cubicBezTo>
                    <a:pt x="58237" y="307514"/>
                    <a:pt x="78346" y="236605"/>
                    <a:pt x="69879" y="193743"/>
                  </a:cubicBezTo>
                  <a:cubicBezTo>
                    <a:pt x="61412" y="150881"/>
                    <a:pt x="-1558" y="3772"/>
                    <a:pt x="29" y="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4" name="フリーフォーム 223">
              <a:extLst>
                <a:ext uri="{FF2B5EF4-FFF2-40B4-BE49-F238E27FC236}">
                  <a16:creationId xmlns:a16="http://schemas.microsoft.com/office/drawing/2014/main" id="{8C43A672-59AD-538C-508F-7F909EC91DB9}"/>
                </a:ext>
              </a:extLst>
            </p:cNvPr>
            <p:cNvSpPr/>
            <p:nvPr/>
          </p:nvSpPr>
          <p:spPr>
            <a:xfrm>
              <a:off x="5676661" y="3213037"/>
              <a:ext cx="333621" cy="247882"/>
            </a:xfrm>
            <a:custGeom>
              <a:avLst/>
              <a:gdLst>
                <a:gd name="connsiteX0" fmla="*/ 333614 w 333621"/>
                <a:gd name="connsiteY0" fmla="*/ 63 h 247882"/>
                <a:gd name="connsiteX1" fmla="*/ 47864 w 333621"/>
                <a:gd name="connsiteY1" fmla="*/ 104838 h 247882"/>
                <a:gd name="connsiteX2" fmla="*/ 82789 w 333621"/>
                <a:gd name="connsiteY2" fmla="*/ 98488 h 247882"/>
                <a:gd name="connsiteX3" fmla="*/ 22464 w 333621"/>
                <a:gd name="connsiteY3" fmla="*/ 95313 h 247882"/>
                <a:gd name="connsiteX4" fmla="*/ 66914 w 333621"/>
                <a:gd name="connsiteY4" fmla="*/ 247713 h 247882"/>
                <a:gd name="connsiteX5" fmla="*/ 239 w 333621"/>
                <a:gd name="connsiteY5" fmla="*/ 123888 h 247882"/>
                <a:gd name="connsiteX6" fmla="*/ 95489 w 333621"/>
                <a:gd name="connsiteY6" fmla="*/ 57213 h 247882"/>
                <a:gd name="connsiteX7" fmla="*/ 171689 w 333621"/>
                <a:gd name="connsiteY7" fmla="*/ 54038 h 247882"/>
                <a:gd name="connsiteX8" fmla="*/ 38339 w 333621"/>
                <a:gd name="connsiteY8" fmla="*/ 88963 h 247882"/>
                <a:gd name="connsiteX9" fmla="*/ 333614 w 333621"/>
                <a:gd name="connsiteY9" fmla="*/ 63 h 24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3621" h="247882">
                  <a:moveTo>
                    <a:pt x="333614" y="63"/>
                  </a:moveTo>
                  <a:cubicBezTo>
                    <a:pt x="335202" y="2709"/>
                    <a:pt x="89668" y="88434"/>
                    <a:pt x="47864" y="104838"/>
                  </a:cubicBezTo>
                  <a:cubicBezTo>
                    <a:pt x="6060" y="121242"/>
                    <a:pt x="87022" y="100075"/>
                    <a:pt x="82789" y="98488"/>
                  </a:cubicBezTo>
                  <a:cubicBezTo>
                    <a:pt x="78556" y="96901"/>
                    <a:pt x="25110" y="70442"/>
                    <a:pt x="22464" y="95313"/>
                  </a:cubicBezTo>
                  <a:cubicBezTo>
                    <a:pt x="19818" y="120184"/>
                    <a:pt x="70618" y="242951"/>
                    <a:pt x="66914" y="247713"/>
                  </a:cubicBezTo>
                  <a:cubicBezTo>
                    <a:pt x="63210" y="252475"/>
                    <a:pt x="-4523" y="155638"/>
                    <a:pt x="239" y="123888"/>
                  </a:cubicBezTo>
                  <a:cubicBezTo>
                    <a:pt x="5001" y="92138"/>
                    <a:pt x="66914" y="68855"/>
                    <a:pt x="95489" y="57213"/>
                  </a:cubicBezTo>
                  <a:cubicBezTo>
                    <a:pt x="124064" y="45571"/>
                    <a:pt x="181214" y="48746"/>
                    <a:pt x="171689" y="54038"/>
                  </a:cubicBezTo>
                  <a:cubicBezTo>
                    <a:pt x="162164" y="59330"/>
                    <a:pt x="15585" y="99546"/>
                    <a:pt x="38339" y="88963"/>
                  </a:cubicBezTo>
                  <a:cubicBezTo>
                    <a:pt x="61093" y="78380"/>
                    <a:pt x="332026" y="-2583"/>
                    <a:pt x="333614" y="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5" name="フリーフォーム 224">
              <a:extLst>
                <a:ext uri="{FF2B5EF4-FFF2-40B4-BE49-F238E27FC236}">
                  <a16:creationId xmlns:a16="http://schemas.microsoft.com/office/drawing/2014/main" id="{ED3FD872-73DC-F653-58B9-B400961F611D}"/>
                </a:ext>
              </a:extLst>
            </p:cNvPr>
            <p:cNvSpPr/>
            <p:nvPr/>
          </p:nvSpPr>
          <p:spPr>
            <a:xfrm>
              <a:off x="5562597" y="2917820"/>
              <a:ext cx="219575" cy="555881"/>
            </a:xfrm>
            <a:custGeom>
              <a:avLst/>
              <a:gdLst>
                <a:gd name="connsiteX0" fmla="*/ 158753 w 219575"/>
                <a:gd name="connsiteY0" fmla="*/ 5 h 555881"/>
                <a:gd name="connsiteX1" fmla="*/ 215903 w 219575"/>
                <a:gd name="connsiteY1" fmla="*/ 66680 h 555881"/>
                <a:gd name="connsiteX2" fmla="*/ 177803 w 219575"/>
                <a:gd name="connsiteY2" fmla="*/ 168280 h 555881"/>
                <a:gd name="connsiteX3" fmla="*/ 193678 w 219575"/>
                <a:gd name="connsiteY3" fmla="*/ 117480 h 555881"/>
                <a:gd name="connsiteX4" fmla="*/ 171453 w 219575"/>
                <a:gd name="connsiteY4" fmla="*/ 276230 h 555881"/>
                <a:gd name="connsiteX5" fmla="*/ 180978 w 219575"/>
                <a:gd name="connsiteY5" fmla="*/ 190505 h 555881"/>
                <a:gd name="connsiteX6" fmla="*/ 101603 w 219575"/>
                <a:gd name="connsiteY6" fmla="*/ 400055 h 555881"/>
                <a:gd name="connsiteX7" fmla="*/ 73028 w 219575"/>
                <a:gd name="connsiteY7" fmla="*/ 498480 h 555881"/>
                <a:gd name="connsiteX8" fmla="*/ 3 w 219575"/>
                <a:gd name="connsiteY8" fmla="*/ 514355 h 555881"/>
                <a:gd name="connsiteX9" fmla="*/ 69853 w 219575"/>
                <a:gd name="connsiteY9" fmla="*/ 514355 h 555881"/>
                <a:gd name="connsiteX10" fmla="*/ 104778 w 219575"/>
                <a:gd name="connsiteY10" fmla="*/ 523880 h 555881"/>
                <a:gd name="connsiteX11" fmla="*/ 193678 w 219575"/>
                <a:gd name="connsiteY11" fmla="*/ 555630 h 555881"/>
                <a:gd name="connsiteX12" fmla="*/ 66678 w 219575"/>
                <a:gd name="connsiteY12" fmla="*/ 508005 h 555881"/>
                <a:gd name="connsiteX13" fmla="*/ 149228 w 219575"/>
                <a:gd name="connsiteY13" fmla="*/ 184155 h 555881"/>
                <a:gd name="connsiteX14" fmla="*/ 136528 w 219575"/>
                <a:gd name="connsiteY14" fmla="*/ 282580 h 555881"/>
                <a:gd name="connsiteX15" fmla="*/ 219078 w 219575"/>
                <a:gd name="connsiteY15" fmla="*/ 69855 h 555881"/>
                <a:gd name="connsiteX16" fmla="*/ 158753 w 219575"/>
                <a:gd name="connsiteY16" fmla="*/ 5 h 555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9575" h="555881">
                  <a:moveTo>
                    <a:pt x="158753" y="5"/>
                  </a:moveTo>
                  <a:cubicBezTo>
                    <a:pt x="158224" y="-524"/>
                    <a:pt x="212728" y="38634"/>
                    <a:pt x="215903" y="66680"/>
                  </a:cubicBezTo>
                  <a:cubicBezTo>
                    <a:pt x="219078" y="94726"/>
                    <a:pt x="181507" y="159813"/>
                    <a:pt x="177803" y="168280"/>
                  </a:cubicBezTo>
                  <a:cubicBezTo>
                    <a:pt x="174099" y="176747"/>
                    <a:pt x="194736" y="99489"/>
                    <a:pt x="193678" y="117480"/>
                  </a:cubicBezTo>
                  <a:cubicBezTo>
                    <a:pt x="192620" y="135471"/>
                    <a:pt x="173570" y="264059"/>
                    <a:pt x="171453" y="276230"/>
                  </a:cubicBezTo>
                  <a:cubicBezTo>
                    <a:pt x="169336" y="288401"/>
                    <a:pt x="192620" y="169868"/>
                    <a:pt x="180978" y="190505"/>
                  </a:cubicBezTo>
                  <a:cubicBezTo>
                    <a:pt x="169336" y="211142"/>
                    <a:pt x="119595" y="348726"/>
                    <a:pt x="101603" y="400055"/>
                  </a:cubicBezTo>
                  <a:cubicBezTo>
                    <a:pt x="83611" y="451384"/>
                    <a:pt x="89961" y="479430"/>
                    <a:pt x="73028" y="498480"/>
                  </a:cubicBezTo>
                  <a:cubicBezTo>
                    <a:pt x="56095" y="517530"/>
                    <a:pt x="532" y="511709"/>
                    <a:pt x="3" y="514355"/>
                  </a:cubicBezTo>
                  <a:cubicBezTo>
                    <a:pt x="-526" y="517001"/>
                    <a:pt x="52391" y="512768"/>
                    <a:pt x="69853" y="514355"/>
                  </a:cubicBezTo>
                  <a:cubicBezTo>
                    <a:pt x="87315" y="515942"/>
                    <a:pt x="84141" y="517001"/>
                    <a:pt x="104778" y="523880"/>
                  </a:cubicBezTo>
                  <a:cubicBezTo>
                    <a:pt x="125415" y="530759"/>
                    <a:pt x="200028" y="558276"/>
                    <a:pt x="193678" y="555630"/>
                  </a:cubicBezTo>
                  <a:cubicBezTo>
                    <a:pt x="187328" y="552984"/>
                    <a:pt x="74086" y="569917"/>
                    <a:pt x="66678" y="508005"/>
                  </a:cubicBezTo>
                  <a:cubicBezTo>
                    <a:pt x="59270" y="446093"/>
                    <a:pt x="137586" y="221726"/>
                    <a:pt x="149228" y="184155"/>
                  </a:cubicBezTo>
                  <a:cubicBezTo>
                    <a:pt x="160870" y="146584"/>
                    <a:pt x="124886" y="301630"/>
                    <a:pt x="136528" y="282580"/>
                  </a:cubicBezTo>
                  <a:cubicBezTo>
                    <a:pt x="148170" y="263530"/>
                    <a:pt x="212199" y="114834"/>
                    <a:pt x="219078" y="69855"/>
                  </a:cubicBezTo>
                  <a:cubicBezTo>
                    <a:pt x="225957" y="24876"/>
                    <a:pt x="159282" y="534"/>
                    <a:pt x="158753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6" name="フリーフォーム 225">
              <a:extLst>
                <a:ext uri="{FF2B5EF4-FFF2-40B4-BE49-F238E27FC236}">
                  <a16:creationId xmlns:a16="http://schemas.microsoft.com/office/drawing/2014/main" id="{B797AF0F-2C98-9FA3-0D9D-95B49C8A950B}"/>
                </a:ext>
              </a:extLst>
            </p:cNvPr>
            <p:cNvSpPr/>
            <p:nvPr/>
          </p:nvSpPr>
          <p:spPr>
            <a:xfrm>
              <a:off x="5174670" y="2344977"/>
              <a:ext cx="100752" cy="369655"/>
            </a:xfrm>
            <a:custGeom>
              <a:avLst/>
              <a:gdLst>
                <a:gd name="connsiteX0" fmla="*/ 13280 w 100752"/>
                <a:gd name="connsiteY0" fmla="*/ 1348 h 369655"/>
                <a:gd name="connsiteX1" fmla="*/ 99005 w 100752"/>
                <a:gd name="connsiteY1" fmla="*/ 210898 h 369655"/>
                <a:gd name="connsiteX2" fmla="*/ 67255 w 100752"/>
                <a:gd name="connsiteY2" fmla="*/ 185498 h 369655"/>
                <a:gd name="connsiteX3" fmla="*/ 22805 w 100752"/>
                <a:gd name="connsiteY3" fmla="*/ 229948 h 369655"/>
                <a:gd name="connsiteX4" fmla="*/ 580 w 100752"/>
                <a:gd name="connsiteY4" fmla="*/ 369648 h 369655"/>
                <a:gd name="connsiteX5" fmla="*/ 45030 w 100752"/>
                <a:gd name="connsiteY5" fmla="*/ 223598 h 369655"/>
                <a:gd name="connsiteX6" fmla="*/ 29155 w 100752"/>
                <a:gd name="connsiteY6" fmla="*/ 274398 h 369655"/>
                <a:gd name="connsiteX7" fmla="*/ 51380 w 100752"/>
                <a:gd name="connsiteY7" fmla="*/ 166448 h 369655"/>
                <a:gd name="connsiteX8" fmla="*/ 70430 w 100752"/>
                <a:gd name="connsiteY8" fmla="*/ 233123 h 369655"/>
                <a:gd name="connsiteX9" fmla="*/ 79955 w 100752"/>
                <a:gd name="connsiteY9" fmla="*/ 125173 h 369655"/>
                <a:gd name="connsiteX10" fmla="*/ 13280 w 100752"/>
                <a:gd name="connsiteY10" fmla="*/ 1348 h 369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752" h="369655">
                  <a:moveTo>
                    <a:pt x="13280" y="1348"/>
                  </a:moveTo>
                  <a:cubicBezTo>
                    <a:pt x="16455" y="15635"/>
                    <a:pt x="90009" y="180206"/>
                    <a:pt x="99005" y="210898"/>
                  </a:cubicBezTo>
                  <a:cubicBezTo>
                    <a:pt x="108001" y="241590"/>
                    <a:pt x="79955" y="182323"/>
                    <a:pt x="67255" y="185498"/>
                  </a:cubicBezTo>
                  <a:cubicBezTo>
                    <a:pt x="54555" y="188673"/>
                    <a:pt x="33918" y="199256"/>
                    <a:pt x="22805" y="229948"/>
                  </a:cubicBezTo>
                  <a:cubicBezTo>
                    <a:pt x="11692" y="260640"/>
                    <a:pt x="-3124" y="370706"/>
                    <a:pt x="580" y="369648"/>
                  </a:cubicBezTo>
                  <a:cubicBezTo>
                    <a:pt x="4284" y="368590"/>
                    <a:pt x="40268" y="239473"/>
                    <a:pt x="45030" y="223598"/>
                  </a:cubicBezTo>
                  <a:cubicBezTo>
                    <a:pt x="49792" y="207723"/>
                    <a:pt x="28097" y="283923"/>
                    <a:pt x="29155" y="274398"/>
                  </a:cubicBezTo>
                  <a:cubicBezTo>
                    <a:pt x="30213" y="264873"/>
                    <a:pt x="44501" y="173327"/>
                    <a:pt x="51380" y="166448"/>
                  </a:cubicBezTo>
                  <a:cubicBezTo>
                    <a:pt x="58259" y="159569"/>
                    <a:pt x="65668" y="240002"/>
                    <a:pt x="70430" y="233123"/>
                  </a:cubicBezTo>
                  <a:cubicBezTo>
                    <a:pt x="75192" y="226244"/>
                    <a:pt x="85776" y="160098"/>
                    <a:pt x="79955" y="125173"/>
                  </a:cubicBezTo>
                  <a:cubicBezTo>
                    <a:pt x="74134" y="90248"/>
                    <a:pt x="10105" y="-12939"/>
                    <a:pt x="13280" y="1348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7" name="フリーフォーム 226">
              <a:extLst>
                <a:ext uri="{FF2B5EF4-FFF2-40B4-BE49-F238E27FC236}">
                  <a16:creationId xmlns:a16="http://schemas.microsoft.com/office/drawing/2014/main" id="{9A96B011-C718-E6CD-3A80-C9EEC6511C02}"/>
                </a:ext>
              </a:extLst>
            </p:cNvPr>
            <p:cNvSpPr/>
            <p:nvPr/>
          </p:nvSpPr>
          <p:spPr>
            <a:xfrm>
              <a:off x="4761839" y="2798777"/>
              <a:ext cx="388484" cy="311996"/>
            </a:xfrm>
            <a:custGeom>
              <a:avLst/>
              <a:gdLst>
                <a:gd name="connsiteX0" fmla="*/ 388011 w 388484"/>
                <a:gd name="connsiteY0" fmla="*/ 1573 h 311996"/>
                <a:gd name="connsiteX1" fmla="*/ 248311 w 388484"/>
                <a:gd name="connsiteY1" fmla="*/ 96823 h 311996"/>
                <a:gd name="connsiteX2" fmla="*/ 226086 w 388484"/>
                <a:gd name="connsiteY2" fmla="*/ 211123 h 311996"/>
                <a:gd name="connsiteX3" fmla="*/ 251486 w 388484"/>
                <a:gd name="connsiteY3" fmla="*/ 74598 h 311996"/>
                <a:gd name="connsiteX4" fmla="*/ 340386 w 388484"/>
                <a:gd name="connsiteY4" fmla="*/ 49198 h 311996"/>
                <a:gd name="connsiteX5" fmla="*/ 229261 w 388484"/>
                <a:gd name="connsiteY5" fmla="*/ 125398 h 311996"/>
                <a:gd name="connsiteX6" fmla="*/ 216561 w 388484"/>
                <a:gd name="connsiteY6" fmla="*/ 287323 h 311996"/>
                <a:gd name="connsiteX7" fmla="*/ 219736 w 388484"/>
                <a:gd name="connsiteY7" fmla="*/ 268273 h 311996"/>
                <a:gd name="connsiteX8" fmla="*/ 232436 w 388484"/>
                <a:gd name="connsiteY8" fmla="*/ 290498 h 311996"/>
                <a:gd name="connsiteX9" fmla="*/ 178461 w 388484"/>
                <a:gd name="connsiteY9" fmla="*/ 293673 h 311996"/>
                <a:gd name="connsiteX10" fmla="*/ 89561 w 388484"/>
                <a:gd name="connsiteY10" fmla="*/ 290498 h 311996"/>
                <a:gd name="connsiteX11" fmla="*/ 156236 w 388484"/>
                <a:gd name="connsiteY11" fmla="*/ 309548 h 311996"/>
                <a:gd name="connsiteX12" fmla="*/ 661 w 388484"/>
                <a:gd name="connsiteY12" fmla="*/ 226998 h 311996"/>
                <a:gd name="connsiteX13" fmla="*/ 99086 w 388484"/>
                <a:gd name="connsiteY13" fmla="*/ 280973 h 311996"/>
                <a:gd name="connsiteX14" fmla="*/ 70511 w 388484"/>
                <a:gd name="connsiteY14" fmla="*/ 233348 h 311996"/>
                <a:gd name="connsiteX15" fmla="*/ 92736 w 388484"/>
                <a:gd name="connsiteY15" fmla="*/ 77773 h 311996"/>
                <a:gd name="connsiteX16" fmla="*/ 76861 w 388484"/>
                <a:gd name="connsiteY16" fmla="*/ 242873 h 311996"/>
                <a:gd name="connsiteX17" fmla="*/ 178461 w 388484"/>
                <a:gd name="connsiteY17" fmla="*/ 293673 h 311996"/>
                <a:gd name="connsiteX18" fmla="*/ 238786 w 388484"/>
                <a:gd name="connsiteY18" fmla="*/ 284148 h 311996"/>
                <a:gd name="connsiteX19" fmla="*/ 194336 w 388484"/>
                <a:gd name="connsiteY19" fmla="*/ 176198 h 311996"/>
                <a:gd name="connsiteX20" fmla="*/ 388011 w 388484"/>
                <a:gd name="connsiteY20" fmla="*/ 1573 h 311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88484" h="311996">
                  <a:moveTo>
                    <a:pt x="388011" y="1573"/>
                  </a:moveTo>
                  <a:cubicBezTo>
                    <a:pt x="397007" y="-11656"/>
                    <a:pt x="275298" y="61898"/>
                    <a:pt x="248311" y="96823"/>
                  </a:cubicBezTo>
                  <a:cubicBezTo>
                    <a:pt x="221323" y="131748"/>
                    <a:pt x="225557" y="214827"/>
                    <a:pt x="226086" y="211123"/>
                  </a:cubicBezTo>
                  <a:cubicBezTo>
                    <a:pt x="226615" y="207419"/>
                    <a:pt x="232436" y="101585"/>
                    <a:pt x="251486" y="74598"/>
                  </a:cubicBezTo>
                  <a:cubicBezTo>
                    <a:pt x="270536" y="47611"/>
                    <a:pt x="344090" y="40731"/>
                    <a:pt x="340386" y="49198"/>
                  </a:cubicBezTo>
                  <a:cubicBezTo>
                    <a:pt x="336682" y="57665"/>
                    <a:pt x="249898" y="85711"/>
                    <a:pt x="229261" y="125398"/>
                  </a:cubicBezTo>
                  <a:cubicBezTo>
                    <a:pt x="208623" y="165086"/>
                    <a:pt x="218149" y="263510"/>
                    <a:pt x="216561" y="287323"/>
                  </a:cubicBezTo>
                  <a:cubicBezTo>
                    <a:pt x="214973" y="311136"/>
                    <a:pt x="217090" y="267744"/>
                    <a:pt x="219736" y="268273"/>
                  </a:cubicBezTo>
                  <a:cubicBezTo>
                    <a:pt x="222382" y="268802"/>
                    <a:pt x="239315" y="286265"/>
                    <a:pt x="232436" y="290498"/>
                  </a:cubicBezTo>
                  <a:cubicBezTo>
                    <a:pt x="225557" y="294731"/>
                    <a:pt x="202273" y="293673"/>
                    <a:pt x="178461" y="293673"/>
                  </a:cubicBezTo>
                  <a:cubicBezTo>
                    <a:pt x="154649" y="293673"/>
                    <a:pt x="93265" y="287852"/>
                    <a:pt x="89561" y="290498"/>
                  </a:cubicBezTo>
                  <a:cubicBezTo>
                    <a:pt x="85857" y="293144"/>
                    <a:pt x="171053" y="320131"/>
                    <a:pt x="156236" y="309548"/>
                  </a:cubicBezTo>
                  <a:cubicBezTo>
                    <a:pt x="141419" y="298965"/>
                    <a:pt x="10186" y="231761"/>
                    <a:pt x="661" y="226998"/>
                  </a:cubicBezTo>
                  <a:cubicBezTo>
                    <a:pt x="-8864" y="222235"/>
                    <a:pt x="87444" y="279915"/>
                    <a:pt x="99086" y="280973"/>
                  </a:cubicBezTo>
                  <a:cubicBezTo>
                    <a:pt x="110728" y="282031"/>
                    <a:pt x="71569" y="267215"/>
                    <a:pt x="70511" y="233348"/>
                  </a:cubicBezTo>
                  <a:cubicBezTo>
                    <a:pt x="69453" y="199481"/>
                    <a:pt x="91678" y="76185"/>
                    <a:pt x="92736" y="77773"/>
                  </a:cubicBezTo>
                  <a:cubicBezTo>
                    <a:pt x="93794" y="79361"/>
                    <a:pt x="62574" y="206890"/>
                    <a:pt x="76861" y="242873"/>
                  </a:cubicBezTo>
                  <a:cubicBezTo>
                    <a:pt x="91148" y="278856"/>
                    <a:pt x="151474" y="286794"/>
                    <a:pt x="178461" y="293673"/>
                  </a:cubicBezTo>
                  <a:cubicBezTo>
                    <a:pt x="205448" y="300552"/>
                    <a:pt x="236140" y="303727"/>
                    <a:pt x="238786" y="284148"/>
                  </a:cubicBezTo>
                  <a:cubicBezTo>
                    <a:pt x="241432" y="264569"/>
                    <a:pt x="170523" y="221177"/>
                    <a:pt x="194336" y="176198"/>
                  </a:cubicBezTo>
                  <a:cubicBezTo>
                    <a:pt x="218148" y="131219"/>
                    <a:pt x="379015" y="14802"/>
                    <a:pt x="388011" y="1573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8" name="フリーフォーム 227">
              <a:extLst>
                <a:ext uri="{FF2B5EF4-FFF2-40B4-BE49-F238E27FC236}">
                  <a16:creationId xmlns:a16="http://schemas.microsoft.com/office/drawing/2014/main" id="{1752622A-19C1-4163-DF67-C1D742F3686E}"/>
                </a:ext>
              </a:extLst>
            </p:cNvPr>
            <p:cNvSpPr/>
            <p:nvPr/>
          </p:nvSpPr>
          <p:spPr>
            <a:xfrm>
              <a:off x="4646701" y="2901555"/>
              <a:ext cx="309047" cy="333813"/>
            </a:xfrm>
            <a:custGeom>
              <a:avLst/>
              <a:gdLst>
                <a:gd name="connsiteX0" fmla="*/ 1499 w 309047"/>
                <a:gd name="connsiteY0" fmla="*/ 395 h 333813"/>
                <a:gd name="connsiteX1" fmla="*/ 185649 w 309047"/>
                <a:gd name="connsiteY1" fmla="*/ 187720 h 333813"/>
                <a:gd name="connsiteX2" fmla="*/ 99924 w 309047"/>
                <a:gd name="connsiteY2" fmla="*/ 111520 h 333813"/>
                <a:gd name="connsiteX3" fmla="*/ 306299 w 309047"/>
                <a:gd name="connsiteY3" fmla="*/ 330595 h 333813"/>
                <a:gd name="connsiteX4" fmla="*/ 211049 w 309047"/>
                <a:gd name="connsiteY4" fmla="*/ 235345 h 333813"/>
                <a:gd name="connsiteX5" fmla="*/ 103099 w 309047"/>
                <a:gd name="connsiteY5" fmla="*/ 140095 h 333813"/>
                <a:gd name="connsiteX6" fmla="*/ 1499 w 309047"/>
                <a:gd name="connsiteY6" fmla="*/ 395 h 33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047" h="333813">
                  <a:moveTo>
                    <a:pt x="1499" y="395"/>
                  </a:moveTo>
                  <a:cubicBezTo>
                    <a:pt x="15257" y="8333"/>
                    <a:pt x="169245" y="169199"/>
                    <a:pt x="185649" y="187720"/>
                  </a:cubicBezTo>
                  <a:cubicBezTo>
                    <a:pt x="202053" y="206241"/>
                    <a:pt x="79816" y="87708"/>
                    <a:pt x="99924" y="111520"/>
                  </a:cubicBezTo>
                  <a:cubicBezTo>
                    <a:pt x="120032" y="135332"/>
                    <a:pt x="287778" y="309958"/>
                    <a:pt x="306299" y="330595"/>
                  </a:cubicBezTo>
                  <a:cubicBezTo>
                    <a:pt x="324820" y="351232"/>
                    <a:pt x="244916" y="267095"/>
                    <a:pt x="211049" y="235345"/>
                  </a:cubicBezTo>
                  <a:cubicBezTo>
                    <a:pt x="177182" y="203595"/>
                    <a:pt x="133791" y="173962"/>
                    <a:pt x="103099" y="140095"/>
                  </a:cubicBezTo>
                  <a:cubicBezTo>
                    <a:pt x="72407" y="106228"/>
                    <a:pt x="-12259" y="-7543"/>
                    <a:pt x="1499" y="395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9" name="フリーフォーム 228">
              <a:extLst>
                <a:ext uri="{FF2B5EF4-FFF2-40B4-BE49-F238E27FC236}">
                  <a16:creationId xmlns:a16="http://schemas.microsoft.com/office/drawing/2014/main" id="{D52D4156-7C48-C152-9364-A9CEE483016A}"/>
                </a:ext>
              </a:extLst>
            </p:cNvPr>
            <p:cNvSpPr/>
            <p:nvPr/>
          </p:nvSpPr>
          <p:spPr>
            <a:xfrm>
              <a:off x="4954797" y="3117850"/>
              <a:ext cx="515753" cy="388268"/>
            </a:xfrm>
            <a:custGeom>
              <a:avLst/>
              <a:gdLst>
                <a:gd name="connsiteX0" fmla="*/ 515728 w 515753"/>
                <a:gd name="connsiteY0" fmla="*/ 0 h 388268"/>
                <a:gd name="connsiteX1" fmla="*/ 334753 w 515753"/>
                <a:gd name="connsiteY1" fmla="*/ 288925 h 388268"/>
                <a:gd name="connsiteX2" fmla="*/ 388728 w 515753"/>
                <a:gd name="connsiteY2" fmla="*/ 238125 h 388268"/>
                <a:gd name="connsiteX3" fmla="*/ 271253 w 515753"/>
                <a:gd name="connsiteY3" fmla="*/ 374650 h 388268"/>
                <a:gd name="connsiteX4" fmla="*/ 214103 w 515753"/>
                <a:gd name="connsiteY4" fmla="*/ 384175 h 388268"/>
                <a:gd name="connsiteX5" fmla="*/ 191878 w 515753"/>
                <a:gd name="connsiteY5" fmla="*/ 387350 h 388268"/>
                <a:gd name="connsiteX6" fmla="*/ 1378 w 515753"/>
                <a:gd name="connsiteY6" fmla="*/ 368300 h 388268"/>
                <a:gd name="connsiteX7" fmla="*/ 303003 w 515753"/>
                <a:gd name="connsiteY7" fmla="*/ 371475 h 388268"/>
                <a:gd name="connsiteX8" fmla="*/ 166478 w 515753"/>
                <a:gd name="connsiteY8" fmla="*/ 374650 h 388268"/>
                <a:gd name="connsiteX9" fmla="*/ 328403 w 515753"/>
                <a:gd name="connsiteY9" fmla="*/ 301625 h 388268"/>
                <a:gd name="connsiteX10" fmla="*/ 258553 w 515753"/>
                <a:gd name="connsiteY10" fmla="*/ 349250 h 388268"/>
                <a:gd name="connsiteX11" fmla="*/ 347453 w 515753"/>
                <a:gd name="connsiteY11" fmla="*/ 285750 h 388268"/>
                <a:gd name="connsiteX12" fmla="*/ 515728 w 515753"/>
                <a:gd name="connsiteY12" fmla="*/ 0 h 3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753" h="388268">
                  <a:moveTo>
                    <a:pt x="515728" y="0"/>
                  </a:moveTo>
                  <a:cubicBezTo>
                    <a:pt x="513611" y="529"/>
                    <a:pt x="355920" y="249237"/>
                    <a:pt x="334753" y="288925"/>
                  </a:cubicBezTo>
                  <a:cubicBezTo>
                    <a:pt x="313586" y="328613"/>
                    <a:pt x="399311" y="223838"/>
                    <a:pt x="388728" y="238125"/>
                  </a:cubicBezTo>
                  <a:cubicBezTo>
                    <a:pt x="378145" y="252413"/>
                    <a:pt x="300357" y="350308"/>
                    <a:pt x="271253" y="374650"/>
                  </a:cubicBezTo>
                  <a:cubicBezTo>
                    <a:pt x="242149" y="398992"/>
                    <a:pt x="227332" y="382058"/>
                    <a:pt x="214103" y="384175"/>
                  </a:cubicBezTo>
                  <a:cubicBezTo>
                    <a:pt x="200874" y="386292"/>
                    <a:pt x="227332" y="389996"/>
                    <a:pt x="191878" y="387350"/>
                  </a:cubicBezTo>
                  <a:cubicBezTo>
                    <a:pt x="156424" y="384704"/>
                    <a:pt x="-17143" y="370946"/>
                    <a:pt x="1378" y="368300"/>
                  </a:cubicBezTo>
                  <a:cubicBezTo>
                    <a:pt x="19899" y="365654"/>
                    <a:pt x="275486" y="370417"/>
                    <a:pt x="303003" y="371475"/>
                  </a:cubicBezTo>
                  <a:cubicBezTo>
                    <a:pt x="330520" y="372533"/>
                    <a:pt x="162245" y="386292"/>
                    <a:pt x="166478" y="374650"/>
                  </a:cubicBezTo>
                  <a:cubicBezTo>
                    <a:pt x="170711" y="363008"/>
                    <a:pt x="313057" y="305858"/>
                    <a:pt x="328403" y="301625"/>
                  </a:cubicBezTo>
                  <a:cubicBezTo>
                    <a:pt x="343749" y="297392"/>
                    <a:pt x="255378" y="351896"/>
                    <a:pt x="258553" y="349250"/>
                  </a:cubicBezTo>
                  <a:cubicBezTo>
                    <a:pt x="261728" y="346604"/>
                    <a:pt x="307236" y="338667"/>
                    <a:pt x="347453" y="285750"/>
                  </a:cubicBezTo>
                  <a:cubicBezTo>
                    <a:pt x="387670" y="232833"/>
                    <a:pt x="517845" y="-529"/>
                    <a:pt x="515728" y="0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0" name="フリーフォーム 229">
              <a:extLst>
                <a:ext uri="{FF2B5EF4-FFF2-40B4-BE49-F238E27FC236}">
                  <a16:creationId xmlns:a16="http://schemas.microsoft.com/office/drawing/2014/main" id="{8141A5F5-E82D-D0AE-CDD9-A4D65B1AD3B2}"/>
                </a:ext>
              </a:extLst>
            </p:cNvPr>
            <p:cNvSpPr/>
            <p:nvPr/>
          </p:nvSpPr>
          <p:spPr>
            <a:xfrm>
              <a:off x="4755438" y="3543298"/>
              <a:ext cx="378653" cy="104123"/>
            </a:xfrm>
            <a:custGeom>
              <a:avLst/>
              <a:gdLst>
                <a:gd name="connsiteX0" fmla="*/ 712 w 378653"/>
                <a:gd name="connsiteY0" fmla="*/ 2 h 104123"/>
                <a:gd name="connsiteX1" fmla="*/ 159462 w 378653"/>
                <a:gd name="connsiteY1" fmla="*/ 95252 h 104123"/>
                <a:gd name="connsiteX2" fmla="*/ 76912 w 378653"/>
                <a:gd name="connsiteY2" fmla="*/ 92077 h 104123"/>
                <a:gd name="connsiteX3" fmla="*/ 378537 w 378653"/>
                <a:gd name="connsiteY3" fmla="*/ 25402 h 104123"/>
                <a:gd name="connsiteX4" fmla="*/ 111837 w 378653"/>
                <a:gd name="connsiteY4" fmla="*/ 92077 h 104123"/>
                <a:gd name="connsiteX5" fmla="*/ 712 w 378653"/>
                <a:gd name="connsiteY5" fmla="*/ 2 h 10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653" h="104123">
                  <a:moveTo>
                    <a:pt x="712" y="2"/>
                  </a:moveTo>
                  <a:cubicBezTo>
                    <a:pt x="8650" y="531"/>
                    <a:pt x="146762" y="79906"/>
                    <a:pt x="159462" y="95252"/>
                  </a:cubicBezTo>
                  <a:cubicBezTo>
                    <a:pt x="172162" y="110598"/>
                    <a:pt x="40400" y="103719"/>
                    <a:pt x="76912" y="92077"/>
                  </a:cubicBezTo>
                  <a:cubicBezTo>
                    <a:pt x="113424" y="80435"/>
                    <a:pt x="372716" y="25402"/>
                    <a:pt x="378537" y="25402"/>
                  </a:cubicBezTo>
                  <a:cubicBezTo>
                    <a:pt x="384358" y="25402"/>
                    <a:pt x="171104" y="94194"/>
                    <a:pt x="111837" y="92077"/>
                  </a:cubicBezTo>
                  <a:cubicBezTo>
                    <a:pt x="52570" y="89960"/>
                    <a:pt x="-7226" y="-527"/>
                    <a:pt x="712" y="2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1" name="フリーフォーム 230">
              <a:extLst>
                <a:ext uri="{FF2B5EF4-FFF2-40B4-BE49-F238E27FC236}">
                  <a16:creationId xmlns:a16="http://schemas.microsoft.com/office/drawing/2014/main" id="{5F3C8AB9-92CB-C81F-0E41-6D389635C6E0}"/>
                </a:ext>
              </a:extLst>
            </p:cNvPr>
            <p:cNvSpPr/>
            <p:nvPr/>
          </p:nvSpPr>
          <p:spPr>
            <a:xfrm>
              <a:off x="3882929" y="1469566"/>
              <a:ext cx="495479" cy="700471"/>
            </a:xfrm>
            <a:custGeom>
              <a:avLst/>
              <a:gdLst>
                <a:gd name="connsiteX0" fmla="*/ 495396 w 495479"/>
                <a:gd name="connsiteY0" fmla="*/ 459 h 700471"/>
                <a:gd name="connsiteX1" fmla="*/ 63596 w 495479"/>
                <a:gd name="connsiteY1" fmla="*/ 105234 h 700471"/>
                <a:gd name="connsiteX2" fmla="*/ 206471 w 495479"/>
                <a:gd name="connsiteY2" fmla="*/ 79834 h 700471"/>
                <a:gd name="connsiteX3" fmla="*/ 139796 w 495479"/>
                <a:gd name="connsiteY3" fmla="*/ 159209 h 700471"/>
                <a:gd name="connsiteX4" fmla="*/ 222346 w 495479"/>
                <a:gd name="connsiteY4" fmla="*/ 117934 h 700471"/>
                <a:gd name="connsiteX5" fmla="*/ 120746 w 495479"/>
                <a:gd name="connsiteY5" fmla="*/ 222709 h 700471"/>
                <a:gd name="connsiteX6" fmla="*/ 69946 w 495479"/>
                <a:gd name="connsiteY6" fmla="*/ 403684 h 700471"/>
                <a:gd name="connsiteX7" fmla="*/ 104871 w 495479"/>
                <a:gd name="connsiteY7" fmla="*/ 295734 h 700471"/>
                <a:gd name="connsiteX8" fmla="*/ 25496 w 495479"/>
                <a:gd name="connsiteY8" fmla="*/ 648159 h 700471"/>
                <a:gd name="connsiteX9" fmla="*/ 54071 w 495479"/>
                <a:gd name="connsiteY9" fmla="*/ 584659 h 700471"/>
                <a:gd name="connsiteX10" fmla="*/ 96 w 495479"/>
                <a:gd name="connsiteY10" fmla="*/ 698959 h 700471"/>
                <a:gd name="connsiteX11" fmla="*/ 69946 w 495479"/>
                <a:gd name="connsiteY11" fmla="*/ 486234 h 700471"/>
                <a:gd name="connsiteX12" fmla="*/ 184246 w 495479"/>
                <a:gd name="connsiteY12" fmla="*/ 130634 h 700471"/>
                <a:gd name="connsiteX13" fmla="*/ 98521 w 495479"/>
                <a:gd name="connsiteY13" fmla="*/ 133809 h 700471"/>
                <a:gd name="connsiteX14" fmla="*/ 215996 w 495479"/>
                <a:gd name="connsiteY14" fmla="*/ 79834 h 700471"/>
                <a:gd name="connsiteX15" fmla="*/ 101696 w 495479"/>
                <a:gd name="connsiteY15" fmla="*/ 67134 h 700471"/>
                <a:gd name="connsiteX16" fmla="*/ 495396 w 495479"/>
                <a:gd name="connsiteY16" fmla="*/ 459 h 700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95479" h="700471">
                  <a:moveTo>
                    <a:pt x="495396" y="459"/>
                  </a:moveTo>
                  <a:cubicBezTo>
                    <a:pt x="489046" y="6809"/>
                    <a:pt x="111750" y="92005"/>
                    <a:pt x="63596" y="105234"/>
                  </a:cubicBezTo>
                  <a:cubicBezTo>
                    <a:pt x="15442" y="118463"/>
                    <a:pt x="193771" y="70838"/>
                    <a:pt x="206471" y="79834"/>
                  </a:cubicBezTo>
                  <a:cubicBezTo>
                    <a:pt x="219171" y="88830"/>
                    <a:pt x="137150" y="152859"/>
                    <a:pt x="139796" y="159209"/>
                  </a:cubicBezTo>
                  <a:cubicBezTo>
                    <a:pt x="142442" y="165559"/>
                    <a:pt x="225521" y="107351"/>
                    <a:pt x="222346" y="117934"/>
                  </a:cubicBezTo>
                  <a:cubicBezTo>
                    <a:pt x="219171" y="128517"/>
                    <a:pt x="146146" y="175084"/>
                    <a:pt x="120746" y="222709"/>
                  </a:cubicBezTo>
                  <a:cubicBezTo>
                    <a:pt x="95346" y="270334"/>
                    <a:pt x="72592" y="391513"/>
                    <a:pt x="69946" y="403684"/>
                  </a:cubicBezTo>
                  <a:cubicBezTo>
                    <a:pt x="67300" y="415855"/>
                    <a:pt x="112279" y="254988"/>
                    <a:pt x="104871" y="295734"/>
                  </a:cubicBezTo>
                  <a:cubicBezTo>
                    <a:pt x="97463" y="336480"/>
                    <a:pt x="33963" y="600005"/>
                    <a:pt x="25496" y="648159"/>
                  </a:cubicBezTo>
                  <a:cubicBezTo>
                    <a:pt x="17029" y="696313"/>
                    <a:pt x="58304" y="576192"/>
                    <a:pt x="54071" y="584659"/>
                  </a:cubicBezTo>
                  <a:cubicBezTo>
                    <a:pt x="49838" y="593126"/>
                    <a:pt x="-2550" y="715363"/>
                    <a:pt x="96" y="698959"/>
                  </a:cubicBezTo>
                  <a:cubicBezTo>
                    <a:pt x="2742" y="682555"/>
                    <a:pt x="39254" y="580955"/>
                    <a:pt x="69946" y="486234"/>
                  </a:cubicBezTo>
                  <a:cubicBezTo>
                    <a:pt x="100638" y="391513"/>
                    <a:pt x="179483" y="189372"/>
                    <a:pt x="184246" y="130634"/>
                  </a:cubicBezTo>
                  <a:cubicBezTo>
                    <a:pt x="189008" y="71897"/>
                    <a:pt x="93229" y="142276"/>
                    <a:pt x="98521" y="133809"/>
                  </a:cubicBezTo>
                  <a:cubicBezTo>
                    <a:pt x="103813" y="125342"/>
                    <a:pt x="215467" y="90946"/>
                    <a:pt x="215996" y="79834"/>
                  </a:cubicBezTo>
                  <a:cubicBezTo>
                    <a:pt x="216525" y="68722"/>
                    <a:pt x="59363" y="78776"/>
                    <a:pt x="101696" y="67134"/>
                  </a:cubicBezTo>
                  <a:cubicBezTo>
                    <a:pt x="144029" y="55492"/>
                    <a:pt x="501746" y="-5891"/>
                    <a:pt x="495396" y="4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2" name="フリーフォーム 231">
              <a:extLst>
                <a:ext uri="{FF2B5EF4-FFF2-40B4-BE49-F238E27FC236}">
                  <a16:creationId xmlns:a16="http://schemas.microsoft.com/office/drawing/2014/main" id="{EDAC695E-66D6-253C-872E-A86DE206EFC2}"/>
                </a:ext>
              </a:extLst>
            </p:cNvPr>
            <p:cNvSpPr/>
            <p:nvPr/>
          </p:nvSpPr>
          <p:spPr>
            <a:xfrm>
              <a:off x="4119904" y="1404645"/>
              <a:ext cx="184968" cy="255882"/>
            </a:xfrm>
            <a:custGeom>
              <a:avLst/>
              <a:gdLst>
                <a:gd name="connsiteX0" fmla="*/ 179046 w 184968"/>
                <a:gd name="connsiteY0" fmla="*/ 5055 h 255882"/>
                <a:gd name="connsiteX1" fmla="*/ 17121 w 184968"/>
                <a:gd name="connsiteY1" fmla="*/ 147930 h 255882"/>
                <a:gd name="connsiteX2" fmla="*/ 4421 w 184968"/>
                <a:gd name="connsiteY2" fmla="*/ 255880 h 255882"/>
                <a:gd name="connsiteX3" fmla="*/ 13946 w 184968"/>
                <a:gd name="connsiteY3" fmla="*/ 151105 h 255882"/>
                <a:gd name="connsiteX4" fmla="*/ 17121 w 184968"/>
                <a:gd name="connsiteY4" fmla="*/ 128880 h 255882"/>
                <a:gd name="connsiteX5" fmla="*/ 137771 w 184968"/>
                <a:gd name="connsiteY5" fmla="*/ 39980 h 255882"/>
                <a:gd name="connsiteX6" fmla="*/ 179046 w 184968"/>
                <a:gd name="connsiteY6" fmla="*/ 5055 h 255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968" h="255882">
                  <a:moveTo>
                    <a:pt x="179046" y="5055"/>
                  </a:moveTo>
                  <a:cubicBezTo>
                    <a:pt x="158938" y="23047"/>
                    <a:pt x="46225" y="106126"/>
                    <a:pt x="17121" y="147930"/>
                  </a:cubicBezTo>
                  <a:cubicBezTo>
                    <a:pt x="-11983" y="189734"/>
                    <a:pt x="4950" y="255351"/>
                    <a:pt x="4421" y="255880"/>
                  </a:cubicBezTo>
                  <a:cubicBezTo>
                    <a:pt x="3892" y="256409"/>
                    <a:pt x="11829" y="172272"/>
                    <a:pt x="13946" y="151105"/>
                  </a:cubicBezTo>
                  <a:cubicBezTo>
                    <a:pt x="16063" y="129938"/>
                    <a:pt x="-3516" y="147401"/>
                    <a:pt x="17121" y="128880"/>
                  </a:cubicBezTo>
                  <a:cubicBezTo>
                    <a:pt x="37758" y="110359"/>
                    <a:pt x="111842" y="58501"/>
                    <a:pt x="137771" y="39980"/>
                  </a:cubicBezTo>
                  <a:cubicBezTo>
                    <a:pt x="163700" y="21459"/>
                    <a:pt x="199154" y="-12937"/>
                    <a:pt x="179046" y="50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3" name="フリーフォーム 232">
              <a:extLst>
                <a:ext uri="{FF2B5EF4-FFF2-40B4-BE49-F238E27FC236}">
                  <a16:creationId xmlns:a16="http://schemas.microsoft.com/office/drawing/2014/main" id="{317D31AC-CC45-9F13-145C-340BDFB20F26}"/>
                </a:ext>
              </a:extLst>
            </p:cNvPr>
            <p:cNvSpPr/>
            <p:nvPr/>
          </p:nvSpPr>
          <p:spPr>
            <a:xfrm>
              <a:off x="4161950" y="1457079"/>
              <a:ext cx="1384077" cy="817639"/>
            </a:xfrm>
            <a:custGeom>
              <a:avLst/>
              <a:gdLst>
                <a:gd name="connsiteX0" fmla="*/ 475 w 1384077"/>
                <a:gd name="connsiteY0" fmla="*/ 38346 h 817639"/>
                <a:gd name="connsiteX1" fmla="*/ 432275 w 1384077"/>
                <a:gd name="connsiteY1" fmla="*/ 19296 h 817639"/>
                <a:gd name="connsiteX2" fmla="*/ 302100 w 1384077"/>
                <a:gd name="connsiteY2" fmla="*/ 31996 h 817639"/>
                <a:gd name="connsiteX3" fmla="*/ 514825 w 1384077"/>
                <a:gd name="connsiteY3" fmla="*/ 114546 h 817639"/>
                <a:gd name="connsiteX4" fmla="*/ 406875 w 1384077"/>
                <a:gd name="connsiteY4" fmla="*/ 82796 h 817639"/>
                <a:gd name="connsiteX5" fmla="*/ 873600 w 1384077"/>
                <a:gd name="connsiteY5" fmla="*/ 298696 h 817639"/>
                <a:gd name="connsiteX6" fmla="*/ 832325 w 1384077"/>
                <a:gd name="connsiteY6" fmla="*/ 263771 h 817639"/>
                <a:gd name="connsiteX7" fmla="*/ 1340325 w 1384077"/>
                <a:gd name="connsiteY7" fmla="*/ 673346 h 817639"/>
                <a:gd name="connsiteX8" fmla="*/ 1267300 w 1384077"/>
                <a:gd name="connsiteY8" fmla="*/ 600321 h 817639"/>
                <a:gd name="connsiteX9" fmla="*/ 1378425 w 1384077"/>
                <a:gd name="connsiteY9" fmla="*/ 816221 h 817639"/>
                <a:gd name="connsiteX10" fmla="*/ 1318100 w 1384077"/>
                <a:gd name="connsiteY10" fmla="*/ 673346 h 817639"/>
                <a:gd name="connsiteX11" fmla="*/ 905350 w 1384077"/>
                <a:gd name="connsiteY11" fmla="*/ 292346 h 817639"/>
                <a:gd name="connsiteX12" fmla="*/ 927575 w 1384077"/>
                <a:gd name="connsiteY12" fmla="*/ 301871 h 817639"/>
                <a:gd name="connsiteX13" fmla="*/ 324325 w 1384077"/>
                <a:gd name="connsiteY13" fmla="*/ 6596 h 817639"/>
                <a:gd name="connsiteX14" fmla="*/ 454500 w 1384077"/>
                <a:gd name="connsiteY14" fmla="*/ 89146 h 817639"/>
                <a:gd name="connsiteX15" fmla="*/ 349725 w 1384077"/>
                <a:gd name="connsiteY15" fmla="*/ 246 h 817639"/>
                <a:gd name="connsiteX16" fmla="*/ 475 w 1384077"/>
                <a:gd name="connsiteY16" fmla="*/ 38346 h 817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84077" h="817639">
                  <a:moveTo>
                    <a:pt x="475" y="38346"/>
                  </a:moveTo>
                  <a:cubicBezTo>
                    <a:pt x="14233" y="41521"/>
                    <a:pt x="382004" y="20354"/>
                    <a:pt x="432275" y="19296"/>
                  </a:cubicBezTo>
                  <a:cubicBezTo>
                    <a:pt x="482546" y="18238"/>
                    <a:pt x="288342" y="16121"/>
                    <a:pt x="302100" y="31996"/>
                  </a:cubicBezTo>
                  <a:cubicBezTo>
                    <a:pt x="315858" y="47871"/>
                    <a:pt x="497363" y="106079"/>
                    <a:pt x="514825" y="114546"/>
                  </a:cubicBezTo>
                  <a:cubicBezTo>
                    <a:pt x="532287" y="123013"/>
                    <a:pt x="347079" y="52104"/>
                    <a:pt x="406875" y="82796"/>
                  </a:cubicBezTo>
                  <a:cubicBezTo>
                    <a:pt x="466671" y="113488"/>
                    <a:pt x="802692" y="268534"/>
                    <a:pt x="873600" y="298696"/>
                  </a:cubicBezTo>
                  <a:cubicBezTo>
                    <a:pt x="944508" y="328858"/>
                    <a:pt x="832325" y="263771"/>
                    <a:pt x="832325" y="263771"/>
                  </a:cubicBezTo>
                  <a:lnTo>
                    <a:pt x="1340325" y="673346"/>
                  </a:lnTo>
                  <a:cubicBezTo>
                    <a:pt x="1412821" y="729438"/>
                    <a:pt x="1260950" y="576509"/>
                    <a:pt x="1267300" y="600321"/>
                  </a:cubicBezTo>
                  <a:cubicBezTo>
                    <a:pt x="1273650" y="624133"/>
                    <a:pt x="1369958" y="804050"/>
                    <a:pt x="1378425" y="816221"/>
                  </a:cubicBezTo>
                  <a:cubicBezTo>
                    <a:pt x="1386892" y="828392"/>
                    <a:pt x="1396946" y="760659"/>
                    <a:pt x="1318100" y="673346"/>
                  </a:cubicBezTo>
                  <a:cubicBezTo>
                    <a:pt x="1239254" y="586033"/>
                    <a:pt x="970437" y="354258"/>
                    <a:pt x="905350" y="292346"/>
                  </a:cubicBezTo>
                  <a:cubicBezTo>
                    <a:pt x="840263" y="230434"/>
                    <a:pt x="927575" y="301871"/>
                    <a:pt x="927575" y="301871"/>
                  </a:cubicBezTo>
                  <a:lnTo>
                    <a:pt x="324325" y="6596"/>
                  </a:lnTo>
                  <a:cubicBezTo>
                    <a:pt x="245479" y="-28858"/>
                    <a:pt x="450267" y="90204"/>
                    <a:pt x="454500" y="89146"/>
                  </a:cubicBezTo>
                  <a:cubicBezTo>
                    <a:pt x="458733" y="88088"/>
                    <a:pt x="423808" y="3421"/>
                    <a:pt x="349725" y="246"/>
                  </a:cubicBezTo>
                  <a:cubicBezTo>
                    <a:pt x="275642" y="-2929"/>
                    <a:pt x="-13283" y="35171"/>
                    <a:pt x="475" y="383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4" name="フリーフォーム 233">
              <a:extLst>
                <a:ext uri="{FF2B5EF4-FFF2-40B4-BE49-F238E27FC236}">
                  <a16:creationId xmlns:a16="http://schemas.microsoft.com/office/drawing/2014/main" id="{D2AEE646-A85F-5680-BD4A-7813B99DC1CF}"/>
                </a:ext>
              </a:extLst>
            </p:cNvPr>
            <p:cNvSpPr/>
            <p:nvPr/>
          </p:nvSpPr>
          <p:spPr>
            <a:xfrm>
              <a:off x="4128708" y="1233831"/>
              <a:ext cx="345355" cy="330398"/>
            </a:xfrm>
            <a:custGeom>
              <a:avLst/>
              <a:gdLst>
                <a:gd name="connsiteX0" fmla="*/ 344867 w 345355"/>
                <a:gd name="connsiteY0" fmla="*/ 172694 h 330398"/>
                <a:gd name="connsiteX1" fmla="*/ 211517 w 345355"/>
                <a:gd name="connsiteY1" fmla="*/ 67919 h 330398"/>
                <a:gd name="connsiteX2" fmla="*/ 198817 w 345355"/>
                <a:gd name="connsiteY2" fmla="*/ 67919 h 330398"/>
                <a:gd name="connsiteX3" fmla="*/ 290892 w 345355"/>
                <a:gd name="connsiteY3" fmla="*/ 1244 h 330398"/>
                <a:gd name="connsiteX4" fmla="*/ 94042 w 345355"/>
                <a:gd name="connsiteY4" fmla="*/ 134594 h 330398"/>
                <a:gd name="connsiteX5" fmla="*/ 154367 w 345355"/>
                <a:gd name="connsiteY5" fmla="*/ 74269 h 330398"/>
                <a:gd name="connsiteX6" fmla="*/ 52767 w 345355"/>
                <a:gd name="connsiteY6" fmla="*/ 125069 h 330398"/>
                <a:gd name="connsiteX7" fmla="*/ 81342 w 345355"/>
                <a:gd name="connsiteY7" fmla="*/ 96494 h 330398"/>
                <a:gd name="connsiteX8" fmla="*/ 17842 w 345355"/>
                <a:gd name="connsiteY8" fmla="*/ 328269 h 330398"/>
                <a:gd name="connsiteX9" fmla="*/ 24192 w 345355"/>
                <a:gd name="connsiteY9" fmla="*/ 201269 h 330398"/>
                <a:gd name="connsiteX10" fmla="*/ 284542 w 345355"/>
                <a:gd name="connsiteY10" fmla="*/ 26644 h 330398"/>
                <a:gd name="connsiteX11" fmla="*/ 157542 w 345355"/>
                <a:gd name="connsiteY11" fmla="*/ 93319 h 330398"/>
                <a:gd name="connsiteX12" fmla="*/ 344867 w 345355"/>
                <a:gd name="connsiteY12" fmla="*/ 172694 h 330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5355" h="330398">
                  <a:moveTo>
                    <a:pt x="344867" y="172694"/>
                  </a:moveTo>
                  <a:cubicBezTo>
                    <a:pt x="353863" y="168461"/>
                    <a:pt x="235859" y="85382"/>
                    <a:pt x="211517" y="67919"/>
                  </a:cubicBezTo>
                  <a:cubicBezTo>
                    <a:pt x="187175" y="50456"/>
                    <a:pt x="185588" y="79031"/>
                    <a:pt x="198817" y="67919"/>
                  </a:cubicBezTo>
                  <a:cubicBezTo>
                    <a:pt x="212046" y="56807"/>
                    <a:pt x="308354" y="-9868"/>
                    <a:pt x="290892" y="1244"/>
                  </a:cubicBezTo>
                  <a:cubicBezTo>
                    <a:pt x="273430" y="12356"/>
                    <a:pt x="116796" y="122423"/>
                    <a:pt x="94042" y="134594"/>
                  </a:cubicBezTo>
                  <a:cubicBezTo>
                    <a:pt x="71288" y="146765"/>
                    <a:pt x="161246" y="75856"/>
                    <a:pt x="154367" y="74269"/>
                  </a:cubicBezTo>
                  <a:cubicBezTo>
                    <a:pt x="147488" y="72682"/>
                    <a:pt x="64938" y="121365"/>
                    <a:pt x="52767" y="125069"/>
                  </a:cubicBezTo>
                  <a:cubicBezTo>
                    <a:pt x="40596" y="128773"/>
                    <a:pt x="87163" y="62627"/>
                    <a:pt x="81342" y="96494"/>
                  </a:cubicBezTo>
                  <a:cubicBezTo>
                    <a:pt x="75521" y="130361"/>
                    <a:pt x="27367" y="310807"/>
                    <a:pt x="17842" y="328269"/>
                  </a:cubicBezTo>
                  <a:cubicBezTo>
                    <a:pt x="8317" y="345732"/>
                    <a:pt x="-20258" y="251540"/>
                    <a:pt x="24192" y="201269"/>
                  </a:cubicBezTo>
                  <a:cubicBezTo>
                    <a:pt x="68642" y="150998"/>
                    <a:pt x="262317" y="44636"/>
                    <a:pt x="284542" y="26644"/>
                  </a:cubicBezTo>
                  <a:cubicBezTo>
                    <a:pt x="306767" y="8652"/>
                    <a:pt x="150663" y="72153"/>
                    <a:pt x="157542" y="93319"/>
                  </a:cubicBezTo>
                  <a:cubicBezTo>
                    <a:pt x="164421" y="114485"/>
                    <a:pt x="335871" y="176927"/>
                    <a:pt x="344867" y="1726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5" name="フリーフォーム 234">
              <a:extLst>
                <a:ext uri="{FF2B5EF4-FFF2-40B4-BE49-F238E27FC236}">
                  <a16:creationId xmlns:a16="http://schemas.microsoft.com/office/drawing/2014/main" id="{9A10DFF7-182D-2838-0ECF-DF6B9BCB1812}"/>
                </a:ext>
              </a:extLst>
            </p:cNvPr>
            <p:cNvSpPr/>
            <p:nvPr/>
          </p:nvSpPr>
          <p:spPr>
            <a:xfrm>
              <a:off x="4276720" y="1129774"/>
              <a:ext cx="1891126" cy="874550"/>
            </a:xfrm>
            <a:custGeom>
              <a:avLst/>
              <a:gdLst>
                <a:gd name="connsiteX0" fmla="*/ 5 w 1891126"/>
                <a:gd name="connsiteY0" fmla="*/ 181501 h 874550"/>
                <a:gd name="connsiteX1" fmla="*/ 203205 w 1891126"/>
                <a:gd name="connsiteY1" fmla="*/ 105301 h 874550"/>
                <a:gd name="connsiteX2" fmla="*/ 136530 w 1891126"/>
                <a:gd name="connsiteY2" fmla="*/ 105301 h 874550"/>
                <a:gd name="connsiteX3" fmla="*/ 222255 w 1891126"/>
                <a:gd name="connsiteY3" fmla="*/ 41801 h 874550"/>
                <a:gd name="connsiteX4" fmla="*/ 168280 w 1891126"/>
                <a:gd name="connsiteY4" fmla="*/ 38626 h 874550"/>
                <a:gd name="connsiteX5" fmla="*/ 441330 w 1891126"/>
                <a:gd name="connsiteY5" fmla="*/ 10051 h 874550"/>
                <a:gd name="connsiteX6" fmla="*/ 361955 w 1891126"/>
                <a:gd name="connsiteY6" fmla="*/ 35451 h 874550"/>
                <a:gd name="connsiteX7" fmla="*/ 615955 w 1891126"/>
                <a:gd name="connsiteY7" fmla="*/ 89426 h 874550"/>
                <a:gd name="connsiteX8" fmla="*/ 606430 w 1891126"/>
                <a:gd name="connsiteY8" fmla="*/ 89426 h 874550"/>
                <a:gd name="connsiteX9" fmla="*/ 981080 w 1891126"/>
                <a:gd name="connsiteY9" fmla="*/ 457726 h 874550"/>
                <a:gd name="connsiteX10" fmla="*/ 946155 w 1891126"/>
                <a:gd name="connsiteY10" fmla="*/ 400576 h 874550"/>
                <a:gd name="connsiteX11" fmla="*/ 1552580 w 1891126"/>
                <a:gd name="connsiteY11" fmla="*/ 730776 h 874550"/>
                <a:gd name="connsiteX12" fmla="*/ 1460505 w 1891126"/>
                <a:gd name="connsiteY12" fmla="*/ 679976 h 874550"/>
                <a:gd name="connsiteX13" fmla="*/ 1885955 w 1891126"/>
                <a:gd name="connsiteY13" fmla="*/ 873651 h 874550"/>
                <a:gd name="connsiteX14" fmla="*/ 1663705 w 1891126"/>
                <a:gd name="connsiteY14" fmla="*/ 743476 h 874550"/>
                <a:gd name="connsiteX15" fmla="*/ 1184280 w 1891126"/>
                <a:gd name="connsiteY15" fmla="*/ 540276 h 874550"/>
                <a:gd name="connsiteX16" fmla="*/ 1257305 w 1891126"/>
                <a:gd name="connsiteY16" fmla="*/ 559326 h 874550"/>
                <a:gd name="connsiteX17" fmla="*/ 742955 w 1891126"/>
                <a:gd name="connsiteY17" fmla="*/ 245001 h 874550"/>
                <a:gd name="connsiteX18" fmla="*/ 752480 w 1891126"/>
                <a:gd name="connsiteY18" fmla="*/ 232301 h 874550"/>
                <a:gd name="connsiteX19" fmla="*/ 546105 w 1891126"/>
                <a:gd name="connsiteY19" fmla="*/ 92601 h 874550"/>
                <a:gd name="connsiteX20" fmla="*/ 342905 w 1891126"/>
                <a:gd name="connsiteY20" fmla="*/ 54501 h 874550"/>
                <a:gd name="connsiteX21" fmla="*/ 403230 w 1891126"/>
                <a:gd name="connsiteY21" fmla="*/ 526 h 874550"/>
                <a:gd name="connsiteX22" fmla="*/ 180980 w 1891126"/>
                <a:gd name="connsiteY22" fmla="*/ 25926 h 874550"/>
                <a:gd name="connsiteX23" fmla="*/ 241305 w 1891126"/>
                <a:gd name="connsiteY23" fmla="*/ 6876 h 874550"/>
                <a:gd name="connsiteX24" fmla="*/ 196855 w 1891126"/>
                <a:gd name="connsiteY24" fmla="*/ 57676 h 874550"/>
                <a:gd name="connsiteX25" fmla="*/ 5 w 1891126"/>
                <a:gd name="connsiteY25" fmla="*/ 181501 h 874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91126" h="874550">
                  <a:moveTo>
                    <a:pt x="5" y="181501"/>
                  </a:moveTo>
                  <a:cubicBezTo>
                    <a:pt x="1063" y="189438"/>
                    <a:pt x="180451" y="118001"/>
                    <a:pt x="203205" y="105301"/>
                  </a:cubicBezTo>
                  <a:cubicBezTo>
                    <a:pt x="225959" y="92601"/>
                    <a:pt x="133355" y="115884"/>
                    <a:pt x="136530" y="105301"/>
                  </a:cubicBezTo>
                  <a:cubicBezTo>
                    <a:pt x="139705" y="94718"/>
                    <a:pt x="216963" y="52913"/>
                    <a:pt x="222255" y="41801"/>
                  </a:cubicBezTo>
                  <a:cubicBezTo>
                    <a:pt x="227547" y="30688"/>
                    <a:pt x="131767" y="43918"/>
                    <a:pt x="168280" y="38626"/>
                  </a:cubicBezTo>
                  <a:cubicBezTo>
                    <a:pt x="204793" y="33334"/>
                    <a:pt x="409051" y="10580"/>
                    <a:pt x="441330" y="10051"/>
                  </a:cubicBezTo>
                  <a:cubicBezTo>
                    <a:pt x="473609" y="9522"/>
                    <a:pt x="332851" y="22222"/>
                    <a:pt x="361955" y="35451"/>
                  </a:cubicBezTo>
                  <a:cubicBezTo>
                    <a:pt x="391059" y="48680"/>
                    <a:pt x="575209" y="80430"/>
                    <a:pt x="615955" y="89426"/>
                  </a:cubicBezTo>
                  <a:cubicBezTo>
                    <a:pt x="656701" y="98422"/>
                    <a:pt x="545576" y="28043"/>
                    <a:pt x="606430" y="89426"/>
                  </a:cubicBezTo>
                  <a:cubicBezTo>
                    <a:pt x="667284" y="150809"/>
                    <a:pt x="924459" y="405868"/>
                    <a:pt x="981080" y="457726"/>
                  </a:cubicBezTo>
                  <a:cubicBezTo>
                    <a:pt x="1037701" y="509584"/>
                    <a:pt x="850905" y="355068"/>
                    <a:pt x="946155" y="400576"/>
                  </a:cubicBezTo>
                  <a:cubicBezTo>
                    <a:pt x="1041405" y="446084"/>
                    <a:pt x="1466855" y="684209"/>
                    <a:pt x="1552580" y="730776"/>
                  </a:cubicBezTo>
                  <a:cubicBezTo>
                    <a:pt x="1638305" y="777343"/>
                    <a:pt x="1404943" y="656164"/>
                    <a:pt x="1460505" y="679976"/>
                  </a:cubicBezTo>
                  <a:cubicBezTo>
                    <a:pt x="1516067" y="703788"/>
                    <a:pt x="1852088" y="863068"/>
                    <a:pt x="1885955" y="873651"/>
                  </a:cubicBezTo>
                  <a:cubicBezTo>
                    <a:pt x="1919822" y="884234"/>
                    <a:pt x="1780651" y="799038"/>
                    <a:pt x="1663705" y="743476"/>
                  </a:cubicBezTo>
                  <a:cubicBezTo>
                    <a:pt x="1546759" y="687914"/>
                    <a:pt x="1252013" y="570968"/>
                    <a:pt x="1184280" y="540276"/>
                  </a:cubicBezTo>
                  <a:cubicBezTo>
                    <a:pt x="1116547" y="509584"/>
                    <a:pt x="1330859" y="608538"/>
                    <a:pt x="1257305" y="559326"/>
                  </a:cubicBezTo>
                  <a:cubicBezTo>
                    <a:pt x="1183751" y="510114"/>
                    <a:pt x="827092" y="299505"/>
                    <a:pt x="742955" y="245001"/>
                  </a:cubicBezTo>
                  <a:cubicBezTo>
                    <a:pt x="658818" y="190497"/>
                    <a:pt x="785288" y="257701"/>
                    <a:pt x="752480" y="232301"/>
                  </a:cubicBezTo>
                  <a:cubicBezTo>
                    <a:pt x="719672" y="206901"/>
                    <a:pt x="614367" y="122234"/>
                    <a:pt x="546105" y="92601"/>
                  </a:cubicBezTo>
                  <a:cubicBezTo>
                    <a:pt x="477843" y="62968"/>
                    <a:pt x="366717" y="69847"/>
                    <a:pt x="342905" y="54501"/>
                  </a:cubicBezTo>
                  <a:cubicBezTo>
                    <a:pt x="319093" y="39155"/>
                    <a:pt x="430217" y="5288"/>
                    <a:pt x="403230" y="526"/>
                  </a:cubicBezTo>
                  <a:cubicBezTo>
                    <a:pt x="376243" y="-4236"/>
                    <a:pt x="207967" y="24868"/>
                    <a:pt x="180980" y="25926"/>
                  </a:cubicBezTo>
                  <a:cubicBezTo>
                    <a:pt x="153993" y="26984"/>
                    <a:pt x="238659" y="1584"/>
                    <a:pt x="241305" y="6876"/>
                  </a:cubicBezTo>
                  <a:cubicBezTo>
                    <a:pt x="243951" y="12168"/>
                    <a:pt x="231251" y="30689"/>
                    <a:pt x="196855" y="57676"/>
                  </a:cubicBezTo>
                  <a:cubicBezTo>
                    <a:pt x="162459" y="84663"/>
                    <a:pt x="-1053" y="173564"/>
                    <a:pt x="5" y="1815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6" name="フリーフォーム 235">
              <a:extLst>
                <a:ext uri="{FF2B5EF4-FFF2-40B4-BE49-F238E27FC236}">
                  <a16:creationId xmlns:a16="http://schemas.microsoft.com/office/drawing/2014/main" id="{2898CDA0-C8B1-E06E-AA10-90992E0E1FCC}"/>
                </a:ext>
              </a:extLst>
            </p:cNvPr>
            <p:cNvSpPr/>
            <p:nvPr/>
          </p:nvSpPr>
          <p:spPr>
            <a:xfrm>
              <a:off x="4514964" y="1326621"/>
              <a:ext cx="1356688" cy="480609"/>
            </a:xfrm>
            <a:custGeom>
              <a:avLst/>
              <a:gdLst>
                <a:gd name="connsiteX0" fmla="*/ 6236 w 1356688"/>
                <a:gd name="connsiteY0" fmla="*/ 3704 h 480609"/>
                <a:gd name="connsiteX1" fmla="*/ 660286 w 1356688"/>
                <a:gd name="connsiteY1" fmla="*/ 359304 h 480609"/>
                <a:gd name="connsiteX2" fmla="*/ 590436 w 1356688"/>
                <a:gd name="connsiteY2" fmla="*/ 314854 h 480609"/>
                <a:gd name="connsiteX3" fmla="*/ 907936 w 1356688"/>
                <a:gd name="connsiteY3" fmla="*/ 470429 h 480609"/>
                <a:gd name="connsiteX4" fmla="*/ 850786 w 1356688"/>
                <a:gd name="connsiteY4" fmla="*/ 460904 h 480609"/>
                <a:gd name="connsiteX5" fmla="*/ 1355611 w 1356688"/>
                <a:gd name="connsiteY5" fmla="*/ 422804 h 480609"/>
                <a:gd name="connsiteX6" fmla="*/ 984136 w 1356688"/>
                <a:gd name="connsiteY6" fmla="*/ 451379 h 480609"/>
                <a:gd name="connsiteX7" fmla="*/ 961911 w 1356688"/>
                <a:gd name="connsiteY7" fmla="*/ 473604 h 480609"/>
                <a:gd name="connsiteX8" fmla="*/ 933336 w 1356688"/>
                <a:gd name="connsiteY8" fmla="*/ 454554 h 480609"/>
                <a:gd name="connsiteX9" fmla="*/ 657111 w 1356688"/>
                <a:gd name="connsiteY9" fmla="*/ 391054 h 480609"/>
                <a:gd name="connsiteX10" fmla="*/ 571386 w 1356688"/>
                <a:gd name="connsiteY10" fmla="*/ 349779 h 480609"/>
                <a:gd name="connsiteX11" fmla="*/ 606311 w 1356688"/>
                <a:gd name="connsiteY11" fmla="*/ 311679 h 480609"/>
                <a:gd name="connsiteX12" fmla="*/ 326911 w 1356688"/>
                <a:gd name="connsiteY12" fmla="*/ 200554 h 480609"/>
                <a:gd name="connsiteX13" fmla="*/ 298336 w 1356688"/>
                <a:gd name="connsiteY13" fmla="*/ 165629 h 480609"/>
                <a:gd name="connsiteX14" fmla="*/ 326911 w 1356688"/>
                <a:gd name="connsiteY14" fmla="*/ 171979 h 480609"/>
                <a:gd name="connsiteX15" fmla="*/ 6236 w 1356688"/>
                <a:gd name="connsiteY15" fmla="*/ 3704 h 48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56688" h="480609">
                  <a:moveTo>
                    <a:pt x="6236" y="3704"/>
                  </a:moveTo>
                  <a:cubicBezTo>
                    <a:pt x="61799" y="34925"/>
                    <a:pt x="562919" y="307446"/>
                    <a:pt x="660286" y="359304"/>
                  </a:cubicBezTo>
                  <a:cubicBezTo>
                    <a:pt x="757653" y="411162"/>
                    <a:pt x="549161" y="296333"/>
                    <a:pt x="590436" y="314854"/>
                  </a:cubicBezTo>
                  <a:cubicBezTo>
                    <a:pt x="631711" y="333375"/>
                    <a:pt x="864544" y="446087"/>
                    <a:pt x="907936" y="470429"/>
                  </a:cubicBezTo>
                  <a:cubicBezTo>
                    <a:pt x="951328" y="494771"/>
                    <a:pt x="776174" y="468841"/>
                    <a:pt x="850786" y="460904"/>
                  </a:cubicBezTo>
                  <a:cubicBezTo>
                    <a:pt x="925398" y="452967"/>
                    <a:pt x="1355611" y="422804"/>
                    <a:pt x="1355611" y="422804"/>
                  </a:cubicBezTo>
                  <a:cubicBezTo>
                    <a:pt x="1377836" y="421217"/>
                    <a:pt x="1049753" y="442912"/>
                    <a:pt x="984136" y="451379"/>
                  </a:cubicBezTo>
                  <a:cubicBezTo>
                    <a:pt x="918519" y="459846"/>
                    <a:pt x="970378" y="473075"/>
                    <a:pt x="961911" y="473604"/>
                  </a:cubicBezTo>
                  <a:cubicBezTo>
                    <a:pt x="953444" y="474133"/>
                    <a:pt x="984136" y="468312"/>
                    <a:pt x="933336" y="454554"/>
                  </a:cubicBezTo>
                  <a:cubicBezTo>
                    <a:pt x="882536" y="440796"/>
                    <a:pt x="717436" y="408516"/>
                    <a:pt x="657111" y="391054"/>
                  </a:cubicBezTo>
                  <a:cubicBezTo>
                    <a:pt x="596786" y="373592"/>
                    <a:pt x="579853" y="363008"/>
                    <a:pt x="571386" y="349779"/>
                  </a:cubicBezTo>
                  <a:cubicBezTo>
                    <a:pt x="562919" y="336550"/>
                    <a:pt x="647057" y="336550"/>
                    <a:pt x="606311" y="311679"/>
                  </a:cubicBezTo>
                  <a:cubicBezTo>
                    <a:pt x="565565" y="286808"/>
                    <a:pt x="378240" y="224896"/>
                    <a:pt x="326911" y="200554"/>
                  </a:cubicBezTo>
                  <a:cubicBezTo>
                    <a:pt x="275582" y="176212"/>
                    <a:pt x="298336" y="170391"/>
                    <a:pt x="298336" y="165629"/>
                  </a:cubicBezTo>
                  <a:cubicBezTo>
                    <a:pt x="298336" y="160867"/>
                    <a:pt x="370303" y="195792"/>
                    <a:pt x="326911" y="171979"/>
                  </a:cubicBezTo>
                  <a:cubicBezTo>
                    <a:pt x="283519" y="148166"/>
                    <a:pt x="-49327" y="-27517"/>
                    <a:pt x="6236" y="37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7" name="フリーフォーム 236">
              <a:extLst>
                <a:ext uri="{FF2B5EF4-FFF2-40B4-BE49-F238E27FC236}">
                  <a16:creationId xmlns:a16="http://schemas.microsoft.com/office/drawing/2014/main" id="{528EAE0D-4025-261A-B5CC-699C4B44DC66}"/>
                </a:ext>
              </a:extLst>
            </p:cNvPr>
            <p:cNvSpPr/>
            <p:nvPr/>
          </p:nvSpPr>
          <p:spPr>
            <a:xfrm>
              <a:off x="4552936" y="1206493"/>
              <a:ext cx="889583" cy="522667"/>
            </a:xfrm>
            <a:custGeom>
              <a:avLst/>
              <a:gdLst>
                <a:gd name="connsiteX0" fmla="*/ 14 w 889583"/>
                <a:gd name="connsiteY0" fmla="*/ 7 h 522667"/>
                <a:gd name="connsiteX1" fmla="*/ 419114 w 889583"/>
                <a:gd name="connsiteY1" fmla="*/ 288932 h 522667"/>
                <a:gd name="connsiteX2" fmla="*/ 409589 w 889583"/>
                <a:gd name="connsiteY2" fmla="*/ 254007 h 522667"/>
                <a:gd name="connsiteX3" fmla="*/ 873139 w 889583"/>
                <a:gd name="connsiteY3" fmla="*/ 514357 h 522667"/>
                <a:gd name="connsiteX4" fmla="*/ 742964 w 889583"/>
                <a:gd name="connsiteY4" fmla="*/ 438157 h 522667"/>
                <a:gd name="connsiteX5" fmla="*/ 333389 w 889583"/>
                <a:gd name="connsiteY5" fmla="*/ 238132 h 522667"/>
                <a:gd name="connsiteX6" fmla="*/ 434989 w 889583"/>
                <a:gd name="connsiteY6" fmla="*/ 298457 h 522667"/>
                <a:gd name="connsiteX7" fmla="*/ 14 w 889583"/>
                <a:gd name="connsiteY7" fmla="*/ 7 h 522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9583" h="522667">
                  <a:moveTo>
                    <a:pt x="14" y="7"/>
                  </a:moveTo>
                  <a:cubicBezTo>
                    <a:pt x="-2632" y="-1581"/>
                    <a:pt x="350852" y="246599"/>
                    <a:pt x="419114" y="288932"/>
                  </a:cubicBezTo>
                  <a:cubicBezTo>
                    <a:pt x="487376" y="331265"/>
                    <a:pt x="333918" y="216436"/>
                    <a:pt x="409589" y="254007"/>
                  </a:cubicBezTo>
                  <a:cubicBezTo>
                    <a:pt x="485260" y="291578"/>
                    <a:pt x="817577" y="483665"/>
                    <a:pt x="873139" y="514357"/>
                  </a:cubicBezTo>
                  <a:cubicBezTo>
                    <a:pt x="928702" y="545049"/>
                    <a:pt x="832922" y="484194"/>
                    <a:pt x="742964" y="438157"/>
                  </a:cubicBezTo>
                  <a:cubicBezTo>
                    <a:pt x="653006" y="392120"/>
                    <a:pt x="384718" y="261415"/>
                    <a:pt x="333389" y="238132"/>
                  </a:cubicBezTo>
                  <a:cubicBezTo>
                    <a:pt x="282060" y="214849"/>
                    <a:pt x="486318" y="332853"/>
                    <a:pt x="434989" y="298457"/>
                  </a:cubicBezTo>
                  <a:cubicBezTo>
                    <a:pt x="383660" y="264061"/>
                    <a:pt x="2660" y="1595"/>
                    <a:pt x="14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8" name="フリーフォーム 237">
              <a:extLst>
                <a:ext uri="{FF2B5EF4-FFF2-40B4-BE49-F238E27FC236}">
                  <a16:creationId xmlns:a16="http://schemas.microsoft.com/office/drawing/2014/main" id="{F0B2DBF2-AF6A-F0A7-1899-893C74399B8D}"/>
                </a:ext>
              </a:extLst>
            </p:cNvPr>
            <p:cNvSpPr/>
            <p:nvPr/>
          </p:nvSpPr>
          <p:spPr>
            <a:xfrm>
              <a:off x="4387099" y="1222109"/>
              <a:ext cx="850168" cy="615438"/>
            </a:xfrm>
            <a:custGeom>
              <a:avLst/>
              <a:gdLst>
                <a:gd name="connsiteX0" fmla="*/ 178551 w 850168"/>
                <a:gd name="connsiteY0" fmla="*/ 266 h 615438"/>
                <a:gd name="connsiteX1" fmla="*/ 89651 w 850168"/>
                <a:gd name="connsiteY1" fmla="*/ 79641 h 615438"/>
                <a:gd name="connsiteX2" fmla="*/ 184901 w 850168"/>
                <a:gd name="connsiteY2" fmla="*/ 57416 h 615438"/>
                <a:gd name="connsiteX3" fmla="*/ 70601 w 850168"/>
                <a:gd name="connsiteY3" fmla="*/ 76466 h 615438"/>
                <a:gd name="connsiteX4" fmla="*/ 302376 w 850168"/>
                <a:gd name="connsiteY4" fmla="*/ 305066 h 615438"/>
                <a:gd name="connsiteX5" fmla="*/ 235701 w 850168"/>
                <a:gd name="connsiteY5" fmla="*/ 263791 h 615438"/>
                <a:gd name="connsiteX6" fmla="*/ 835776 w 850168"/>
                <a:gd name="connsiteY6" fmla="*/ 606691 h 615438"/>
                <a:gd name="connsiteX7" fmla="*/ 677026 w 850168"/>
                <a:gd name="connsiteY7" fmla="*/ 520966 h 615438"/>
                <a:gd name="connsiteX8" fmla="*/ 134101 w 850168"/>
                <a:gd name="connsiteY8" fmla="*/ 216166 h 615438"/>
                <a:gd name="connsiteX9" fmla="*/ 751 w 850168"/>
                <a:gd name="connsiteY9" fmla="*/ 206641 h 615438"/>
                <a:gd name="connsiteX10" fmla="*/ 169026 w 850168"/>
                <a:gd name="connsiteY10" fmla="*/ 216166 h 615438"/>
                <a:gd name="connsiteX11" fmla="*/ 64251 w 850168"/>
                <a:gd name="connsiteY11" fmla="*/ 111391 h 615438"/>
                <a:gd name="connsiteX12" fmla="*/ 178551 w 850168"/>
                <a:gd name="connsiteY12" fmla="*/ 266 h 61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0168" h="615438">
                  <a:moveTo>
                    <a:pt x="178551" y="266"/>
                  </a:moveTo>
                  <a:cubicBezTo>
                    <a:pt x="182784" y="-5026"/>
                    <a:pt x="88593" y="70116"/>
                    <a:pt x="89651" y="79641"/>
                  </a:cubicBezTo>
                  <a:cubicBezTo>
                    <a:pt x="90709" y="89166"/>
                    <a:pt x="184901" y="57416"/>
                    <a:pt x="184901" y="57416"/>
                  </a:cubicBezTo>
                  <a:lnTo>
                    <a:pt x="70601" y="76466"/>
                  </a:lnTo>
                  <a:cubicBezTo>
                    <a:pt x="90180" y="117741"/>
                    <a:pt x="274859" y="273845"/>
                    <a:pt x="302376" y="305066"/>
                  </a:cubicBezTo>
                  <a:cubicBezTo>
                    <a:pt x="329893" y="336287"/>
                    <a:pt x="235701" y="263791"/>
                    <a:pt x="235701" y="263791"/>
                  </a:cubicBezTo>
                  <a:lnTo>
                    <a:pt x="835776" y="606691"/>
                  </a:lnTo>
                  <a:cubicBezTo>
                    <a:pt x="909330" y="649554"/>
                    <a:pt x="677026" y="520966"/>
                    <a:pt x="677026" y="520966"/>
                  </a:cubicBezTo>
                  <a:cubicBezTo>
                    <a:pt x="560080" y="455879"/>
                    <a:pt x="246813" y="268553"/>
                    <a:pt x="134101" y="216166"/>
                  </a:cubicBezTo>
                  <a:cubicBezTo>
                    <a:pt x="21389" y="163779"/>
                    <a:pt x="-5070" y="206641"/>
                    <a:pt x="751" y="206641"/>
                  </a:cubicBezTo>
                  <a:cubicBezTo>
                    <a:pt x="6572" y="206641"/>
                    <a:pt x="158443" y="232041"/>
                    <a:pt x="169026" y="216166"/>
                  </a:cubicBezTo>
                  <a:cubicBezTo>
                    <a:pt x="179609" y="200291"/>
                    <a:pt x="64251" y="144199"/>
                    <a:pt x="64251" y="111391"/>
                  </a:cubicBezTo>
                  <a:cubicBezTo>
                    <a:pt x="64251" y="78583"/>
                    <a:pt x="174318" y="5558"/>
                    <a:pt x="178551" y="2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9" name="フリーフォーム 238">
              <a:extLst>
                <a:ext uri="{FF2B5EF4-FFF2-40B4-BE49-F238E27FC236}">
                  <a16:creationId xmlns:a16="http://schemas.microsoft.com/office/drawing/2014/main" id="{204384F0-4F0B-3F6B-9425-9BCC3482BE89}"/>
                </a:ext>
              </a:extLst>
            </p:cNvPr>
            <p:cNvSpPr/>
            <p:nvPr/>
          </p:nvSpPr>
          <p:spPr>
            <a:xfrm>
              <a:off x="4521200" y="983251"/>
              <a:ext cx="1362367" cy="707823"/>
            </a:xfrm>
            <a:custGeom>
              <a:avLst/>
              <a:gdLst>
                <a:gd name="connsiteX0" fmla="*/ 0 w 1362367"/>
                <a:gd name="connsiteY0" fmla="*/ 194674 h 707823"/>
                <a:gd name="connsiteX1" fmla="*/ 530225 w 1362367"/>
                <a:gd name="connsiteY1" fmla="*/ 4174 h 707823"/>
                <a:gd name="connsiteX2" fmla="*/ 349250 w 1362367"/>
                <a:gd name="connsiteY2" fmla="*/ 64499 h 707823"/>
                <a:gd name="connsiteX3" fmla="*/ 711200 w 1362367"/>
                <a:gd name="connsiteY3" fmla="*/ 80374 h 707823"/>
                <a:gd name="connsiteX4" fmla="*/ 587375 w 1362367"/>
                <a:gd name="connsiteY4" fmla="*/ 86724 h 707823"/>
                <a:gd name="connsiteX5" fmla="*/ 1104900 w 1362367"/>
                <a:gd name="connsiteY5" fmla="*/ 232774 h 707823"/>
                <a:gd name="connsiteX6" fmla="*/ 990600 w 1362367"/>
                <a:gd name="connsiteY6" fmla="*/ 220074 h 707823"/>
                <a:gd name="connsiteX7" fmla="*/ 1358900 w 1362367"/>
                <a:gd name="connsiteY7" fmla="*/ 699499 h 707823"/>
                <a:gd name="connsiteX8" fmla="*/ 1165225 w 1362367"/>
                <a:gd name="connsiteY8" fmla="*/ 502649 h 707823"/>
                <a:gd name="connsiteX9" fmla="*/ 993775 w 1362367"/>
                <a:gd name="connsiteY9" fmla="*/ 223249 h 707823"/>
                <a:gd name="connsiteX10" fmla="*/ 1114425 w 1362367"/>
                <a:gd name="connsiteY10" fmla="*/ 315324 h 707823"/>
                <a:gd name="connsiteX11" fmla="*/ 504825 w 1362367"/>
                <a:gd name="connsiteY11" fmla="*/ 112124 h 707823"/>
                <a:gd name="connsiteX12" fmla="*/ 565150 w 1362367"/>
                <a:gd name="connsiteY12" fmla="*/ 108949 h 707823"/>
                <a:gd name="connsiteX13" fmla="*/ 311150 w 1362367"/>
                <a:gd name="connsiteY13" fmla="*/ 108949 h 707823"/>
                <a:gd name="connsiteX14" fmla="*/ 466725 w 1362367"/>
                <a:gd name="connsiteY14" fmla="*/ 51799 h 707823"/>
                <a:gd name="connsiteX15" fmla="*/ 0 w 1362367"/>
                <a:gd name="connsiteY15" fmla="*/ 194674 h 70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2367" h="707823">
                  <a:moveTo>
                    <a:pt x="0" y="194674"/>
                  </a:moveTo>
                  <a:cubicBezTo>
                    <a:pt x="10583" y="186737"/>
                    <a:pt x="472017" y="25870"/>
                    <a:pt x="530225" y="4174"/>
                  </a:cubicBezTo>
                  <a:cubicBezTo>
                    <a:pt x="588433" y="-17522"/>
                    <a:pt x="319088" y="51799"/>
                    <a:pt x="349250" y="64499"/>
                  </a:cubicBezTo>
                  <a:cubicBezTo>
                    <a:pt x="379413" y="77199"/>
                    <a:pt x="671513" y="76670"/>
                    <a:pt x="711200" y="80374"/>
                  </a:cubicBezTo>
                  <a:cubicBezTo>
                    <a:pt x="750887" y="84078"/>
                    <a:pt x="521758" y="61324"/>
                    <a:pt x="587375" y="86724"/>
                  </a:cubicBezTo>
                  <a:cubicBezTo>
                    <a:pt x="652992" y="112124"/>
                    <a:pt x="1037696" y="210549"/>
                    <a:pt x="1104900" y="232774"/>
                  </a:cubicBezTo>
                  <a:cubicBezTo>
                    <a:pt x="1172104" y="254999"/>
                    <a:pt x="948267" y="142286"/>
                    <a:pt x="990600" y="220074"/>
                  </a:cubicBezTo>
                  <a:cubicBezTo>
                    <a:pt x="1032933" y="297862"/>
                    <a:pt x="1329796" y="652403"/>
                    <a:pt x="1358900" y="699499"/>
                  </a:cubicBezTo>
                  <a:cubicBezTo>
                    <a:pt x="1388004" y="746595"/>
                    <a:pt x="1226079" y="582024"/>
                    <a:pt x="1165225" y="502649"/>
                  </a:cubicBezTo>
                  <a:cubicBezTo>
                    <a:pt x="1104371" y="423274"/>
                    <a:pt x="1002242" y="254470"/>
                    <a:pt x="993775" y="223249"/>
                  </a:cubicBezTo>
                  <a:cubicBezTo>
                    <a:pt x="985308" y="192028"/>
                    <a:pt x="1195917" y="333845"/>
                    <a:pt x="1114425" y="315324"/>
                  </a:cubicBezTo>
                  <a:cubicBezTo>
                    <a:pt x="1032933" y="296803"/>
                    <a:pt x="596371" y="146520"/>
                    <a:pt x="504825" y="112124"/>
                  </a:cubicBezTo>
                  <a:cubicBezTo>
                    <a:pt x="413279" y="77728"/>
                    <a:pt x="597429" y="109478"/>
                    <a:pt x="565150" y="108949"/>
                  </a:cubicBezTo>
                  <a:cubicBezTo>
                    <a:pt x="532871" y="108420"/>
                    <a:pt x="327554" y="118474"/>
                    <a:pt x="311150" y="108949"/>
                  </a:cubicBezTo>
                  <a:cubicBezTo>
                    <a:pt x="294746" y="99424"/>
                    <a:pt x="515937" y="36982"/>
                    <a:pt x="466725" y="51799"/>
                  </a:cubicBezTo>
                  <a:lnTo>
                    <a:pt x="0" y="19467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0" name="フリーフォーム 239">
              <a:extLst>
                <a:ext uri="{FF2B5EF4-FFF2-40B4-BE49-F238E27FC236}">
                  <a16:creationId xmlns:a16="http://schemas.microsoft.com/office/drawing/2014/main" id="{CD139980-FE1E-70AD-23E0-CD068BD930D1}"/>
                </a:ext>
              </a:extLst>
            </p:cNvPr>
            <p:cNvSpPr/>
            <p:nvPr/>
          </p:nvSpPr>
          <p:spPr>
            <a:xfrm>
              <a:off x="5026025" y="1679575"/>
              <a:ext cx="1247274" cy="786588"/>
            </a:xfrm>
            <a:custGeom>
              <a:avLst/>
              <a:gdLst>
                <a:gd name="connsiteX0" fmla="*/ 0 w 1247274"/>
                <a:gd name="connsiteY0" fmla="*/ 0 h 786588"/>
                <a:gd name="connsiteX1" fmla="*/ 825500 w 1247274"/>
                <a:gd name="connsiteY1" fmla="*/ 66675 h 786588"/>
                <a:gd name="connsiteX2" fmla="*/ 641350 w 1247274"/>
                <a:gd name="connsiteY2" fmla="*/ 76200 h 786588"/>
                <a:gd name="connsiteX3" fmla="*/ 723900 w 1247274"/>
                <a:gd name="connsiteY3" fmla="*/ 79375 h 786588"/>
                <a:gd name="connsiteX4" fmla="*/ 650875 w 1247274"/>
                <a:gd name="connsiteY4" fmla="*/ 98425 h 786588"/>
                <a:gd name="connsiteX5" fmla="*/ 936625 w 1247274"/>
                <a:gd name="connsiteY5" fmla="*/ 295275 h 786588"/>
                <a:gd name="connsiteX6" fmla="*/ 771525 w 1247274"/>
                <a:gd name="connsiteY6" fmla="*/ 219075 h 786588"/>
                <a:gd name="connsiteX7" fmla="*/ 927100 w 1247274"/>
                <a:gd name="connsiteY7" fmla="*/ 371475 h 786588"/>
                <a:gd name="connsiteX8" fmla="*/ 1225550 w 1247274"/>
                <a:gd name="connsiteY8" fmla="*/ 765175 h 786588"/>
                <a:gd name="connsiteX9" fmla="*/ 1165225 w 1247274"/>
                <a:gd name="connsiteY9" fmla="*/ 673100 h 786588"/>
                <a:gd name="connsiteX10" fmla="*/ 695325 w 1247274"/>
                <a:gd name="connsiteY10" fmla="*/ 158750 h 786588"/>
                <a:gd name="connsiteX11" fmla="*/ 781050 w 1247274"/>
                <a:gd name="connsiteY11" fmla="*/ 187325 h 786588"/>
                <a:gd name="connsiteX12" fmla="*/ 746125 w 1247274"/>
                <a:gd name="connsiteY12" fmla="*/ 107950 h 786588"/>
                <a:gd name="connsiteX13" fmla="*/ 488950 w 1247274"/>
                <a:gd name="connsiteY13" fmla="*/ 76200 h 786588"/>
                <a:gd name="connsiteX14" fmla="*/ 628650 w 1247274"/>
                <a:gd name="connsiteY14" fmla="*/ 69850 h 786588"/>
                <a:gd name="connsiteX15" fmla="*/ 457200 w 1247274"/>
                <a:gd name="connsiteY15" fmla="*/ 50800 h 786588"/>
                <a:gd name="connsiteX16" fmla="*/ 0 w 1247274"/>
                <a:gd name="connsiteY16" fmla="*/ 0 h 786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7274" h="786588">
                  <a:moveTo>
                    <a:pt x="0" y="0"/>
                  </a:moveTo>
                  <a:lnTo>
                    <a:pt x="825500" y="66675"/>
                  </a:lnTo>
                  <a:cubicBezTo>
                    <a:pt x="932392" y="79375"/>
                    <a:pt x="658283" y="74083"/>
                    <a:pt x="641350" y="76200"/>
                  </a:cubicBezTo>
                  <a:cubicBezTo>
                    <a:pt x="624417" y="78317"/>
                    <a:pt x="722313" y="75671"/>
                    <a:pt x="723900" y="79375"/>
                  </a:cubicBezTo>
                  <a:cubicBezTo>
                    <a:pt x="725487" y="83079"/>
                    <a:pt x="615421" y="62442"/>
                    <a:pt x="650875" y="98425"/>
                  </a:cubicBezTo>
                  <a:cubicBezTo>
                    <a:pt x="686329" y="134408"/>
                    <a:pt x="916517" y="275167"/>
                    <a:pt x="936625" y="295275"/>
                  </a:cubicBezTo>
                  <a:cubicBezTo>
                    <a:pt x="956733" y="315383"/>
                    <a:pt x="773112" y="206375"/>
                    <a:pt x="771525" y="219075"/>
                  </a:cubicBezTo>
                  <a:cubicBezTo>
                    <a:pt x="769938" y="231775"/>
                    <a:pt x="851429" y="280458"/>
                    <a:pt x="927100" y="371475"/>
                  </a:cubicBezTo>
                  <a:cubicBezTo>
                    <a:pt x="1002771" y="462492"/>
                    <a:pt x="1185862" y="714904"/>
                    <a:pt x="1225550" y="765175"/>
                  </a:cubicBezTo>
                  <a:cubicBezTo>
                    <a:pt x="1265238" y="815446"/>
                    <a:pt x="1253596" y="774171"/>
                    <a:pt x="1165225" y="673100"/>
                  </a:cubicBezTo>
                  <a:cubicBezTo>
                    <a:pt x="1076854" y="572029"/>
                    <a:pt x="759354" y="239712"/>
                    <a:pt x="695325" y="158750"/>
                  </a:cubicBezTo>
                  <a:cubicBezTo>
                    <a:pt x="631296" y="77788"/>
                    <a:pt x="772583" y="195792"/>
                    <a:pt x="781050" y="187325"/>
                  </a:cubicBezTo>
                  <a:cubicBezTo>
                    <a:pt x="789517" y="178858"/>
                    <a:pt x="794808" y="126471"/>
                    <a:pt x="746125" y="107950"/>
                  </a:cubicBezTo>
                  <a:cubicBezTo>
                    <a:pt x="697442" y="89429"/>
                    <a:pt x="508529" y="82550"/>
                    <a:pt x="488950" y="76200"/>
                  </a:cubicBezTo>
                  <a:cubicBezTo>
                    <a:pt x="469371" y="69850"/>
                    <a:pt x="633942" y="74083"/>
                    <a:pt x="628650" y="69850"/>
                  </a:cubicBezTo>
                  <a:cubicBezTo>
                    <a:pt x="623358" y="65617"/>
                    <a:pt x="457200" y="50800"/>
                    <a:pt x="457200" y="5080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1" name="フリーフォーム 240">
              <a:extLst>
                <a:ext uri="{FF2B5EF4-FFF2-40B4-BE49-F238E27FC236}">
                  <a16:creationId xmlns:a16="http://schemas.microsoft.com/office/drawing/2014/main" id="{EC1AFAD8-CCBE-A244-B6DF-4C3A657A5569}"/>
                </a:ext>
              </a:extLst>
            </p:cNvPr>
            <p:cNvSpPr/>
            <p:nvPr/>
          </p:nvSpPr>
          <p:spPr>
            <a:xfrm>
              <a:off x="5231405" y="1785537"/>
              <a:ext cx="1060427" cy="865337"/>
            </a:xfrm>
            <a:custGeom>
              <a:avLst/>
              <a:gdLst>
                <a:gd name="connsiteX0" fmla="*/ 995 w 1060427"/>
                <a:gd name="connsiteY0" fmla="*/ 1988 h 865337"/>
                <a:gd name="connsiteX1" fmla="*/ 642345 w 1060427"/>
                <a:gd name="connsiteY1" fmla="*/ 614763 h 865337"/>
                <a:gd name="connsiteX2" fmla="*/ 556620 w 1060427"/>
                <a:gd name="connsiteY2" fmla="*/ 567138 h 865337"/>
                <a:gd name="connsiteX3" fmla="*/ 1048745 w 1060427"/>
                <a:gd name="connsiteY3" fmla="*/ 856063 h 865337"/>
                <a:gd name="connsiteX4" fmla="*/ 909045 w 1060427"/>
                <a:gd name="connsiteY4" fmla="*/ 792563 h 865337"/>
                <a:gd name="connsiteX5" fmla="*/ 943970 w 1060427"/>
                <a:gd name="connsiteY5" fmla="*/ 776688 h 865337"/>
                <a:gd name="connsiteX6" fmla="*/ 432795 w 1060427"/>
                <a:gd name="connsiteY6" fmla="*/ 414738 h 865337"/>
                <a:gd name="connsiteX7" fmla="*/ 493120 w 1060427"/>
                <a:gd name="connsiteY7" fmla="*/ 417913 h 865337"/>
                <a:gd name="connsiteX8" fmla="*/ 995 w 1060427"/>
                <a:gd name="connsiteY8" fmla="*/ 1988 h 865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0427" h="865337">
                  <a:moveTo>
                    <a:pt x="995" y="1988"/>
                  </a:moveTo>
                  <a:cubicBezTo>
                    <a:pt x="25866" y="34796"/>
                    <a:pt x="549741" y="520571"/>
                    <a:pt x="642345" y="614763"/>
                  </a:cubicBezTo>
                  <a:cubicBezTo>
                    <a:pt x="734949" y="708955"/>
                    <a:pt x="556620" y="567138"/>
                    <a:pt x="556620" y="567138"/>
                  </a:cubicBezTo>
                  <a:lnTo>
                    <a:pt x="1048745" y="856063"/>
                  </a:lnTo>
                  <a:cubicBezTo>
                    <a:pt x="1107483" y="893634"/>
                    <a:pt x="926508" y="805792"/>
                    <a:pt x="909045" y="792563"/>
                  </a:cubicBezTo>
                  <a:cubicBezTo>
                    <a:pt x="891583" y="779334"/>
                    <a:pt x="1023345" y="839659"/>
                    <a:pt x="943970" y="776688"/>
                  </a:cubicBezTo>
                  <a:cubicBezTo>
                    <a:pt x="864595" y="713717"/>
                    <a:pt x="507937" y="474534"/>
                    <a:pt x="432795" y="414738"/>
                  </a:cubicBezTo>
                  <a:cubicBezTo>
                    <a:pt x="357653" y="354942"/>
                    <a:pt x="561382" y="483530"/>
                    <a:pt x="493120" y="417913"/>
                  </a:cubicBezTo>
                  <a:cubicBezTo>
                    <a:pt x="424858" y="352296"/>
                    <a:pt x="-23876" y="-30820"/>
                    <a:pt x="995" y="19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2" name="フリーフォーム 241">
              <a:extLst>
                <a:ext uri="{FF2B5EF4-FFF2-40B4-BE49-F238E27FC236}">
                  <a16:creationId xmlns:a16="http://schemas.microsoft.com/office/drawing/2014/main" id="{3AC76D38-15AA-F752-F7E4-FA0114D5ED36}"/>
                </a:ext>
              </a:extLst>
            </p:cNvPr>
            <p:cNvSpPr/>
            <p:nvPr/>
          </p:nvSpPr>
          <p:spPr>
            <a:xfrm>
              <a:off x="5391227" y="2089026"/>
              <a:ext cx="918701" cy="810005"/>
            </a:xfrm>
            <a:custGeom>
              <a:avLst/>
              <a:gdLst>
                <a:gd name="connsiteX0" fmla="*/ 3098 w 918701"/>
                <a:gd name="connsiteY0" fmla="*/ 6474 h 810005"/>
                <a:gd name="connsiteX1" fmla="*/ 304723 w 918701"/>
                <a:gd name="connsiteY1" fmla="*/ 482724 h 810005"/>
                <a:gd name="connsiteX2" fmla="*/ 234873 w 918701"/>
                <a:gd name="connsiteY2" fmla="*/ 409699 h 810005"/>
                <a:gd name="connsiteX3" fmla="*/ 438073 w 918701"/>
                <a:gd name="connsiteY3" fmla="*/ 590674 h 810005"/>
                <a:gd name="connsiteX4" fmla="*/ 384098 w 918701"/>
                <a:gd name="connsiteY4" fmla="*/ 565274 h 810005"/>
                <a:gd name="connsiteX5" fmla="*/ 631748 w 918701"/>
                <a:gd name="connsiteY5" fmla="*/ 530349 h 810005"/>
                <a:gd name="connsiteX6" fmla="*/ 914323 w 918701"/>
                <a:gd name="connsiteY6" fmla="*/ 806574 h 810005"/>
                <a:gd name="connsiteX7" fmla="*/ 790498 w 918701"/>
                <a:gd name="connsiteY7" fmla="*/ 676399 h 810005"/>
                <a:gd name="connsiteX8" fmla="*/ 612698 w 918701"/>
                <a:gd name="connsiteY8" fmla="*/ 549399 h 810005"/>
                <a:gd name="connsiteX9" fmla="*/ 501573 w 918701"/>
                <a:gd name="connsiteY9" fmla="*/ 609724 h 810005"/>
                <a:gd name="connsiteX10" fmla="*/ 511098 w 918701"/>
                <a:gd name="connsiteY10" fmla="*/ 530349 h 810005"/>
                <a:gd name="connsiteX11" fmla="*/ 352348 w 918701"/>
                <a:gd name="connsiteY11" fmla="*/ 549399 h 810005"/>
                <a:gd name="connsiteX12" fmla="*/ 355523 w 918701"/>
                <a:gd name="connsiteY12" fmla="*/ 530349 h 810005"/>
                <a:gd name="connsiteX13" fmla="*/ 225348 w 918701"/>
                <a:gd name="connsiteY13" fmla="*/ 317624 h 810005"/>
                <a:gd name="connsiteX14" fmla="*/ 345998 w 918701"/>
                <a:gd name="connsiteY14" fmla="*/ 428749 h 810005"/>
                <a:gd name="connsiteX15" fmla="*/ 158673 w 918701"/>
                <a:gd name="connsiteY15" fmla="*/ 219199 h 810005"/>
                <a:gd name="connsiteX16" fmla="*/ 3098 w 918701"/>
                <a:gd name="connsiteY16" fmla="*/ 6474 h 810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18701" h="810005">
                  <a:moveTo>
                    <a:pt x="3098" y="6474"/>
                  </a:moveTo>
                  <a:cubicBezTo>
                    <a:pt x="27440" y="50395"/>
                    <a:pt x="266094" y="415520"/>
                    <a:pt x="304723" y="482724"/>
                  </a:cubicBezTo>
                  <a:cubicBezTo>
                    <a:pt x="343352" y="549928"/>
                    <a:pt x="212648" y="391707"/>
                    <a:pt x="234873" y="409699"/>
                  </a:cubicBezTo>
                  <a:cubicBezTo>
                    <a:pt x="257098" y="427691"/>
                    <a:pt x="413202" y="564745"/>
                    <a:pt x="438073" y="590674"/>
                  </a:cubicBezTo>
                  <a:cubicBezTo>
                    <a:pt x="462944" y="616603"/>
                    <a:pt x="351819" y="575328"/>
                    <a:pt x="384098" y="565274"/>
                  </a:cubicBezTo>
                  <a:cubicBezTo>
                    <a:pt x="416377" y="555220"/>
                    <a:pt x="543377" y="490132"/>
                    <a:pt x="631748" y="530349"/>
                  </a:cubicBezTo>
                  <a:cubicBezTo>
                    <a:pt x="720119" y="570566"/>
                    <a:pt x="887865" y="782232"/>
                    <a:pt x="914323" y="806574"/>
                  </a:cubicBezTo>
                  <a:cubicBezTo>
                    <a:pt x="940781" y="830916"/>
                    <a:pt x="840769" y="719262"/>
                    <a:pt x="790498" y="676399"/>
                  </a:cubicBezTo>
                  <a:cubicBezTo>
                    <a:pt x="740227" y="633536"/>
                    <a:pt x="660852" y="560512"/>
                    <a:pt x="612698" y="549399"/>
                  </a:cubicBezTo>
                  <a:cubicBezTo>
                    <a:pt x="564544" y="538287"/>
                    <a:pt x="518506" y="612899"/>
                    <a:pt x="501573" y="609724"/>
                  </a:cubicBezTo>
                  <a:cubicBezTo>
                    <a:pt x="484640" y="606549"/>
                    <a:pt x="535969" y="540403"/>
                    <a:pt x="511098" y="530349"/>
                  </a:cubicBezTo>
                  <a:cubicBezTo>
                    <a:pt x="486227" y="520295"/>
                    <a:pt x="378277" y="549399"/>
                    <a:pt x="352348" y="549399"/>
                  </a:cubicBezTo>
                  <a:cubicBezTo>
                    <a:pt x="326419" y="549399"/>
                    <a:pt x="376690" y="568978"/>
                    <a:pt x="355523" y="530349"/>
                  </a:cubicBezTo>
                  <a:cubicBezTo>
                    <a:pt x="334356" y="491720"/>
                    <a:pt x="226936" y="334557"/>
                    <a:pt x="225348" y="317624"/>
                  </a:cubicBezTo>
                  <a:cubicBezTo>
                    <a:pt x="223761" y="300691"/>
                    <a:pt x="357110" y="445153"/>
                    <a:pt x="345998" y="428749"/>
                  </a:cubicBezTo>
                  <a:cubicBezTo>
                    <a:pt x="334886" y="412345"/>
                    <a:pt x="213177" y="284287"/>
                    <a:pt x="158673" y="219199"/>
                  </a:cubicBezTo>
                  <a:cubicBezTo>
                    <a:pt x="104169" y="154112"/>
                    <a:pt x="-21244" y="-37447"/>
                    <a:pt x="3098" y="64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3" name="フリーフォーム 242">
              <a:extLst>
                <a:ext uri="{FF2B5EF4-FFF2-40B4-BE49-F238E27FC236}">
                  <a16:creationId xmlns:a16="http://schemas.microsoft.com/office/drawing/2014/main" id="{066A8CAC-1133-8C59-7806-C3F8AF1B277B}"/>
                </a:ext>
              </a:extLst>
            </p:cNvPr>
            <p:cNvSpPr/>
            <p:nvPr/>
          </p:nvSpPr>
          <p:spPr>
            <a:xfrm>
              <a:off x="5454538" y="2253775"/>
              <a:ext cx="514471" cy="537051"/>
            </a:xfrm>
            <a:custGeom>
              <a:avLst/>
              <a:gdLst>
                <a:gd name="connsiteX0" fmla="*/ 112 w 514471"/>
                <a:gd name="connsiteY0" fmla="*/ 475 h 537051"/>
                <a:gd name="connsiteX1" fmla="*/ 247762 w 514471"/>
                <a:gd name="connsiteY1" fmla="*/ 502125 h 537051"/>
                <a:gd name="connsiteX2" fmla="*/ 219187 w 514471"/>
                <a:gd name="connsiteY2" fmla="*/ 460850 h 537051"/>
                <a:gd name="connsiteX3" fmla="*/ 273162 w 514471"/>
                <a:gd name="connsiteY3" fmla="*/ 518000 h 537051"/>
                <a:gd name="connsiteX4" fmla="*/ 514462 w 514471"/>
                <a:gd name="connsiteY4" fmla="*/ 400525 h 537051"/>
                <a:gd name="connsiteX5" fmla="*/ 263637 w 514471"/>
                <a:gd name="connsiteY5" fmla="*/ 537050 h 537051"/>
                <a:gd name="connsiteX6" fmla="*/ 238237 w 514471"/>
                <a:gd name="connsiteY6" fmla="*/ 403700 h 537051"/>
                <a:gd name="connsiteX7" fmla="*/ 216012 w 514471"/>
                <a:gd name="connsiteY7" fmla="*/ 410050 h 537051"/>
                <a:gd name="connsiteX8" fmla="*/ 112 w 514471"/>
                <a:gd name="connsiteY8" fmla="*/ 475 h 537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4471" h="537051">
                  <a:moveTo>
                    <a:pt x="112" y="475"/>
                  </a:moveTo>
                  <a:cubicBezTo>
                    <a:pt x="5404" y="15821"/>
                    <a:pt x="211250" y="425396"/>
                    <a:pt x="247762" y="502125"/>
                  </a:cubicBezTo>
                  <a:cubicBezTo>
                    <a:pt x="284274" y="578854"/>
                    <a:pt x="214954" y="458204"/>
                    <a:pt x="219187" y="460850"/>
                  </a:cubicBezTo>
                  <a:cubicBezTo>
                    <a:pt x="223420" y="463496"/>
                    <a:pt x="223950" y="528054"/>
                    <a:pt x="273162" y="518000"/>
                  </a:cubicBezTo>
                  <a:cubicBezTo>
                    <a:pt x="322375" y="507946"/>
                    <a:pt x="516049" y="397350"/>
                    <a:pt x="514462" y="400525"/>
                  </a:cubicBezTo>
                  <a:cubicBezTo>
                    <a:pt x="512875" y="403700"/>
                    <a:pt x="309674" y="536521"/>
                    <a:pt x="263637" y="537050"/>
                  </a:cubicBezTo>
                  <a:cubicBezTo>
                    <a:pt x="217600" y="537579"/>
                    <a:pt x="246175" y="424867"/>
                    <a:pt x="238237" y="403700"/>
                  </a:cubicBezTo>
                  <a:cubicBezTo>
                    <a:pt x="230300" y="382533"/>
                    <a:pt x="254641" y="474079"/>
                    <a:pt x="216012" y="410050"/>
                  </a:cubicBezTo>
                  <a:cubicBezTo>
                    <a:pt x="177383" y="346021"/>
                    <a:pt x="-5180" y="-14871"/>
                    <a:pt x="112" y="4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5" name="フリーフォーム 244">
              <a:extLst>
                <a:ext uri="{FF2B5EF4-FFF2-40B4-BE49-F238E27FC236}">
                  <a16:creationId xmlns:a16="http://schemas.microsoft.com/office/drawing/2014/main" id="{DFDB35C9-739F-8A35-FFCD-DE1D4378AECE}"/>
                </a:ext>
              </a:extLst>
            </p:cNvPr>
            <p:cNvSpPr/>
            <p:nvPr/>
          </p:nvSpPr>
          <p:spPr>
            <a:xfrm>
              <a:off x="5425964" y="2051050"/>
              <a:ext cx="539938" cy="869131"/>
            </a:xfrm>
            <a:custGeom>
              <a:avLst/>
              <a:gdLst>
                <a:gd name="connsiteX0" fmla="*/ 111 w 539938"/>
                <a:gd name="connsiteY0" fmla="*/ 0 h 869131"/>
                <a:gd name="connsiteX1" fmla="*/ 165211 w 539938"/>
                <a:gd name="connsiteY1" fmla="*/ 349250 h 869131"/>
                <a:gd name="connsiteX2" fmla="*/ 130286 w 539938"/>
                <a:gd name="connsiteY2" fmla="*/ 739775 h 869131"/>
                <a:gd name="connsiteX3" fmla="*/ 146161 w 539938"/>
                <a:gd name="connsiteY3" fmla="*/ 660400 h 869131"/>
                <a:gd name="connsiteX4" fmla="*/ 212836 w 539938"/>
                <a:gd name="connsiteY4" fmla="*/ 860425 h 869131"/>
                <a:gd name="connsiteX5" fmla="*/ 228711 w 539938"/>
                <a:gd name="connsiteY5" fmla="*/ 828675 h 869131"/>
                <a:gd name="connsiteX6" fmla="*/ 289036 w 539938"/>
                <a:gd name="connsiteY6" fmla="*/ 787400 h 869131"/>
                <a:gd name="connsiteX7" fmla="*/ 393811 w 539938"/>
                <a:gd name="connsiteY7" fmla="*/ 739775 h 869131"/>
                <a:gd name="connsiteX8" fmla="*/ 539861 w 539938"/>
                <a:gd name="connsiteY8" fmla="*/ 584200 h 869131"/>
                <a:gd name="connsiteX9" fmla="*/ 412861 w 539938"/>
                <a:gd name="connsiteY9" fmla="*/ 695325 h 869131"/>
                <a:gd name="connsiteX10" fmla="*/ 330311 w 539938"/>
                <a:gd name="connsiteY10" fmla="*/ 800100 h 869131"/>
                <a:gd name="connsiteX11" fmla="*/ 327136 w 539938"/>
                <a:gd name="connsiteY11" fmla="*/ 755650 h 869131"/>
                <a:gd name="connsiteX12" fmla="*/ 247761 w 539938"/>
                <a:gd name="connsiteY12" fmla="*/ 793750 h 869131"/>
                <a:gd name="connsiteX13" fmla="*/ 209661 w 539938"/>
                <a:gd name="connsiteY13" fmla="*/ 774700 h 869131"/>
                <a:gd name="connsiteX14" fmla="*/ 146161 w 539938"/>
                <a:gd name="connsiteY14" fmla="*/ 669925 h 869131"/>
                <a:gd name="connsiteX15" fmla="*/ 174736 w 539938"/>
                <a:gd name="connsiteY15" fmla="*/ 409575 h 869131"/>
                <a:gd name="connsiteX16" fmla="*/ 139811 w 539938"/>
                <a:gd name="connsiteY16" fmla="*/ 346075 h 869131"/>
                <a:gd name="connsiteX17" fmla="*/ 111 w 539938"/>
                <a:gd name="connsiteY17" fmla="*/ 0 h 869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39938" h="869131">
                  <a:moveTo>
                    <a:pt x="111" y="0"/>
                  </a:moveTo>
                  <a:cubicBezTo>
                    <a:pt x="4344" y="529"/>
                    <a:pt x="143515" y="225954"/>
                    <a:pt x="165211" y="349250"/>
                  </a:cubicBezTo>
                  <a:cubicBezTo>
                    <a:pt x="186907" y="472546"/>
                    <a:pt x="133461" y="687917"/>
                    <a:pt x="130286" y="739775"/>
                  </a:cubicBezTo>
                  <a:cubicBezTo>
                    <a:pt x="127111" y="791633"/>
                    <a:pt x="132403" y="640292"/>
                    <a:pt x="146161" y="660400"/>
                  </a:cubicBezTo>
                  <a:cubicBezTo>
                    <a:pt x="159919" y="680508"/>
                    <a:pt x="199078" y="832379"/>
                    <a:pt x="212836" y="860425"/>
                  </a:cubicBezTo>
                  <a:cubicBezTo>
                    <a:pt x="226594" y="888471"/>
                    <a:pt x="216011" y="840846"/>
                    <a:pt x="228711" y="828675"/>
                  </a:cubicBezTo>
                  <a:cubicBezTo>
                    <a:pt x="241411" y="816504"/>
                    <a:pt x="261519" y="802217"/>
                    <a:pt x="289036" y="787400"/>
                  </a:cubicBezTo>
                  <a:cubicBezTo>
                    <a:pt x="316553" y="772583"/>
                    <a:pt x="352007" y="773642"/>
                    <a:pt x="393811" y="739775"/>
                  </a:cubicBezTo>
                  <a:cubicBezTo>
                    <a:pt x="435615" y="705908"/>
                    <a:pt x="536686" y="591608"/>
                    <a:pt x="539861" y="584200"/>
                  </a:cubicBezTo>
                  <a:cubicBezTo>
                    <a:pt x="543036" y="576792"/>
                    <a:pt x="447786" y="659342"/>
                    <a:pt x="412861" y="695325"/>
                  </a:cubicBezTo>
                  <a:cubicBezTo>
                    <a:pt x="377936" y="731308"/>
                    <a:pt x="344598" y="790046"/>
                    <a:pt x="330311" y="800100"/>
                  </a:cubicBezTo>
                  <a:cubicBezTo>
                    <a:pt x="316024" y="810154"/>
                    <a:pt x="340894" y="756708"/>
                    <a:pt x="327136" y="755650"/>
                  </a:cubicBezTo>
                  <a:cubicBezTo>
                    <a:pt x="313378" y="754592"/>
                    <a:pt x="267340" y="790575"/>
                    <a:pt x="247761" y="793750"/>
                  </a:cubicBezTo>
                  <a:cubicBezTo>
                    <a:pt x="228182" y="796925"/>
                    <a:pt x="226594" y="795338"/>
                    <a:pt x="209661" y="774700"/>
                  </a:cubicBezTo>
                  <a:cubicBezTo>
                    <a:pt x="192728" y="754063"/>
                    <a:pt x="151982" y="730779"/>
                    <a:pt x="146161" y="669925"/>
                  </a:cubicBezTo>
                  <a:cubicBezTo>
                    <a:pt x="140340" y="609071"/>
                    <a:pt x="175794" y="463550"/>
                    <a:pt x="174736" y="409575"/>
                  </a:cubicBezTo>
                  <a:cubicBezTo>
                    <a:pt x="173678" y="355600"/>
                    <a:pt x="166269" y="409575"/>
                    <a:pt x="139811" y="346075"/>
                  </a:cubicBezTo>
                  <a:cubicBezTo>
                    <a:pt x="113353" y="282575"/>
                    <a:pt x="-4122" y="-529"/>
                    <a:pt x="11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6" name="フリーフォーム 245">
              <a:extLst>
                <a:ext uri="{FF2B5EF4-FFF2-40B4-BE49-F238E27FC236}">
                  <a16:creationId xmlns:a16="http://schemas.microsoft.com/office/drawing/2014/main" id="{8F08BEE9-6644-BB71-00A8-257D578EC34B}"/>
                </a:ext>
              </a:extLst>
            </p:cNvPr>
            <p:cNvSpPr/>
            <p:nvPr/>
          </p:nvSpPr>
          <p:spPr>
            <a:xfrm>
              <a:off x="5490116" y="2548366"/>
              <a:ext cx="187169" cy="872510"/>
            </a:xfrm>
            <a:custGeom>
              <a:avLst/>
              <a:gdLst>
                <a:gd name="connsiteX0" fmla="*/ 186784 w 187169"/>
                <a:gd name="connsiteY0" fmla="*/ 1159 h 872510"/>
                <a:gd name="connsiteX1" fmla="*/ 24859 w 187169"/>
                <a:gd name="connsiteY1" fmla="*/ 258334 h 872510"/>
                <a:gd name="connsiteX2" fmla="*/ 24859 w 187169"/>
                <a:gd name="connsiteY2" fmla="*/ 547259 h 872510"/>
                <a:gd name="connsiteX3" fmla="*/ 2634 w 187169"/>
                <a:gd name="connsiteY3" fmla="*/ 442484 h 872510"/>
                <a:gd name="connsiteX4" fmla="*/ 18509 w 187169"/>
                <a:gd name="connsiteY4" fmla="*/ 861584 h 872510"/>
                <a:gd name="connsiteX5" fmla="*/ 12159 w 187169"/>
                <a:gd name="connsiteY5" fmla="*/ 702834 h 872510"/>
                <a:gd name="connsiteX6" fmla="*/ 2634 w 187169"/>
                <a:gd name="connsiteY6" fmla="*/ 204359 h 872510"/>
                <a:gd name="connsiteX7" fmla="*/ 5809 w 187169"/>
                <a:gd name="connsiteY7" fmla="*/ 251984 h 872510"/>
                <a:gd name="connsiteX8" fmla="*/ 62959 w 187169"/>
                <a:gd name="connsiteY8" fmla="*/ 156734 h 872510"/>
                <a:gd name="connsiteX9" fmla="*/ 69309 w 187169"/>
                <a:gd name="connsiteY9" fmla="*/ 163084 h 872510"/>
                <a:gd name="connsiteX10" fmla="*/ 186784 w 187169"/>
                <a:gd name="connsiteY10" fmla="*/ 1159 h 872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7169" h="872510">
                  <a:moveTo>
                    <a:pt x="186784" y="1159"/>
                  </a:moveTo>
                  <a:cubicBezTo>
                    <a:pt x="179376" y="17034"/>
                    <a:pt x="51846" y="167317"/>
                    <a:pt x="24859" y="258334"/>
                  </a:cubicBezTo>
                  <a:cubicBezTo>
                    <a:pt x="-2128" y="349351"/>
                    <a:pt x="28563" y="516567"/>
                    <a:pt x="24859" y="547259"/>
                  </a:cubicBezTo>
                  <a:cubicBezTo>
                    <a:pt x="21155" y="577951"/>
                    <a:pt x="3692" y="390097"/>
                    <a:pt x="2634" y="442484"/>
                  </a:cubicBezTo>
                  <a:cubicBezTo>
                    <a:pt x="1576" y="494871"/>
                    <a:pt x="16921" y="818192"/>
                    <a:pt x="18509" y="861584"/>
                  </a:cubicBezTo>
                  <a:cubicBezTo>
                    <a:pt x="20096" y="904976"/>
                    <a:pt x="14805" y="812371"/>
                    <a:pt x="12159" y="702834"/>
                  </a:cubicBezTo>
                  <a:cubicBezTo>
                    <a:pt x="9513" y="593297"/>
                    <a:pt x="3692" y="279501"/>
                    <a:pt x="2634" y="204359"/>
                  </a:cubicBezTo>
                  <a:cubicBezTo>
                    <a:pt x="1576" y="129217"/>
                    <a:pt x="-4245" y="259921"/>
                    <a:pt x="5809" y="251984"/>
                  </a:cubicBezTo>
                  <a:cubicBezTo>
                    <a:pt x="15863" y="244047"/>
                    <a:pt x="52376" y="171551"/>
                    <a:pt x="62959" y="156734"/>
                  </a:cubicBezTo>
                  <a:cubicBezTo>
                    <a:pt x="73542" y="141917"/>
                    <a:pt x="46026" y="189013"/>
                    <a:pt x="69309" y="163084"/>
                  </a:cubicBezTo>
                  <a:cubicBezTo>
                    <a:pt x="92592" y="137155"/>
                    <a:pt x="194192" y="-14716"/>
                    <a:pt x="186784" y="11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7" name="フリーフォーム 246">
              <a:extLst>
                <a:ext uri="{FF2B5EF4-FFF2-40B4-BE49-F238E27FC236}">
                  <a16:creationId xmlns:a16="http://schemas.microsoft.com/office/drawing/2014/main" id="{8B91D27B-36AF-FE92-E596-8239AB408000}"/>
                </a:ext>
              </a:extLst>
            </p:cNvPr>
            <p:cNvSpPr/>
            <p:nvPr/>
          </p:nvSpPr>
          <p:spPr>
            <a:xfrm>
              <a:off x="5494181" y="2796725"/>
              <a:ext cx="366914" cy="720933"/>
            </a:xfrm>
            <a:custGeom>
              <a:avLst/>
              <a:gdLst>
                <a:gd name="connsiteX0" fmla="*/ 366869 w 366914"/>
                <a:gd name="connsiteY0" fmla="*/ 450 h 720933"/>
                <a:gd name="connsiteX1" fmla="*/ 150969 w 366914"/>
                <a:gd name="connsiteY1" fmla="*/ 165550 h 720933"/>
                <a:gd name="connsiteX2" fmla="*/ 33494 w 366914"/>
                <a:gd name="connsiteY2" fmla="*/ 524325 h 720933"/>
                <a:gd name="connsiteX3" fmla="*/ 65244 w 366914"/>
                <a:gd name="connsiteY3" fmla="*/ 397325 h 720933"/>
                <a:gd name="connsiteX4" fmla="*/ 1744 w 366914"/>
                <a:gd name="connsiteY4" fmla="*/ 718000 h 720933"/>
                <a:gd name="connsiteX5" fmla="*/ 147794 w 366914"/>
                <a:gd name="connsiteY5" fmla="*/ 175075 h 720933"/>
                <a:gd name="connsiteX6" fmla="*/ 131919 w 366914"/>
                <a:gd name="connsiteY6" fmla="*/ 210000 h 720933"/>
                <a:gd name="connsiteX7" fmla="*/ 366869 w 366914"/>
                <a:gd name="connsiteY7" fmla="*/ 450 h 720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6914" h="720933">
                  <a:moveTo>
                    <a:pt x="366869" y="450"/>
                  </a:moveTo>
                  <a:cubicBezTo>
                    <a:pt x="370044" y="-6958"/>
                    <a:pt x="206531" y="78238"/>
                    <a:pt x="150969" y="165550"/>
                  </a:cubicBezTo>
                  <a:cubicBezTo>
                    <a:pt x="95407" y="252862"/>
                    <a:pt x="47781" y="485696"/>
                    <a:pt x="33494" y="524325"/>
                  </a:cubicBezTo>
                  <a:cubicBezTo>
                    <a:pt x="19207" y="562954"/>
                    <a:pt x="70536" y="365046"/>
                    <a:pt x="65244" y="397325"/>
                  </a:cubicBezTo>
                  <a:cubicBezTo>
                    <a:pt x="59952" y="429604"/>
                    <a:pt x="-12014" y="755042"/>
                    <a:pt x="1744" y="718000"/>
                  </a:cubicBezTo>
                  <a:cubicBezTo>
                    <a:pt x="15502" y="680958"/>
                    <a:pt x="126098" y="259742"/>
                    <a:pt x="147794" y="175075"/>
                  </a:cubicBezTo>
                  <a:cubicBezTo>
                    <a:pt x="169490" y="90408"/>
                    <a:pt x="99640" y="240163"/>
                    <a:pt x="131919" y="210000"/>
                  </a:cubicBezTo>
                  <a:cubicBezTo>
                    <a:pt x="164198" y="179838"/>
                    <a:pt x="363694" y="7858"/>
                    <a:pt x="366869" y="4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8" name="フリーフォーム 247">
              <a:extLst>
                <a:ext uri="{FF2B5EF4-FFF2-40B4-BE49-F238E27FC236}">
                  <a16:creationId xmlns:a16="http://schemas.microsoft.com/office/drawing/2014/main" id="{0496270B-B5F2-B083-10B5-FBF510706DC1}"/>
                </a:ext>
              </a:extLst>
            </p:cNvPr>
            <p:cNvSpPr/>
            <p:nvPr/>
          </p:nvSpPr>
          <p:spPr>
            <a:xfrm>
              <a:off x="4051082" y="1596944"/>
              <a:ext cx="333633" cy="390790"/>
            </a:xfrm>
            <a:custGeom>
              <a:avLst/>
              <a:gdLst>
                <a:gd name="connsiteX0" fmla="*/ 333593 w 333633"/>
                <a:gd name="connsiteY0" fmla="*/ 81 h 390790"/>
                <a:gd name="connsiteX1" fmla="*/ 181193 w 333633"/>
                <a:gd name="connsiteY1" fmla="*/ 149306 h 390790"/>
                <a:gd name="connsiteX2" fmla="*/ 171668 w 333633"/>
                <a:gd name="connsiteY2" fmla="*/ 174706 h 390790"/>
                <a:gd name="connsiteX3" fmla="*/ 152618 w 333633"/>
                <a:gd name="connsiteY3" fmla="*/ 247731 h 390790"/>
                <a:gd name="connsiteX4" fmla="*/ 162143 w 333633"/>
                <a:gd name="connsiteY4" fmla="*/ 231856 h 390790"/>
                <a:gd name="connsiteX5" fmla="*/ 133568 w 333633"/>
                <a:gd name="connsiteY5" fmla="*/ 298531 h 390790"/>
                <a:gd name="connsiteX6" fmla="*/ 218 w 333633"/>
                <a:gd name="connsiteY6" fmla="*/ 390606 h 390790"/>
                <a:gd name="connsiteX7" fmla="*/ 168493 w 333633"/>
                <a:gd name="connsiteY7" fmla="*/ 273131 h 390790"/>
                <a:gd name="connsiteX8" fmla="*/ 149443 w 333633"/>
                <a:gd name="connsiteY8" fmla="*/ 257256 h 390790"/>
                <a:gd name="connsiteX9" fmla="*/ 168493 w 333633"/>
                <a:gd name="connsiteY9" fmla="*/ 174706 h 390790"/>
                <a:gd name="connsiteX10" fmla="*/ 165318 w 333633"/>
                <a:gd name="connsiteY10" fmla="*/ 171531 h 390790"/>
                <a:gd name="connsiteX11" fmla="*/ 333593 w 333633"/>
                <a:gd name="connsiteY11" fmla="*/ 81 h 39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3633" h="390790">
                  <a:moveTo>
                    <a:pt x="333593" y="81"/>
                  </a:moveTo>
                  <a:cubicBezTo>
                    <a:pt x="336239" y="-3623"/>
                    <a:pt x="208180" y="120202"/>
                    <a:pt x="181193" y="149306"/>
                  </a:cubicBezTo>
                  <a:cubicBezTo>
                    <a:pt x="154205" y="178410"/>
                    <a:pt x="176431" y="158302"/>
                    <a:pt x="171668" y="174706"/>
                  </a:cubicBezTo>
                  <a:cubicBezTo>
                    <a:pt x="166905" y="191110"/>
                    <a:pt x="154205" y="238206"/>
                    <a:pt x="152618" y="247731"/>
                  </a:cubicBezTo>
                  <a:cubicBezTo>
                    <a:pt x="151030" y="257256"/>
                    <a:pt x="165318" y="223389"/>
                    <a:pt x="162143" y="231856"/>
                  </a:cubicBezTo>
                  <a:cubicBezTo>
                    <a:pt x="158968" y="240323"/>
                    <a:pt x="160556" y="272073"/>
                    <a:pt x="133568" y="298531"/>
                  </a:cubicBezTo>
                  <a:cubicBezTo>
                    <a:pt x="106580" y="324989"/>
                    <a:pt x="-5603" y="394839"/>
                    <a:pt x="218" y="390606"/>
                  </a:cubicBezTo>
                  <a:cubicBezTo>
                    <a:pt x="6039" y="386373"/>
                    <a:pt x="168493" y="273131"/>
                    <a:pt x="168493" y="273131"/>
                  </a:cubicBezTo>
                  <a:cubicBezTo>
                    <a:pt x="193364" y="250906"/>
                    <a:pt x="149443" y="273660"/>
                    <a:pt x="149443" y="257256"/>
                  </a:cubicBezTo>
                  <a:cubicBezTo>
                    <a:pt x="149443" y="240852"/>
                    <a:pt x="165847" y="188993"/>
                    <a:pt x="168493" y="174706"/>
                  </a:cubicBezTo>
                  <a:cubicBezTo>
                    <a:pt x="171139" y="160419"/>
                    <a:pt x="138860" y="196931"/>
                    <a:pt x="165318" y="171531"/>
                  </a:cubicBezTo>
                  <a:cubicBezTo>
                    <a:pt x="191776" y="146131"/>
                    <a:pt x="330947" y="3785"/>
                    <a:pt x="333593" y="81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9" name="フリーフォーム 248">
              <a:extLst>
                <a:ext uri="{FF2B5EF4-FFF2-40B4-BE49-F238E27FC236}">
                  <a16:creationId xmlns:a16="http://schemas.microsoft.com/office/drawing/2014/main" id="{13C79B8F-44CE-7529-285A-55EAEB86203D}"/>
                </a:ext>
              </a:extLst>
            </p:cNvPr>
            <p:cNvSpPr/>
            <p:nvPr/>
          </p:nvSpPr>
          <p:spPr>
            <a:xfrm>
              <a:off x="4415381" y="1803365"/>
              <a:ext cx="137601" cy="313280"/>
            </a:xfrm>
            <a:custGeom>
              <a:avLst/>
              <a:gdLst>
                <a:gd name="connsiteX0" fmla="*/ 137569 w 137601"/>
                <a:gd name="connsiteY0" fmla="*/ 35 h 313280"/>
                <a:gd name="connsiteX1" fmla="*/ 20094 w 137601"/>
                <a:gd name="connsiteY1" fmla="*/ 165135 h 313280"/>
                <a:gd name="connsiteX2" fmla="*/ 26444 w 137601"/>
                <a:gd name="connsiteY2" fmla="*/ 130210 h 313280"/>
                <a:gd name="connsiteX3" fmla="*/ 7394 w 137601"/>
                <a:gd name="connsiteY3" fmla="*/ 222285 h 313280"/>
                <a:gd name="connsiteX4" fmla="*/ 23269 w 137601"/>
                <a:gd name="connsiteY4" fmla="*/ 282610 h 313280"/>
                <a:gd name="connsiteX5" fmla="*/ 16919 w 137601"/>
                <a:gd name="connsiteY5" fmla="*/ 308010 h 313280"/>
                <a:gd name="connsiteX6" fmla="*/ 7394 w 137601"/>
                <a:gd name="connsiteY6" fmla="*/ 181010 h 313280"/>
                <a:gd name="connsiteX7" fmla="*/ 137569 w 137601"/>
                <a:gd name="connsiteY7" fmla="*/ 35 h 31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601" h="313280">
                  <a:moveTo>
                    <a:pt x="137569" y="35"/>
                  </a:moveTo>
                  <a:cubicBezTo>
                    <a:pt x="139686" y="-2611"/>
                    <a:pt x="38615" y="143439"/>
                    <a:pt x="20094" y="165135"/>
                  </a:cubicBezTo>
                  <a:cubicBezTo>
                    <a:pt x="1573" y="186831"/>
                    <a:pt x="28561" y="120685"/>
                    <a:pt x="26444" y="130210"/>
                  </a:cubicBezTo>
                  <a:cubicBezTo>
                    <a:pt x="24327" y="139735"/>
                    <a:pt x="7923" y="196885"/>
                    <a:pt x="7394" y="222285"/>
                  </a:cubicBezTo>
                  <a:cubicBezTo>
                    <a:pt x="6865" y="247685"/>
                    <a:pt x="21682" y="268323"/>
                    <a:pt x="23269" y="282610"/>
                  </a:cubicBezTo>
                  <a:cubicBezTo>
                    <a:pt x="24856" y="296897"/>
                    <a:pt x="19565" y="324943"/>
                    <a:pt x="16919" y="308010"/>
                  </a:cubicBezTo>
                  <a:cubicBezTo>
                    <a:pt x="14273" y="291077"/>
                    <a:pt x="-12714" y="229693"/>
                    <a:pt x="7394" y="181010"/>
                  </a:cubicBezTo>
                  <a:cubicBezTo>
                    <a:pt x="27502" y="132327"/>
                    <a:pt x="135452" y="2681"/>
                    <a:pt x="137569" y="35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0" name="フリーフォーム 249">
              <a:extLst>
                <a:ext uri="{FF2B5EF4-FFF2-40B4-BE49-F238E27FC236}">
                  <a16:creationId xmlns:a16="http://schemas.microsoft.com/office/drawing/2014/main" id="{82404D33-25C4-D5C7-C181-BC42A5A7B4F0}"/>
                </a:ext>
              </a:extLst>
            </p:cNvPr>
            <p:cNvSpPr/>
            <p:nvPr/>
          </p:nvSpPr>
          <p:spPr>
            <a:xfrm>
              <a:off x="4292589" y="1898648"/>
              <a:ext cx="66690" cy="278203"/>
            </a:xfrm>
            <a:custGeom>
              <a:avLst/>
              <a:gdLst>
                <a:gd name="connsiteX0" fmla="*/ 66686 w 66690"/>
                <a:gd name="connsiteY0" fmla="*/ 2 h 278203"/>
                <a:gd name="connsiteX1" fmla="*/ 12711 w 66690"/>
                <a:gd name="connsiteY1" fmla="*/ 133352 h 278203"/>
                <a:gd name="connsiteX2" fmla="*/ 25411 w 66690"/>
                <a:gd name="connsiteY2" fmla="*/ 238127 h 278203"/>
                <a:gd name="connsiteX3" fmla="*/ 22236 w 66690"/>
                <a:gd name="connsiteY3" fmla="*/ 276227 h 278203"/>
                <a:gd name="connsiteX4" fmla="*/ 11 w 66690"/>
                <a:gd name="connsiteY4" fmla="*/ 184152 h 278203"/>
                <a:gd name="connsiteX5" fmla="*/ 19061 w 66690"/>
                <a:gd name="connsiteY5" fmla="*/ 225427 h 278203"/>
                <a:gd name="connsiteX6" fmla="*/ 9536 w 66690"/>
                <a:gd name="connsiteY6" fmla="*/ 136527 h 278203"/>
                <a:gd name="connsiteX7" fmla="*/ 66686 w 66690"/>
                <a:gd name="connsiteY7" fmla="*/ 2 h 278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690" h="278203">
                  <a:moveTo>
                    <a:pt x="66686" y="2"/>
                  </a:moveTo>
                  <a:cubicBezTo>
                    <a:pt x="67215" y="-527"/>
                    <a:pt x="19590" y="93665"/>
                    <a:pt x="12711" y="133352"/>
                  </a:cubicBezTo>
                  <a:cubicBezTo>
                    <a:pt x="5832" y="173039"/>
                    <a:pt x="23823" y="214314"/>
                    <a:pt x="25411" y="238127"/>
                  </a:cubicBezTo>
                  <a:cubicBezTo>
                    <a:pt x="26999" y="261940"/>
                    <a:pt x="26469" y="285223"/>
                    <a:pt x="22236" y="276227"/>
                  </a:cubicBezTo>
                  <a:cubicBezTo>
                    <a:pt x="18003" y="267231"/>
                    <a:pt x="540" y="192619"/>
                    <a:pt x="11" y="184152"/>
                  </a:cubicBezTo>
                  <a:cubicBezTo>
                    <a:pt x="-518" y="175685"/>
                    <a:pt x="17473" y="233365"/>
                    <a:pt x="19061" y="225427"/>
                  </a:cubicBezTo>
                  <a:cubicBezTo>
                    <a:pt x="20649" y="217489"/>
                    <a:pt x="4244" y="169335"/>
                    <a:pt x="9536" y="136527"/>
                  </a:cubicBezTo>
                  <a:cubicBezTo>
                    <a:pt x="14828" y="103719"/>
                    <a:pt x="66157" y="531"/>
                    <a:pt x="66686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1" name="フリーフォーム 250">
              <a:extLst>
                <a:ext uri="{FF2B5EF4-FFF2-40B4-BE49-F238E27FC236}">
                  <a16:creationId xmlns:a16="http://schemas.microsoft.com/office/drawing/2014/main" id="{C5E26768-A4DC-0AA1-D2D8-56C798AB9FB9}"/>
                </a:ext>
              </a:extLst>
            </p:cNvPr>
            <p:cNvSpPr/>
            <p:nvPr/>
          </p:nvSpPr>
          <p:spPr>
            <a:xfrm>
              <a:off x="4353745" y="2047846"/>
              <a:ext cx="37309" cy="187485"/>
            </a:xfrm>
            <a:custGeom>
              <a:avLst/>
              <a:gdLst>
                <a:gd name="connsiteX0" fmla="*/ 37280 w 37309"/>
                <a:gd name="connsiteY0" fmla="*/ 29 h 187485"/>
                <a:gd name="connsiteX1" fmla="*/ 2355 w 37309"/>
                <a:gd name="connsiteY1" fmla="*/ 98454 h 187485"/>
                <a:gd name="connsiteX2" fmla="*/ 5530 w 37309"/>
                <a:gd name="connsiteY2" fmla="*/ 66704 h 187485"/>
                <a:gd name="connsiteX3" fmla="*/ 24580 w 37309"/>
                <a:gd name="connsiteY3" fmla="*/ 187354 h 187485"/>
                <a:gd name="connsiteX4" fmla="*/ 8705 w 37309"/>
                <a:gd name="connsiteY4" fmla="*/ 88929 h 187485"/>
                <a:gd name="connsiteX5" fmla="*/ 37280 w 37309"/>
                <a:gd name="connsiteY5" fmla="*/ 29 h 187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309" h="187485">
                  <a:moveTo>
                    <a:pt x="37280" y="29"/>
                  </a:moveTo>
                  <a:cubicBezTo>
                    <a:pt x="36222" y="1617"/>
                    <a:pt x="7647" y="87342"/>
                    <a:pt x="2355" y="98454"/>
                  </a:cubicBezTo>
                  <a:cubicBezTo>
                    <a:pt x="-2937" y="109567"/>
                    <a:pt x="1826" y="51887"/>
                    <a:pt x="5530" y="66704"/>
                  </a:cubicBezTo>
                  <a:cubicBezTo>
                    <a:pt x="9234" y="81521"/>
                    <a:pt x="24051" y="183650"/>
                    <a:pt x="24580" y="187354"/>
                  </a:cubicBezTo>
                  <a:cubicBezTo>
                    <a:pt x="25109" y="191058"/>
                    <a:pt x="7117" y="115387"/>
                    <a:pt x="8705" y="88929"/>
                  </a:cubicBezTo>
                  <a:cubicBezTo>
                    <a:pt x="10292" y="62471"/>
                    <a:pt x="38338" y="-1559"/>
                    <a:pt x="37280" y="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2" name="フリーフォーム 251">
              <a:extLst>
                <a:ext uri="{FF2B5EF4-FFF2-40B4-BE49-F238E27FC236}">
                  <a16:creationId xmlns:a16="http://schemas.microsoft.com/office/drawing/2014/main" id="{58ADCCFE-DAAC-2884-EEB8-8BE0392B6AD5}"/>
                </a:ext>
              </a:extLst>
            </p:cNvPr>
            <p:cNvSpPr/>
            <p:nvPr/>
          </p:nvSpPr>
          <p:spPr>
            <a:xfrm>
              <a:off x="4729419" y="1793859"/>
              <a:ext cx="195018" cy="206594"/>
            </a:xfrm>
            <a:custGeom>
              <a:avLst/>
              <a:gdLst>
                <a:gd name="connsiteX0" fmla="*/ 195006 w 195018"/>
                <a:gd name="connsiteY0" fmla="*/ 16 h 206594"/>
                <a:gd name="connsiteX1" fmla="*/ 10856 w 195018"/>
                <a:gd name="connsiteY1" fmla="*/ 133366 h 206594"/>
                <a:gd name="connsiteX2" fmla="*/ 20381 w 195018"/>
                <a:gd name="connsiteY2" fmla="*/ 149241 h 206594"/>
                <a:gd name="connsiteX3" fmla="*/ 10856 w 195018"/>
                <a:gd name="connsiteY3" fmla="*/ 158766 h 206594"/>
                <a:gd name="connsiteX4" fmla="*/ 125156 w 195018"/>
                <a:gd name="connsiteY4" fmla="*/ 206391 h 206594"/>
                <a:gd name="connsiteX5" fmla="*/ 26731 w 195018"/>
                <a:gd name="connsiteY5" fmla="*/ 174641 h 206594"/>
                <a:gd name="connsiteX6" fmla="*/ 20381 w 195018"/>
                <a:gd name="connsiteY6" fmla="*/ 142891 h 206594"/>
                <a:gd name="connsiteX7" fmla="*/ 195006 w 195018"/>
                <a:gd name="connsiteY7" fmla="*/ 16 h 20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5018" h="206594">
                  <a:moveTo>
                    <a:pt x="195006" y="16"/>
                  </a:moveTo>
                  <a:cubicBezTo>
                    <a:pt x="193419" y="-1571"/>
                    <a:pt x="39960" y="108495"/>
                    <a:pt x="10856" y="133366"/>
                  </a:cubicBezTo>
                  <a:cubicBezTo>
                    <a:pt x="-18248" y="158237"/>
                    <a:pt x="20381" y="145008"/>
                    <a:pt x="20381" y="149241"/>
                  </a:cubicBezTo>
                  <a:cubicBezTo>
                    <a:pt x="20381" y="153474"/>
                    <a:pt x="-6607" y="149241"/>
                    <a:pt x="10856" y="158766"/>
                  </a:cubicBezTo>
                  <a:cubicBezTo>
                    <a:pt x="28318" y="168291"/>
                    <a:pt x="122510" y="203745"/>
                    <a:pt x="125156" y="206391"/>
                  </a:cubicBezTo>
                  <a:cubicBezTo>
                    <a:pt x="127802" y="209037"/>
                    <a:pt x="44193" y="185224"/>
                    <a:pt x="26731" y="174641"/>
                  </a:cubicBezTo>
                  <a:cubicBezTo>
                    <a:pt x="9268" y="164058"/>
                    <a:pt x="-2902" y="169349"/>
                    <a:pt x="20381" y="142891"/>
                  </a:cubicBezTo>
                  <a:cubicBezTo>
                    <a:pt x="43664" y="116433"/>
                    <a:pt x="196593" y="1603"/>
                    <a:pt x="195006" y="16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3" name="フリーフォーム 252">
              <a:extLst>
                <a:ext uri="{FF2B5EF4-FFF2-40B4-BE49-F238E27FC236}">
                  <a16:creationId xmlns:a16="http://schemas.microsoft.com/office/drawing/2014/main" id="{EF3D3287-9D84-8457-7A1F-801FB467446D}"/>
                </a:ext>
              </a:extLst>
            </p:cNvPr>
            <p:cNvSpPr/>
            <p:nvPr/>
          </p:nvSpPr>
          <p:spPr>
            <a:xfrm>
              <a:off x="5045186" y="978344"/>
              <a:ext cx="1373300" cy="1017948"/>
            </a:xfrm>
            <a:custGeom>
              <a:avLst/>
              <a:gdLst>
                <a:gd name="connsiteX0" fmla="*/ 0 w 1373300"/>
                <a:gd name="connsiteY0" fmla="*/ 44761 h 1017948"/>
                <a:gd name="connsiteX1" fmla="*/ 431622 w 1373300"/>
                <a:gd name="connsiteY1" fmla="*/ 0 h 1017948"/>
                <a:gd name="connsiteX2" fmla="*/ 370876 w 1373300"/>
                <a:gd name="connsiteY2" fmla="*/ 6394 h 1017948"/>
                <a:gd name="connsiteX3" fmla="*/ 163057 w 1373300"/>
                <a:gd name="connsiteY3" fmla="*/ 47958 h 1017948"/>
                <a:gd name="connsiteX4" fmla="*/ 281354 w 1373300"/>
                <a:gd name="connsiteY4" fmla="*/ 54353 h 1017948"/>
                <a:gd name="connsiteX5" fmla="*/ 284551 w 1373300"/>
                <a:gd name="connsiteY5" fmla="*/ 63944 h 1017948"/>
                <a:gd name="connsiteX6" fmla="*/ 617060 w 1373300"/>
                <a:gd name="connsiteY6" fmla="*/ 115099 h 1017948"/>
                <a:gd name="connsiteX7" fmla="*/ 610666 w 1373300"/>
                <a:gd name="connsiteY7" fmla="*/ 118297 h 1017948"/>
                <a:gd name="connsiteX8" fmla="*/ 1055077 w 1373300"/>
                <a:gd name="connsiteY8" fmla="*/ 457200 h 1017948"/>
                <a:gd name="connsiteX9" fmla="*/ 1061471 w 1373300"/>
                <a:gd name="connsiteY9" fmla="*/ 425228 h 1017948"/>
                <a:gd name="connsiteX10" fmla="*/ 1326839 w 1373300"/>
                <a:gd name="connsiteY10" fmla="*/ 834470 h 1017948"/>
                <a:gd name="connsiteX11" fmla="*/ 1304459 w 1373300"/>
                <a:gd name="connsiteY11" fmla="*/ 805695 h 1017948"/>
                <a:gd name="connsiteX12" fmla="*/ 1368403 w 1373300"/>
                <a:gd name="connsiteY12" fmla="*/ 1013513 h 1017948"/>
                <a:gd name="connsiteX13" fmla="*/ 1150993 w 1373300"/>
                <a:gd name="connsiteY13" fmla="*/ 578694 h 1017948"/>
                <a:gd name="connsiteX14" fmla="*/ 917597 w 1373300"/>
                <a:gd name="connsiteY14" fmla="*/ 319720 h 1017948"/>
                <a:gd name="connsiteX15" fmla="*/ 1010316 w 1373300"/>
                <a:gd name="connsiteY15" fmla="*/ 354890 h 1017948"/>
                <a:gd name="connsiteX16" fmla="*/ 559511 w 1373300"/>
                <a:gd name="connsiteY16" fmla="*/ 108705 h 1017948"/>
                <a:gd name="connsiteX17" fmla="*/ 306931 w 1373300"/>
                <a:gd name="connsiteY17" fmla="*/ 70339 h 1017948"/>
                <a:gd name="connsiteX18" fmla="*/ 393256 w 1373300"/>
                <a:gd name="connsiteY18" fmla="*/ 63944 h 1017948"/>
                <a:gd name="connsiteX19" fmla="*/ 166255 w 1373300"/>
                <a:gd name="connsiteY19" fmla="*/ 41564 h 1017948"/>
                <a:gd name="connsiteX20" fmla="*/ 0 w 1373300"/>
                <a:gd name="connsiteY20" fmla="*/ 44761 h 1017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73300" h="1017948">
                  <a:moveTo>
                    <a:pt x="0" y="44761"/>
                  </a:moveTo>
                  <a:lnTo>
                    <a:pt x="431622" y="0"/>
                  </a:lnTo>
                  <a:lnTo>
                    <a:pt x="370876" y="6394"/>
                  </a:lnTo>
                  <a:cubicBezTo>
                    <a:pt x="326115" y="14387"/>
                    <a:pt x="177977" y="39965"/>
                    <a:pt x="163057" y="47958"/>
                  </a:cubicBezTo>
                  <a:cubicBezTo>
                    <a:pt x="148137" y="55951"/>
                    <a:pt x="261105" y="51689"/>
                    <a:pt x="281354" y="54353"/>
                  </a:cubicBezTo>
                  <a:cubicBezTo>
                    <a:pt x="301603" y="57017"/>
                    <a:pt x="228600" y="53820"/>
                    <a:pt x="284551" y="63944"/>
                  </a:cubicBezTo>
                  <a:cubicBezTo>
                    <a:pt x="340502" y="74068"/>
                    <a:pt x="562708" y="106040"/>
                    <a:pt x="617060" y="115099"/>
                  </a:cubicBezTo>
                  <a:cubicBezTo>
                    <a:pt x="671412" y="124158"/>
                    <a:pt x="537663" y="61280"/>
                    <a:pt x="610666" y="118297"/>
                  </a:cubicBezTo>
                  <a:cubicBezTo>
                    <a:pt x="683669" y="175314"/>
                    <a:pt x="979943" y="406045"/>
                    <a:pt x="1055077" y="457200"/>
                  </a:cubicBezTo>
                  <a:cubicBezTo>
                    <a:pt x="1130211" y="508355"/>
                    <a:pt x="1016177" y="362350"/>
                    <a:pt x="1061471" y="425228"/>
                  </a:cubicBezTo>
                  <a:cubicBezTo>
                    <a:pt x="1106765" y="488106"/>
                    <a:pt x="1286341" y="771059"/>
                    <a:pt x="1326839" y="834470"/>
                  </a:cubicBezTo>
                  <a:cubicBezTo>
                    <a:pt x="1367337" y="897881"/>
                    <a:pt x="1297532" y="775854"/>
                    <a:pt x="1304459" y="805695"/>
                  </a:cubicBezTo>
                  <a:cubicBezTo>
                    <a:pt x="1311386" y="835536"/>
                    <a:pt x="1393981" y="1051347"/>
                    <a:pt x="1368403" y="1013513"/>
                  </a:cubicBezTo>
                  <a:cubicBezTo>
                    <a:pt x="1342825" y="975680"/>
                    <a:pt x="1226127" y="694326"/>
                    <a:pt x="1150993" y="578694"/>
                  </a:cubicBezTo>
                  <a:cubicBezTo>
                    <a:pt x="1075859" y="463062"/>
                    <a:pt x="941043" y="357021"/>
                    <a:pt x="917597" y="319720"/>
                  </a:cubicBezTo>
                  <a:cubicBezTo>
                    <a:pt x="894151" y="282419"/>
                    <a:pt x="1069997" y="390059"/>
                    <a:pt x="1010316" y="354890"/>
                  </a:cubicBezTo>
                  <a:cubicBezTo>
                    <a:pt x="950635" y="319721"/>
                    <a:pt x="676742" y="156130"/>
                    <a:pt x="559511" y="108705"/>
                  </a:cubicBezTo>
                  <a:cubicBezTo>
                    <a:pt x="442280" y="61280"/>
                    <a:pt x="334640" y="77799"/>
                    <a:pt x="306931" y="70339"/>
                  </a:cubicBezTo>
                  <a:cubicBezTo>
                    <a:pt x="279222" y="62879"/>
                    <a:pt x="416702" y="68740"/>
                    <a:pt x="393256" y="63944"/>
                  </a:cubicBezTo>
                  <a:cubicBezTo>
                    <a:pt x="369810" y="59148"/>
                    <a:pt x="226469" y="43162"/>
                    <a:pt x="166255" y="41564"/>
                  </a:cubicBezTo>
                  <a:cubicBezTo>
                    <a:pt x="106041" y="39966"/>
                    <a:pt x="69006" y="47159"/>
                    <a:pt x="0" y="447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4" name="フリーフォーム 253">
              <a:extLst>
                <a:ext uri="{FF2B5EF4-FFF2-40B4-BE49-F238E27FC236}">
                  <a16:creationId xmlns:a16="http://schemas.microsoft.com/office/drawing/2014/main" id="{96AA0F89-16E3-700E-08AA-2363AE1587E3}"/>
                </a:ext>
              </a:extLst>
            </p:cNvPr>
            <p:cNvSpPr/>
            <p:nvPr/>
          </p:nvSpPr>
          <p:spPr>
            <a:xfrm>
              <a:off x="5664321" y="1242694"/>
              <a:ext cx="688365" cy="1040906"/>
            </a:xfrm>
            <a:custGeom>
              <a:avLst/>
              <a:gdLst>
                <a:gd name="connsiteX0" fmla="*/ 1122 w 688365"/>
                <a:gd name="connsiteY0" fmla="*/ 1018 h 1040906"/>
                <a:gd name="connsiteX1" fmla="*/ 490294 w 688365"/>
                <a:gd name="connsiteY1" fmla="*/ 566923 h 1040906"/>
                <a:gd name="connsiteX2" fmla="*/ 336829 w 688365"/>
                <a:gd name="connsiteY2" fmla="*/ 384682 h 1040906"/>
                <a:gd name="connsiteX3" fmla="*/ 685324 w 688365"/>
                <a:gd name="connsiteY3" fmla="*/ 1033714 h 1040906"/>
                <a:gd name="connsiteX4" fmla="*/ 493492 w 688365"/>
                <a:gd name="connsiteY4" fmla="*/ 710797 h 1040906"/>
                <a:gd name="connsiteX5" fmla="*/ 269687 w 688365"/>
                <a:gd name="connsiteY5" fmla="*/ 378288 h 1040906"/>
                <a:gd name="connsiteX6" fmla="*/ 352815 w 688365"/>
                <a:gd name="connsiteY6" fmla="*/ 426246 h 1040906"/>
                <a:gd name="connsiteX7" fmla="*/ 1122 w 688365"/>
                <a:gd name="connsiteY7" fmla="*/ 1018 h 1040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8365" h="1040906">
                  <a:moveTo>
                    <a:pt x="1122" y="1018"/>
                  </a:moveTo>
                  <a:cubicBezTo>
                    <a:pt x="24035" y="24464"/>
                    <a:pt x="434343" y="502979"/>
                    <a:pt x="490294" y="566923"/>
                  </a:cubicBezTo>
                  <a:cubicBezTo>
                    <a:pt x="546245" y="630867"/>
                    <a:pt x="304324" y="306884"/>
                    <a:pt x="336829" y="384682"/>
                  </a:cubicBezTo>
                  <a:cubicBezTo>
                    <a:pt x="369334" y="462481"/>
                    <a:pt x="659214" y="979362"/>
                    <a:pt x="685324" y="1033714"/>
                  </a:cubicBezTo>
                  <a:cubicBezTo>
                    <a:pt x="711435" y="1088067"/>
                    <a:pt x="562765" y="820035"/>
                    <a:pt x="493492" y="710797"/>
                  </a:cubicBezTo>
                  <a:cubicBezTo>
                    <a:pt x="424219" y="601559"/>
                    <a:pt x="293133" y="425713"/>
                    <a:pt x="269687" y="378288"/>
                  </a:cubicBezTo>
                  <a:cubicBezTo>
                    <a:pt x="246241" y="330863"/>
                    <a:pt x="392247" y="486460"/>
                    <a:pt x="352815" y="426246"/>
                  </a:cubicBezTo>
                  <a:cubicBezTo>
                    <a:pt x="313383" y="366032"/>
                    <a:pt x="-21791" y="-22428"/>
                    <a:pt x="1122" y="10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5" name="フリーフォーム 254">
              <a:extLst>
                <a:ext uri="{FF2B5EF4-FFF2-40B4-BE49-F238E27FC236}">
                  <a16:creationId xmlns:a16="http://schemas.microsoft.com/office/drawing/2014/main" id="{7AD290FE-8363-2CB0-6E9C-14933DDEE000}"/>
                </a:ext>
              </a:extLst>
            </p:cNvPr>
            <p:cNvSpPr/>
            <p:nvPr/>
          </p:nvSpPr>
          <p:spPr>
            <a:xfrm>
              <a:off x="6032958" y="1473201"/>
              <a:ext cx="458128" cy="851431"/>
            </a:xfrm>
            <a:custGeom>
              <a:avLst/>
              <a:gdLst>
                <a:gd name="connsiteX0" fmla="*/ 164 w 458128"/>
                <a:gd name="connsiteY0" fmla="*/ 709 h 851431"/>
                <a:gd name="connsiteX1" fmla="*/ 271926 w 458128"/>
                <a:gd name="connsiteY1" fmla="*/ 480290 h 851431"/>
                <a:gd name="connsiteX2" fmla="*/ 457364 w 458128"/>
                <a:gd name="connsiteY2" fmla="*/ 851165 h 851431"/>
                <a:gd name="connsiteX3" fmla="*/ 339067 w 458128"/>
                <a:gd name="connsiteY3" fmla="*/ 541037 h 851431"/>
                <a:gd name="connsiteX4" fmla="*/ 371039 w 458128"/>
                <a:gd name="connsiteY4" fmla="*/ 620967 h 851431"/>
                <a:gd name="connsiteX5" fmla="*/ 233559 w 458128"/>
                <a:gd name="connsiteY5" fmla="*/ 377979 h 851431"/>
                <a:gd name="connsiteX6" fmla="*/ 164 w 458128"/>
                <a:gd name="connsiteY6" fmla="*/ 709 h 85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8128" h="851431">
                  <a:moveTo>
                    <a:pt x="164" y="709"/>
                  </a:moveTo>
                  <a:cubicBezTo>
                    <a:pt x="6559" y="17761"/>
                    <a:pt x="195726" y="338547"/>
                    <a:pt x="271926" y="480290"/>
                  </a:cubicBezTo>
                  <a:cubicBezTo>
                    <a:pt x="348126" y="622033"/>
                    <a:pt x="446174" y="841041"/>
                    <a:pt x="457364" y="851165"/>
                  </a:cubicBezTo>
                  <a:cubicBezTo>
                    <a:pt x="468554" y="861290"/>
                    <a:pt x="353454" y="579403"/>
                    <a:pt x="339067" y="541037"/>
                  </a:cubicBezTo>
                  <a:cubicBezTo>
                    <a:pt x="324680" y="502671"/>
                    <a:pt x="388624" y="648143"/>
                    <a:pt x="371039" y="620967"/>
                  </a:cubicBezTo>
                  <a:cubicBezTo>
                    <a:pt x="353454" y="593791"/>
                    <a:pt x="291642" y="477092"/>
                    <a:pt x="233559" y="377979"/>
                  </a:cubicBezTo>
                  <a:cubicBezTo>
                    <a:pt x="175477" y="278866"/>
                    <a:pt x="-6231" y="-16343"/>
                    <a:pt x="164" y="7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8" name="フリーフォーム 1087">
              <a:extLst>
                <a:ext uri="{FF2B5EF4-FFF2-40B4-BE49-F238E27FC236}">
                  <a16:creationId xmlns:a16="http://schemas.microsoft.com/office/drawing/2014/main" id="{25BBD8D4-DEB3-ADE4-E793-87C48B05C688}"/>
                </a:ext>
              </a:extLst>
            </p:cNvPr>
            <p:cNvSpPr/>
            <p:nvPr/>
          </p:nvSpPr>
          <p:spPr>
            <a:xfrm>
              <a:off x="5917299" y="2309708"/>
              <a:ext cx="937514" cy="395232"/>
            </a:xfrm>
            <a:custGeom>
              <a:avLst/>
              <a:gdLst>
                <a:gd name="connsiteX0" fmla="*/ 723 w 937514"/>
                <a:gd name="connsiteY0" fmla="*/ 187307 h 395232"/>
                <a:gd name="connsiteX1" fmla="*/ 358810 w 937514"/>
                <a:gd name="connsiteY1" fmla="*/ 375942 h 395232"/>
                <a:gd name="connsiteX2" fmla="*/ 441937 w 937514"/>
                <a:gd name="connsiteY2" fmla="*/ 126561 h 395232"/>
                <a:gd name="connsiteX3" fmla="*/ 403571 w 937514"/>
                <a:gd name="connsiteY3" fmla="*/ 251251 h 395232"/>
                <a:gd name="connsiteX4" fmla="*/ 489895 w 937514"/>
                <a:gd name="connsiteY4" fmla="*/ 177716 h 395232"/>
                <a:gd name="connsiteX5" fmla="*/ 544248 w 937514"/>
                <a:gd name="connsiteY5" fmla="*/ 59419 h 395232"/>
                <a:gd name="connsiteX6" fmla="*/ 563431 w 937514"/>
                <a:gd name="connsiteY6" fmla="*/ 17856 h 395232"/>
                <a:gd name="connsiteX7" fmla="*/ 937504 w 937514"/>
                <a:gd name="connsiteY7" fmla="*/ 168124 h 395232"/>
                <a:gd name="connsiteX8" fmla="*/ 550642 w 937514"/>
                <a:gd name="connsiteY8" fmla="*/ 1870 h 395232"/>
                <a:gd name="connsiteX9" fmla="*/ 550642 w 937514"/>
                <a:gd name="connsiteY9" fmla="*/ 75405 h 395232"/>
                <a:gd name="connsiteX10" fmla="*/ 518670 w 937514"/>
                <a:gd name="connsiteY10" fmla="*/ 24250 h 395232"/>
                <a:gd name="connsiteX11" fmla="*/ 416360 w 937514"/>
                <a:gd name="connsiteY11" fmla="*/ 369548 h 395232"/>
                <a:gd name="connsiteX12" fmla="*/ 352416 w 937514"/>
                <a:gd name="connsiteY12" fmla="*/ 324787 h 395232"/>
                <a:gd name="connsiteX13" fmla="*/ 409965 w 937514"/>
                <a:gd name="connsiteY13" fmla="*/ 395126 h 395232"/>
                <a:gd name="connsiteX14" fmla="*/ 269288 w 937514"/>
                <a:gd name="connsiteY14" fmla="*/ 337576 h 395232"/>
                <a:gd name="connsiteX15" fmla="*/ 723 w 937514"/>
                <a:gd name="connsiteY15" fmla="*/ 187307 h 395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37514" h="395232">
                  <a:moveTo>
                    <a:pt x="723" y="187307"/>
                  </a:moveTo>
                  <a:cubicBezTo>
                    <a:pt x="15643" y="193701"/>
                    <a:pt x="285274" y="386066"/>
                    <a:pt x="358810" y="375942"/>
                  </a:cubicBezTo>
                  <a:cubicBezTo>
                    <a:pt x="432346" y="365818"/>
                    <a:pt x="434477" y="147343"/>
                    <a:pt x="441937" y="126561"/>
                  </a:cubicBezTo>
                  <a:cubicBezTo>
                    <a:pt x="449397" y="105779"/>
                    <a:pt x="395578" y="242725"/>
                    <a:pt x="403571" y="251251"/>
                  </a:cubicBezTo>
                  <a:cubicBezTo>
                    <a:pt x="411564" y="259777"/>
                    <a:pt x="466449" y="209688"/>
                    <a:pt x="489895" y="177716"/>
                  </a:cubicBezTo>
                  <a:cubicBezTo>
                    <a:pt x="513341" y="145744"/>
                    <a:pt x="544248" y="59419"/>
                    <a:pt x="544248" y="59419"/>
                  </a:cubicBezTo>
                  <a:cubicBezTo>
                    <a:pt x="556504" y="32776"/>
                    <a:pt x="497888" y="-261"/>
                    <a:pt x="563431" y="17856"/>
                  </a:cubicBezTo>
                  <a:cubicBezTo>
                    <a:pt x="628974" y="35973"/>
                    <a:pt x="939635" y="170788"/>
                    <a:pt x="937504" y="168124"/>
                  </a:cubicBezTo>
                  <a:cubicBezTo>
                    <a:pt x="935373" y="165460"/>
                    <a:pt x="615119" y="17323"/>
                    <a:pt x="550642" y="1870"/>
                  </a:cubicBezTo>
                  <a:cubicBezTo>
                    <a:pt x="486165" y="-13583"/>
                    <a:pt x="555971" y="71675"/>
                    <a:pt x="550642" y="75405"/>
                  </a:cubicBezTo>
                  <a:cubicBezTo>
                    <a:pt x="545313" y="79135"/>
                    <a:pt x="541050" y="-24774"/>
                    <a:pt x="518670" y="24250"/>
                  </a:cubicBezTo>
                  <a:cubicBezTo>
                    <a:pt x="496290" y="73274"/>
                    <a:pt x="444069" y="319459"/>
                    <a:pt x="416360" y="369548"/>
                  </a:cubicBezTo>
                  <a:cubicBezTo>
                    <a:pt x="388651" y="419637"/>
                    <a:pt x="353482" y="320524"/>
                    <a:pt x="352416" y="324787"/>
                  </a:cubicBezTo>
                  <a:cubicBezTo>
                    <a:pt x="351350" y="329050"/>
                    <a:pt x="423820" y="392994"/>
                    <a:pt x="409965" y="395126"/>
                  </a:cubicBezTo>
                  <a:cubicBezTo>
                    <a:pt x="396110" y="397258"/>
                    <a:pt x="332699" y="366884"/>
                    <a:pt x="269288" y="337576"/>
                  </a:cubicBezTo>
                  <a:cubicBezTo>
                    <a:pt x="205877" y="308268"/>
                    <a:pt x="-14197" y="180913"/>
                    <a:pt x="723" y="1873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9" name="フリーフォーム 1088">
              <a:extLst>
                <a:ext uri="{FF2B5EF4-FFF2-40B4-BE49-F238E27FC236}">
                  <a16:creationId xmlns:a16="http://schemas.microsoft.com/office/drawing/2014/main" id="{9A5EB5FF-EA59-BC38-077A-77B7DFA99A24}"/>
                </a:ext>
              </a:extLst>
            </p:cNvPr>
            <p:cNvSpPr/>
            <p:nvPr/>
          </p:nvSpPr>
          <p:spPr>
            <a:xfrm>
              <a:off x="5972363" y="2544323"/>
              <a:ext cx="793016" cy="890078"/>
            </a:xfrm>
            <a:custGeom>
              <a:avLst/>
              <a:gdLst>
                <a:gd name="connsiteX0" fmla="*/ 12 w 793016"/>
                <a:gd name="connsiteY0" fmla="*/ 650 h 890078"/>
                <a:gd name="connsiteX1" fmla="*/ 348507 w 793016"/>
                <a:gd name="connsiteY1" fmla="*/ 224455 h 890078"/>
                <a:gd name="connsiteX2" fmla="*/ 613875 w 793016"/>
                <a:gd name="connsiteY2" fmla="*/ 7045 h 890078"/>
                <a:gd name="connsiteX3" fmla="*/ 501973 w 793016"/>
                <a:gd name="connsiteY3" fmla="*/ 134933 h 890078"/>
                <a:gd name="connsiteX4" fmla="*/ 450817 w 793016"/>
                <a:gd name="connsiteY4" fmla="*/ 192483 h 890078"/>
                <a:gd name="connsiteX5" fmla="*/ 620269 w 793016"/>
                <a:gd name="connsiteY5" fmla="*/ 467442 h 890078"/>
                <a:gd name="connsiteX6" fmla="*/ 533945 w 793016"/>
                <a:gd name="connsiteY6" fmla="*/ 329962 h 890078"/>
                <a:gd name="connsiteX7" fmla="*/ 428437 w 793016"/>
                <a:gd name="connsiteY7" fmla="*/ 186088 h 890078"/>
                <a:gd name="connsiteX8" fmla="*/ 524353 w 793016"/>
                <a:gd name="connsiteY8" fmla="*/ 419484 h 890078"/>
                <a:gd name="connsiteX9" fmla="*/ 792918 w 793016"/>
                <a:gd name="connsiteY9" fmla="*/ 889473 h 890078"/>
                <a:gd name="connsiteX10" fmla="*/ 492381 w 793016"/>
                <a:gd name="connsiteY10" fmla="*/ 313976 h 890078"/>
                <a:gd name="connsiteX11" fmla="*/ 335718 w 793016"/>
                <a:gd name="connsiteY11" fmla="*/ 160511 h 890078"/>
                <a:gd name="connsiteX12" fmla="*/ 12 w 793016"/>
                <a:gd name="connsiteY12" fmla="*/ 650 h 890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3016" h="890078">
                  <a:moveTo>
                    <a:pt x="12" y="650"/>
                  </a:moveTo>
                  <a:cubicBezTo>
                    <a:pt x="2144" y="11307"/>
                    <a:pt x="246197" y="223389"/>
                    <a:pt x="348507" y="224455"/>
                  </a:cubicBezTo>
                  <a:cubicBezTo>
                    <a:pt x="450817" y="225521"/>
                    <a:pt x="588297" y="21965"/>
                    <a:pt x="613875" y="7045"/>
                  </a:cubicBezTo>
                  <a:cubicBezTo>
                    <a:pt x="639453" y="-7875"/>
                    <a:pt x="529149" y="104027"/>
                    <a:pt x="501973" y="134933"/>
                  </a:cubicBezTo>
                  <a:cubicBezTo>
                    <a:pt x="474797" y="165839"/>
                    <a:pt x="431101" y="137065"/>
                    <a:pt x="450817" y="192483"/>
                  </a:cubicBezTo>
                  <a:cubicBezTo>
                    <a:pt x="470533" y="247901"/>
                    <a:pt x="606414" y="444529"/>
                    <a:pt x="620269" y="467442"/>
                  </a:cubicBezTo>
                  <a:cubicBezTo>
                    <a:pt x="634124" y="490355"/>
                    <a:pt x="565917" y="376854"/>
                    <a:pt x="533945" y="329962"/>
                  </a:cubicBezTo>
                  <a:cubicBezTo>
                    <a:pt x="501973" y="283070"/>
                    <a:pt x="430036" y="171168"/>
                    <a:pt x="428437" y="186088"/>
                  </a:cubicBezTo>
                  <a:cubicBezTo>
                    <a:pt x="426838" y="201008"/>
                    <a:pt x="463606" y="302253"/>
                    <a:pt x="524353" y="419484"/>
                  </a:cubicBezTo>
                  <a:cubicBezTo>
                    <a:pt x="585100" y="536715"/>
                    <a:pt x="798247" y="907058"/>
                    <a:pt x="792918" y="889473"/>
                  </a:cubicBezTo>
                  <a:cubicBezTo>
                    <a:pt x="787589" y="871888"/>
                    <a:pt x="568581" y="435470"/>
                    <a:pt x="492381" y="313976"/>
                  </a:cubicBezTo>
                  <a:cubicBezTo>
                    <a:pt x="416181" y="192482"/>
                    <a:pt x="412451" y="207936"/>
                    <a:pt x="335718" y="160511"/>
                  </a:cubicBezTo>
                  <a:cubicBezTo>
                    <a:pt x="258985" y="113086"/>
                    <a:pt x="-2120" y="-10007"/>
                    <a:pt x="12" y="6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0" name="フリーフォーム 1089">
              <a:extLst>
                <a:ext uri="{FF2B5EF4-FFF2-40B4-BE49-F238E27FC236}">
                  <a16:creationId xmlns:a16="http://schemas.microsoft.com/office/drawing/2014/main" id="{85B5C078-8507-2F73-8AC6-83CB18E72263}"/>
                </a:ext>
              </a:extLst>
            </p:cNvPr>
            <p:cNvSpPr/>
            <p:nvPr/>
          </p:nvSpPr>
          <p:spPr>
            <a:xfrm>
              <a:off x="6139811" y="2663791"/>
              <a:ext cx="157639" cy="971796"/>
            </a:xfrm>
            <a:custGeom>
              <a:avLst/>
              <a:gdLst>
                <a:gd name="connsiteX0" fmla="*/ 70489 w 157639"/>
                <a:gd name="connsiteY0" fmla="*/ 34 h 971796"/>
                <a:gd name="connsiteX1" fmla="*/ 149864 w 157639"/>
                <a:gd name="connsiteY1" fmla="*/ 596934 h 971796"/>
                <a:gd name="connsiteX2" fmla="*/ 143514 w 157639"/>
                <a:gd name="connsiteY2" fmla="*/ 514384 h 971796"/>
                <a:gd name="connsiteX3" fmla="*/ 51439 w 157639"/>
                <a:gd name="connsiteY3" fmla="*/ 768384 h 971796"/>
                <a:gd name="connsiteX4" fmla="*/ 51439 w 157639"/>
                <a:gd name="connsiteY4" fmla="*/ 714409 h 971796"/>
                <a:gd name="connsiteX5" fmla="*/ 38739 w 157639"/>
                <a:gd name="connsiteY5" fmla="*/ 847759 h 971796"/>
                <a:gd name="connsiteX6" fmla="*/ 22864 w 157639"/>
                <a:gd name="connsiteY6" fmla="*/ 882684 h 971796"/>
                <a:gd name="connsiteX7" fmla="*/ 22864 w 157639"/>
                <a:gd name="connsiteY7" fmla="*/ 936659 h 971796"/>
                <a:gd name="connsiteX8" fmla="*/ 639 w 157639"/>
                <a:gd name="connsiteY8" fmla="*/ 835059 h 971796"/>
                <a:gd name="connsiteX9" fmla="*/ 51439 w 157639"/>
                <a:gd name="connsiteY9" fmla="*/ 971584 h 971796"/>
                <a:gd name="connsiteX10" fmla="*/ 38739 w 157639"/>
                <a:gd name="connsiteY10" fmla="*/ 857284 h 971796"/>
                <a:gd name="connsiteX11" fmla="*/ 108589 w 157639"/>
                <a:gd name="connsiteY11" fmla="*/ 533434 h 971796"/>
                <a:gd name="connsiteX12" fmla="*/ 99064 w 157639"/>
                <a:gd name="connsiteY12" fmla="*/ 568359 h 971796"/>
                <a:gd name="connsiteX13" fmla="*/ 70489 w 157639"/>
                <a:gd name="connsiteY13" fmla="*/ 34 h 971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639" h="971796">
                  <a:moveTo>
                    <a:pt x="70489" y="34"/>
                  </a:moveTo>
                  <a:cubicBezTo>
                    <a:pt x="78956" y="4797"/>
                    <a:pt x="137693" y="511209"/>
                    <a:pt x="149864" y="596934"/>
                  </a:cubicBezTo>
                  <a:cubicBezTo>
                    <a:pt x="162035" y="682659"/>
                    <a:pt x="159918" y="485809"/>
                    <a:pt x="143514" y="514384"/>
                  </a:cubicBezTo>
                  <a:cubicBezTo>
                    <a:pt x="127110" y="542959"/>
                    <a:pt x="66785" y="735046"/>
                    <a:pt x="51439" y="768384"/>
                  </a:cubicBezTo>
                  <a:cubicBezTo>
                    <a:pt x="36093" y="801722"/>
                    <a:pt x="53556" y="701180"/>
                    <a:pt x="51439" y="714409"/>
                  </a:cubicBezTo>
                  <a:cubicBezTo>
                    <a:pt x="49322" y="727638"/>
                    <a:pt x="43501" y="819713"/>
                    <a:pt x="38739" y="847759"/>
                  </a:cubicBezTo>
                  <a:cubicBezTo>
                    <a:pt x="33977" y="875805"/>
                    <a:pt x="25510" y="867867"/>
                    <a:pt x="22864" y="882684"/>
                  </a:cubicBezTo>
                  <a:cubicBezTo>
                    <a:pt x="20218" y="897501"/>
                    <a:pt x="26568" y="944596"/>
                    <a:pt x="22864" y="936659"/>
                  </a:cubicBezTo>
                  <a:cubicBezTo>
                    <a:pt x="19160" y="928722"/>
                    <a:pt x="-4123" y="829238"/>
                    <a:pt x="639" y="835059"/>
                  </a:cubicBezTo>
                  <a:cubicBezTo>
                    <a:pt x="5401" y="840880"/>
                    <a:pt x="45089" y="967880"/>
                    <a:pt x="51439" y="971584"/>
                  </a:cubicBezTo>
                  <a:cubicBezTo>
                    <a:pt x="57789" y="975288"/>
                    <a:pt x="29214" y="930309"/>
                    <a:pt x="38739" y="857284"/>
                  </a:cubicBezTo>
                  <a:cubicBezTo>
                    <a:pt x="48264" y="784259"/>
                    <a:pt x="98535" y="581588"/>
                    <a:pt x="108589" y="533434"/>
                  </a:cubicBezTo>
                  <a:cubicBezTo>
                    <a:pt x="118643" y="485280"/>
                    <a:pt x="104356" y="654084"/>
                    <a:pt x="99064" y="568359"/>
                  </a:cubicBezTo>
                  <a:cubicBezTo>
                    <a:pt x="93772" y="482634"/>
                    <a:pt x="62022" y="-4729"/>
                    <a:pt x="70489" y="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1" name="フリーフォーム 1090">
              <a:extLst>
                <a:ext uri="{FF2B5EF4-FFF2-40B4-BE49-F238E27FC236}">
                  <a16:creationId xmlns:a16="http://schemas.microsoft.com/office/drawing/2014/main" id="{8B55A409-96B5-57DF-410D-3FDACBB91BE2}"/>
                </a:ext>
              </a:extLst>
            </p:cNvPr>
            <p:cNvSpPr/>
            <p:nvPr/>
          </p:nvSpPr>
          <p:spPr>
            <a:xfrm>
              <a:off x="5813301" y="3463914"/>
              <a:ext cx="517354" cy="454895"/>
            </a:xfrm>
            <a:custGeom>
              <a:avLst/>
              <a:gdLst>
                <a:gd name="connsiteX0" fmla="*/ 124 w 517354"/>
                <a:gd name="connsiteY0" fmla="*/ 11 h 454895"/>
                <a:gd name="connsiteX1" fmla="*/ 142999 w 517354"/>
                <a:gd name="connsiteY1" fmla="*/ 203211 h 454895"/>
                <a:gd name="connsiteX2" fmla="*/ 85849 w 517354"/>
                <a:gd name="connsiteY2" fmla="*/ 187336 h 454895"/>
                <a:gd name="connsiteX3" fmla="*/ 403349 w 517354"/>
                <a:gd name="connsiteY3" fmla="*/ 174636 h 454895"/>
                <a:gd name="connsiteX4" fmla="*/ 292224 w 517354"/>
                <a:gd name="connsiteY4" fmla="*/ 171461 h 454895"/>
                <a:gd name="connsiteX5" fmla="*/ 377949 w 517354"/>
                <a:gd name="connsiteY5" fmla="*/ 177811 h 454895"/>
                <a:gd name="connsiteX6" fmla="*/ 514474 w 517354"/>
                <a:gd name="connsiteY6" fmla="*/ 450861 h 454895"/>
                <a:gd name="connsiteX7" fmla="*/ 463674 w 517354"/>
                <a:gd name="connsiteY7" fmla="*/ 330211 h 454895"/>
                <a:gd name="connsiteX8" fmla="*/ 377949 w 517354"/>
                <a:gd name="connsiteY8" fmla="*/ 180986 h 454895"/>
                <a:gd name="connsiteX9" fmla="*/ 371599 w 517354"/>
                <a:gd name="connsiteY9" fmla="*/ 193686 h 454895"/>
                <a:gd name="connsiteX10" fmla="*/ 98549 w 517354"/>
                <a:gd name="connsiteY10" fmla="*/ 174636 h 454895"/>
                <a:gd name="connsiteX11" fmla="*/ 171574 w 517354"/>
                <a:gd name="connsiteY11" fmla="*/ 193686 h 454895"/>
                <a:gd name="connsiteX12" fmla="*/ 124 w 517354"/>
                <a:gd name="connsiteY12" fmla="*/ 11 h 454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7354" h="454895">
                  <a:moveTo>
                    <a:pt x="124" y="11"/>
                  </a:moveTo>
                  <a:cubicBezTo>
                    <a:pt x="-4638" y="1598"/>
                    <a:pt x="128712" y="171990"/>
                    <a:pt x="142999" y="203211"/>
                  </a:cubicBezTo>
                  <a:cubicBezTo>
                    <a:pt x="157287" y="234432"/>
                    <a:pt x="42457" y="192099"/>
                    <a:pt x="85849" y="187336"/>
                  </a:cubicBezTo>
                  <a:cubicBezTo>
                    <a:pt x="129241" y="182574"/>
                    <a:pt x="368953" y="177282"/>
                    <a:pt x="403349" y="174636"/>
                  </a:cubicBezTo>
                  <a:cubicBezTo>
                    <a:pt x="437745" y="171990"/>
                    <a:pt x="296457" y="170932"/>
                    <a:pt x="292224" y="171461"/>
                  </a:cubicBezTo>
                  <a:cubicBezTo>
                    <a:pt x="287991" y="171990"/>
                    <a:pt x="340907" y="131244"/>
                    <a:pt x="377949" y="177811"/>
                  </a:cubicBezTo>
                  <a:cubicBezTo>
                    <a:pt x="414991" y="224378"/>
                    <a:pt x="500187" y="425461"/>
                    <a:pt x="514474" y="450861"/>
                  </a:cubicBezTo>
                  <a:cubicBezTo>
                    <a:pt x="528761" y="476261"/>
                    <a:pt x="486428" y="375190"/>
                    <a:pt x="463674" y="330211"/>
                  </a:cubicBezTo>
                  <a:cubicBezTo>
                    <a:pt x="440920" y="285232"/>
                    <a:pt x="393295" y="203740"/>
                    <a:pt x="377949" y="180986"/>
                  </a:cubicBezTo>
                  <a:cubicBezTo>
                    <a:pt x="362603" y="158232"/>
                    <a:pt x="418166" y="194744"/>
                    <a:pt x="371599" y="193686"/>
                  </a:cubicBezTo>
                  <a:cubicBezTo>
                    <a:pt x="325032" y="192628"/>
                    <a:pt x="131886" y="174636"/>
                    <a:pt x="98549" y="174636"/>
                  </a:cubicBezTo>
                  <a:cubicBezTo>
                    <a:pt x="65212" y="174636"/>
                    <a:pt x="183216" y="220673"/>
                    <a:pt x="171574" y="193686"/>
                  </a:cubicBezTo>
                  <a:cubicBezTo>
                    <a:pt x="159932" y="166699"/>
                    <a:pt x="4886" y="-1576"/>
                    <a:pt x="124" y="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2" name="フリーフォーム 1091">
              <a:extLst>
                <a:ext uri="{FF2B5EF4-FFF2-40B4-BE49-F238E27FC236}">
                  <a16:creationId xmlns:a16="http://schemas.microsoft.com/office/drawing/2014/main" id="{99143AD7-05C3-C21B-3E94-C885F2F89573}"/>
                </a:ext>
              </a:extLst>
            </p:cNvPr>
            <p:cNvSpPr/>
            <p:nvPr/>
          </p:nvSpPr>
          <p:spPr>
            <a:xfrm>
              <a:off x="5730823" y="3641375"/>
              <a:ext cx="735584" cy="422460"/>
            </a:xfrm>
            <a:custGeom>
              <a:avLst/>
              <a:gdLst>
                <a:gd name="connsiteX0" fmla="*/ 52 w 735584"/>
                <a:gd name="connsiteY0" fmla="*/ 350 h 422460"/>
                <a:gd name="connsiteX1" fmla="*/ 215952 w 735584"/>
                <a:gd name="connsiteY1" fmla="*/ 89250 h 422460"/>
                <a:gd name="connsiteX2" fmla="*/ 425502 w 735584"/>
                <a:gd name="connsiteY2" fmla="*/ 121000 h 422460"/>
                <a:gd name="connsiteX3" fmla="*/ 368352 w 735584"/>
                <a:gd name="connsiteY3" fmla="*/ 117825 h 422460"/>
                <a:gd name="connsiteX4" fmla="*/ 727127 w 735584"/>
                <a:gd name="connsiteY4" fmla="*/ 416275 h 422460"/>
                <a:gd name="connsiteX5" fmla="*/ 603302 w 735584"/>
                <a:gd name="connsiteY5" fmla="*/ 305150 h 422460"/>
                <a:gd name="connsiteX6" fmla="*/ 387402 w 735584"/>
                <a:gd name="connsiteY6" fmla="*/ 130525 h 422460"/>
                <a:gd name="connsiteX7" fmla="*/ 196902 w 735584"/>
                <a:gd name="connsiteY7" fmla="*/ 60675 h 422460"/>
                <a:gd name="connsiteX8" fmla="*/ 52 w 735584"/>
                <a:gd name="connsiteY8" fmla="*/ 350 h 42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5584" h="422460">
                  <a:moveTo>
                    <a:pt x="52" y="350"/>
                  </a:moveTo>
                  <a:cubicBezTo>
                    <a:pt x="3227" y="5112"/>
                    <a:pt x="145044" y="69142"/>
                    <a:pt x="215952" y="89250"/>
                  </a:cubicBezTo>
                  <a:cubicBezTo>
                    <a:pt x="286860" y="109358"/>
                    <a:pt x="400102" y="116238"/>
                    <a:pt x="425502" y="121000"/>
                  </a:cubicBezTo>
                  <a:cubicBezTo>
                    <a:pt x="450902" y="125762"/>
                    <a:pt x="318081" y="68613"/>
                    <a:pt x="368352" y="117825"/>
                  </a:cubicBezTo>
                  <a:cubicBezTo>
                    <a:pt x="418623" y="167037"/>
                    <a:pt x="687969" y="385054"/>
                    <a:pt x="727127" y="416275"/>
                  </a:cubicBezTo>
                  <a:cubicBezTo>
                    <a:pt x="766285" y="447496"/>
                    <a:pt x="659923" y="352775"/>
                    <a:pt x="603302" y="305150"/>
                  </a:cubicBezTo>
                  <a:cubicBezTo>
                    <a:pt x="546681" y="257525"/>
                    <a:pt x="455135" y="171271"/>
                    <a:pt x="387402" y="130525"/>
                  </a:cubicBezTo>
                  <a:cubicBezTo>
                    <a:pt x="319669" y="89779"/>
                    <a:pt x="254581" y="80783"/>
                    <a:pt x="196902" y="60675"/>
                  </a:cubicBezTo>
                  <a:cubicBezTo>
                    <a:pt x="139223" y="40567"/>
                    <a:pt x="-3123" y="-4412"/>
                    <a:pt x="52" y="3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3" name="フリーフォーム 1092">
              <a:extLst>
                <a:ext uri="{FF2B5EF4-FFF2-40B4-BE49-F238E27FC236}">
                  <a16:creationId xmlns:a16="http://schemas.microsoft.com/office/drawing/2014/main" id="{A06A0BB2-416B-D314-C3A6-54F830C5470E}"/>
                </a:ext>
              </a:extLst>
            </p:cNvPr>
            <p:cNvSpPr/>
            <p:nvPr/>
          </p:nvSpPr>
          <p:spPr>
            <a:xfrm>
              <a:off x="5718173" y="3663844"/>
              <a:ext cx="356851" cy="1122543"/>
            </a:xfrm>
            <a:custGeom>
              <a:avLst/>
              <a:gdLst>
                <a:gd name="connsiteX0" fmla="*/ 2 w 356851"/>
                <a:gd name="connsiteY0" fmla="*/ 106 h 1122543"/>
                <a:gd name="connsiteX1" fmla="*/ 114302 w 356851"/>
                <a:gd name="connsiteY1" fmla="*/ 250931 h 1122543"/>
                <a:gd name="connsiteX2" fmla="*/ 146052 w 356851"/>
                <a:gd name="connsiteY2" fmla="*/ 597006 h 1122543"/>
                <a:gd name="connsiteX3" fmla="*/ 82552 w 356851"/>
                <a:gd name="connsiteY3" fmla="*/ 349356 h 1122543"/>
                <a:gd name="connsiteX4" fmla="*/ 187327 w 356851"/>
                <a:gd name="connsiteY4" fmla="*/ 739881 h 1122543"/>
                <a:gd name="connsiteX5" fmla="*/ 127002 w 356851"/>
                <a:gd name="connsiteY5" fmla="*/ 603356 h 1122543"/>
                <a:gd name="connsiteX6" fmla="*/ 339727 w 356851"/>
                <a:gd name="connsiteY6" fmla="*/ 1085956 h 1122543"/>
                <a:gd name="connsiteX7" fmla="*/ 314327 w 356851"/>
                <a:gd name="connsiteY7" fmla="*/ 1000231 h 1122543"/>
                <a:gd name="connsiteX8" fmla="*/ 79377 w 356851"/>
                <a:gd name="connsiteY8" fmla="*/ 298556 h 1122543"/>
                <a:gd name="connsiteX9" fmla="*/ 111127 w 356851"/>
                <a:gd name="connsiteY9" fmla="*/ 279506 h 1122543"/>
                <a:gd name="connsiteX10" fmla="*/ 2 w 356851"/>
                <a:gd name="connsiteY10" fmla="*/ 106 h 1122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6851" h="1122543">
                  <a:moveTo>
                    <a:pt x="2" y="106"/>
                  </a:moveTo>
                  <a:cubicBezTo>
                    <a:pt x="531" y="-4657"/>
                    <a:pt x="89960" y="151448"/>
                    <a:pt x="114302" y="250931"/>
                  </a:cubicBezTo>
                  <a:cubicBezTo>
                    <a:pt x="138644" y="350414"/>
                    <a:pt x="151344" y="580602"/>
                    <a:pt x="146052" y="597006"/>
                  </a:cubicBezTo>
                  <a:cubicBezTo>
                    <a:pt x="140760" y="613410"/>
                    <a:pt x="75673" y="325544"/>
                    <a:pt x="82552" y="349356"/>
                  </a:cubicBezTo>
                  <a:cubicBezTo>
                    <a:pt x="89431" y="373168"/>
                    <a:pt x="179919" y="697548"/>
                    <a:pt x="187327" y="739881"/>
                  </a:cubicBezTo>
                  <a:cubicBezTo>
                    <a:pt x="194735" y="782214"/>
                    <a:pt x="127002" y="603356"/>
                    <a:pt x="127002" y="603356"/>
                  </a:cubicBezTo>
                  <a:cubicBezTo>
                    <a:pt x="152402" y="661035"/>
                    <a:pt x="308506" y="1019810"/>
                    <a:pt x="339727" y="1085956"/>
                  </a:cubicBezTo>
                  <a:cubicBezTo>
                    <a:pt x="370948" y="1152102"/>
                    <a:pt x="357719" y="1131464"/>
                    <a:pt x="314327" y="1000231"/>
                  </a:cubicBezTo>
                  <a:cubicBezTo>
                    <a:pt x="270935" y="868998"/>
                    <a:pt x="113244" y="418677"/>
                    <a:pt x="79377" y="298556"/>
                  </a:cubicBezTo>
                  <a:cubicBezTo>
                    <a:pt x="45510" y="178435"/>
                    <a:pt x="122240" y="325014"/>
                    <a:pt x="111127" y="279506"/>
                  </a:cubicBezTo>
                  <a:cubicBezTo>
                    <a:pt x="100014" y="233998"/>
                    <a:pt x="-527" y="4869"/>
                    <a:pt x="2" y="1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4" name="フリーフォーム 1093">
              <a:extLst>
                <a:ext uri="{FF2B5EF4-FFF2-40B4-BE49-F238E27FC236}">
                  <a16:creationId xmlns:a16="http://schemas.microsoft.com/office/drawing/2014/main" id="{2B9B15B6-6DF6-3203-FA58-62B6B9F7F5F3}"/>
                </a:ext>
              </a:extLst>
            </p:cNvPr>
            <p:cNvSpPr/>
            <p:nvPr/>
          </p:nvSpPr>
          <p:spPr>
            <a:xfrm>
              <a:off x="6099112" y="3451203"/>
              <a:ext cx="234276" cy="996338"/>
            </a:xfrm>
            <a:custGeom>
              <a:avLst/>
              <a:gdLst>
                <a:gd name="connsiteX0" fmla="*/ 63 w 234276"/>
                <a:gd name="connsiteY0" fmla="*/ 22 h 996338"/>
                <a:gd name="connsiteX1" fmla="*/ 190563 w 234276"/>
                <a:gd name="connsiteY1" fmla="*/ 561997 h 996338"/>
                <a:gd name="connsiteX2" fmla="*/ 212788 w 234276"/>
                <a:gd name="connsiteY2" fmla="*/ 539772 h 996338"/>
                <a:gd name="connsiteX3" fmla="*/ 171513 w 234276"/>
                <a:gd name="connsiteY3" fmla="*/ 631847 h 996338"/>
                <a:gd name="connsiteX4" fmla="*/ 139763 w 234276"/>
                <a:gd name="connsiteY4" fmla="*/ 984272 h 996338"/>
                <a:gd name="connsiteX5" fmla="*/ 152463 w 234276"/>
                <a:gd name="connsiteY5" fmla="*/ 879497 h 996338"/>
                <a:gd name="connsiteX6" fmla="*/ 222313 w 234276"/>
                <a:gd name="connsiteY6" fmla="*/ 539772 h 996338"/>
                <a:gd name="connsiteX7" fmla="*/ 212788 w 234276"/>
                <a:gd name="connsiteY7" fmla="*/ 539772 h 996338"/>
                <a:gd name="connsiteX8" fmla="*/ 63 w 234276"/>
                <a:gd name="connsiteY8" fmla="*/ 22 h 996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276" h="996338">
                  <a:moveTo>
                    <a:pt x="63" y="22"/>
                  </a:moveTo>
                  <a:cubicBezTo>
                    <a:pt x="-3641" y="3726"/>
                    <a:pt x="155109" y="472039"/>
                    <a:pt x="190563" y="561997"/>
                  </a:cubicBezTo>
                  <a:cubicBezTo>
                    <a:pt x="226017" y="651955"/>
                    <a:pt x="215963" y="528130"/>
                    <a:pt x="212788" y="539772"/>
                  </a:cubicBezTo>
                  <a:cubicBezTo>
                    <a:pt x="209613" y="551414"/>
                    <a:pt x="183684" y="557764"/>
                    <a:pt x="171513" y="631847"/>
                  </a:cubicBezTo>
                  <a:cubicBezTo>
                    <a:pt x="159342" y="705930"/>
                    <a:pt x="142938" y="942997"/>
                    <a:pt x="139763" y="984272"/>
                  </a:cubicBezTo>
                  <a:cubicBezTo>
                    <a:pt x="136588" y="1025547"/>
                    <a:pt x="138705" y="953580"/>
                    <a:pt x="152463" y="879497"/>
                  </a:cubicBezTo>
                  <a:cubicBezTo>
                    <a:pt x="166221" y="805414"/>
                    <a:pt x="212259" y="596393"/>
                    <a:pt x="222313" y="539772"/>
                  </a:cubicBezTo>
                  <a:cubicBezTo>
                    <a:pt x="232367" y="483151"/>
                    <a:pt x="247184" y="627614"/>
                    <a:pt x="212788" y="539772"/>
                  </a:cubicBezTo>
                  <a:cubicBezTo>
                    <a:pt x="178392" y="451930"/>
                    <a:pt x="3767" y="-3682"/>
                    <a:pt x="63" y="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5" name="フリーフォーム 1094">
              <a:extLst>
                <a:ext uri="{FF2B5EF4-FFF2-40B4-BE49-F238E27FC236}">
                  <a16:creationId xmlns:a16="http://schemas.microsoft.com/office/drawing/2014/main" id="{D63B346A-19CD-A06A-0239-9E0A19D6D95F}"/>
                </a:ext>
              </a:extLst>
            </p:cNvPr>
            <p:cNvSpPr/>
            <p:nvPr/>
          </p:nvSpPr>
          <p:spPr>
            <a:xfrm>
              <a:off x="5706746" y="3511489"/>
              <a:ext cx="570728" cy="387417"/>
            </a:xfrm>
            <a:custGeom>
              <a:avLst/>
              <a:gdLst>
                <a:gd name="connsiteX0" fmla="*/ 1904 w 570728"/>
                <a:gd name="connsiteY0" fmla="*/ 276286 h 387417"/>
                <a:gd name="connsiteX1" fmla="*/ 265429 w 570728"/>
                <a:gd name="connsiteY1" fmla="*/ 377886 h 387417"/>
                <a:gd name="connsiteX2" fmla="*/ 490854 w 570728"/>
                <a:gd name="connsiteY2" fmla="*/ 352486 h 387417"/>
                <a:gd name="connsiteX3" fmla="*/ 217804 w 570728"/>
                <a:gd name="connsiteY3" fmla="*/ 387411 h 387417"/>
                <a:gd name="connsiteX4" fmla="*/ 392429 w 570728"/>
                <a:gd name="connsiteY4" fmla="*/ 349311 h 387417"/>
                <a:gd name="connsiteX5" fmla="*/ 227329 w 570728"/>
                <a:gd name="connsiteY5" fmla="*/ 358836 h 387417"/>
                <a:gd name="connsiteX6" fmla="*/ 474979 w 570728"/>
                <a:gd name="connsiteY6" fmla="*/ 266761 h 387417"/>
                <a:gd name="connsiteX7" fmla="*/ 259079 w 570728"/>
                <a:gd name="connsiteY7" fmla="*/ 279461 h 387417"/>
                <a:gd name="connsiteX8" fmla="*/ 509904 w 570728"/>
                <a:gd name="connsiteY8" fmla="*/ 219136 h 387417"/>
                <a:gd name="connsiteX9" fmla="*/ 316229 w 570728"/>
                <a:gd name="connsiteY9" fmla="*/ 219136 h 387417"/>
                <a:gd name="connsiteX10" fmla="*/ 338454 w 570728"/>
                <a:gd name="connsiteY10" fmla="*/ 130236 h 387417"/>
                <a:gd name="connsiteX11" fmla="*/ 265429 w 570728"/>
                <a:gd name="connsiteY11" fmla="*/ 61 h 387417"/>
                <a:gd name="connsiteX12" fmla="*/ 319404 w 570728"/>
                <a:gd name="connsiteY12" fmla="*/ 114361 h 387417"/>
                <a:gd name="connsiteX13" fmla="*/ 363854 w 570728"/>
                <a:gd name="connsiteY13" fmla="*/ 196911 h 387417"/>
                <a:gd name="connsiteX14" fmla="*/ 357504 w 570728"/>
                <a:gd name="connsiteY14" fmla="*/ 250886 h 387417"/>
                <a:gd name="connsiteX15" fmla="*/ 506729 w 570728"/>
                <a:gd name="connsiteY15" fmla="*/ 295336 h 387417"/>
                <a:gd name="connsiteX16" fmla="*/ 567054 w 570728"/>
                <a:gd name="connsiteY16" fmla="*/ 342961 h 387417"/>
                <a:gd name="connsiteX17" fmla="*/ 408304 w 570728"/>
                <a:gd name="connsiteY17" fmla="*/ 358836 h 387417"/>
                <a:gd name="connsiteX18" fmla="*/ 1904 w 570728"/>
                <a:gd name="connsiteY18" fmla="*/ 276286 h 38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0728" h="387417">
                  <a:moveTo>
                    <a:pt x="1904" y="276286"/>
                  </a:moveTo>
                  <a:cubicBezTo>
                    <a:pt x="-21909" y="279461"/>
                    <a:pt x="183937" y="365186"/>
                    <a:pt x="265429" y="377886"/>
                  </a:cubicBezTo>
                  <a:cubicBezTo>
                    <a:pt x="346921" y="390586"/>
                    <a:pt x="498792" y="350898"/>
                    <a:pt x="490854" y="352486"/>
                  </a:cubicBezTo>
                  <a:cubicBezTo>
                    <a:pt x="482916" y="354074"/>
                    <a:pt x="234208" y="387940"/>
                    <a:pt x="217804" y="387411"/>
                  </a:cubicBezTo>
                  <a:cubicBezTo>
                    <a:pt x="201400" y="386882"/>
                    <a:pt x="390842" y="354073"/>
                    <a:pt x="392429" y="349311"/>
                  </a:cubicBezTo>
                  <a:cubicBezTo>
                    <a:pt x="394016" y="344549"/>
                    <a:pt x="213571" y="372594"/>
                    <a:pt x="227329" y="358836"/>
                  </a:cubicBezTo>
                  <a:cubicBezTo>
                    <a:pt x="241087" y="345078"/>
                    <a:pt x="469687" y="279990"/>
                    <a:pt x="474979" y="266761"/>
                  </a:cubicBezTo>
                  <a:cubicBezTo>
                    <a:pt x="480271" y="253532"/>
                    <a:pt x="253258" y="287398"/>
                    <a:pt x="259079" y="279461"/>
                  </a:cubicBezTo>
                  <a:cubicBezTo>
                    <a:pt x="264900" y="271524"/>
                    <a:pt x="500379" y="229190"/>
                    <a:pt x="509904" y="219136"/>
                  </a:cubicBezTo>
                  <a:cubicBezTo>
                    <a:pt x="519429" y="209082"/>
                    <a:pt x="344804" y="233953"/>
                    <a:pt x="316229" y="219136"/>
                  </a:cubicBezTo>
                  <a:cubicBezTo>
                    <a:pt x="287654" y="204319"/>
                    <a:pt x="346921" y="166748"/>
                    <a:pt x="338454" y="130236"/>
                  </a:cubicBezTo>
                  <a:cubicBezTo>
                    <a:pt x="329987" y="93723"/>
                    <a:pt x="268604" y="2707"/>
                    <a:pt x="265429" y="61"/>
                  </a:cubicBezTo>
                  <a:cubicBezTo>
                    <a:pt x="262254" y="-2585"/>
                    <a:pt x="303000" y="81553"/>
                    <a:pt x="319404" y="114361"/>
                  </a:cubicBezTo>
                  <a:cubicBezTo>
                    <a:pt x="335808" y="147169"/>
                    <a:pt x="357504" y="174157"/>
                    <a:pt x="363854" y="196911"/>
                  </a:cubicBezTo>
                  <a:cubicBezTo>
                    <a:pt x="370204" y="219665"/>
                    <a:pt x="333692" y="234482"/>
                    <a:pt x="357504" y="250886"/>
                  </a:cubicBezTo>
                  <a:cubicBezTo>
                    <a:pt x="381316" y="267290"/>
                    <a:pt x="471804" y="279990"/>
                    <a:pt x="506729" y="295336"/>
                  </a:cubicBezTo>
                  <a:cubicBezTo>
                    <a:pt x="541654" y="310682"/>
                    <a:pt x="583458" y="332378"/>
                    <a:pt x="567054" y="342961"/>
                  </a:cubicBezTo>
                  <a:cubicBezTo>
                    <a:pt x="550650" y="353544"/>
                    <a:pt x="497733" y="366773"/>
                    <a:pt x="408304" y="358836"/>
                  </a:cubicBezTo>
                  <a:cubicBezTo>
                    <a:pt x="318875" y="350899"/>
                    <a:pt x="25717" y="273111"/>
                    <a:pt x="1904" y="2762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6" name="フリーフォーム 1095">
              <a:extLst>
                <a:ext uri="{FF2B5EF4-FFF2-40B4-BE49-F238E27FC236}">
                  <a16:creationId xmlns:a16="http://schemas.microsoft.com/office/drawing/2014/main" id="{D6A17074-F5EC-133E-8752-EAE456C54E08}"/>
                </a:ext>
              </a:extLst>
            </p:cNvPr>
            <p:cNvSpPr/>
            <p:nvPr/>
          </p:nvSpPr>
          <p:spPr>
            <a:xfrm>
              <a:off x="6006909" y="3589066"/>
              <a:ext cx="162252" cy="977581"/>
            </a:xfrm>
            <a:custGeom>
              <a:avLst/>
              <a:gdLst>
                <a:gd name="connsiteX0" fmla="*/ 47816 w 162252"/>
                <a:gd name="connsiteY0" fmla="*/ 1859 h 977581"/>
                <a:gd name="connsiteX1" fmla="*/ 191 w 162252"/>
                <a:gd name="connsiteY1" fmla="*/ 401909 h 977581"/>
                <a:gd name="connsiteX2" fmla="*/ 70041 w 162252"/>
                <a:gd name="connsiteY2" fmla="*/ 503509 h 977581"/>
                <a:gd name="connsiteX3" fmla="*/ 60516 w 162252"/>
                <a:gd name="connsiteY3" fmla="*/ 465409 h 977581"/>
                <a:gd name="connsiteX4" fmla="*/ 25591 w 162252"/>
                <a:gd name="connsiteY4" fmla="*/ 551134 h 977581"/>
                <a:gd name="connsiteX5" fmla="*/ 22416 w 162252"/>
                <a:gd name="connsiteY5" fmla="*/ 474934 h 977581"/>
                <a:gd name="connsiteX6" fmla="*/ 47816 w 162252"/>
                <a:gd name="connsiteY6" fmla="*/ 684484 h 977581"/>
                <a:gd name="connsiteX7" fmla="*/ 47816 w 162252"/>
                <a:gd name="connsiteY7" fmla="*/ 640034 h 977581"/>
                <a:gd name="connsiteX8" fmla="*/ 158941 w 162252"/>
                <a:gd name="connsiteY8" fmla="*/ 973409 h 977581"/>
                <a:gd name="connsiteX9" fmla="*/ 124016 w 162252"/>
                <a:gd name="connsiteY9" fmla="*/ 798784 h 977581"/>
                <a:gd name="connsiteX10" fmla="*/ 31941 w 162252"/>
                <a:gd name="connsiteY10" fmla="*/ 392384 h 977581"/>
                <a:gd name="connsiteX11" fmla="*/ 31941 w 162252"/>
                <a:gd name="connsiteY11" fmla="*/ 382859 h 977581"/>
                <a:gd name="connsiteX12" fmla="*/ 191 w 162252"/>
                <a:gd name="connsiteY12" fmla="*/ 255859 h 977581"/>
                <a:gd name="connsiteX13" fmla="*/ 47816 w 162252"/>
                <a:gd name="connsiteY13" fmla="*/ 1859 h 977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252" h="977581">
                  <a:moveTo>
                    <a:pt x="47816" y="1859"/>
                  </a:moveTo>
                  <a:cubicBezTo>
                    <a:pt x="47816" y="26201"/>
                    <a:pt x="-3513" y="318301"/>
                    <a:pt x="191" y="401909"/>
                  </a:cubicBezTo>
                  <a:cubicBezTo>
                    <a:pt x="3895" y="485517"/>
                    <a:pt x="59987" y="492926"/>
                    <a:pt x="70041" y="503509"/>
                  </a:cubicBezTo>
                  <a:cubicBezTo>
                    <a:pt x="80095" y="514092"/>
                    <a:pt x="67924" y="457472"/>
                    <a:pt x="60516" y="465409"/>
                  </a:cubicBezTo>
                  <a:cubicBezTo>
                    <a:pt x="53108" y="473347"/>
                    <a:pt x="31941" y="549547"/>
                    <a:pt x="25591" y="551134"/>
                  </a:cubicBezTo>
                  <a:cubicBezTo>
                    <a:pt x="19241" y="552722"/>
                    <a:pt x="18712" y="452709"/>
                    <a:pt x="22416" y="474934"/>
                  </a:cubicBezTo>
                  <a:cubicBezTo>
                    <a:pt x="26120" y="497159"/>
                    <a:pt x="43583" y="656967"/>
                    <a:pt x="47816" y="684484"/>
                  </a:cubicBezTo>
                  <a:cubicBezTo>
                    <a:pt x="52049" y="712001"/>
                    <a:pt x="29295" y="591880"/>
                    <a:pt x="47816" y="640034"/>
                  </a:cubicBezTo>
                  <a:cubicBezTo>
                    <a:pt x="66337" y="688188"/>
                    <a:pt x="146241" y="946951"/>
                    <a:pt x="158941" y="973409"/>
                  </a:cubicBezTo>
                  <a:cubicBezTo>
                    <a:pt x="171641" y="999867"/>
                    <a:pt x="145183" y="895622"/>
                    <a:pt x="124016" y="798784"/>
                  </a:cubicBezTo>
                  <a:cubicBezTo>
                    <a:pt x="102849" y="701946"/>
                    <a:pt x="47287" y="461705"/>
                    <a:pt x="31941" y="392384"/>
                  </a:cubicBezTo>
                  <a:cubicBezTo>
                    <a:pt x="16595" y="323063"/>
                    <a:pt x="37233" y="405613"/>
                    <a:pt x="31941" y="382859"/>
                  </a:cubicBezTo>
                  <a:cubicBezTo>
                    <a:pt x="26649" y="360105"/>
                    <a:pt x="-1396" y="312480"/>
                    <a:pt x="191" y="255859"/>
                  </a:cubicBezTo>
                  <a:cubicBezTo>
                    <a:pt x="1778" y="199238"/>
                    <a:pt x="47816" y="-22483"/>
                    <a:pt x="47816" y="18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7" name="フリーフォーム 1096">
              <a:extLst>
                <a:ext uri="{FF2B5EF4-FFF2-40B4-BE49-F238E27FC236}">
                  <a16:creationId xmlns:a16="http://schemas.microsoft.com/office/drawing/2014/main" id="{C66892E4-74BB-A1E9-DC86-56B68B5C37F2}"/>
                </a:ext>
              </a:extLst>
            </p:cNvPr>
            <p:cNvSpPr/>
            <p:nvPr/>
          </p:nvSpPr>
          <p:spPr>
            <a:xfrm>
              <a:off x="5689489" y="3809793"/>
              <a:ext cx="372531" cy="1030686"/>
            </a:xfrm>
            <a:custGeom>
              <a:avLst/>
              <a:gdLst>
                <a:gd name="connsiteX0" fmla="*/ 111 w 372531"/>
                <a:gd name="connsiteY0" fmla="*/ 207 h 1030686"/>
                <a:gd name="connsiteX1" fmla="*/ 133461 w 372531"/>
                <a:gd name="connsiteY1" fmla="*/ 609807 h 1030686"/>
                <a:gd name="connsiteX2" fmla="*/ 117586 w 372531"/>
                <a:gd name="connsiteY2" fmla="*/ 533607 h 1030686"/>
                <a:gd name="connsiteX3" fmla="*/ 355711 w 372531"/>
                <a:gd name="connsiteY3" fmla="*/ 1006682 h 1030686"/>
                <a:gd name="connsiteX4" fmla="*/ 323961 w 372531"/>
                <a:gd name="connsiteY4" fmla="*/ 908257 h 1030686"/>
                <a:gd name="connsiteX5" fmla="*/ 92186 w 372531"/>
                <a:gd name="connsiteY5" fmla="*/ 454232 h 1030686"/>
                <a:gd name="connsiteX6" fmla="*/ 158861 w 372531"/>
                <a:gd name="connsiteY6" fmla="*/ 539957 h 1030686"/>
                <a:gd name="connsiteX7" fmla="*/ 111 w 372531"/>
                <a:gd name="connsiteY7" fmla="*/ 207 h 1030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2531" h="1030686">
                  <a:moveTo>
                    <a:pt x="111" y="207"/>
                  </a:moveTo>
                  <a:cubicBezTo>
                    <a:pt x="-4122" y="11849"/>
                    <a:pt x="113882" y="520907"/>
                    <a:pt x="133461" y="609807"/>
                  </a:cubicBezTo>
                  <a:cubicBezTo>
                    <a:pt x="153040" y="698707"/>
                    <a:pt x="80544" y="467461"/>
                    <a:pt x="117586" y="533607"/>
                  </a:cubicBezTo>
                  <a:cubicBezTo>
                    <a:pt x="154628" y="599753"/>
                    <a:pt x="321315" y="944240"/>
                    <a:pt x="355711" y="1006682"/>
                  </a:cubicBezTo>
                  <a:cubicBezTo>
                    <a:pt x="390107" y="1069124"/>
                    <a:pt x="367882" y="1000332"/>
                    <a:pt x="323961" y="908257"/>
                  </a:cubicBezTo>
                  <a:cubicBezTo>
                    <a:pt x="280040" y="816182"/>
                    <a:pt x="119703" y="515615"/>
                    <a:pt x="92186" y="454232"/>
                  </a:cubicBezTo>
                  <a:cubicBezTo>
                    <a:pt x="64669" y="392849"/>
                    <a:pt x="171032" y="609807"/>
                    <a:pt x="158861" y="539957"/>
                  </a:cubicBezTo>
                  <a:cubicBezTo>
                    <a:pt x="146690" y="470107"/>
                    <a:pt x="4344" y="-11435"/>
                    <a:pt x="111" y="2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8" name="フリーフォーム 1097">
              <a:extLst>
                <a:ext uri="{FF2B5EF4-FFF2-40B4-BE49-F238E27FC236}">
                  <a16:creationId xmlns:a16="http://schemas.microsoft.com/office/drawing/2014/main" id="{A8D3C06C-F625-C5D9-CFC0-BA28A35E1AD2}"/>
                </a:ext>
              </a:extLst>
            </p:cNvPr>
            <p:cNvSpPr/>
            <p:nvPr/>
          </p:nvSpPr>
          <p:spPr>
            <a:xfrm>
              <a:off x="5645148" y="3983759"/>
              <a:ext cx="129340" cy="825852"/>
            </a:xfrm>
            <a:custGeom>
              <a:avLst/>
              <a:gdLst>
                <a:gd name="connsiteX0" fmla="*/ 2 w 129340"/>
                <a:gd name="connsiteY0" fmla="*/ 866 h 825852"/>
                <a:gd name="connsiteX1" fmla="*/ 107952 w 129340"/>
                <a:gd name="connsiteY1" fmla="*/ 267566 h 825852"/>
                <a:gd name="connsiteX2" fmla="*/ 63502 w 129340"/>
                <a:gd name="connsiteY2" fmla="*/ 194541 h 825852"/>
                <a:gd name="connsiteX3" fmla="*/ 127002 w 129340"/>
                <a:gd name="connsiteY3" fmla="*/ 283441 h 825852"/>
                <a:gd name="connsiteX4" fmla="*/ 114302 w 129340"/>
                <a:gd name="connsiteY4" fmla="*/ 454891 h 825852"/>
                <a:gd name="connsiteX5" fmla="*/ 101602 w 129340"/>
                <a:gd name="connsiteY5" fmla="*/ 823191 h 825852"/>
                <a:gd name="connsiteX6" fmla="*/ 63502 w 129340"/>
                <a:gd name="connsiteY6" fmla="*/ 629516 h 825852"/>
                <a:gd name="connsiteX7" fmla="*/ 76202 w 129340"/>
                <a:gd name="connsiteY7" fmla="*/ 800966 h 825852"/>
                <a:gd name="connsiteX8" fmla="*/ 19052 w 129340"/>
                <a:gd name="connsiteY8" fmla="*/ 292966 h 825852"/>
                <a:gd name="connsiteX9" fmla="*/ 95252 w 129340"/>
                <a:gd name="connsiteY9" fmla="*/ 788266 h 825852"/>
                <a:gd name="connsiteX10" fmla="*/ 98427 w 129340"/>
                <a:gd name="connsiteY10" fmla="*/ 346941 h 825852"/>
                <a:gd name="connsiteX11" fmla="*/ 111127 w 129340"/>
                <a:gd name="connsiteY11" fmla="*/ 372341 h 825852"/>
                <a:gd name="connsiteX12" fmla="*/ 2 w 129340"/>
                <a:gd name="connsiteY12" fmla="*/ 866 h 825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9340" h="825852">
                  <a:moveTo>
                    <a:pt x="2" y="866"/>
                  </a:moveTo>
                  <a:cubicBezTo>
                    <a:pt x="-527" y="-16596"/>
                    <a:pt x="97369" y="235287"/>
                    <a:pt x="107952" y="267566"/>
                  </a:cubicBezTo>
                  <a:cubicBezTo>
                    <a:pt x="118535" y="299845"/>
                    <a:pt x="60327" y="191895"/>
                    <a:pt x="63502" y="194541"/>
                  </a:cubicBezTo>
                  <a:cubicBezTo>
                    <a:pt x="66677" y="197187"/>
                    <a:pt x="118535" y="240049"/>
                    <a:pt x="127002" y="283441"/>
                  </a:cubicBezTo>
                  <a:cubicBezTo>
                    <a:pt x="135469" y="326833"/>
                    <a:pt x="118535" y="364933"/>
                    <a:pt x="114302" y="454891"/>
                  </a:cubicBezTo>
                  <a:cubicBezTo>
                    <a:pt x="110069" y="544849"/>
                    <a:pt x="110069" y="794087"/>
                    <a:pt x="101602" y="823191"/>
                  </a:cubicBezTo>
                  <a:cubicBezTo>
                    <a:pt x="93135" y="852295"/>
                    <a:pt x="67735" y="633220"/>
                    <a:pt x="63502" y="629516"/>
                  </a:cubicBezTo>
                  <a:cubicBezTo>
                    <a:pt x="59269" y="625812"/>
                    <a:pt x="83610" y="857058"/>
                    <a:pt x="76202" y="800966"/>
                  </a:cubicBezTo>
                  <a:cubicBezTo>
                    <a:pt x="68794" y="744874"/>
                    <a:pt x="15877" y="295083"/>
                    <a:pt x="19052" y="292966"/>
                  </a:cubicBezTo>
                  <a:cubicBezTo>
                    <a:pt x="22227" y="290849"/>
                    <a:pt x="82023" y="779270"/>
                    <a:pt x="95252" y="788266"/>
                  </a:cubicBezTo>
                  <a:cubicBezTo>
                    <a:pt x="108481" y="797262"/>
                    <a:pt x="95781" y="416262"/>
                    <a:pt x="98427" y="346941"/>
                  </a:cubicBezTo>
                  <a:cubicBezTo>
                    <a:pt x="101073" y="277620"/>
                    <a:pt x="125415" y="426316"/>
                    <a:pt x="111127" y="372341"/>
                  </a:cubicBezTo>
                  <a:cubicBezTo>
                    <a:pt x="96840" y="318366"/>
                    <a:pt x="531" y="18328"/>
                    <a:pt x="2" y="8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9" name="フリーフォーム 1098">
              <a:extLst>
                <a:ext uri="{FF2B5EF4-FFF2-40B4-BE49-F238E27FC236}">
                  <a16:creationId xmlns:a16="http://schemas.microsoft.com/office/drawing/2014/main" id="{CE05120B-54ED-8FBD-1923-224270413208}"/>
                </a:ext>
              </a:extLst>
            </p:cNvPr>
            <p:cNvSpPr/>
            <p:nvPr/>
          </p:nvSpPr>
          <p:spPr>
            <a:xfrm>
              <a:off x="5775341" y="4143364"/>
              <a:ext cx="202742" cy="831925"/>
            </a:xfrm>
            <a:custGeom>
              <a:avLst/>
              <a:gdLst>
                <a:gd name="connsiteX0" fmla="*/ 63484 w 202742"/>
                <a:gd name="connsiteY0" fmla="*/ 11 h 831925"/>
                <a:gd name="connsiteX1" fmla="*/ 44434 w 202742"/>
                <a:gd name="connsiteY1" fmla="*/ 346086 h 831925"/>
                <a:gd name="connsiteX2" fmla="*/ 114284 w 202742"/>
                <a:gd name="connsiteY2" fmla="*/ 625486 h 831925"/>
                <a:gd name="connsiteX3" fmla="*/ 69834 w 202742"/>
                <a:gd name="connsiteY3" fmla="*/ 571511 h 831925"/>
                <a:gd name="connsiteX4" fmla="*/ 200009 w 202742"/>
                <a:gd name="connsiteY4" fmla="*/ 828686 h 831925"/>
                <a:gd name="connsiteX5" fmla="*/ 146034 w 202742"/>
                <a:gd name="connsiteY5" fmla="*/ 685811 h 831925"/>
                <a:gd name="connsiteX6" fmla="*/ 3159 w 202742"/>
                <a:gd name="connsiteY6" fmla="*/ 260361 h 831925"/>
                <a:gd name="connsiteX7" fmla="*/ 47609 w 202742"/>
                <a:gd name="connsiteY7" fmla="*/ 333386 h 831925"/>
                <a:gd name="connsiteX8" fmla="*/ 63484 w 202742"/>
                <a:gd name="connsiteY8" fmla="*/ 11 h 83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742" h="831925">
                  <a:moveTo>
                    <a:pt x="63484" y="11"/>
                  </a:moveTo>
                  <a:cubicBezTo>
                    <a:pt x="62955" y="2128"/>
                    <a:pt x="35967" y="241840"/>
                    <a:pt x="44434" y="346086"/>
                  </a:cubicBezTo>
                  <a:cubicBezTo>
                    <a:pt x="52901" y="450332"/>
                    <a:pt x="110051" y="587915"/>
                    <a:pt x="114284" y="625486"/>
                  </a:cubicBezTo>
                  <a:cubicBezTo>
                    <a:pt x="118517" y="663057"/>
                    <a:pt x="55546" y="537644"/>
                    <a:pt x="69834" y="571511"/>
                  </a:cubicBezTo>
                  <a:cubicBezTo>
                    <a:pt x="84122" y="605378"/>
                    <a:pt x="187309" y="809636"/>
                    <a:pt x="200009" y="828686"/>
                  </a:cubicBezTo>
                  <a:cubicBezTo>
                    <a:pt x="212709" y="847736"/>
                    <a:pt x="178842" y="780532"/>
                    <a:pt x="146034" y="685811"/>
                  </a:cubicBezTo>
                  <a:cubicBezTo>
                    <a:pt x="113226" y="591090"/>
                    <a:pt x="19563" y="319099"/>
                    <a:pt x="3159" y="260361"/>
                  </a:cubicBezTo>
                  <a:cubicBezTo>
                    <a:pt x="-13245" y="201624"/>
                    <a:pt x="39142" y="368840"/>
                    <a:pt x="47609" y="333386"/>
                  </a:cubicBezTo>
                  <a:cubicBezTo>
                    <a:pt x="56076" y="297932"/>
                    <a:pt x="64013" y="-2106"/>
                    <a:pt x="63484" y="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0" name="フリーフォーム 1099">
              <a:extLst>
                <a:ext uri="{FF2B5EF4-FFF2-40B4-BE49-F238E27FC236}">
                  <a16:creationId xmlns:a16="http://schemas.microsoft.com/office/drawing/2014/main" id="{442B818B-D676-405D-5A8B-43D67311D3F7}"/>
                </a:ext>
              </a:extLst>
            </p:cNvPr>
            <p:cNvSpPr/>
            <p:nvPr/>
          </p:nvSpPr>
          <p:spPr>
            <a:xfrm>
              <a:off x="5868753" y="3584392"/>
              <a:ext cx="289184" cy="1113080"/>
            </a:xfrm>
            <a:custGeom>
              <a:avLst/>
              <a:gdLst>
                <a:gd name="connsiteX0" fmla="*/ 116122 w 289184"/>
                <a:gd name="connsiteY0" fmla="*/ 183 h 1113080"/>
                <a:gd name="connsiteX1" fmla="*/ 43097 w 289184"/>
                <a:gd name="connsiteY1" fmla="*/ 247833 h 1113080"/>
                <a:gd name="connsiteX2" fmla="*/ 125647 w 289184"/>
                <a:gd name="connsiteY2" fmla="*/ 717733 h 1113080"/>
                <a:gd name="connsiteX3" fmla="*/ 103422 w 289184"/>
                <a:gd name="connsiteY3" fmla="*/ 628833 h 1113080"/>
                <a:gd name="connsiteX4" fmla="*/ 281222 w 289184"/>
                <a:gd name="connsiteY4" fmla="*/ 1082858 h 1113080"/>
                <a:gd name="connsiteX5" fmla="*/ 233597 w 289184"/>
                <a:gd name="connsiteY5" fmla="*/ 984433 h 1113080"/>
                <a:gd name="connsiteX6" fmla="*/ 14522 w 289184"/>
                <a:gd name="connsiteY6" fmla="*/ 289108 h 1113080"/>
                <a:gd name="connsiteX7" fmla="*/ 30397 w 289184"/>
                <a:gd name="connsiteY7" fmla="*/ 282758 h 1113080"/>
                <a:gd name="connsiteX8" fmla="*/ 116122 w 289184"/>
                <a:gd name="connsiteY8" fmla="*/ 183 h 1113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9184" h="1113080">
                  <a:moveTo>
                    <a:pt x="116122" y="183"/>
                  </a:moveTo>
                  <a:cubicBezTo>
                    <a:pt x="118239" y="-5638"/>
                    <a:pt x="41510" y="128241"/>
                    <a:pt x="43097" y="247833"/>
                  </a:cubicBezTo>
                  <a:cubicBezTo>
                    <a:pt x="44684" y="367425"/>
                    <a:pt x="115593" y="654233"/>
                    <a:pt x="125647" y="717733"/>
                  </a:cubicBezTo>
                  <a:cubicBezTo>
                    <a:pt x="135701" y="781233"/>
                    <a:pt x="77493" y="567979"/>
                    <a:pt x="103422" y="628833"/>
                  </a:cubicBezTo>
                  <a:cubicBezTo>
                    <a:pt x="129351" y="689687"/>
                    <a:pt x="259526" y="1023591"/>
                    <a:pt x="281222" y="1082858"/>
                  </a:cubicBezTo>
                  <a:cubicBezTo>
                    <a:pt x="302918" y="1142125"/>
                    <a:pt x="278047" y="1116725"/>
                    <a:pt x="233597" y="984433"/>
                  </a:cubicBezTo>
                  <a:cubicBezTo>
                    <a:pt x="189147" y="852141"/>
                    <a:pt x="48389" y="406054"/>
                    <a:pt x="14522" y="289108"/>
                  </a:cubicBezTo>
                  <a:cubicBezTo>
                    <a:pt x="-19345" y="172162"/>
                    <a:pt x="14522" y="323504"/>
                    <a:pt x="30397" y="282758"/>
                  </a:cubicBezTo>
                  <a:cubicBezTo>
                    <a:pt x="46272" y="242012"/>
                    <a:pt x="114005" y="6004"/>
                    <a:pt x="116122" y="1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1" name="フリーフォーム 1100">
              <a:extLst>
                <a:ext uri="{FF2B5EF4-FFF2-40B4-BE49-F238E27FC236}">
                  <a16:creationId xmlns:a16="http://schemas.microsoft.com/office/drawing/2014/main" id="{CFAC97A1-3DE8-1FB3-F679-1A5DCDE12159}"/>
                </a:ext>
              </a:extLst>
            </p:cNvPr>
            <p:cNvSpPr/>
            <p:nvPr/>
          </p:nvSpPr>
          <p:spPr>
            <a:xfrm>
              <a:off x="6049023" y="3433450"/>
              <a:ext cx="209081" cy="977051"/>
            </a:xfrm>
            <a:custGeom>
              <a:avLst/>
              <a:gdLst>
                <a:gd name="connsiteX0" fmla="*/ 75552 w 209081"/>
                <a:gd name="connsiteY0" fmla="*/ 1900 h 977051"/>
                <a:gd name="connsiteX1" fmla="*/ 15227 w 209081"/>
                <a:gd name="connsiteY1" fmla="*/ 179700 h 977051"/>
                <a:gd name="connsiteX2" fmla="*/ 161277 w 209081"/>
                <a:gd name="connsiteY2" fmla="*/ 719450 h 977051"/>
                <a:gd name="connsiteX3" fmla="*/ 135877 w 209081"/>
                <a:gd name="connsiteY3" fmla="*/ 675000 h 977051"/>
                <a:gd name="connsiteX4" fmla="*/ 208902 w 209081"/>
                <a:gd name="connsiteY4" fmla="*/ 976625 h 977051"/>
                <a:gd name="connsiteX5" fmla="*/ 151752 w 209081"/>
                <a:gd name="connsiteY5" fmla="*/ 728975 h 977051"/>
                <a:gd name="connsiteX6" fmla="*/ 12052 w 209081"/>
                <a:gd name="connsiteY6" fmla="*/ 246375 h 977051"/>
                <a:gd name="connsiteX7" fmla="*/ 12052 w 209081"/>
                <a:gd name="connsiteY7" fmla="*/ 268600 h 977051"/>
                <a:gd name="connsiteX8" fmla="*/ 75552 w 209081"/>
                <a:gd name="connsiteY8" fmla="*/ 1900 h 977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081" h="977051">
                  <a:moveTo>
                    <a:pt x="75552" y="1900"/>
                  </a:moveTo>
                  <a:cubicBezTo>
                    <a:pt x="76081" y="-12917"/>
                    <a:pt x="940" y="60108"/>
                    <a:pt x="15227" y="179700"/>
                  </a:cubicBezTo>
                  <a:cubicBezTo>
                    <a:pt x="29514" y="299292"/>
                    <a:pt x="141169" y="636900"/>
                    <a:pt x="161277" y="719450"/>
                  </a:cubicBezTo>
                  <a:cubicBezTo>
                    <a:pt x="181385" y="802000"/>
                    <a:pt x="127940" y="632138"/>
                    <a:pt x="135877" y="675000"/>
                  </a:cubicBezTo>
                  <a:cubicBezTo>
                    <a:pt x="143814" y="717862"/>
                    <a:pt x="206256" y="967629"/>
                    <a:pt x="208902" y="976625"/>
                  </a:cubicBezTo>
                  <a:cubicBezTo>
                    <a:pt x="211548" y="985621"/>
                    <a:pt x="184560" y="850683"/>
                    <a:pt x="151752" y="728975"/>
                  </a:cubicBezTo>
                  <a:cubicBezTo>
                    <a:pt x="118944" y="607267"/>
                    <a:pt x="35335" y="323104"/>
                    <a:pt x="12052" y="246375"/>
                  </a:cubicBezTo>
                  <a:cubicBezTo>
                    <a:pt x="-11231" y="169646"/>
                    <a:pt x="5173" y="305642"/>
                    <a:pt x="12052" y="268600"/>
                  </a:cubicBezTo>
                  <a:cubicBezTo>
                    <a:pt x="18931" y="231558"/>
                    <a:pt x="75023" y="16717"/>
                    <a:pt x="75552" y="19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2" name="フリーフォーム 1101">
              <a:extLst>
                <a:ext uri="{FF2B5EF4-FFF2-40B4-BE49-F238E27FC236}">
                  <a16:creationId xmlns:a16="http://schemas.microsoft.com/office/drawing/2014/main" id="{7E6D7DA8-0D21-0CEA-9F6F-5AC66F08FCD2}"/>
                </a:ext>
              </a:extLst>
            </p:cNvPr>
            <p:cNvSpPr/>
            <p:nvPr/>
          </p:nvSpPr>
          <p:spPr>
            <a:xfrm>
              <a:off x="5236785" y="2585406"/>
              <a:ext cx="174113" cy="553626"/>
            </a:xfrm>
            <a:custGeom>
              <a:avLst/>
              <a:gdLst>
                <a:gd name="connsiteX0" fmla="*/ 173138 w 174113"/>
                <a:gd name="connsiteY0" fmla="*/ 1515 h 553626"/>
                <a:gd name="connsiteX1" fmla="*/ 16859 w 174113"/>
                <a:gd name="connsiteY1" fmla="*/ 314073 h 553626"/>
                <a:gd name="connsiteX2" fmla="*/ 3558 w 174113"/>
                <a:gd name="connsiteY2" fmla="*/ 553480 h 553626"/>
                <a:gd name="connsiteX3" fmla="*/ 10208 w 174113"/>
                <a:gd name="connsiteY3" fmla="*/ 280822 h 553626"/>
                <a:gd name="connsiteX4" fmla="*/ 80035 w 174113"/>
                <a:gd name="connsiteY4" fmla="*/ 197695 h 553626"/>
                <a:gd name="connsiteX5" fmla="*/ 173138 w 174113"/>
                <a:gd name="connsiteY5" fmla="*/ 1515 h 553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4113" h="553626">
                  <a:moveTo>
                    <a:pt x="173138" y="1515"/>
                  </a:moveTo>
                  <a:cubicBezTo>
                    <a:pt x="162609" y="20911"/>
                    <a:pt x="45122" y="222079"/>
                    <a:pt x="16859" y="314073"/>
                  </a:cubicBezTo>
                  <a:cubicBezTo>
                    <a:pt x="-11404" y="406067"/>
                    <a:pt x="4666" y="559022"/>
                    <a:pt x="3558" y="553480"/>
                  </a:cubicBezTo>
                  <a:cubicBezTo>
                    <a:pt x="2450" y="547938"/>
                    <a:pt x="-2538" y="340120"/>
                    <a:pt x="10208" y="280822"/>
                  </a:cubicBezTo>
                  <a:cubicBezTo>
                    <a:pt x="22954" y="221525"/>
                    <a:pt x="53988" y="240921"/>
                    <a:pt x="80035" y="197695"/>
                  </a:cubicBezTo>
                  <a:cubicBezTo>
                    <a:pt x="106082" y="154469"/>
                    <a:pt x="183667" y="-17881"/>
                    <a:pt x="173138" y="15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3" name="フリーフォーム 1102">
              <a:extLst>
                <a:ext uri="{FF2B5EF4-FFF2-40B4-BE49-F238E27FC236}">
                  <a16:creationId xmlns:a16="http://schemas.microsoft.com/office/drawing/2014/main" id="{639C304D-7F74-6231-F8D3-0B746A74BCB9}"/>
                </a:ext>
              </a:extLst>
            </p:cNvPr>
            <p:cNvSpPr/>
            <p:nvPr/>
          </p:nvSpPr>
          <p:spPr>
            <a:xfrm>
              <a:off x="3893677" y="2709575"/>
              <a:ext cx="60739" cy="130427"/>
            </a:xfrm>
            <a:custGeom>
              <a:avLst/>
              <a:gdLst>
                <a:gd name="connsiteX0" fmla="*/ 4 w 60739"/>
                <a:gd name="connsiteY0" fmla="*/ 374 h 130427"/>
                <a:gd name="connsiteX1" fmla="*/ 56531 w 60739"/>
                <a:gd name="connsiteY1" fmla="*/ 76851 h 130427"/>
                <a:gd name="connsiteX2" fmla="*/ 46556 w 60739"/>
                <a:gd name="connsiteY2" fmla="*/ 130053 h 130427"/>
                <a:gd name="connsiteX3" fmla="*/ 59856 w 60739"/>
                <a:gd name="connsiteY3" fmla="*/ 50250 h 130427"/>
                <a:gd name="connsiteX4" fmla="*/ 4 w 60739"/>
                <a:gd name="connsiteY4" fmla="*/ 374 h 130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39" h="130427">
                  <a:moveTo>
                    <a:pt x="4" y="374"/>
                  </a:moveTo>
                  <a:cubicBezTo>
                    <a:pt x="-550" y="4808"/>
                    <a:pt x="48772" y="55238"/>
                    <a:pt x="56531" y="76851"/>
                  </a:cubicBezTo>
                  <a:cubicBezTo>
                    <a:pt x="64290" y="98464"/>
                    <a:pt x="46002" y="134487"/>
                    <a:pt x="46556" y="130053"/>
                  </a:cubicBezTo>
                  <a:cubicBezTo>
                    <a:pt x="47110" y="125619"/>
                    <a:pt x="64844" y="68538"/>
                    <a:pt x="59856" y="50250"/>
                  </a:cubicBezTo>
                  <a:cubicBezTo>
                    <a:pt x="54868" y="31962"/>
                    <a:pt x="558" y="-4060"/>
                    <a:pt x="4" y="37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4" name="フリーフォーム 1103">
              <a:extLst>
                <a:ext uri="{FF2B5EF4-FFF2-40B4-BE49-F238E27FC236}">
                  <a16:creationId xmlns:a16="http://schemas.microsoft.com/office/drawing/2014/main" id="{CB1E6519-0193-79CB-24FF-4A860A29166F}"/>
                </a:ext>
              </a:extLst>
            </p:cNvPr>
            <p:cNvSpPr/>
            <p:nvPr/>
          </p:nvSpPr>
          <p:spPr>
            <a:xfrm>
              <a:off x="4212233" y="3627072"/>
              <a:ext cx="199562" cy="276412"/>
            </a:xfrm>
            <a:custGeom>
              <a:avLst/>
              <a:gdLst>
                <a:gd name="connsiteX0" fmla="*/ 3 w 199562"/>
                <a:gd name="connsiteY0" fmla="*/ 548 h 276412"/>
                <a:gd name="connsiteX1" fmla="*/ 86197 w 199562"/>
                <a:gd name="connsiteY1" fmla="*/ 105479 h 276412"/>
                <a:gd name="connsiteX2" fmla="*/ 52469 w 199562"/>
                <a:gd name="connsiteY2" fmla="*/ 172935 h 276412"/>
                <a:gd name="connsiteX3" fmla="*/ 198623 w 199562"/>
                <a:gd name="connsiteY3" fmla="*/ 274118 h 276412"/>
                <a:gd name="connsiteX4" fmla="*/ 112429 w 199562"/>
                <a:gd name="connsiteY4" fmla="*/ 240390 h 276412"/>
                <a:gd name="connsiteX5" fmla="*/ 56216 w 199562"/>
                <a:gd name="connsiteY5" fmla="*/ 202915 h 276412"/>
                <a:gd name="connsiteX6" fmla="*/ 93692 w 199562"/>
                <a:gd name="connsiteY6" fmla="*/ 199167 h 276412"/>
                <a:gd name="connsiteX7" fmla="*/ 59964 w 199562"/>
                <a:gd name="connsiteY7" fmla="*/ 165439 h 276412"/>
                <a:gd name="connsiteX8" fmla="*/ 89944 w 199562"/>
                <a:gd name="connsiteY8" fmla="*/ 154197 h 276412"/>
                <a:gd name="connsiteX9" fmla="*/ 3 w 199562"/>
                <a:gd name="connsiteY9" fmla="*/ 548 h 276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9562" h="276412">
                  <a:moveTo>
                    <a:pt x="3" y="548"/>
                  </a:moveTo>
                  <a:cubicBezTo>
                    <a:pt x="-621" y="-7572"/>
                    <a:pt x="77453" y="76748"/>
                    <a:pt x="86197" y="105479"/>
                  </a:cubicBezTo>
                  <a:cubicBezTo>
                    <a:pt x="94941" y="134210"/>
                    <a:pt x="33731" y="144829"/>
                    <a:pt x="52469" y="172935"/>
                  </a:cubicBezTo>
                  <a:cubicBezTo>
                    <a:pt x="71207" y="201042"/>
                    <a:pt x="188630" y="262876"/>
                    <a:pt x="198623" y="274118"/>
                  </a:cubicBezTo>
                  <a:cubicBezTo>
                    <a:pt x="208616" y="285360"/>
                    <a:pt x="136164" y="252257"/>
                    <a:pt x="112429" y="240390"/>
                  </a:cubicBezTo>
                  <a:cubicBezTo>
                    <a:pt x="88695" y="228523"/>
                    <a:pt x="59339" y="209785"/>
                    <a:pt x="56216" y="202915"/>
                  </a:cubicBezTo>
                  <a:cubicBezTo>
                    <a:pt x="53093" y="196045"/>
                    <a:pt x="93067" y="205413"/>
                    <a:pt x="93692" y="199167"/>
                  </a:cubicBezTo>
                  <a:cubicBezTo>
                    <a:pt x="94317" y="192921"/>
                    <a:pt x="60589" y="172934"/>
                    <a:pt x="59964" y="165439"/>
                  </a:cubicBezTo>
                  <a:cubicBezTo>
                    <a:pt x="59339" y="157944"/>
                    <a:pt x="96190" y="174808"/>
                    <a:pt x="89944" y="154197"/>
                  </a:cubicBezTo>
                  <a:cubicBezTo>
                    <a:pt x="83698" y="133586"/>
                    <a:pt x="627" y="8668"/>
                    <a:pt x="3" y="548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5" name="フリーフォーム 1104">
              <a:extLst>
                <a:ext uri="{FF2B5EF4-FFF2-40B4-BE49-F238E27FC236}">
                  <a16:creationId xmlns:a16="http://schemas.microsoft.com/office/drawing/2014/main" id="{8F16D38B-0FA8-EF83-1FCD-6CBD203DEE04}"/>
                </a:ext>
              </a:extLst>
            </p:cNvPr>
            <p:cNvSpPr/>
            <p:nvPr/>
          </p:nvSpPr>
          <p:spPr>
            <a:xfrm>
              <a:off x="4650556" y="3656936"/>
              <a:ext cx="67801" cy="146421"/>
            </a:xfrm>
            <a:custGeom>
              <a:avLst/>
              <a:gdLst>
                <a:gd name="connsiteX0" fmla="*/ 3890 w 67801"/>
                <a:gd name="connsiteY0" fmla="*/ 664 h 146421"/>
                <a:gd name="connsiteX1" fmla="*/ 63851 w 67801"/>
                <a:gd name="connsiteY1" fmla="*/ 49382 h 146421"/>
                <a:gd name="connsiteX2" fmla="*/ 15133 w 67801"/>
                <a:gd name="connsiteY2" fmla="*/ 139323 h 146421"/>
                <a:gd name="connsiteX3" fmla="*/ 48860 w 67801"/>
                <a:gd name="connsiteY3" fmla="*/ 139323 h 146421"/>
                <a:gd name="connsiteX4" fmla="*/ 142 w 67801"/>
                <a:gd name="connsiteY4" fmla="*/ 128080 h 146421"/>
                <a:gd name="connsiteX5" fmla="*/ 67598 w 67801"/>
                <a:gd name="connsiteY5" fmla="*/ 83110 h 146421"/>
                <a:gd name="connsiteX6" fmla="*/ 3890 w 67801"/>
                <a:gd name="connsiteY6" fmla="*/ 664 h 14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01" h="146421">
                  <a:moveTo>
                    <a:pt x="3890" y="664"/>
                  </a:moveTo>
                  <a:cubicBezTo>
                    <a:pt x="3265" y="-4957"/>
                    <a:pt x="61977" y="26272"/>
                    <a:pt x="63851" y="49382"/>
                  </a:cubicBezTo>
                  <a:cubicBezTo>
                    <a:pt x="65725" y="72492"/>
                    <a:pt x="17631" y="124333"/>
                    <a:pt x="15133" y="139323"/>
                  </a:cubicBezTo>
                  <a:cubicBezTo>
                    <a:pt x="12635" y="154313"/>
                    <a:pt x="51359" y="141197"/>
                    <a:pt x="48860" y="139323"/>
                  </a:cubicBezTo>
                  <a:cubicBezTo>
                    <a:pt x="46362" y="137449"/>
                    <a:pt x="-2981" y="137449"/>
                    <a:pt x="142" y="128080"/>
                  </a:cubicBezTo>
                  <a:cubicBezTo>
                    <a:pt x="3265" y="118711"/>
                    <a:pt x="63226" y="101223"/>
                    <a:pt x="67598" y="83110"/>
                  </a:cubicBezTo>
                  <a:cubicBezTo>
                    <a:pt x="71970" y="64997"/>
                    <a:pt x="4515" y="6285"/>
                    <a:pt x="3890" y="66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6" name="フリーフォーム 1105">
              <a:extLst>
                <a:ext uri="{FF2B5EF4-FFF2-40B4-BE49-F238E27FC236}">
                  <a16:creationId xmlns:a16="http://schemas.microsoft.com/office/drawing/2014/main" id="{ABE49E10-9E27-7908-9C5F-BB4BF669A257}"/>
                </a:ext>
              </a:extLst>
            </p:cNvPr>
            <p:cNvSpPr/>
            <p:nvPr/>
          </p:nvSpPr>
          <p:spPr>
            <a:xfrm>
              <a:off x="4903157" y="3597637"/>
              <a:ext cx="384633" cy="140723"/>
            </a:xfrm>
            <a:custGeom>
              <a:avLst/>
              <a:gdLst>
                <a:gd name="connsiteX0" fmla="*/ 384623 w 384633"/>
                <a:gd name="connsiteY0" fmla="*/ 2 h 140723"/>
                <a:gd name="connsiteX1" fmla="*/ 73577 w 384633"/>
                <a:gd name="connsiteY1" fmla="*/ 131166 h 140723"/>
                <a:gd name="connsiteX2" fmla="*/ 2374 w 384633"/>
                <a:gd name="connsiteY2" fmla="*/ 116176 h 140723"/>
                <a:gd name="connsiteX3" fmla="*/ 21112 w 384633"/>
                <a:gd name="connsiteY3" fmla="*/ 116176 h 140723"/>
                <a:gd name="connsiteX4" fmla="*/ 62335 w 384633"/>
                <a:gd name="connsiteY4" fmla="*/ 134914 h 140723"/>
                <a:gd name="connsiteX5" fmla="*/ 384623 w 384633"/>
                <a:gd name="connsiteY5" fmla="*/ 2 h 140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4633" h="140723">
                  <a:moveTo>
                    <a:pt x="384623" y="2"/>
                  </a:moveTo>
                  <a:cubicBezTo>
                    <a:pt x="386497" y="-623"/>
                    <a:pt x="137285" y="111804"/>
                    <a:pt x="73577" y="131166"/>
                  </a:cubicBezTo>
                  <a:cubicBezTo>
                    <a:pt x="9869" y="150528"/>
                    <a:pt x="11118" y="118674"/>
                    <a:pt x="2374" y="116176"/>
                  </a:cubicBezTo>
                  <a:cubicBezTo>
                    <a:pt x="-6370" y="113678"/>
                    <a:pt x="11119" y="113053"/>
                    <a:pt x="21112" y="116176"/>
                  </a:cubicBezTo>
                  <a:cubicBezTo>
                    <a:pt x="31105" y="119299"/>
                    <a:pt x="4873" y="154276"/>
                    <a:pt x="62335" y="134914"/>
                  </a:cubicBezTo>
                  <a:cubicBezTo>
                    <a:pt x="119797" y="115552"/>
                    <a:pt x="382749" y="627"/>
                    <a:pt x="384623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8" name="フリーフォーム 1107">
              <a:extLst>
                <a:ext uri="{FF2B5EF4-FFF2-40B4-BE49-F238E27FC236}">
                  <a16:creationId xmlns:a16="http://schemas.microsoft.com/office/drawing/2014/main" id="{969E975B-D01D-8FEB-187F-18B5E4C4A687}"/>
                </a:ext>
              </a:extLst>
            </p:cNvPr>
            <p:cNvSpPr/>
            <p:nvPr/>
          </p:nvSpPr>
          <p:spPr>
            <a:xfrm>
              <a:off x="4780753" y="1114605"/>
              <a:ext cx="1135875" cy="654154"/>
            </a:xfrm>
            <a:custGeom>
              <a:avLst/>
              <a:gdLst>
                <a:gd name="connsiteX0" fmla="*/ 14 w 1135875"/>
                <a:gd name="connsiteY0" fmla="*/ 211 h 654154"/>
                <a:gd name="connsiteX1" fmla="*/ 630491 w 1135875"/>
                <a:gd name="connsiteY1" fmla="*/ 234031 h 654154"/>
                <a:gd name="connsiteX2" fmla="*/ 622140 w 1135875"/>
                <a:gd name="connsiteY2" fmla="*/ 217329 h 654154"/>
                <a:gd name="connsiteX3" fmla="*/ 1114831 w 1135875"/>
                <a:gd name="connsiteY3" fmla="*/ 643214 h 654154"/>
                <a:gd name="connsiteX4" fmla="*/ 1006272 w 1135875"/>
                <a:gd name="connsiteY4" fmla="*/ 505428 h 654154"/>
                <a:gd name="connsiteX5" fmla="*/ 651368 w 1135875"/>
                <a:gd name="connsiteY5" fmla="*/ 259083 h 654154"/>
                <a:gd name="connsiteX6" fmla="*/ 651368 w 1135875"/>
                <a:gd name="connsiteY6" fmla="*/ 284135 h 654154"/>
                <a:gd name="connsiteX7" fmla="*/ 14 w 1135875"/>
                <a:gd name="connsiteY7" fmla="*/ 211 h 654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35875" h="654154">
                  <a:moveTo>
                    <a:pt x="14" y="211"/>
                  </a:moveTo>
                  <a:cubicBezTo>
                    <a:pt x="-3465" y="-8140"/>
                    <a:pt x="630491" y="234031"/>
                    <a:pt x="630491" y="234031"/>
                  </a:cubicBezTo>
                  <a:cubicBezTo>
                    <a:pt x="734179" y="270217"/>
                    <a:pt x="541417" y="149132"/>
                    <a:pt x="622140" y="217329"/>
                  </a:cubicBezTo>
                  <a:cubicBezTo>
                    <a:pt x="702863" y="285526"/>
                    <a:pt x="1050809" y="595198"/>
                    <a:pt x="1114831" y="643214"/>
                  </a:cubicBezTo>
                  <a:cubicBezTo>
                    <a:pt x="1178853" y="691230"/>
                    <a:pt x="1083516" y="569450"/>
                    <a:pt x="1006272" y="505428"/>
                  </a:cubicBezTo>
                  <a:cubicBezTo>
                    <a:pt x="929028" y="441406"/>
                    <a:pt x="710519" y="295965"/>
                    <a:pt x="651368" y="259083"/>
                  </a:cubicBezTo>
                  <a:cubicBezTo>
                    <a:pt x="592217" y="222201"/>
                    <a:pt x="753664" y="325888"/>
                    <a:pt x="651368" y="284135"/>
                  </a:cubicBezTo>
                  <a:cubicBezTo>
                    <a:pt x="549072" y="242382"/>
                    <a:pt x="3493" y="8562"/>
                    <a:pt x="14" y="2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9" name="フリーフォーム 1108">
              <a:extLst>
                <a:ext uri="{FF2B5EF4-FFF2-40B4-BE49-F238E27FC236}">
                  <a16:creationId xmlns:a16="http://schemas.microsoft.com/office/drawing/2014/main" id="{B034E77F-3BD2-2BA6-72BD-D3B7221BFCD2}"/>
                </a:ext>
              </a:extLst>
            </p:cNvPr>
            <p:cNvSpPr/>
            <p:nvPr/>
          </p:nvSpPr>
          <p:spPr>
            <a:xfrm>
              <a:off x="5214315" y="1346620"/>
              <a:ext cx="574219" cy="377159"/>
            </a:xfrm>
            <a:custGeom>
              <a:avLst/>
              <a:gdLst>
                <a:gd name="connsiteX0" fmla="*/ 4863 w 574219"/>
                <a:gd name="connsiteY0" fmla="*/ 2016 h 377159"/>
                <a:gd name="connsiteX1" fmla="*/ 551833 w 574219"/>
                <a:gd name="connsiteY1" fmla="*/ 361095 h 377159"/>
                <a:gd name="connsiteX2" fmla="*/ 476677 w 574219"/>
                <a:gd name="connsiteY2" fmla="*/ 319342 h 377159"/>
                <a:gd name="connsiteX3" fmla="*/ 292962 w 574219"/>
                <a:gd name="connsiteY3" fmla="*/ 219133 h 377159"/>
                <a:gd name="connsiteX4" fmla="*/ 4863 w 574219"/>
                <a:gd name="connsiteY4" fmla="*/ 2016 h 37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219" h="377159">
                  <a:moveTo>
                    <a:pt x="4863" y="2016"/>
                  </a:moveTo>
                  <a:cubicBezTo>
                    <a:pt x="48008" y="25676"/>
                    <a:pt x="473197" y="308207"/>
                    <a:pt x="551833" y="361095"/>
                  </a:cubicBezTo>
                  <a:cubicBezTo>
                    <a:pt x="630469" y="413983"/>
                    <a:pt x="476677" y="319342"/>
                    <a:pt x="476677" y="319342"/>
                  </a:cubicBezTo>
                  <a:cubicBezTo>
                    <a:pt x="433532" y="295682"/>
                    <a:pt x="368118" y="268541"/>
                    <a:pt x="292962" y="219133"/>
                  </a:cubicBezTo>
                  <a:cubicBezTo>
                    <a:pt x="217806" y="169725"/>
                    <a:pt x="-38282" y="-21644"/>
                    <a:pt x="4863" y="20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0" name="フリーフォーム 1109">
              <a:extLst>
                <a:ext uri="{FF2B5EF4-FFF2-40B4-BE49-F238E27FC236}">
                  <a16:creationId xmlns:a16="http://schemas.microsoft.com/office/drawing/2014/main" id="{1F0A100E-511D-959F-D7C3-563BAFE5D52B}"/>
                </a:ext>
              </a:extLst>
            </p:cNvPr>
            <p:cNvSpPr/>
            <p:nvPr/>
          </p:nvSpPr>
          <p:spPr>
            <a:xfrm>
              <a:off x="5443796" y="1841295"/>
              <a:ext cx="787678" cy="638666"/>
            </a:xfrm>
            <a:custGeom>
              <a:avLst/>
              <a:gdLst>
                <a:gd name="connsiteX0" fmla="*/ 851 w 787678"/>
                <a:gd name="connsiteY0" fmla="*/ 31 h 638666"/>
                <a:gd name="connsiteX1" fmla="*/ 359930 w 787678"/>
                <a:gd name="connsiteY1" fmla="*/ 116941 h 638666"/>
                <a:gd name="connsiteX2" fmla="*/ 255546 w 787678"/>
                <a:gd name="connsiteY2" fmla="*/ 108590 h 638666"/>
                <a:gd name="connsiteX3" fmla="*/ 777464 w 787678"/>
                <a:gd name="connsiteY3" fmla="*/ 626332 h 638666"/>
                <a:gd name="connsiteX4" fmla="*/ 614626 w 787678"/>
                <a:gd name="connsiteY4" fmla="*/ 488546 h 638666"/>
                <a:gd name="connsiteX5" fmla="*/ 130286 w 787678"/>
                <a:gd name="connsiteY5" fmla="*/ 79363 h 638666"/>
                <a:gd name="connsiteX6" fmla="*/ 255546 w 787678"/>
                <a:gd name="connsiteY6" fmla="*/ 129467 h 638666"/>
                <a:gd name="connsiteX7" fmla="*/ 851 w 787678"/>
                <a:gd name="connsiteY7" fmla="*/ 31 h 638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7678" h="638666">
                  <a:moveTo>
                    <a:pt x="851" y="31"/>
                  </a:moveTo>
                  <a:cubicBezTo>
                    <a:pt x="18248" y="-2057"/>
                    <a:pt x="317481" y="98848"/>
                    <a:pt x="359930" y="116941"/>
                  </a:cubicBezTo>
                  <a:cubicBezTo>
                    <a:pt x="402379" y="135034"/>
                    <a:pt x="185957" y="23692"/>
                    <a:pt x="255546" y="108590"/>
                  </a:cubicBezTo>
                  <a:cubicBezTo>
                    <a:pt x="325135" y="193488"/>
                    <a:pt x="717617" y="563006"/>
                    <a:pt x="777464" y="626332"/>
                  </a:cubicBezTo>
                  <a:cubicBezTo>
                    <a:pt x="837311" y="689658"/>
                    <a:pt x="614626" y="488546"/>
                    <a:pt x="614626" y="488546"/>
                  </a:cubicBezTo>
                  <a:cubicBezTo>
                    <a:pt x="506763" y="397384"/>
                    <a:pt x="190133" y="139209"/>
                    <a:pt x="130286" y="79363"/>
                  </a:cubicBezTo>
                  <a:cubicBezTo>
                    <a:pt x="70439" y="19517"/>
                    <a:pt x="272943" y="139905"/>
                    <a:pt x="255546" y="129467"/>
                  </a:cubicBezTo>
                  <a:cubicBezTo>
                    <a:pt x="238149" y="119029"/>
                    <a:pt x="-16546" y="2119"/>
                    <a:pt x="851" y="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1" name="フリーフォーム 1110">
              <a:extLst>
                <a:ext uri="{FF2B5EF4-FFF2-40B4-BE49-F238E27FC236}">
                  <a16:creationId xmlns:a16="http://schemas.microsoft.com/office/drawing/2014/main" id="{8E199178-B5B3-458A-BBF4-1D6A3DF406A9}"/>
                </a:ext>
              </a:extLst>
            </p:cNvPr>
            <p:cNvSpPr/>
            <p:nvPr/>
          </p:nvSpPr>
          <p:spPr>
            <a:xfrm>
              <a:off x="5436296" y="1093940"/>
              <a:ext cx="905584" cy="1088340"/>
            </a:xfrm>
            <a:custGeom>
              <a:avLst/>
              <a:gdLst>
                <a:gd name="connsiteX0" fmla="*/ 0 w 905584"/>
                <a:gd name="connsiteY0" fmla="*/ 0 h 1088340"/>
                <a:gd name="connsiteX1" fmla="*/ 567846 w 905584"/>
                <a:gd name="connsiteY1" fmla="*/ 392482 h 1088340"/>
                <a:gd name="connsiteX2" fmla="*/ 492690 w 905584"/>
                <a:gd name="connsiteY2" fmla="*/ 325676 h 1088340"/>
                <a:gd name="connsiteX3" fmla="*/ 885172 w 905584"/>
                <a:gd name="connsiteY3" fmla="*/ 1043835 h 1088340"/>
                <a:gd name="connsiteX4" fmla="*/ 805841 w 905584"/>
                <a:gd name="connsiteY4" fmla="*/ 931101 h 1088340"/>
                <a:gd name="connsiteX5" fmla="*/ 430060 w 905584"/>
                <a:gd name="connsiteY5" fmla="*/ 271397 h 1088340"/>
                <a:gd name="connsiteX6" fmla="*/ 425885 w 905584"/>
                <a:gd name="connsiteY6" fmla="*/ 271397 h 1088340"/>
                <a:gd name="connsiteX7" fmla="*/ 0 w 905584"/>
                <a:gd name="connsiteY7" fmla="*/ 0 h 108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5584" h="1088340">
                  <a:moveTo>
                    <a:pt x="0" y="0"/>
                  </a:moveTo>
                  <a:lnTo>
                    <a:pt x="567846" y="392482"/>
                  </a:lnTo>
                  <a:cubicBezTo>
                    <a:pt x="649961" y="446761"/>
                    <a:pt x="439802" y="217117"/>
                    <a:pt x="492690" y="325676"/>
                  </a:cubicBezTo>
                  <a:cubicBezTo>
                    <a:pt x="545578" y="434235"/>
                    <a:pt x="832980" y="942931"/>
                    <a:pt x="885172" y="1043835"/>
                  </a:cubicBezTo>
                  <a:cubicBezTo>
                    <a:pt x="937364" y="1144739"/>
                    <a:pt x="881693" y="1059841"/>
                    <a:pt x="805841" y="931101"/>
                  </a:cubicBezTo>
                  <a:cubicBezTo>
                    <a:pt x="729989" y="802361"/>
                    <a:pt x="493386" y="381348"/>
                    <a:pt x="430060" y="271397"/>
                  </a:cubicBezTo>
                  <a:cubicBezTo>
                    <a:pt x="366734" y="161446"/>
                    <a:pt x="425885" y="271397"/>
                    <a:pt x="425885" y="271397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2" name="フリーフォーム 1111">
              <a:extLst>
                <a:ext uri="{FF2B5EF4-FFF2-40B4-BE49-F238E27FC236}">
                  <a16:creationId xmlns:a16="http://schemas.microsoft.com/office/drawing/2014/main" id="{051C094F-B819-B9CD-4C2B-7E6609A49B6E}"/>
                </a:ext>
              </a:extLst>
            </p:cNvPr>
            <p:cNvSpPr/>
            <p:nvPr/>
          </p:nvSpPr>
          <p:spPr>
            <a:xfrm>
              <a:off x="6018240" y="2033238"/>
              <a:ext cx="411298" cy="559651"/>
            </a:xfrm>
            <a:custGeom>
              <a:avLst/>
              <a:gdLst>
                <a:gd name="connsiteX0" fmla="*/ 2604 w 411298"/>
                <a:gd name="connsiteY0" fmla="*/ 154 h 559651"/>
                <a:gd name="connsiteX1" fmla="*/ 165442 w 411298"/>
                <a:gd name="connsiteY1" fmla="*/ 267376 h 559651"/>
                <a:gd name="connsiteX2" fmla="*/ 403437 w 411298"/>
                <a:gd name="connsiteY2" fmla="*/ 263200 h 559651"/>
                <a:gd name="connsiteX3" fmla="*/ 349157 w 411298"/>
                <a:gd name="connsiteY3" fmla="*/ 284077 h 559651"/>
                <a:gd name="connsiteX4" fmla="*/ 299053 w 411298"/>
                <a:gd name="connsiteY4" fmla="*/ 559650 h 559651"/>
                <a:gd name="connsiteX5" fmla="*/ 328281 w 411298"/>
                <a:gd name="connsiteY5" fmla="*/ 279902 h 559651"/>
                <a:gd name="connsiteX6" fmla="*/ 294878 w 411298"/>
                <a:gd name="connsiteY6" fmla="*/ 309129 h 559651"/>
                <a:gd name="connsiteX7" fmla="*/ 2604 w 411298"/>
                <a:gd name="connsiteY7" fmla="*/ 154 h 559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1298" h="559651">
                  <a:moveTo>
                    <a:pt x="2604" y="154"/>
                  </a:moveTo>
                  <a:cubicBezTo>
                    <a:pt x="-18969" y="-6805"/>
                    <a:pt x="98637" y="223535"/>
                    <a:pt x="165442" y="267376"/>
                  </a:cubicBezTo>
                  <a:cubicBezTo>
                    <a:pt x="232248" y="311217"/>
                    <a:pt x="372818" y="260417"/>
                    <a:pt x="403437" y="263200"/>
                  </a:cubicBezTo>
                  <a:cubicBezTo>
                    <a:pt x="434056" y="265983"/>
                    <a:pt x="366554" y="234669"/>
                    <a:pt x="349157" y="284077"/>
                  </a:cubicBezTo>
                  <a:cubicBezTo>
                    <a:pt x="331760" y="333485"/>
                    <a:pt x="302532" y="560346"/>
                    <a:pt x="299053" y="559650"/>
                  </a:cubicBezTo>
                  <a:cubicBezTo>
                    <a:pt x="295574" y="558954"/>
                    <a:pt x="328977" y="321656"/>
                    <a:pt x="328281" y="279902"/>
                  </a:cubicBezTo>
                  <a:cubicBezTo>
                    <a:pt x="327585" y="238149"/>
                    <a:pt x="344982" y="348795"/>
                    <a:pt x="294878" y="309129"/>
                  </a:cubicBezTo>
                  <a:cubicBezTo>
                    <a:pt x="244774" y="269463"/>
                    <a:pt x="24177" y="7113"/>
                    <a:pt x="2604" y="1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3" name="フリーフォーム 1112">
              <a:extLst>
                <a:ext uri="{FF2B5EF4-FFF2-40B4-BE49-F238E27FC236}">
                  <a16:creationId xmlns:a16="http://schemas.microsoft.com/office/drawing/2014/main" id="{687C3AAA-4EA1-95A9-1437-C45AEBDBB224}"/>
                </a:ext>
              </a:extLst>
            </p:cNvPr>
            <p:cNvSpPr/>
            <p:nvPr/>
          </p:nvSpPr>
          <p:spPr>
            <a:xfrm>
              <a:off x="5552207" y="2154416"/>
              <a:ext cx="422723" cy="421621"/>
            </a:xfrm>
            <a:custGeom>
              <a:avLst/>
              <a:gdLst>
                <a:gd name="connsiteX0" fmla="*/ 998 w 422723"/>
                <a:gd name="connsiteY0" fmla="*/ 61 h 421621"/>
                <a:gd name="connsiteX1" fmla="*/ 330851 w 422723"/>
                <a:gd name="connsiteY1" fmla="*/ 375842 h 421621"/>
                <a:gd name="connsiteX2" fmla="*/ 422708 w 422723"/>
                <a:gd name="connsiteY2" fmla="*/ 413420 h 421621"/>
                <a:gd name="connsiteX3" fmla="*/ 326675 w 422723"/>
                <a:gd name="connsiteY3" fmla="*/ 359140 h 421621"/>
                <a:gd name="connsiteX4" fmla="*/ 159661 w 422723"/>
                <a:gd name="connsiteY4" fmla="*/ 217179 h 421621"/>
                <a:gd name="connsiteX5" fmla="*/ 318325 w 422723"/>
                <a:gd name="connsiteY5" fmla="*/ 413420 h 421621"/>
                <a:gd name="connsiteX6" fmla="*/ 230642 w 422723"/>
                <a:gd name="connsiteY6" fmla="*/ 346614 h 421621"/>
                <a:gd name="connsiteX7" fmla="*/ 998 w 422723"/>
                <a:gd name="connsiteY7" fmla="*/ 61 h 421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2723" h="421621">
                  <a:moveTo>
                    <a:pt x="998" y="61"/>
                  </a:moveTo>
                  <a:cubicBezTo>
                    <a:pt x="17700" y="4932"/>
                    <a:pt x="260566" y="306949"/>
                    <a:pt x="330851" y="375842"/>
                  </a:cubicBezTo>
                  <a:cubicBezTo>
                    <a:pt x="401136" y="444735"/>
                    <a:pt x="423404" y="416204"/>
                    <a:pt x="422708" y="413420"/>
                  </a:cubicBezTo>
                  <a:cubicBezTo>
                    <a:pt x="422012" y="410636"/>
                    <a:pt x="370516" y="391847"/>
                    <a:pt x="326675" y="359140"/>
                  </a:cubicBezTo>
                  <a:cubicBezTo>
                    <a:pt x="282834" y="326433"/>
                    <a:pt x="161053" y="208132"/>
                    <a:pt x="159661" y="217179"/>
                  </a:cubicBezTo>
                  <a:cubicBezTo>
                    <a:pt x="158269" y="226226"/>
                    <a:pt x="306495" y="391847"/>
                    <a:pt x="318325" y="413420"/>
                  </a:cubicBezTo>
                  <a:cubicBezTo>
                    <a:pt x="330155" y="434993"/>
                    <a:pt x="279354" y="409940"/>
                    <a:pt x="230642" y="346614"/>
                  </a:cubicBezTo>
                  <a:cubicBezTo>
                    <a:pt x="181930" y="283288"/>
                    <a:pt x="-15704" y="-4810"/>
                    <a:pt x="998" y="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4" name="フリーフォーム 1113">
              <a:extLst>
                <a:ext uri="{FF2B5EF4-FFF2-40B4-BE49-F238E27FC236}">
                  <a16:creationId xmlns:a16="http://schemas.microsoft.com/office/drawing/2014/main" id="{78D90586-4B5F-1BD8-054C-943DB62D519B}"/>
                </a:ext>
              </a:extLst>
            </p:cNvPr>
            <p:cNvSpPr/>
            <p:nvPr/>
          </p:nvSpPr>
          <p:spPr>
            <a:xfrm>
              <a:off x="3866208" y="2854302"/>
              <a:ext cx="37691" cy="282638"/>
            </a:xfrm>
            <a:custGeom>
              <a:avLst/>
              <a:gdLst>
                <a:gd name="connsiteX0" fmla="*/ 32692 w 37691"/>
                <a:gd name="connsiteY0" fmla="*/ 23 h 282638"/>
                <a:gd name="connsiteX1" fmla="*/ 35867 w 37691"/>
                <a:gd name="connsiteY1" fmla="*/ 104798 h 282638"/>
                <a:gd name="connsiteX2" fmla="*/ 4117 w 37691"/>
                <a:gd name="connsiteY2" fmla="*/ 161948 h 282638"/>
                <a:gd name="connsiteX3" fmla="*/ 4117 w 37691"/>
                <a:gd name="connsiteY3" fmla="*/ 282598 h 282638"/>
                <a:gd name="connsiteX4" fmla="*/ 942 w 37691"/>
                <a:gd name="connsiteY4" fmla="*/ 174648 h 282638"/>
                <a:gd name="connsiteX5" fmla="*/ 23167 w 37691"/>
                <a:gd name="connsiteY5" fmla="*/ 114323 h 282638"/>
                <a:gd name="connsiteX6" fmla="*/ 32692 w 37691"/>
                <a:gd name="connsiteY6" fmla="*/ 23 h 28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691" h="282638">
                  <a:moveTo>
                    <a:pt x="32692" y="23"/>
                  </a:moveTo>
                  <a:cubicBezTo>
                    <a:pt x="34809" y="-1565"/>
                    <a:pt x="40629" y="77811"/>
                    <a:pt x="35867" y="104798"/>
                  </a:cubicBezTo>
                  <a:cubicBezTo>
                    <a:pt x="31105" y="131785"/>
                    <a:pt x="9409" y="132315"/>
                    <a:pt x="4117" y="161948"/>
                  </a:cubicBezTo>
                  <a:cubicBezTo>
                    <a:pt x="-1175" y="191581"/>
                    <a:pt x="4646" y="280481"/>
                    <a:pt x="4117" y="282598"/>
                  </a:cubicBezTo>
                  <a:cubicBezTo>
                    <a:pt x="3588" y="284715"/>
                    <a:pt x="-2233" y="202694"/>
                    <a:pt x="942" y="174648"/>
                  </a:cubicBezTo>
                  <a:cubicBezTo>
                    <a:pt x="4117" y="146602"/>
                    <a:pt x="18934" y="136548"/>
                    <a:pt x="23167" y="114323"/>
                  </a:cubicBezTo>
                  <a:cubicBezTo>
                    <a:pt x="27400" y="92098"/>
                    <a:pt x="30575" y="1611"/>
                    <a:pt x="32692" y="23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5" name="フリーフォーム 1114">
              <a:extLst>
                <a:ext uri="{FF2B5EF4-FFF2-40B4-BE49-F238E27FC236}">
                  <a16:creationId xmlns:a16="http://schemas.microsoft.com/office/drawing/2014/main" id="{42AC93CF-CFDA-4D6E-B24E-2D15BFFFDD10}"/>
                </a:ext>
              </a:extLst>
            </p:cNvPr>
            <p:cNvSpPr/>
            <p:nvPr/>
          </p:nvSpPr>
          <p:spPr>
            <a:xfrm>
              <a:off x="5571698" y="3431693"/>
              <a:ext cx="267211" cy="801610"/>
            </a:xfrm>
            <a:custGeom>
              <a:avLst/>
              <a:gdLst>
                <a:gd name="connsiteX0" fmla="*/ 267127 w 267211"/>
                <a:gd name="connsiteY0" fmla="*/ 482 h 801610"/>
                <a:gd name="connsiteX1" fmla="*/ 149652 w 267211"/>
                <a:gd name="connsiteY1" fmla="*/ 213207 h 801610"/>
                <a:gd name="connsiteX2" fmla="*/ 143302 w 267211"/>
                <a:gd name="connsiteY2" fmla="*/ 194157 h 801610"/>
                <a:gd name="connsiteX3" fmla="*/ 146477 w 267211"/>
                <a:gd name="connsiteY3" fmla="*/ 175107 h 801610"/>
                <a:gd name="connsiteX4" fmla="*/ 102027 w 267211"/>
                <a:gd name="connsiteY4" fmla="*/ 371957 h 801610"/>
                <a:gd name="connsiteX5" fmla="*/ 98852 w 267211"/>
                <a:gd name="connsiteY5" fmla="*/ 333857 h 801610"/>
                <a:gd name="connsiteX6" fmla="*/ 51227 w 267211"/>
                <a:gd name="connsiteY6" fmla="*/ 533882 h 801610"/>
                <a:gd name="connsiteX7" fmla="*/ 51227 w 267211"/>
                <a:gd name="connsiteY7" fmla="*/ 518007 h 801610"/>
                <a:gd name="connsiteX8" fmla="*/ 427 w 267211"/>
                <a:gd name="connsiteY8" fmla="*/ 705332 h 801610"/>
                <a:gd name="connsiteX9" fmla="*/ 25827 w 267211"/>
                <a:gd name="connsiteY9" fmla="*/ 651357 h 801610"/>
                <a:gd name="connsiteX10" fmla="*/ 6777 w 267211"/>
                <a:gd name="connsiteY10" fmla="*/ 800582 h 801610"/>
                <a:gd name="connsiteX11" fmla="*/ 22652 w 267211"/>
                <a:gd name="connsiteY11" fmla="*/ 721207 h 801610"/>
                <a:gd name="connsiteX12" fmla="*/ 121077 w 267211"/>
                <a:gd name="connsiteY12" fmla="*/ 222732 h 801610"/>
                <a:gd name="connsiteX13" fmla="*/ 117902 w 267211"/>
                <a:gd name="connsiteY13" fmla="*/ 251307 h 801610"/>
                <a:gd name="connsiteX14" fmla="*/ 171877 w 267211"/>
                <a:gd name="connsiteY14" fmla="*/ 114782 h 801610"/>
                <a:gd name="connsiteX15" fmla="*/ 168702 w 267211"/>
                <a:gd name="connsiteY15" fmla="*/ 152882 h 801610"/>
                <a:gd name="connsiteX16" fmla="*/ 267127 w 267211"/>
                <a:gd name="connsiteY16" fmla="*/ 482 h 80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7211" h="801610">
                  <a:moveTo>
                    <a:pt x="267127" y="482"/>
                  </a:moveTo>
                  <a:cubicBezTo>
                    <a:pt x="263952" y="10536"/>
                    <a:pt x="170289" y="180928"/>
                    <a:pt x="149652" y="213207"/>
                  </a:cubicBezTo>
                  <a:cubicBezTo>
                    <a:pt x="129014" y="245486"/>
                    <a:pt x="143831" y="200507"/>
                    <a:pt x="143302" y="194157"/>
                  </a:cubicBezTo>
                  <a:cubicBezTo>
                    <a:pt x="142773" y="187807"/>
                    <a:pt x="153356" y="145474"/>
                    <a:pt x="146477" y="175107"/>
                  </a:cubicBezTo>
                  <a:cubicBezTo>
                    <a:pt x="139598" y="204740"/>
                    <a:pt x="109965" y="345499"/>
                    <a:pt x="102027" y="371957"/>
                  </a:cubicBezTo>
                  <a:cubicBezTo>
                    <a:pt x="94089" y="398415"/>
                    <a:pt x="107319" y="306869"/>
                    <a:pt x="98852" y="333857"/>
                  </a:cubicBezTo>
                  <a:cubicBezTo>
                    <a:pt x="90385" y="360845"/>
                    <a:pt x="51227" y="533882"/>
                    <a:pt x="51227" y="533882"/>
                  </a:cubicBezTo>
                  <a:cubicBezTo>
                    <a:pt x="43290" y="564574"/>
                    <a:pt x="59694" y="489432"/>
                    <a:pt x="51227" y="518007"/>
                  </a:cubicBezTo>
                  <a:cubicBezTo>
                    <a:pt x="42760" y="546582"/>
                    <a:pt x="4660" y="683107"/>
                    <a:pt x="427" y="705332"/>
                  </a:cubicBezTo>
                  <a:cubicBezTo>
                    <a:pt x="-3806" y="727557"/>
                    <a:pt x="24769" y="635482"/>
                    <a:pt x="25827" y="651357"/>
                  </a:cubicBezTo>
                  <a:cubicBezTo>
                    <a:pt x="26885" y="667232"/>
                    <a:pt x="7306" y="788940"/>
                    <a:pt x="6777" y="800582"/>
                  </a:cubicBezTo>
                  <a:cubicBezTo>
                    <a:pt x="6248" y="812224"/>
                    <a:pt x="22652" y="721207"/>
                    <a:pt x="22652" y="721207"/>
                  </a:cubicBezTo>
                  <a:cubicBezTo>
                    <a:pt x="41702" y="624899"/>
                    <a:pt x="105202" y="301048"/>
                    <a:pt x="121077" y="222732"/>
                  </a:cubicBezTo>
                  <a:cubicBezTo>
                    <a:pt x="136952" y="144416"/>
                    <a:pt x="109435" y="269299"/>
                    <a:pt x="117902" y="251307"/>
                  </a:cubicBezTo>
                  <a:cubicBezTo>
                    <a:pt x="126369" y="233315"/>
                    <a:pt x="163410" y="131186"/>
                    <a:pt x="171877" y="114782"/>
                  </a:cubicBezTo>
                  <a:cubicBezTo>
                    <a:pt x="180344" y="98378"/>
                    <a:pt x="153885" y="165053"/>
                    <a:pt x="168702" y="152882"/>
                  </a:cubicBezTo>
                  <a:cubicBezTo>
                    <a:pt x="183519" y="140711"/>
                    <a:pt x="270302" y="-9572"/>
                    <a:pt x="267127" y="4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6" name="フリーフォーム 1115">
              <a:extLst>
                <a:ext uri="{FF2B5EF4-FFF2-40B4-BE49-F238E27FC236}">
                  <a16:creationId xmlns:a16="http://schemas.microsoft.com/office/drawing/2014/main" id="{F2C8CD5F-AF1F-45A3-B095-1E79DE573DC9}"/>
                </a:ext>
              </a:extLst>
            </p:cNvPr>
            <p:cNvSpPr/>
            <p:nvPr/>
          </p:nvSpPr>
          <p:spPr>
            <a:xfrm>
              <a:off x="5492490" y="3546824"/>
              <a:ext cx="132577" cy="216949"/>
            </a:xfrm>
            <a:custGeom>
              <a:avLst/>
              <a:gdLst>
                <a:gd name="connsiteX0" fmla="*/ 130435 w 132577"/>
                <a:gd name="connsiteY0" fmla="*/ 2826 h 216949"/>
                <a:gd name="connsiteX1" fmla="*/ 260 w 132577"/>
                <a:gd name="connsiteY1" fmla="*/ 215551 h 216949"/>
                <a:gd name="connsiteX2" fmla="*/ 95510 w 132577"/>
                <a:gd name="connsiteY2" fmla="*/ 98076 h 216949"/>
                <a:gd name="connsiteX3" fmla="*/ 44710 w 132577"/>
                <a:gd name="connsiteY3" fmla="*/ 161576 h 216949"/>
                <a:gd name="connsiteX4" fmla="*/ 79635 w 132577"/>
                <a:gd name="connsiteY4" fmla="*/ 94901 h 216949"/>
                <a:gd name="connsiteX5" fmla="*/ 130435 w 132577"/>
                <a:gd name="connsiteY5" fmla="*/ 2826 h 216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577" h="216949">
                  <a:moveTo>
                    <a:pt x="130435" y="2826"/>
                  </a:moveTo>
                  <a:cubicBezTo>
                    <a:pt x="117206" y="22934"/>
                    <a:pt x="6081" y="199676"/>
                    <a:pt x="260" y="215551"/>
                  </a:cubicBezTo>
                  <a:cubicBezTo>
                    <a:pt x="-5561" y="231426"/>
                    <a:pt x="88102" y="107072"/>
                    <a:pt x="95510" y="98076"/>
                  </a:cubicBezTo>
                  <a:cubicBezTo>
                    <a:pt x="102918" y="89080"/>
                    <a:pt x="47356" y="162105"/>
                    <a:pt x="44710" y="161576"/>
                  </a:cubicBezTo>
                  <a:cubicBezTo>
                    <a:pt x="42064" y="161047"/>
                    <a:pt x="67464" y="113951"/>
                    <a:pt x="79635" y="94901"/>
                  </a:cubicBezTo>
                  <a:cubicBezTo>
                    <a:pt x="91806" y="75851"/>
                    <a:pt x="143664" y="-17282"/>
                    <a:pt x="130435" y="28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7" name="フリーフォーム 1116">
              <a:extLst>
                <a:ext uri="{FF2B5EF4-FFF2-40B4-BE49-F238E27FC236}">
                  <a16:creationId xmlns:a16="http://schemas.microsoft.com/office/drawing/2014/main" id="{40548A5D-32EA-43B7-AF43-EDA1E5467241}"/>
                </a:ext>
              </a:extLst>
            </p:cNvPr>
            <p:cNvSpPr/>
            <p:nvPr/>
          </p:nvSpPr>
          <p:spPr>
            <a:xfrm>
              <a:off x="4378147" y="4048040"/>
              <a:ext cx="57386" cy="206879"/>
            </a:xfrm>
            <a:custGeom>
              <a:avLst/>
              <a:gdLst>
                <a:gd name="connsiteX0" fmla="*/ 178 w 57386"/>
                <a:gd name="connsiteY0" fmla="*/ 85 h 206879"/>
                <a:gd name="connsiteX1" fmla="*/ 28753 w 57386"/>
                <a:gd name="connsiteY1" fmla="*/ 69935 h 206879"/>
                <a:gd name="connsiteX2" fmla="*/ 22403 w 57386"/>
                <a:gd name="connsiteY2" fmla="*/ 206460 h 206879"/>
                <a:gd name="connsiteX3" fmla="*/ 47803 w 57386"/>
                <a:gd name="connsiteY3" fmla="*/ 114385 h 206879"/>
                <a:gd name="connsiteX4" fmla="*/ 16053 w 57386"/>
                <a:gd name="connsiteY4" fmla="*/ 168360 h 206879"/>
                <a:gd name="connsiteX5" fmla="*/ 57328 w 57386"/>
                <a:gd name="connsiteY5" fmla="*/ 101685 h 206879"/>
                <a:gd name="connsiteX6" fmla="*/ 25578 w 57386"/>
                <a:gd name="connsiteY6" fmla="*/ 123910 h 206879"/>
                <a:gd name="connsiteX7" fmla="*/ 44628 w 57386"/>
                <a:gd name="connsiteY7" fmla="*/ 82635 h 206879"/>
                <a:gd name="connsiteX8" fmla="*/ 178 w 57386"/>
                <a:gd name="connsiteY8" fmla="*/ 85 h 206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386" h="206879">
                  <a:moveTo>
                    <a:pt x="178" y="85"/>
                  </a:moveTo>
                  <a:cubicBezTo>
                    <a:pt x="-2468" y="-2032"/>
                    <a:pt x="25049" y="35539"/>
                    <a:pt x="28753" y="69935"/>
                  </a:cubicBezTo>
                  <a:cubicBezTo>
                    <a:pt x="32457" y="104331"/>
                    <a:pt x="19228" y="199052"/>
                    <a:pt x="22403" y="206460"/>
                  </a:cubicBezTo>
                  <a:cubicBezTo>
                    <a:pt x="25578" y="213868"/>
                    <a:pt x="48861" y="120735"/>
                    <a:pt x="47803" y="114385"/>
                  </a:cubicBezTo>
                  <a:cubicBezTo>
                    <a:pt x="46745" y="108035"/>
                    <a:pt x="14465" y="170477"/>
                    <a:pt x="16053" y="168360"/>
                  </a:cubicBezTo>
                  <a:cubicBezTo>
                    <a:pt x="17641" y="166243"/>
                    <a:pt x="55741" y="109093"/>
                    <a:pt x="57328" y="101685"/>
                  </a:cubicBezTo>
                  <a:cubicBezTo>
                    <a:pt x="58915" y="94277"/>
                    <a:pt x="27695" y="127085"/>
                    <a:pt x="25578" y="123910"/>
                  </a:cubicBezTo>
                  <a:cubicBezTo>
                    <a:pt x="23461" y="120735"/>
                    <a:pt x="47274" y="100627"/>
                    <a:pt x="44628" y="82635"/>
                  </a:cubicBezTo>
                  <a:cubicBezTo>
                    <a:pt x="41982" y="64643"/>
                    <a:pt x="2824" y="2202"/>
                    <a:pt x="178" y="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8" name="フリーフォーム 1117">
              <a:extLst>
                <a:ext uri="{FF2B5EF4-FFF2-40B4-BE49-F238E27FC236}">
                  <a16:creationId xmlns:a16="http://schemas.microsoft.com/office/drawing/2014/main" id="{E5FE1B49-C45C-4DED-1968-F1123B1B78D6}"/>
                </a:ext>
              </a:extLst>
            </p:cNvPr>
            <p:cNvSpPr/>
            <p:nvPr/>
          </p:nvSpPr>
          <p:spPr>
            <a:xfrm>
              <a:off x="9180462" y="2159331"/>
              <a:ext cx="588106" cy="144315"/>
            </a:xfrm>
            <a:custGeom>
              <a:avLst/>
              <a:gdLst>
                <a:gd name="connsiteX0" fmla="*/ 3103 w 588106"/>
                <a:gd name="connsiteY0" fmla="*/ 78311 h 144315"/>
                <a:gd name="connsiteX1" fmla="*/ 403153 w 588106"/>
                <a:gd name="connsiteY1" fmla="*/ 60727 h 144315"/>
                <a:gd name="connsiteX2" fmla="*/ 376776 w 588106"/>
                <a:gd name="connsiteY2" fmla="*/ 65123 h 144315"/>
                <a:gd name="connsiteX3" fmla="*/ 587792 w 588106"/>
                <a:gd name="connsiteY3" fmla="*/ 144254 h 144315"/>
                <a:gd name="connsiteX4" fmla="*/ 425134 w 588106"/>
                <a:gd name="connsiteY4" fmla="*/ 78311 h 144315"/>
                <a:gd name="connsiteX5" fmla="*/ 460303 w 588106"/>
                <a:gd name="connsiteY5" fmla="*/ 78311 h 144315"/>
                <a:gd name="connsiteX6" fmla="*/ 271269 w 588106"/>
                <a:gd name="connsiteY6" fmla="*/ 29954 h 144315"/>
                <a:gd name="connsiteX7" fmla="*/ 315230 w 588106"/>
                <a:gd name="connsiteY7" fmla="*/ 38746 h 144315"/>
                <a:gd name="connsiteX8" fmla="*/ 165761 w 588106"/>
                <a:gd name="connsiteY8" fmla="*/ 43142 h 144315"/>
                <a:gd name="connsiteX9" fmla="*/ 249288 w 588106"/>
                <a:gd name="connsiteY9" fmla="*/ 34350 h 144315"/>
                <a:gd name="connsiteX10" fmla="*/ 91026 w 588106"/>
                <a:gd name="connsiteY10" fmla="*/ 3577 h 144315"/>
                <a:gd name="connsiteX11" fmla="*/ 236100 w 588106"/>
                <a:gd name="connsiteY11" fmla="*/ 3577 h 144315"/>
                <a:gd name="connsiteX12" fmla="*/ 99819 w 588106"/>
                <a:gd name="connsiteY12" fmla="*/ 29954 h 144315"/>
                <a:gd name="connsiteX13" fmla="*/ 209723 w 588106"/>
                <a:gd name="connsiteY13" fmla="*/ 47538 h 144315"/>
                <a:gd name="connsiteX14" fmla="*/ 3103 w 588106"/>
                <a:gd name="connsiteY14" fmla="*/ 78311 h 14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8106" h="144315">
                  <a:moveTo>
                    <a:pt x="3103" y="78311"/>
                  </a:moveTo>
                  <a:cubicBezTo>
                    <a:pt x="35341" y="80509"/>
                    <a:pt x="340874" y="62925"/>
                    <a:pt x="403153" y="60727"/>
                  </a:cubicBezTo>
                  <a:cubicBezTo>
                    <a:pt x="465432" y="58529"/>
                    <a:pt x="346003" y="51202"/>
                    <a:pt x="376776" y="65123"/>
                  </a:cubicBezTo>
                  <a:cubicBezTo>
                    <a:pt x="407549" y="79044"/>
                    <a:pt x="579732" y="142056"/>
                    <a:pt x="587792" y="144254"/>
                  </a:cubicBezTo>
                  <a:cubicBezTo>
                    <a:pt x="595852" y="146452"/>
                    <a:pt x="446382" y="89302"/>
                    <a:pt x="425134" y="78311"/>
                  </a:cubicBezTo>
                  <a:cubicBezTo>
                    <a:pt x="403886" y="67320"/>
                    <a:pt x="485947" y="86370"/>
                    <a:pt x="460303" y="78311"/>
                  </a:cubicBezTo>
                  <a:cubicBezTo>
                    <a:pt x="434659" y="70252"/>
                    <a:pt x="271269" y="29954"/>
                    <a:pt x="271269" y="29954"/>
                  </a:cubicBezTo>
                  <a:cubicBezTo>
                    <a:pt x="247090" y="23360"/>
                    <a:pt x="332815" y="36548"/>
                    <a:pt x="315230" y="38746"/>
                  </a:cubicBezTo>
                  <a:cubicBezTo>
                    <a:pt x="297645" y="40944"/>
                    <a:pt x="176751" y="43875"/>
                    <a:pt x="165761" y="43142"/>
                  </a:cubicBezTo>
                  <a:cubicBezTo>
                    <a:pt x="154771" y="42409"/>
                    <a:pt x="261744" y="40944"/>
                    <a:pt x="249288" y="34350"/>
                  </a:cubicBezTo>
                  <a:cubicBezTo>
                    <a:pt x="236832" y="27756"/>
                    <a:pt x="93224" y="8706"/>
                    <a:pt x="91026" y="3577"/>
                  </a:cubicBezTo>
                  <a:cubicBezTo>
                    <a:pt x="88828" y="-1552"/>
                    <a:pt x="234635" y="-819"/>
                    <a:pt x="236100" y="3577"/>
                  </a:cubicBezTo>
                  <a:cubicBezTo>
                    <a:pt x="237565" y="7973"/>
                    <a:pt x="104215" y="22627"/>
                    <a:pt x="99819" y="29954"/>
                  </a:cubicBezTo>
                  <a:cubicBezTo>
                    <a:pt x="95423" y="37281"/>
                    <a:pt x="219248" y="39478"/>
                    <a:pt x="209723" y="47538"/>
                  </a:cubicBezTo>
                  <a:cubicBezTo>
                    <a:pt x="200198" y="55597"/>
                    <a:pt x="-29135" y="76113"/>
                    <a:pt x="3103" y="783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9" name="フリーフォーム 1118">
              <a:extLst>
                <a:ext uri="{FF2B5EF4-FFF2-40B4-BE49-F238E27FC236}">
                  <a16:creationId xmlns:a16="http://schemas.microsoft.com/office/drawing/2014/main" id="{31717399-2188-B178-D94E-CB7FAECF150D}"/>
                </a:ext>
              </a:extLst>
            </p:cNvPr>
            <p:cNvSpPr/>
            <p:nvPr/>
          </p:nvSpPr>
          <p:spPr>
            <a:xfrm>
              <a:off x="8108848" y="2187565"/>
              <a:ext cx="190650" cy="542817"/>
            </a:xfrm>
            <a:custGeom>
              <a:avLst/>
              <a:gdLst>
                <a:gd name="connsiteX0" fmla="*/ 190602 w 190650"/>
                <a:gd name="connsiteY0" fmla="*/ 10 h 542817"/>
                <a:gd name="connsiteX1" fmla="*/ 25502 w 190650"/>
                <a:gd name="connsiteY1" fmla="*/ 101610 h 542817"/>
                <a:gd name="connsiteX2" fmla="*/ 111227 w 190650"/>
                <a:gd name="connsiteY2" fmla="*/ 79385 h 542817"/>
                <a:gd name="connsiteX3" fmla="*/ 28677 w 190650"/>
                <a:gd name="connsiteY3" fmla="*/ 142885 h 542817"/>
                <a:gd name="connsiteX4" fmla="*/ 82652 w 190650"/>
                <a:gd name="connsiteY4" fmla="*/ 212735 h 542817"/>
                <a:gd name="connsiteX5" fmla="*/ 69952 w 190650"/>
                <a:gd name="connsiteY5" fmla="*/ 206385 h 542817"/>
                <a:gd name="connsiteX6" fmla="*/ 22327 w 190650"/>
                <a:gd name="connsiteY6" fmla="*/ 317510 h 542817"/>
                <a:gd name="connsiteX7" fmla="*/ 54077 w 190650"/>
                <a:gd name="connsiteY7" fmla="*/ 381010 h 542817"/>
                <a:gd name="connsiteX8" fmla="*/ 47727 w 190650"/>
                <a:gd name="connsiteY8" fmla="*/ 428635 h 542817"/>
                <a:gd name="connsiteX9" fmla="*/ 82652 w 190650"/>
                <a:gd name="connsiteY9" fmla="*/ 539760 h 542817"/>
                <a:gd name="connsiteX10" fmla="*/ 60427 w 190650"/>
                <a:gd name="connsiteY10" fmla="*/ 479435 h 542817"/>
                <a:gd name="connsiteX11" fmla="*/ 69952 w 190650"/>
                <a:gd name="connsiteY11" fmla="*/ 161935 h 542817"/>
                <a:gd name="connsiteX12" fmla="*/ 28677 w 190650"/>
                <a:gd name="connsiteY12" fmla="*/ 168285 h 542817"/>
                <a:gd name="connsiteX13" fmla="*/ 73127 w 190650"/>
                <a:gd name="connsiteY13" fmla="*/ 155585 h 542817"/>
                <a:gd name="connsiteX14" fmla="*/ 102 w 190650"/>
                <a:gd name="connsiteY14" fmla="*/ 158760 h 542817"/>
                <a:gd name="connsiteX15" fmla="*/ 92177 w 190650"/>
                <a:gd name="connsiteY15" fmla="*/ 114310 h 542817"/>
                <a:gd name="connsiteX16" fmla="*/ 6452 w 190650"/>
                <a:gd name="connsiteY16" fmla="*/ 95260 h 542817"/>
                <a:gd name="connsiteX17" fmla="*/ 190602 w 190650"/>
                <a:gd name="connsiteY17" fmla="*/ 10 h 54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0650" h="542817">
                  <a:moveTo>
                    <a:pt x="190602" y="10"/>
                  </a:moveTo>
                  <a:cubicBezTo>
                    <a:pt x="193777" y="1068"/>
                    <a:pt x="38731" y="88381"/>
                    <a:pt x="25502" y="101610"/>
                  </a:cubicBezTo>
                  <a:cubicBezTo>
                    <a:pt x="12273" y="114839"/>
                    <a:pt x="110698" y="72506"/>
                    <a:pt x="111227" y="79385"/>
                  </a:cubicBezTo>
                  <a:cubicBezTo>
                    <a:pt x="111756" y="86264"/>
                    <a:pt x="33439" y="120660"/>
                    <a:pt x="28677" y="142885"/>
                  </a:cubicBezTo>
                  <a:cubicBezTo>
                    <a:pt x="23914" y="165110"/>
                    <a:pt x="82652" y="212735"/>
                    <a:pt x="82652" y="212735"/>
                  </a:cubicBezTo>
                  <a:cubicBezTo>
                    <a:pt x="89531" y="223318"/>
                    <a:pt x="80006" y="188923"/>
                    <a:pt x="69952" y="206385"/>
                  </a:cubicBezTo>
                  <a:cubicBezTo>
                    <a:pt x="59898" y="223847"/>
                    <a:pt x="24973" y="288406"/>
                    <a:pt x="22327" y="317510"/>
                  </a:cubicBezTo>
                  <a:cubicBezTo>
                    <a:pt x="19681" y="346614"/>
                    <a:pt x="49844" y="362489"/>
                    <a:pt x="54077" y="381010"/>
                  </a:cubicBezTo>
                  <a:cubicBezTo>
                    <a:pt x="58310" y="399531"/>
                    <a:pt x="42965" y="402177"/>
                    <a:pt x="47727" y="428635"/>
                  </a:cubicBezTo>
                  <a:cubicBezTo>
                    <a:pt x="52489" y="455093"/>
                    <a:pt x="80535" y="531293"/>
                    <a:pt x="82652" y="539760"/>
                  </a:cubicBezTo>
                  <a:cubicBezTo>
                    <a:pt x="84769" y="548227"/>
                    <a:pt x="62544" y="542406"/>
                    <a:pt x="60427" y="479435"/>
                  </a:cubicBezTo>
                  <a:cubicBezTo>
                    <a:pt x="58310" y="416464"/>
                    <a:pt x="75244" y="213793"/>
                    <a:pt x="69952" y="161935"/>
                  </a:cubicBezTo>
                  <a:cubicBezTo>
                    <a:pt x="64660" y="110077"/>
                    <a:pt x="28148" y="169343"/>
                    <a:pt x="28677" y="168285"/>
                  </a:cubicBezTo>
                  <a:cubicBezTo>
                    <a:pt x="29206" y="167227"/>
                    <a:pt x="77889" y="157172"/>
                    <a:pt x="73127" y="155585"/>
                  </a:cubicBezTo>
                  <a:cubicBezTo>
                    <a:pt x="68365" y="153998"/>
                    <a:pt x="-3073" y="165639"/>
                    <a:pt x="102" y="158760"/>
                  </a:cubicBezTo>
                  <a:cubicBezTo>
                    <a:pt x="3277" y="151881"/>
                    <a:pt x="91119" y="124893"/>
                    <a:pt x="92177" y="114310"/>
                  </a:cubicBezTo>
                  <a:cubicBezTo>
                    <a:pt x="93235" y="103727"/>
                    <a:pt x="-7835" y="109547"/>
                    <a:pt x="6452" y="95260"/>
                  </a:cubicBezTo>
                  <a:cubicBezTo>
                    <a:pt x="20739" y="80973"/>
                    <a:pt x="187427" y="-1048"/>
                    <a:pt x="190602" y="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フリーフォーム 99">
              <a:extLst>
                <a:ext uri="{FF2B5EF4-FFF2-40B4-BE49-F238E27FC236}">
                  <a16:creationId xmlns:a16="http://schemas.microsoft.com/office/drawing/2014/main" id="{4AEAD73C-CCFB-279F-605C-4228524BC353}"/>
                </a:ext>
              </a:extLst>
            </p:cNvPr>
            <p:cNvSpPr/>
            <p:nvPr/>
          </p:nvSpPr>
          <p:spPr>
            <a:xfrm>
              <a:off x="4317852" y="4142517"/>
              <a:ext cx="1181299" cy="143764"/>
            </a:xfrm>
            <a:custGeom>
              <a:avLst/>
              <a:gdLst>
                <a:gd name="connsiteX0" fmla="*/ 148 w 1181299"/>
                <a:gd name="connsiteY0" fmla="*/ 143733 h 143764"/>
                <a:gd name="connsiteX1" fmla="*/ 431948 w 1181299"/>
                <a:gd name="connsiteY1" fmla="*/ 77058 h 143764"/>
                <a:gd name="connsiteX2" fmla="*/ 343048 w 1181299"/>
                <a:gd name="connsiteY2" fmla="*/ 92933 h 143764"/>
                <a:gd name="connsiteX3" fmla="*/ 768498 w 1181299"/>
                <a:gd name="connsiteY3" fmla="*/ 13558 h 143764"/>
                <a:gd name="connsiteX4" fmla="*/ 714523 w 1181299"/>
                <a:gd name="connsiteY4" fmla="*/ 29433 h 143764"/>
                <a:gd name="connsiteX5" fmla="*/ 1028848 w 1181299"/>
                <a:gd name="connsiteY5" fmla="*/ 19908 h 143764"/>
                <a:gd name="connsiteX6" fmla="*/ 952648 w 1181299"/>
                <a:gd name="connsiteY6" fmla="*/ 19908 h 143764"/>
                <a:gd name="connsiteX7" fmla="*/ 1105048 w 1181299"/>
                <a:gd name="connsiteY7" fmla="*/ 13558 h 143764"/>
                <a:gd name="connsiteX8" fmla="*/ 1171723 w 1181299"/>
                <a:gd name="connsiteY8" fmla="*/ 45308 h 143764"/>
                <a:gd name="connsiteX9" fmla="*/ 901848 w 1181299"/>
                <a:gd name="connsiteY9" fmla="*/ 858 h 143764"/>
                <a:gd name="connsiteX10" fmla="*/ 679598 w 1181299"/>
                <a:gd name="connsiteY10" fmla="*/ 16733 h 143764"/>
                <a:gd name="connsiteX11" fmla="*/ 778023 w 1181299"/>
                <a:gd name="connsiteY11" fmla="*/ 26258 h 143764"/>
                <a:gd name="connsiteX12" fmla="*/ 454173 w 1181299"/>
                <a:gd name="connsiteY12" fmla="*/ 38958 h 143764"/>
                <a:gd name="connsiteX13" fmla="*/ 206523 w 1181299"/>
                <a:gd name="connsiteY13" fmla="*/ 115158 h 143764"/>
                <a:gd name="connsiteX14" fmla="*/ 381148 w 1181299"/>
                <a:gd name="connsiteY14" fmla="*/ 86583 h 143764"/>
                <a:gd name="connsiteX15" fmla="*/ 148 w 1181299"/>
                <a:gd name="connsiteY15" fmla="*/ 143733 h 143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81299" h="143764">
                  <a:moveTo>
                    <a:pt x="148" y="143733"/>
                  </a:moveTo>
                  <a:cubicBezTo>
                    <a:pt x="8615" y="142146"/>
                    <a:pt x="374798" y="85525"/>
                    <a:pt x="431948" y="77058"/>
                  </a:cubicBezTo>
                  <a:cubicBezTo>
                    <a:pt x="489098" y="68591"/>
                    <a:pt x="343048" y="92933"/>
                    <a:pt x="343048" y="92933"/>
                  </a:cubicBezTo>
                  <a:lnTo>
                    <a:pt x="768498" y="13558"/>
                  </a:lnTo>
                  <a:cubicBezTo>
                    <a:pt x="830410" y="2975"/>
                    <a:pt x="714523" y="29433"/>
                    <a:pt x="714523" y="29433"/>
                  </a:cubicBezTo>
                  <a:lnTo>
                    <a:pt x="1028848" y="19908"/>
                  </a:lnTo>
                  <a:cubicBezTo>
                    <a:pt x="1068535" y="18321"/>
                    <a:pt x="939948" y="20966"/>
                    <a:pt x="952648" y="19908"/>
                  </a:cubicBezTo>
                  <a:cubicBezTo>
                    <a:pt x="965348" y="18850"/>
                    <a:pt x="1068536" y="9325"/>
                    <a:pt x="1105048" y="13558"/>
                  </a:cubicBezTo>
                  <a:cubicBezTo>
                    <a:pt x="1141561" y="17791"/>
                    <a:pt x="1205590" y="47425"/>
                    <a:pt x="1171723" y="45308"/>
                  </a:cubicBezTo>
                  <a:cubicBezTo>
                    <a:pt x="1137856" y="43191"/>
                    <a:pt x="983869" y="5620"/>
                    <a:pt x="901848" y="858"/>
                  </a:cubicBezTo>
                  <a:cubicBezTo>
                    <a:pt x="819827" y="-3904"/>
                    <a:pt x="700235" y="12500"/>
                    <a:pt x="679598" y="16733"/>
                  </a:cubicBezTo>
                  <a:cubicBezTo>
                    <a:pt x="658961" y="20966"/>
                    <a:pt x="815594" y="22554"/>
                    <a:pt x="778023" y="26258"/>
                  </a:cubicBezTo>
                  <a:cubicBezTo>
                    <a:pt x="740452" y="29962"/>
                    <a:pt x="549423" y="24141"/>
                    <a:pt x="454173" y="38958"/>
                  </a:cubicBezTo>
                  <a:cubicBezTo>
                    <a:pt x="358923" y="53775"/>
                    <a:pt x="218694" y="107221"/>
                    <a:pt x="206523" y="115158"/>
                  </a:cubicBezTo>
                  <a:cubicBezTo>
                    <a:pt x="194352" y="123095"/>
                    <a:pt x="413956" y="87641"/>
                    <a:pt x="381148" y="86583"/>
                  </a:cubicBezTo>
                  <a:cubicBezTo>
                    <a:pt x="348340" y="85525"/>
                    <a:pt x="-8319" y="145320"/>
                    <a:pt x="148" y="1437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" name="フリーフォーム 182">
              <a:extLst>
                <a:ext uri="{FF2B5EF4-FFF2-40B4-BE49-F238E27FC236}">
                  <a16:creationId xmlns:a16="http://schemas.microsoft.com/office/drawing/2014/main" id="{041ED896-AF9E-00FA-F3A3-59AC37AFA616}"/>
                </a:ext>
              </a:extLst>
            </p:cNvPr>
            <p:cNvSpPr/>
            <p:nvPr/>
          </p:nvSpPr>
          <p:spPr>
            <a:xfrm>
              <a:off x="4243511" y="4225316"/>
              <a:ext cx="385644" cy="740384"/>
            </a:xfrm>
            <a:custGeom>
              <a:avLst/>
              <a:gdLst>
                <a:gd name="connsiteX0" fmla="*/ 385639 w 385644"/>
                <a:gd name="connsiteY0" fmla="*/ 609 h 740384"/>
                <a:gd name="connsiteX1" fmla="*/ 26864 w 385644"/>
                <a:gd name="connsiteY1" fmla="*/ 64109 h 740384"/>
                <a:gd name="connsiteX2" fmla="*/ 118939 w 385644"/>
                <a:gd name="connsiteY2" fmla="*/ 51409 h 740384"/>
                <a:gd name="connsiteX3" fmla="*/ 14164 w 385644"/>
                <a:gd name="connsiteY3" fmla="*/ 102209 h 740384"/>
                <a:gd name="connsiteX4" fmla="*/ 20514 w 385644"/>
                <a:gd name="connsiteY4" fmla="*/ 257784 h 740384"/>
                <a:gd name="connsiteX5" fmla="*/ 7814 w 385644"/>
                <a:gd name="connsiteY5" fmla="*/ 232384 h 740384"/>
                <a:gd name="connsiteX6" fmla="*/ 30039 w 385644"/>
                <a:gd name="connsiteY6" fmla="*/ 311759 h 740384"/>
                <a:gd name="connsiteX7" fmla="*/ 58614 w 385644"/>
                <a:gd name="connsiteY7" fmla="*/ 454634 h 740384"/>
                <a:gd name="connsiteX8" fmla="*/ 52264 w 385644"/>
                <a:gd name="connsiteY8" fmla="*/ 365734 h 740384"/>
                <a:gd name="connsiteX9" fmla="*/ 58614 w 385644"/>
                <a:gd name="connsiteY9" fmla="*/ 543534 h 740384"/>
                <a:gd name="connsiteX10" fmla="*/ 7814 w 385644"/>
                <a:gd name="connsiteY10" fmla="*/ 740384 h 740384"/>
                <a:gd name="connsiteX11" fmla="*/ 68139 w 385644"/>
                <a:gd name="connsiteY11" fmla="*/ 543534 h 740384"/>
                <a:gd name="connsiteX12" fmla="*/ 33214 w 385644"/>
                <a:gd name="connsiteY12" fmla="*/ 178409 h 740384"/>
                <a:gd name="connsiteX13" fmla="*/ 45914 w 385644"/>
                <a:gd name="connsiteY13" fmla="*/ 283184 h 740384"/>
                <a:gd name="connsiteX14" fmla="*/ 17339 w 385644"/>
                <a:gd name="connsiteY14" fmla="*/ 108559 h 740384"/>
                <a:gd name="connsiteX15" fmla="*/ 385639 w 385644"/>
                <a:gd name="connsiteY15" fmla="*/ 609 h 74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5644" h="740384">
                  <a:moveTo>
                    <a:pt x="385639" y="609"/>
                  </a:moveTo>
                  <a:cubicBezTo>
                    <a:pt x="387226" y="-6799"/>
                    <a:pt x="71314" y="55642"/>
                    <a:pt x="26864" y="64109"/>
                  </a:cubicBezTo>
                  <a:cubicBezTo>
                    <a:pt x="-17586" y="72576"/>
                    <a:pt x="121056" y="45059"/>
                    <a:pt x="118939" y="51409"/>
                  </a:cubicBezTo>
                  <a:cubicBezTo>
                    <a:pt x="116822" y="57759"/>
                    <a:pt x="30568" y="67813"/>
                    <a:pt x="14164" y="102209"/>
                  </a:cubicBezTo>
                  <a:cubicBezTo>
                    <a:pt x="-2240" y="136605"/>
                    <a:pt x="21572" y="236088"/>
                    <a:pt x="20514" y="257784"/>
                  </a:cubicBezTo>
                  <a:cubicBezTo>
                    <a:pt x="19456" y="279480"/>
                    <a:pt x="6227" y="223388"/>
                    <a:pt x="7814" y="232384"/>
                  </a:cubicBezTo>
                  <a:cubicBezTo>
                    <a:pt x="9401" y="241380"/>
                    <a:pt x="21572" y="274717"/>
                    <a:pt x="30039" y="311759"/>
                  </a:cubicBezTo>
                  <a:cubicBezTo>
                    <a:pt x="38506" y="348801"/>
                    <a:pt x="54910" y="445638"/>
                    <a:pt x="58614" y="454634"/>
                  </a:cubicBezTo>
                  <a:cubicBezTo>
                    <a:pt x="62318" y="463630"/>
                    <a:pt x="52264" y="350917"/>
                    <a:pt x="52264" y="365734"/>
                  </a:cubicBezTo>
                  <a:cubicBezTo>
                    <a:pt x="52264" y="380551"/>
                    <a:pt x="66022" y="481093"/>
                    <a:pt x="58614" y="543534"/>
                  </a:cubicBezTo>
                  <a:cubicBezTo>
                    <a:pt x="51206" y="605975"/>
                    <a:pt x="6227" y="740384"/>
                    <a:pt x="7814" y="740384"/>
                  </a:cubicBezTo>
                  <a:cubicBezTo>
                    <a:pt x="9401" y="740384"/>
                    <a:pt x="63906" y="637196"/>
                    <a:pt x="68139" y="543534"/>
                  </a:cubicBezTo>
                  <a:cubicBezTo>
                    <a:pt x="72372" y="449872"/>
                    <a:pt x="36918" y="221801"/>
                    <a:pt x="33214" y="178409"/>
                  </a:cubicBezTo>
                  <a:cubicBezTo>
                    <a:pt x="29510" y="135017"/>
                    <a:pt x="48560" y="294826"/>
                    <a:pt x="45914" y="283184"/>
                  </a:cubicBezTo>
                  <a:cubicBezTo>
                    <a:pt x="43268" y="271542"/>
                    <a:pt x="-33461" y="152480"/>
                    <a:pt x="17339" y="108559"/>
                  </a:cubicBezTo>
                  <a:cubicBezTo>
                    <a:pt x="68139" y="64638"/>
                    <a:pt x="384052" y="8017"/>
                    <a:pt x="385639" y="6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" name="フリーフォーム 184">
              <a:extLst>
                <a:ext uri="{FF2B5EF4-FFF2-40B4-BE49-F238E27FC236}">
                  <a16:creationId xmlns:a16="http://schemas.microsoft.com/office/drawing/2014/main" id="{47BB2071-3A1C-91BF-3AD6-88C5C19E901F}"/>
                </a:ext>
              </a:extLst>
            </p:cNvPr>
            <p:cNvSpPr/>
            <p:nvPr/>
          </p:nvSpPr>
          <p:spPr>
            <a:xfrm>
              <a:off x="4081532" y="4587875"/>
              <a:ext cx="1211218" cy="524394"/>
            </a:xfrm>
            <a:custGeom>
              <a:avLst/>
              <a:gdLst>
                <a:gd name="connsiteX0" fmla="*/ 11043 w 1211218"/>
                <a:gd name="connsiteY0" fmla="*/ 520700 h 524394"/>
                <a:gd name="connsiteX1" fmla="*/ 512693 w 1211218"/>
                <a:gd name="connsiteY1" fmla="*/ 266700 h 524394"/>
                <a:gd name="connsiteX2" fmla="*/ 442843 w 1211218"/>
                <a:gd name="connsiteY2" fmla="*/ 276225 h 524394"/>
                <a:gd name="connsiteX3" fmla="*/ 1211193 w 1211218"/>
                <a:gd name="connsiteY3" fmla="*/ 0 h 524394"/>
                <a:gd name="connsiteX4" fmla="*/ 414268 w 1211218"/>
                <a:gd name="connsiteY4" fmla="*/ 276225 h 524394"/>
                <a:gd name="connsiteX5" fmla="*/ 566668 w 1211218"/>
                <a:gd name="connsiteY5" fmla="*/ 244475 h 524394"/>
                <a:gd name="connsiteX6" fmla="*/ 195193 w 1211218"/>
                <a:gd name="connsiteY6" fmla="*/ 406400 h 524394"/>
                <a:gd name="connsiteX7" fmla="*/ 11043 w 1211218"/>
                <a:gd name="connsiteY7" fmla="*/ 520700 h 524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1218" h="524394">
                  <a:moveTo>
                    <a:pt x="11043" y="520700"/>
                  </a:moveTo>
                  <a:cubicBezTo>
                    <a:pt x="63960" y="497417"/>
                    <a:pt x="440726" y="307446"/>
                    <a:pt x="512693" y="266700"/>
                  </a:cubicBezTo>
                  <a:cubicBezTo>
                    <a:pt x="584660" y="225954"/>
                    <a:pt x="326426" y="320675"/>
                    <a:pt x="442843" y="276225"/>
                  </a:cubicBezTo>
                  <a:cubicBezTo>
                    <a:pt x="559260" y="231775"/>
                    <a:pt x="1215955" y="0"/>
                    <a:pt x="1211193" y="0"/>
                  </a:cubicBezTo>
                  <a:cubicBezTo>
                    <a:pt x="1206431" y="0"/>
                    <a:pt x="521689" y="235479"/>
                    <a:pt x="414268" y="276225"/>
                  </a:cubicBezTo>
                  <a:cubicBezTo>
                    <a:pt x="306847" y="316971"/>
                    <a:pt x="603180" y="222779"/>
                    <a:pt x="566668" y="244475"/>
                  </a:cubicBezTo>
                  <a:cubicBezTo>
                    <a:pt x="530156" y="266171"/>
                    <a:pt x="282505" y="361421"/>
                    <a:pt x="195193" y="406400"/>
                  </a:cubicBezTo>
                  <a:cubicBezTo>
                    <a:pt x="107881" y="451379"/>
                    <a:pt x="-41874" y="543983"/>
                    <a:pt x="11043" y="5207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" name="フリーフォーム 191">
              <a:extLst>
                <a:ext uri="{FF2B5EF4-FFF2-40B4-BE49-F238E27FC236}">
                  <a16:creationId xmlns:a16="http://schemas.microsoft.com/office/drawing/2014/main" id="{3EE39CAC-2A77-CE29-282A-CF270B22D4C5}"/>
                </a:ext>
              </a:extLst>
            </p:cNvPr>
            <p:cNvSpPr/>
            <p:nvPr/>
          </p:nvSpPr>
          <p:spPr>
            <a:xfrm>
              <a:off x="5014942" y="4528489"/>
              <a:ext cx="582871" cy="145512"/>
            </a:xfrm>
            <a:custGeom>
              <a:avLst/>
              <a:gdLst>
                <a:gd name="connsiteX0" fmla="*/ 1558 w 582871"/>
                <a:gd name="connsiteY0" fmla="*/ 145111 h 145512"/>
                <a:gd name="connsiteX1" fmla="*/ 385733 w 582871"/>
                <a:gd name="connsiteY1" fmla="*/ 5411 h 145512"/>
                <a:gd name="connsiteX2" fmla="*/ 325408 w 582871"/>
                <a:gd name="connsiteY2" fmla="*/ 27636 h 145512"/>
                <a:gd name="connsiteX3" fmla="*/ 461933 w 582871"/>
                <a:gd name="connsiteY3" fmla="*/ 18111 h 145512"/>
                <a:gd name="connsiteX4" fmla="*/ 582583 w 582871"/>
                <a:gd name="connsiteY4" fmla="*/ 132411 h 145512"/>
                <a:gd name="connsiteX5" fmla="*/ 427008 w 582871"/>
                <a:gd name="connsiteY5" fmla="*/ 11761 h 145512"/>
                <a:gd name="connsiteX6" fmla="*/ 455583 w 582871"/>
                <a:gd name="connsiteY6" fmla="*/ 24461 h 145512"/>
                <a:gd name="connsiteX7" fmla="*/ 258733 w 582871"/>
                <a:gd name="connsiteY7" fmla="*/ 46686 h 145512"/>
                <a:gd name="connsiteX8" fmla="*/ 1558 w 582871"/>
                <a:gd name="connsiteY8" fmla="*/ 145111 h 14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2871" h="145512">
                  <a:moveTo>
                    <a:pt x="1558" y="145111"/>
                  </a:moveTo>
                  <a:cubicBezTo>
                    <a:pt x="22724" y="138232"/>
                    <a:pt x="331758" y="24990"/>
                    <a:pt x="385733" y="5411"/>
                  </a:cubicBezTo>
                  <a:cubicBezTo>
                    <a:pt x="439708" y="-14168"/>
                    <a:pt x="312708" y="25519"/>
                    <a:pt x="325408" y="27636"/>
                  </a:cubicBezTo>
                  <a:cubicBezTo>
                    <a:pt x="338108" y="29753"/>
                    <a:pt x="419071" y="649"/>
                    <a:pt x="461933" y="18111"/>
                  </a:cubicBezTo>
                  <a:cubicBezTo>
                    <a:pt x="504795" y="35573"/>
                    <a:pt x="588404" y="133469"/>
                    <a:pt x="582583" y="132411"/>
                  </a:cubicBezTo>
                  <a:cubicBezTo>
                    <a:pt x="576762" y="131353"/>
                    <a:pt x="448175" y="29753"/>
                    <a:pt x="427008" y="11761"/>
                  </a:cubicBezTo>
                  <a:cubicBezTo>
                    <a:pt x="405841" y="-6231"/>
                    <a:pt x="483629" y="18640"/>
                    <a:pt x="455583" y="24461"/>
                  </a:cubicBezTo>
                  <a:cubicBezTo>
                    <a:pt x="427537" y="30282"/>
                    <a:pt x="337049" y="24990"/>
                    <a:pt x="258733" y="46686"/>
                  </a:cubicBezTo>
                  <a:cubicBezTo>
                    <a:pt x="180417" y="68382"/>
                    <a:pt x="-19608" y="151990"/>
                    <a:pt x="1558" y="1451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4" name="フリーフォーム 243">
              <a:extLst>
                <a:ext uri="{FF2B5EF4-FFF2-40B4-BE49-F238E27FC236}">
                  <a16:creationId xmlns:a16="http://schemas.microsoft.com/office/drawing/2014/main" id="{89B40CD1-6436-6C1E-5A22-6A5D59E2533B}"/>
                </a:ext>
              </a:extLst>
            </p:cNvPr>
            <p:cNvSpPr/>
            <p:nvPr/>
          </p:nvSpPr>
          <p:spPr>
            <a:xfrm>
              <a:off x="4845050" y="4556125"/>
              <a:ext cx="485775" cy="187325"/>
            </a:xfrm>
            <a:custGeom>
              <a:avLst/>
              <a:gdLst>
                <a:gd name="connsiteX0" fmla="*/ 0 w 485775"/>
                <a:gd name="connsiteY0" fmla="*/ 187325 h 187325"/>
                <a:gd name="connsiteX1" fmla="*/ 485775 w 485775"/>
                <a:gd name="connsiteY1" fmla="*/ 0 h 187325"/>
                <a:gd name="connsiteX2" fmla="*/ 288925 w 485775"/>
                <a:gd name="connsiteY2" fmla="*/ 76200 h 187325"/>
                <a:gd name="connsiteX3" fmla="*/ 0 w 485775"/>
                <a:gd name="connsiteY3" fmla="*/ 187325 h 1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5775" h="187325">
                  <a:moveTo>
                    <a:pt x="0" y="187325"/>
                  </a:moveTo>
                  <a:lnTo>
                    <a:pt x="485775" y="0"/>
                  </a:lnTo>
                  <a:lnTo>
                    <a:pt x="288925" y="76200"/>
                  </a:lnTo>
                  <a:lnTo>
                    <a:pt x="0" y="18732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7" name="フリーフォーム 1106">
              <a:extLst>
                <a:ext uri="{FF2B5EF4-FFF2-40B4-BE49-F238E27FC236}">
                  <a16:creationId xmlns:a16="http://schemas.microsoft.com/office/drawing/2014/main" id="{B51B460F-0871-DFB7-59A4-133A91EAA6DB}"/>
                </a:ext>
              </a:extLst>
            </p:cNvPr>
            <p:cNvSpPr/>
            <p:nvPr/>
          </p:nvSpPr>
          <p:spPr>
            <a:xfrm>
              <a:off x="4200746" y="4559300"/>
              <a:ext cx="1260254" cy="543764"/>
            </a:xfrm>
            <a:custGeom>
              <a:avLst/>
              <a:gdLst>
                <a:gd name="connsiteX0" fmla="*/ 2954 w 1260254"/>
                <a:gd name="connsiteY0" fmla="*/ 542925 h 543764"/>
                <a:gd name="connsiteX1" fmla="*/ 47404 w 1260254"/>
                <a:gd name="connsiteY1" fmla="*/ 517525 h 543764"/>
                <a:gd name="connsiteX2" fmla="*/ 472854 w 1260254"/>
                <a:gd name="connsiteY2" fmla="*/ 314325 h 543764"/>
                <a:gd name="connsiteX3" fmla="*/ 469679 w 1260254"/>
                <a:gd name="connsiteY3" fmla="*/ 304800 h 543764"/>
                <a:gd name="connsiteX4" fmla="*/ 1038004 w 1260254"/>
                <a:gd name="connsiteY4" fmla="*/ 60325 h 543764"/>
                <a:gd name="connsiteX5" fmla="*/ 1260254 w 1260254"/>
                <a:gd name="connsiteY5" fmla="*/ 0 h 543764"/>
                <a:gd name="connsiteX6" fmla="*/ 809404 w 1260254"/>
                <a:gd name="connsiteY6" fmla="*/ 123825 h 543764"/>
                <a:gd name="connsiteX7" fmla="*/ 679229 w 1260254"/>
                <a:gd name="connsiteY7" fmla="*/ 184150 h 543764"/>
                <a:gd name="connsiteX8" fmla="*/ 701454 w 1260254"/>
                <a:gd name="connsiteY8" fmla="*/ 190500 h 543764"/>
                <a:gd name="connsiteX9" fmla="*/ 412529 w 1260254"/>
                <a:gd name="connsiteY9" fmla="*/ 317500 h 543764"/>
                <a:gd name="connsiteX10" fmla="*/ 498254 w 1260254"/>
                <a:gd name="connsiteY10" fmla="*/ 292100 h 543764"/>
                <a:gd name="connsiteX11" fmla="*/ 2954 w 1260254"/>
                <a:gd name="connsiteY11" fmla="*/ 542925 h 543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60254" h="543764">
                  <a:moveTo>
                    <a:pt x="2954" y="542925"/>
                  </a:moveTo>
                  <a:cubicBezTo>
                    <a:pt x="-13980" y="549275"/>
                    <a:pt x="47404" y="517525"/>
                    <a:pt x="47404" y="517525"/>
                  </a:cubicBezTo>
                  <a:lnTo>
                    <a:pt x="472854" y="314325"/>
                  </a:lnTo>
                  <a:cubicBezTo>
                    <a:pt x="543233" y="278871"/>
                    <a:pt x="375487" y="347133"/>
                    <a:pt x="469679" y="304800"/>
                  </a:cubicBezTo>
                  <a:cubicBezTo>
                    <a:pt x="563871" y="262467"/>
                    <a:pt x="906241" y="111125"/>
                    <a:pt x="1038004" y="60325"/>
                  </a:cubicBezTo>
                  <a:cubicBezTo>
                    <a:pt x="1169767" y="9525"/>
                    <a:pt x="1260254" y="0"/>
                    <a:pt x="1260254" y="0"/>
                  </a:cubicBezTo>
                  <a:cubicBezTo>
                    <a:pt x="1222154" y="10583"/>
                    <a:pt x="906241" y="93133"/>
                    <a:pt x="809404" y="123825"/>
                  </a:cubicBezTo>
                  <a:cubicBezTo>
                    <a:pt x="712567" y="154517"/>
                    <a:pt x="697220" y="173038"/>
                    <a:pt x="679229" y="184150"/>
                  </a:cubicBezTo>
                  <a:cubicBezTo>
                    <a:pt x="661238" y="195262"/>
                    <a:pt x="745904" y="168275"/>
                    <a:pt x="701454" y="190500"/>
                  </a:cubicBezTo>
                  <a:cubicBezTo>
                    <a:pt x="657004" y="212725"/>
                    <a:pt x="446396" y="300567"/>
                    <a:pt x="412529" y="317500"/>
                  </a:cubicBezTo>
                  <a:cubicBezTo>
                    <a:pt x="378662" y="334433"/>
                    <a:pt x="562812" y="259821"/>
                    <a:pt x="498254" y="292100"/>
                  </a:cubicBezTo>
                  <a:cubicBezTo>
                    <a:pt x="433696" y="324379"/>
                    <a:pt x="229437" y="417777"/>
                    <a:pt x="2954" y="5429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0" name="フリーフォーム 1119">
              <a:extLst>
                <a:ext uri="{FF2B5EF4-FFF2-40B4-BE49-F238E27FC236}">
                  <a16:creationId xmlns:a16="http://schemas.microsoft.com/office/drawing/2014/main" id="{E4F0ECF6-0C53-64F3-7A09-6610E0F13EEB}"/>
                </a:ext>
              </a:extLst>
            </p:cNvPr>
            <p:cNvSpPr/>
            <p:nvPr/>
          </p:nvSpPr>
          <p:spPr>
            <a:xfrm>
              <a:off x="5500443" y="4210302"/>
              <a:ext cx="238404" cy="195203"/>
            </a:xfrm>
            <a:custGeom>
              <a:avLst/>
              <a:gdLst>
                <a:gd name="connsiteX0" fmla="*/ 1832 w 238404"/>
                <a:gd name="connsiteY0" fmla="*/ 2923 h 195203"/>
                <a:gd name="connsiteX1" fmla="*/ 74857 w 238404"/>
                <a:gd name="connsiteY1" fmla="*/ 31498 h 195203"/>
                <a:gd name="connsiteX2" fmla="*/ 147882 w 238404"/>
                <a:gd name="connsiteY2" fmla="*/ 88648 h 195203"/>
                <a:gd name="connsiteX3" fmla="*/ 236782 w 238404"/>
                <a:gd name="connsiteY3" fmla="*/ 193423 h 195203"/>
                <a:gd name="connsiteX4" fmla="*/ 198682 w 238404"/>
                <a:gd name="connsiteY4" fmla="*/ 148973 h 195203"/>
                <a:gd name="connsiteX5" fmla="*/ 116132 w 238404"/>
                <a:gd name="connsiteY5" fmla="*/ 75948 h 195203"/>
                <a:gd name="connsiteX6" fmla="*/ 154232 w 238404"/>
                <a:gd name="connsiteY6" fmla="*/ 101348 h 195203"/>
                <a:gd name="connsiteX7" fmla="*/ 1832 w 238404"/>
                <a:gd name="connsiteY7" fmla="*/ 2923 h 195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404" h="195203">
                  <a:moveTo>
                    <a:pt x="1832" y="2923"/>
                  </a:moveTo>
                  <a:cubicBezTo>
                    <a:pt x="-11397" y="-8719"/>
                    <a:pt x="50515" y="17211"/>
                    <a:pt x="74857" y="31498"/>
                  </a:cubicBezTo>
                  <a:cubicBezTo>
                    <a:pt x="99199" y="45785"/>
                    <a:pt x="120895" y="61661"/>
                    <a:pt x="147882" y="88648"/>
                  </a:cubicBezTo>
                  <a:cubicBezTo>
                    <a:pt x="174869" y="115635"/>
                    <a:pt x="228315" y="183369"/>
                    <a:pt x="236782" y="193423"/>
                  </a:cubicBezTo>
                  <a:cubicBezTo>
                    <a:pt x="245249" y="203477"/>
                    <a:pt x="218790" y="168552"/>
                    <a:pt x="198682" y="148973"/>
                  </a:cubicBezTo>
                  <a:cubicBezTo>
                    <a:pt x="178574" y="129394"/>
                    <a:pt x="123540" y="83886"/>
                    <a:pt x="116132" y="75948"/>
                  </a:cubicBezTo>
                  <a:cubicBezTo>
                    <a:pt x="108724" y="68011"/>
                    <a:pt x="169578" y="110344"/>
                    <a:pt x="154232" y="101348"/>
                  </a:cubicBezTo>
                  <a:cubicBezTo>
                    <a:pt x="138886" y="92352"/>
                    <a:pt x="15061" y="14565"/>
                    <a:pt x="1832" y="29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1" name="フリーフォーム 1120">
              <a:extLst>
                <a:ext uri="{FF2B5EF4-FFF2-40B4-BE49-F238E27FC236}">
                  <a16:creationId xmlns:a16="http://schemas.microsoft.com/office/drawing/2014/main" id="{6C5A4841-61D6-F705-FAFE-3AB605E56720}"/>
                </a:ext>
              </a:extLst>
            </p:cNvPr>
            <p:cNvSpPr/>
            <p:nvPr/>
          </p:nvSpPr>
          <p:spPr>
            <a:xfrm>
              <a:off x="3053102" y="4660273"/>
              <a:ext cx="2535244" cy="1052026"/>
            </a:xfrm>
            <a:custGeom>
              <a:avLst/>
              <a:gdLst>
                <a:gd name="connsiteX0" fmla="*/ 1248 w 2535244"/>
                <a:gd name="connsiteY0" fmla="*/ 1051552 h 1052026"/>
                <a:gd name="connsiteX1" fmla="*/ 312398 w 2535244"/>
                <a:gd name="connsiteY1" fmla="*/ 921377 h 1052026"/>
                <a:gd name="connsiteX2" fmla="*/ 614023 w 2535244"/>
                <a:gd name="connsiteY2" fmla="*/ 705477 h 1052026"/>
                <a:gd name="connsiteX3" fmla="*/ 512423 w 2535244"/>
                <a:gd name="connsiteY3" fmla="*/ 756277 h 1052026"/>
                <a:gd name="connsiteX4" fmla="*/ 1214098 w 2535244"/>
                <a:gd name="connsiteY4" fmla="*/ 407027 h 1052026"/>
                <a:gd name="connsiteX5" fmla="*/ 1026773 w 2535244"/>
                <a:gd name="connsiteY5" fmla="*/ 467352 h 1052026"/>
                <a:gd name="connsiteX6" fmla="*/ 1585573 w 2535244"/>
                <a:gd name="connsiteY6" fmla="*/ 226052 h 1052026"/>
                <a:gd name="connsiteX7" fmla="*/ 1515723 w 2535244"/>
                <a:gd name="connsiteY7" fmla="*/ 241927 h 1052026"/>
                <a:gd name="connsiteX8" fmla="*/ 2239623 w 2535244"/>
                <a:gd name="connsiteY8" fmla="*/ 6977 h 1052026"/>
                <a:gd name="connsiteX9" fmla="*/ 2030073 w 2535244"/>
                <a:gd name="connsiteY9" fmla="*/ 57777 h 1052026"/>
                <a:gd name="connsiteX10" fmla="*/ 2249148 w 2535244"/>
                <a:gd name="connsiteY10" fmla="*/ 13327 h 1052026"/>
                <a:gd name="connsiteX11" fmla="*/ 2534898 w 2535244"/>
                <a:gd name="connsiteY11" fmla="*/ 38727 h 1052026"/>
                <a:gd name="connsiteX12" fmla="*/ 2188823 w 2535244"/>
                <a:gd name="connsiteY12" fmla="*/ 6977 h 1052026"/>
                <a:gd name="connsiteX13" fmla="*/ 1772898 w 2535244"/>
                <a:gd name="connsiteY13" fmla="*/ 143502 h 1052026"/>
                <a:gd name="connsiteX14" fmla="*/ 1709398 w 2535244"/>
                <a:gd name="connsiteY14" fmla="*/ 175252 h 1052026"/>
                <a:gd name="connsiteX15" fmla="*/ 690223 w 2535244"/>
                <a:gd name="connsiteY15" fmla="*/ 635627 h 1052026"/>
                <a:gd name="connsiteX16" fmla="*/ 471148 w 2535244"/>
                <a:gd name="connsiteY16" fmla="*/ 807077 h 1052026"/>
                <a:gd name="connsiteX17" fmla="*/ 213973 w 2535244"/>
                <a:gd name="connsiteY17" fmla="*/ 959477 h 1052026"/>
                <a:gd name="connsiteX18" fmla="*/ 1248 w 2535244"/>
                <a:gd name="connsiteY18" fmla="*/ 1051552 h 1052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35244" h="1052026">
                  <a:moveTo>
                    <a:pt x="1248" y="1051552"/>
                  </a:moveTo>
                  <a:cubicBezTo>
                    <a:pt x="17652" y="1045202"/>
                    <a:pt x="210269" y="979056"/>
                    <a:pt x="312398" y="921377"/>
                  </a:cubicBezTo>
                  <a:cubicBezTo>
                    <a:pt x="414527" y="863698"/>
                    <a:pt x="580685" y="732994"/>
                    <a:pt x="614023" y="705477"/>
                  </a:cubicBezTo>
                  <a:cubicBezTo>
                    <a:pt x="647361" y="677960"/>
                    <a:pt x="512423" y="756277"/>
                    <a:pt x="512423" y="756277"/>
                  </a:cubicBezTo>
                  <a:lnTo>
                    <a:pt x="1214098" y="407027"/>
                  </a:lnTo>
                  <a:cubicBezTo>
                    <a:pt x="1299823" y="358873"/>
                    <a:pt x="964861" y="497514"/>
                    <a:pt x="1026773" y="467352"/>
                  </a:cubicBezTo>
                  <a:cubicBezTo>
                    <a:pt x="1088685" y="437190"/>
                    <a:pt x="1504081" y="263623"/>
                    <a:pt x="1585573" y="226052"/>
                  </a:cubicBezTo>
                  <a:cubicBezTo>
                    <a:pt x="1667065" y="188481"/>
                    <a:pt x="1406715" y="278439"/>
                    <a:pt x="1515723" y="241927"/>
                  </a:cubicBezTo>
                  <a:cubicBezTo>
                    <a:pt x="1624731" y="205414"/>
                    <a:pt x="2153898" y="37669"/>
                    <a:pt x="2239623" y="6977"/>
                  </a:cubicBezTo>
                  <a:cubicBezTo>
                    <a:pt x="2325348" y="-23715"/>
                    <a:pt x="2028485" y="56719"/>
                    <a:pt x="2030073" y="57777"/>
                  </a:cubicBezTo>
                  <a:cubicBezTo>
                    <a:pt x="2031661" y="58835"/>
                    <a:pt x="2165011" y="16502"/>
                    <a:pt x="2249148" y="13327"/>
                  </a:cubicBezTo>
                  <a:cubicBezTo>
                    <a:pt x="2333285" y="10152"/>
                    <a:pt x="2544952" y="39785"/>
                    <a:pt x="2534898" y="38727"/>
                  </a:cubicBezTo>
                  <a:cubicBezTo>
                    <a:pt x="2524844" y="37669"/>
                    <a:pt x="2315823" y="-10486"/>
                    <a:pt x="2188823" y="6977"/>
                  </a:cubicBezTo>
                  <a:cubicBezTo>
                    <a:pt x="2061823" y="24439"/>
                    <a:pt x="1852802" y="115456"/>
                    <a:pt x="1772898" y="143502"/>
                  </a:cubicBezTo>
                  <a:cubicBezTo>
                    <a:pt x="1692994" y="171548"/>
                    <a:pt x="1709398" y="175252"/>
                    <a:pt x="1709398" y="175252"/>
                  </a:cubicBezTo>
                  <a:cubicBezTo>
                    <a:pt x="1528952" y="257273"/>
                    <a:pt x="896598" y="530323"/>
                    <a:pt x="690223" y="635627"/>
                  </a:cubicBezTo>
                  <a:cubicBezTo>
                    <a:pt x="483848" y="740931"/>
                    <a:pt x="550523" y="753102"/>
                    <a:pt x="471148" y="807077"/>
                  </a:cubicBezTo>
                  <a:cubicBezTo>
                    <a:pt x="391773" y="861052"/>
                    <a:pt x="293877" y="919790"/>
                    <a:pt x="213973" y="959477"/>
                  </a:cubicBezTo>
                  <a:cubicBezTo>
                    <a:pt x="134069" y="999164"/>
                    <a:pt x="-15156" y="1057902"/>
                    <a:pt x="1248" y="10515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2" name="フリーフォーム 1121">
              <a:extLst>
                <a:ext uri="{FF2B5EF4-FFF2-40B4-BE49-F238E27FC236}">
                  <a16:creationId xmlns:a16="http://schemas.microsoft.com/office/drawing/2014/main" id="{1D91BE89-247F-4845-C139-8EB9BF5BDAF3}"/>
                </a:ext>
              </a:extLst>
            </p:cNvPr>
            <p:cNvSpPr/>
            <p:nvPr/>
          </p:nvSpPr>
          <p:spPr>
            <a:xfrm>
              <a:off x="4678661" y="4609958"/>
              <a:ext cx="1234815" cy="594947"/>
            </a:xfrm>
            <a:custGeom>
              <a:avLst/>
              <a:gdLst>
                <a:gd name="connsiteX0" fmla="*/ 1289 w 1234815"/>
                <a:gd name="connsiteY0" fmla="*/ 330342 h 594947"/>
                <a:gd name="connsiteX1" fmla="*/ 718839 w 1234815"/>
                <a:gd name="connsiteY1" fmla="*/ 31892 h 594947"/>
                <a:gd name="connsiteX2" fmla="*/ 664864 w 1234815"/>
                <a:gd name="connsiteY2" fmla="*/ 54117 h 594947"/>
                <a:gd name="connsiteX3" fmla="*/ 861714 w 1234815"/>
                <a:gd name="connsiteY3" fmla="*/ 41417 h 594947"/>
                <a:gd name="connsiteX4" fmla="*/ 1103014 w 1234815"/>
                <a:gd name="connsiteY4" fmla="*/ 355742 h 594947"/>
                <a:gd name="connsiteX5" fmla="*/ 1233189 w 1234815"/>
                <a:gd name="connsiteY5" fmla="*/ 593867 h 594947"/>
                <a:gd name="connsiteX6" fmla="*/ 1150639 w 1234815"/>
                <a:gd name="connsiteY6" fmla="*/ 425592 h 594947"/>
                <a:gd name="connsiteX7" fmla="*/ 810914 w 1234815"/>
                <a:gd name="connsiteY7" fmla="*/ 19192 h 594947"/>
                <a:gd name="connsiteX8" fmla="*/ 909339 w 1234815"/>
                <a:gd name="connsiteY8" fmla="*/ 139842 h 594947"/>
                <a:gd name="connsiteX9" fmla="*/ 766464 w 1234815"/>
                <a:gd name="connsiteY9" fmla="*/ 142 h 594947"/>
                <a:gd name="connsiteX10" fmla="*/ 547389 w 1234815"/>
                <a:gd name="connsiteY10" fmla="*/ 117617 h 594947"/>
                <a:gd name="connsiteX11" fmla="*/ 1289 w 1234815"/>
                <a:gd name="connsiteY11" fmla="*/ 330342 h 59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4815" h="594947">
                  <a:moveTo>
                    <a:pt x="1289" y="330342"/>
                  </a:moveTo>
                  <a:cubicBezTo>
                    <a:pt x="29864" y="316055"/>
                    <a:pt x="718839" y="31892"/>
                    <a:pt x="718839" y="31892"/>
                  </a:cubicBezTo>
                  <a:cubicBezTo>
                    <a:pt x="829435" y="-14146"/>
                    <a:pt x="641051" y="52529"/>
                    <a:pt x="664864" y="54117"/>
                  </a:cubicBezTo>
                  <a:cubicBezTo>
                    <a:pt x="688677" y="55705"/>
                    <a:pt x="788689" y="-8854"/>
                    <a:pt x="861714" y="41417"/>
                  </a:cubicBezTo>
                  <a:cubicBezTo>
                    <a:pt x="934739" y="91688"/>
                    <a:pt x="1041102" y="263667"/>
                    <a:pt x="1103014" y="355742"/>
                  </a:cubicBezTo>
                  <a:cubicBezTo>
                    <a:pt x="1164927" y="447817"/>
                    <a:pt x="1225252" y="582225"/>
                    <a:pt x="1233189" y="593867"/>
                  </a:cubicBezTo>
                  <a:cubicBezTo>
                    <a:pt x="1241127" y="605509"/>
                    <a:pt x="1221018" y="521371"/>
                    <a:pt x="1150639" y="425592"/>
                  </a:cubicBezTo>
                  <a:cubicBezTo>
                    <a:pt x="1080260" y="329813"/>
                    <a:pt x="851131" y="66817"/>
                    <a:pt x="810914" y="19192"/>
                  </a:cubicBezTo>
                  <a:cubicBezTo>
                    <a:pt x="770697" y="-28433"/>
                    <a:pt x="916747" y="143017"/>
                    <a:pt x="909339" y="139842"/>
                  </a:cubicBezTo>
                  <a:cubicBezTo>
                    <a:pt x="901931" y="136667"/>
                    <a:pt x="826789" y="3846"/>
                    <a:pt x="766464" y="142"/>
                  </a:cubicBezTo>
                  <a:cubicBezTo>
                    <a:pt x="706139" y="-3562"/>
                    <a:pt x="667510" y="65759"/>
                    <a:pt x="547389" y="117617"/>
                  </a:cubicBezTo>
                  <a:cubicBezTo>
                    <a:pt x="427268" y="169475"/>
                    <a:pt x="-27286" y="344629"/>
                    <a:pt x="1289" y="3303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3" name="フリーフォーム 1122">
              <a:extLst>
                <a:ext uri="{FF2B5EF4-FFF2-40B4-BE49-F238E27FC236}">
                  <a16:creationId xmlns:a16="http://schemas.microsoft.com/office/drawing/2014/main" id="{B671C098-51C3-7353-0E68-51738E60F732}"/>
                </a:ext>
              </a:extLst>
            </p:cNvPr>
            <p:cNvSpPr/>
            <p:nvPr/>
          </p:nvSpPr>
          <p:spPr>
            <a:xfrm>
              <a:off x="3774449" y="4809889"/>
              <a:ext cx="1067685" cy="855032"/>
            </a:xfrm>
            <a:custGeom>
              <a:avLst/>
              <a:gdLst>
                <a:gd name="connsiteX0" fmla="*/ 1067426 w 1067685"/>
                <a:gd name="connsiteY0" fmla="*/ 236 h 855032"/>
                <a:gd name="connsiteX1" fmla="*/ 746751 w 1067685"/>
                <a:gd name="connsiteY1" fmla="*/ 244711 h 855032"/>
                <a:gd name="connsiteX2" fmla="*/ 295901 w 1067685"/>
                <a:gd name="connsiteY2" fmla="*/ 641586 h 855032"/>
                <a:gd name="connsiteX3" fmla="*/ 441951 w 1067685"/>
                <a:gd name="connsiteY3" fmla="*/ 543161 h 855032"/>
                <a:gd name="connsiteX4" fmla="*/ 626 w 1067685"/>
                <a:gd name="connsiteY4" fmla="*/ 854311 h 855032"/>
                <a:gd name="connsiteX5" fmla="*/ 356226 w 1067685"/>
                <a:gd name="connsiteY5" fmla="*/ 616186 h 855032"/>
                <a:gd name="connsiteX6" fmla="*/ 819776 w 1067685"/>
                <a:gd name="connsiteY6" fmla="*/ 219311 h 855032"/>
                <a:gd name="connsiteX7" fmla="*/ 695951 w 1067685"/>
                <a:gd name="connsiteY7" fmla="*/ 285986 h 855032"/>
                <a:gd name="connsiteX8" fmla="*/ 1067426 w 1067685"/>
                <a:gd name="connsiteY8" fmla="*/ 236 h 855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7685" h="855032">
                  <a:moveTo>
                    <a:pt x="1067426" y="236"/>
                  </a:moveTo>
                  <a:cubicBezTo>
                    <a:pt x="1075893" y="-6643"/>
                    <a:pt x="875338" y="137819"/>
                    <a:pt x="746751" y="244711"/>
                  </a:cubicBezTo>
                  <a:cubicBezTo>
                    <a:pt x="618163" y="351603"/>
                    <a:pt x="346701" y="591844"/>
                    <a:pt x="295901" y="641586"/>
                  </a:cubicBezTo>
                  <a:cubicBezTo>
                    <a:pt x="245101" y="691328"/>
                    <a:pt x="491164" y="507707"/>
                    <a:pt x="441951" y="543161"/>
                  </a:cubicBezTo>
                  <a:cubicBezTo>
                    <a:pt x="392738" y="578615"/>
                    <a:pt x="14913" y="842140"/>
                    <a:pt x="626" y="854311"/>
                  </a:cubicBezTo>
                  <a:cubicBezTo>
                    <a:pt x="-13661" y="866482"/>
                    <a:pt x="219701" y="722019"/>
                    <a:pt x="356226" y="616186"/>
                  </a:cubicBezTo>
                  <a:cubicBezTo>
                    <a:pt x="492751" y="510353"/>
                    <a:pt x="763155" y="274344"/>
                    <a:pt x="819776" y="219311"/>
                  </a:cubicBezTo>
                  <a:cubicBezTo>
                    <a:pt x="876397" y="164278"/>
                    <a:pt x="651501" y="317736"/>
                    <a:pt x="695951" y="285986"/>
                  </a:cubicBezTo>
                  <a:cubicBezTo>
                    <a:pt x="740401" y="254236"/>
                    <a:pt x="1058959" y="7115"/>
                    <a:pt x="1067426" y="2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4" name="フリーフォーム 1123">
              <a:extLst>
                <a:ext uri="{FF2B5EF4-FFF2-40B4-BE49-F238E27FC236}">
                  <a16:creationId xmlns:a16="http://schemas.microsoft.com/office/drawing/2014/main" id="{BAE6BD91-DFC1-2FC8-F3F3-7EFF3C7517E7}"/>
                </a:ext>
              </a:extLst>
            </p:cNvPr>
            <p:cNvSpPr/>
            <p:nvPr/>
          </p:nvSpPr>
          <p:spPr>
            <a:xfrm>
              <a:off x="2357557" y="5549610"/>
              <a:ext cx="1151179" cy="396233"/>
            </a:xfrm>
            <a:custGeom>
              <a:avLst/>
              <a:gdLst>
                <a:gd name="connsiteX0" fmla="*/ 1150818 w 1151179"/>
                <a:gd name="connsiteY0" fmla="*/ 290 h 396233"/>
                <a:gd name="connsiteX1" fmla="*/ 585668 w 1151179"/>
                <a:gd name="connsiteY1" fmla="*/ 282865 h 396233"/>
                <a:gd name="connsiteX2" fmla="*/ 350718 w 1151179"/>
                <a:gd name="connsiteY2" fmla="*/ 362240 h 396233"/>
                <a:gd name="connsiteX3" fmla="*/ 4643 w 1151179"/>
                <a:gd name="connsiteY3" fmla="*/ 393990 h 396233"/>
                <a:gd name="connsiteX4" fmla="*/ 620593 w 1151179"/>
                <a:gd name="connsiteY4" fmla="*/ 305090 h 396233"/>
                <a:gd name="connsiteX5" fmla="*/ 411043 w 1151179"/>
                <a:gd name="connsiteY5" fmla="*/ 311440 h 396233"/>
                <a:gd name="connsiteX6" fmla="*/ 658693 w 1151179"/>
                <a:gd name="connsiteY6" fmla="*/ 241590 h 396233"/>
                <a:gd name="connsiteX7" fmla="*/ 671393 w 1151179"/>
                <a:gd name="connsiteY7" fmla="*/ 228890 h 396233"/>
                <a:gd name="connsiteX8" fmla="*/ 1150818 w 1151179"/>
                <a:gd name="connsiteY8" fmla="*/ 290 h 396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1179" h="396233">
                  <a:moveTo>
                    <a:pt x="1150818" y="290"/>
                  </a:moveTo>
                  <a:cubicBezTo>
                    <a:pt x="1136531" y="9286"/>
                    <a:pt x="719018" y="222540"/>
                    <a:pt x="585668" y="282865"/>
                  </a:cubicBezTo>
                  <a:cubicBezTo>
                    <a:pt x="452318" y="343190"/>
                    <a:pt x="447556" y="343719"/>
                    <a:pt x="350718" y="362240"/>
                  </a:cubicBezTo>
                  <a:cubicBezTo>
                    <a:pt x="253880" y="380761"/>
                    <a:pt x="-40336" y="403515"/>
                    <a:pt x="4643" y="393990"/>
                  </a:cubicBezTo>
                  <a:cubicBezTo>
                    <a:pt x="49622" y="384465"/>
                    <a:pt x="552860" y="318848"/>
                    <a:pt x="620593" y="305090"/>
                  </a:cubicBezTo>
                  <a:cubicBezTo>
                    <a:pt x="688326" y="291332"/>
                    <a:pt x="404693" y="322023"/>
                    <a:pt x="411043" y="311440"/>
                  </a:cubicBezTo>
                  <a:cubicBezTo>
                    <a:pt x="417393" y="300857"/>
                    <a:pt x="615301" y="255348"/>
                    <a:pt x="658693" y="241590"/>
                  </a:cubicBezTo>
                  <a:cubicBezTo>
                    <a:pt x="702085" y="227832"/>
                    <a:pt x="591489" y="263815"/>
                    <a:pt x="671393" y="228890"/>
                  </a:cubicBezTo>
                  <a:cubicBezTo>
                    <a:pt x="751297" y="193965"/>
                    <a:pt x="1165105" y="-8706"/>
                    <a:pt x="1150818" y="2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6" name="フリーフォーム 1125">
              <a:extLst>
                <a:ext uri="{FF2B5EF4-FFF2-40B4-BE49-F238E27FC236}">
                  <a16:creationId xmlns:a16="http://schemas.microsoft.com/office/drawing/2014/main" id="{C8483BEC-CE61-8514-02FA-4853CCFE6806}"/>
                </a:ext>
              </a:extLst>
            </p:cNvPr>
            <p:cNvSpPr/>
            <p:nvPr/>
          </p:nvSpPr>
          <p:spPr>
            <a:xfrm>
              <a:off x="3069655" y="5175051"/>
              <a:ext cx="1226264" cy="899249"/>
            </a:xfrm>
            <a:custGeom>
              <a:avLst/>
              <a:gdLst>
                <a:gd name="connsiteX0" fmla="*/ 1226120 w 1226264"/>
                <a:gd name="connsiteY0" fmla="*/ 199 h 899249"/>
                <a:gd name="connsiteX1" fmla="*/ 581595 w 1226264"/>
                <a:gd name="connsiteY1" fmla="*/ 530424 h 899249"/>
                <a:gd name="connsiteX2" fmla="*/ 680020 w 1226264"/>
                <a:gd name="connsiteY2" fmla="*/ 438349 h 899249"/>
                <a:gd name="connsiteX3" fmla="*/ 181545 w 1226264"/>
                <a:gd name="connsiteY3" fmla="*/ 695524 h 899249"/>
                <a:gd name="connsiteX4" fmla="*/ 570 w 1226264"/>
                <a:gd name="connsiteY4" fmla="*/ 898724 h 899249"/>
                <a:gd name="connsiteX5" fmla="*/ 229170 w 1226264"/>
                <a:gd name="connsiteY5" fmla="*/ 635199 h 899249"/>
                <a:gd name="connsiteX6" fmla="*/ 38670 w 1226264"/>
                <a:gd name="connsiteY6" fmla="*/ 812999 h 899249"/>
                <a:gd name="connsiteX7" fmla="*/ 778445 w 1226264"/>
                <a:gd name="connsiteY7" fmla="*/ 393899 h 899249"/>
                <a:gd name="connsiteX8" fmla="*/ 641920 w 1226264"/>
                <a:gd name="connsiteY8" fmla="*/ 466924 h 899249"/>
                <a:gd name="connsiteX9" fmla="*/ 1226120 w 1226264"/>
                <a:gd name="connsiteY9" fmla="*/ 199 h 899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6264" h="899249">
                  <a:moveTo>
                    <a:pt x="1226120" y="199"/>
                  </a:moveTo>
                  <a:cubicBezTo>
                    <a:pt x="1216066" y="10782"/>
                    <a:pt x="672612" y="457399"/>
                    <a:pt x="581595" y="530424"/>
                  </a:cubicBezTo>
                  <a:cubicBezTo>
                    <a:pt x="490578" y="603449"/>
                    <a:pt x="746695" y="410832"/>
                    <a:pt x="680020" y="438349"/>
                  </a:cubicBezTo>
                  <a:cubicBezTo>
                    <a:pt x="613345" y="465866"/>
                    <a:pt x="294787" y="618795"/>
                    <a:pt x="181545" y="695524"/>
                  </a:cubicBezTo>
                  <a:cubicBezTo>
                    <a:pt x="68303" y="772253"/>
                    <a:pt x="-7367" y="908778"/>
                    <a:pt x="570" y="898724"/>
                  </a:cubicBezTo>
                  <a:cubicBezTo>
                    <a:pt x="8507" y="888670"/>
                    <a:pt x="222820" y="649487"/>
                    <a:pt x="229170" y="635199"/>
                  </a:cubicBezTo>
                  <a:cubicBezTo>
                    <a:pt x="235520" y="620911"/>
                    <a:pt x="-52876" y="853216"/>
                    <a:pt x="38670" y="812999"/>
                  </a:cubicBezTo>
                  <a:cubicBezTo>
                    <a:pt x="130216" y="772782"/>
                    <a:pt x="677903" y="451578"/>
                    <a:pt x="778445" y="393899"/>
                  </a:cubicBezTo>
                  <a:cubicBezTo>
                    <a:pt x="878987" y="336220"/>
                    <a:pt x="565191" y="530424"/>
                    <a:pt x="641920" y="466924"/>
                  </a:cubicBezTo>
                  <a:cubicBezTo>
                    <a:pt x="718649" y="403424"/>
                    <a:pt x="1236174" y="-10384"/>
                    <a:pt x="1226120" y="1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7" name="フリーフォーム 1126">
              <a:extLst>
                <a:ext uri="{FF2B5EF4-FFF2-40B4-BE49-F238E27FC236}">
                  <a16:creationId xmlns:a16="http://schemas.microsoft.com/office/drawing/2014/main" id="{AEA74213-0F54-B38C-7E00-2213A45687C5}"/>
                </a:ext>
              </a:extLst>
            </p:cNvPr>
            <p:cNvSpPr/>
            <p:nvPr/>
          </p:nvSpPr>
          <p:spPr>
            <a:xfrm>
              <a:off x="2173703" y="5737687"/>
              <a:ext cx="1219125" cy="612415"/>
            </a:xfrm>
            <a:custGeom>
              <a:avLst/>
              <a:gdLst>
                <a:gd name="connsiteX0" fmla="*/ 1179097 w 1219125"/>
                <a:gd name="connsiteY0" fmla="*/ 9063 h 612415"/>
                <a:gd name="connsiteX1" fmla="*/ 674272 w 1219125"/>
                <a:gd name="connsiteY1" fmla="*/ 183688 h 612415"/>
                <a:gd name="connsiteX2" fmla="*/ 264697 w 1219125"/>
                <a:gd name="connsiteY2" fmla="*/ 383713 h 612415"/>
                <a:gd name="connsiteX3" fmla="*/ 4347 w 1219125"/>
                <a:gd name="connsiteY3" fmla="*/ 612313 h 612415"/>
                <a:gd name="connsiteX4" fmla="*/ 474247 w 1219125"/>
                <a:gd name="connsiteY4" fmla="*/ 355138 h 612415"/>
                <a:gd name="connsiteX5" fmla="*/ 99597 w 1219125"/>
                <a:gd name="connsiteY5" fmla="*/ 555163 h 612415"/>
                <a:gd name="connsiteX6" fmla="*/ 893347 w 1219125"/>
                <a:gd name="connsiteY6" fmla="*/ 244013 h 612415"/>
                <a:gd name="connsiteX7" fmla="*/ 401222 w 1219125"/>
                <a:gd name="connsiteY7" fmla="*/ 288463 h 612415"/>
                <a:gd name="connsiteX8" fmla="*/ 759997 w 1219125"/>
                <a:gd name="connsiteY8" fmla="*/ 174163 h 612415"/>
                <a:gd name="connsiteX9" fmla="*/ 1137822 w 1219125"/>
                <a:gd name="connsiteY9" fmla="*/ 40813 h 612415"/>
                <a:gd name="connsiteX10" fmla="*/ 1179097 w 1219125"/>
                <a:gd name="connsiteY10" fmla="*/ 9063 h 612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19125" h="612415">
                  <a:moveTo>
                    <a:pt x="1179097" y="9063"/>
                  </a:moveTo>
                  <a:cubicBezTo>
                    <a:pt x="1101839" y="32876"/>
                    <a:pt x="826672" y="121246"/>
                    <a:pt x="674272" y="183688"/>
                  </a:cubicBezTo>
                  <a:cubicBezTo>
                    <a:pt x="521872" y="246130"/>
                    <a:pt x="376351" y="312276"/>
                    <a:pt x="264697" y="383713"/>
                  </a:cubicBezTo>
                  <a:cubicBezTo>
                    <a:pt x="153043" y="455150"/>
                    <a:pt x="-30578" y="617076"/>
                    <a:pt x="4347" y="612313"/>
                  </a:cubicBezTo>
                  <a:cubicBezTo>
                    <a:pt x="39272" y="607551"/>
                    <a:pt x="458372" y="364663"/>
                    <a:pt x="474247" y="355138"/>
                  </a:cubicBezTo>
                  <a:cubicBezTo>
                    <a:pt x="490122" y="345613"/>
                    <a:pt x="29747" y="573684"/>
                    <a:pt x="99597" y="555163"/>
                  </a:cubicBezTo>
                  <a:cubicBezTo>
                    <a:pt x="169447" y="536642"/>
                    <a:pt x="843076" y="288463"/>
                    <a:pt x="893347" y="244013"/>
                  </a:cubicBezTo>
                  <a:cubicBezTo>
                    <a:pt x="943618" y="199563"/>
                    <a:pt x="423447" y="300105"/>
                    <a:pt x="401222" y="288463"/>
                  </a:cubicBezTo>
                  <a:cubicBezTo>
                    <a:pt x="378997" y="276821"/>
                    <a:pt x="637230" y="215438"/>
                    <a:pt x="759997" y="174163"/>
                  </a:cubicBezTo>
                  <a:cubicBezTo>
                    <a:pt x="882764" y="132888"/>
                    <a:pt x="1065326" y="68859"/>
                    <a:pt x="1137822" y="40813"/>
                  </a:cubicBezTo>
                  <a:cubicBezTo>
                    <a:pt x="1210318" y="12767"/>
                    <a:pt x="1256355" y="-14750"/>
                    <a:pt x="1179097" y="90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8" name="フリーフォーム 1127">
              <a:extLst>
                <a:ext uri="{FF2B5EF4-FFF2-40B4-BE49-F238E27FC236}">
                  <a16:creationId xmlns:a16="http://schemas.microsoft.com/office/drawing/2014/main" id="{A6420B6C-03D5-5905-60AE-057B9C319DE2}"/>
                </a:ext>
              </a:extLst>
            </p:cNvPr>
            <p:cNvSpPr/>
            <p:nvPr/>
          </p:nvSpPr>
          <p:spPr>
            <a:xfrm>
              <a:off x="2964701" y="5921332"/>
              <a:ext cx="146829" cy="493754"/>
            </a:xfrm>
            <a:custGeom>
              <a:avLst/>
              <a:gdLst>
                <a:gd name="connsiteX0" fmla="*/ 146799 w 146829"/>
                <a:gd name="connsiteY0" fmla="*/ 43 h 493754"/>
                <a:gd name="connsiteX1" fmla="*/ 26149 w 146829"/>
                <a:gd name="connsiteY1" fmla="*/ 161968 h 493754"/>
                <a:gd name="connsiteX2" fmla="*/ 61074 w 146829"/>
                <a:gd name="connsiteY2" fmla="*/ 485818 h 493754"/>
                <a:gd name="connsiteX3" fmla="*/ 32499 w 146829"/>
                <a:gd name="connsiteY3" fmla="*/ 377868 h 493754"/>
                <a:gd name="connsiteX4" fmla="*/ 749 w 146829"/>
                <a:gd name="connsiteY4" fmla="*/ 193718 h 493754"/>
                <a:gd name="connsiteX5" fmla="*/ 10274 w 146829"/>
                <a:gd name="connsiteY5" fmla="*/ 209593 h 493754"/>
                <a:gd name="connsiteX6" fmla="*/ 13449 w 146829"/>
                <a:gd name="connsiteY6" fmla="*/ 146093 h 493754"/>
                <a:gd name="connsiteX7" fmla="*/ 146799 w 146829"/>
                <a:gd name="connsiteY7" fmla="*/ 43 h 493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829" h="493754">
                  <a:moveTo>
                    <a:pt x="146799" y="43"/>
                  </a:moveTo>
                  <a:cubicBezTo>
                    <a:pt x="148916" y="2689"/>
                    <a:pt x="40436" y="81006"/>
                    <a:pt x="26149" y="161968"/>
                  </a:cubicBezTo>
                  <a:cubicBezTo>
                    <a:pt x="11861" y="242931"/>
                    <a:pt x="60016" y="449835"/>
                    <a:pt x="61074" y="485818"/>
                  </a:cubicBezTo>
                  <a:cubicBezTo>
                    <a:pt x="62132" y="521801"/>
                    <a:pt x="42553" y="426551"/>
                    <a:pt x="32499" y="377868"/>
                  </a:cubicBezTo>
                  <a:cubicBezTo>
                    <a:pt x="22445" y="329185"/>
                    <a:pt x="4453" y="221764"/>
                    <a:pt x="749" y="193718"/>
                  </a:cubicBezTo>
                  <a:cubicBezTo>
                    <a:pt x="-2955" y="165672"/>
                    <a:pt x="8157" y="217530"/>
                    <a:pt x="10274" y="209593"/>
                  </a:cubicBezTo>
                  <a:cubicBezTo>
                    <a:pt x="12391" y="201656"/>
                    <a:pt x="-10893" y="176256"/>
                    <a:pt x="13449" y="146093"/>
                  </a:cubicBezTo>
                  <a:cubicBezTo>
                    <a:pt x="37791" y="115931"/>
                    <a:pt x="144682" y="-2603"/>
                    <a:pt x="146799" y="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9" name="フリーフォーム 1128">
              <a:extLst>
                <a:ext uri="{FF2B5EF4-FFF2-40B4-BE49-F238E27FC236}">
                  <a16:creationId xmlns:a16="http://schemas.microsoft.com/office/drawing/2014/main" id="{5E7976DD-6E1A-03FB-0279-831615D9BD6C}"/>
                </a:ext>
              </a:extLst>
            </p:cNvPr>
            <p:cNvSpPr/>
            <p:nvPr/>
          </p:nvSpPr>
          <p:spPr>
            <a:xfrm>
              <a:off x="1666651" y="6346825"/>
              <a:ext cx="1374999" cy="857250"/>
            </a:xfrm>
            <a:custGeom>
              <a:avLst/>
              <a:gdLst>
                <a:gd name="connsiteX0" fmla="*/ 1374999 w 1374999"/>
                <a:gd name="connsiteY0" fmla="*/ 0 h 857250"/>
                <a:gd name="connsiteX1" fmla="*/ 320899 w 1374999"/>
                <a:gd name="connsiteY1" fmla="*/ 390525 h 857250"/>
                <a:gd name="connsiteX2" fmla="*/ 224 w 1374999"/>
                <a:gd name="connsiteY2" fmla="*/ 857250 h 857250"/>
                <a:gd name="connsiteX3" fmla="*/ 270099 w 1374999"/>
                <a:gd name="connsiteY3" fmla="*/ 393700 h 857250"/>
                <a:gd name="connsiteX4" fmla="*/ 266924 w 1374999"/>
                <a:gd name="connsiteY4" fmla="*/ 469900 h 857250"/>
                <a:gd name="connsiteX5" fmla="*/ 466949 w 1374999"/>
                <a:gd name="connsiteY5" fmla="*/ 292100 h 857250"/>
                <a:gd name="connsiteX6" fmla="*/ 470124 w 1374999"/>
                <a:gd name="connsiteY6" fmla="*/ 298450 h 857250"/>
                <a:gd name="connsiteX7" fmla="*/ 1374999 w 1374999"/>
                <a:gd name="connsiteY7" fmla="*/ 0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4999" h="857250">
                  <a:moveTo>
                    <a:pt x="1374999" y="0"/>
                  </a:moveTo>
                  <a:cubicBezTo>
                    <a:pt x="962513" y="123825"/>
                    <a:pt x="550028" y="247650"/>
                    <a:pt x="320899" y="390525"/>
                  </a:cubicBezTo>
                  <a:cubicBezTo>
                    <a:pt x="91770" y="533400"/>
                    <a:pt x="8691" y="856721"/>
                    <a:pt x="224" y="857250"/>
                  </a:cubicBezTo>
                  <a:cubicBezTo>
                    <a:pt x="-8243" y="857779"/>
                    <a:pt x="225649" y="458258"/>
                    <a:pt x="270099" y="393700"/>
                  </a:cubicBezTo>
                  <a:cubicBezTo>
                    <a:pt x="314549" y="329142"/>
                    <a:pt x="234116" y="486833"/>
                    <a:pt x="266924" y="469900"/>
                  </a:cubicBezTo>
                  <a:cubicBezTo>
                    <a:pt x="299732" y="452967"/>
                    <a:pt x="433082" y="320675"/>
                    <a:pt x="466949" y="292100"/>
                  </a:cubicBezTo>
                  <a:cubicBezTo>
                    <a:pt x="500816" y="263525"/>
                    <a:pt x="470124" y="298450"/>
                    <a:pt x="470124" y="298450"/>
                  </a:cubicBezTo>
                  <a:lnTo>
                    <a:pt x="1374999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0" name="フリーフォーム 1129">
              <a:extLst>
                <a:ext uri="{FF2B5EF4-FFF2-40B4-BE49-F238E27FC236}">
                  <a16:creationId xmlns:a16="http://schemas.microsoft.com/office/drawing/2014/main" id="{9F926F2D-BBE4-B425-FA48-793E753E4FDD}"/>
                </a:ext>
              </a:extLst>
            </p:cNvPr>
            <p:cNvSpPr/>
            <p:nvPr/>
          </p:nvSpPr>
          <p:spPr>
            <a:xfrm>
              <a:off x="1957660" y="6089650"/>
              <a:ext cx="1020490" cy="641614"/>
            </a:xfrm>
            <a:custGeom>
              <a:avLst/>
              <a:gdLst>
                <a:gd name="connsiteX0" fmla="*/ 1020490 w 1020490"/>
                <a:gd name="connsiteY0" fmla="*/ 0 h 641614"/>
                <a:gd name="connsiteX1" fmla="*/ 261665 w 1020490"/>
                <a:gd name="connsiteY1" fmla="*/ 311150 h 641614"/>
                <a:gd name="connsiteX2" fmla="*/ 261665 w 1020490"/>
                <a:gd name="connsiteY2" fmla="*/ 295275 h 641614"/>
                <a:gd name="connsiteX3" fmla="*/ 185465 w 1020490"/>
                <a:gd name="connsiteY3" fmla="*/ 361950 h 641614"/>
                <a:gd name="connsiteX4" fmla="*/ 4490 w 1020490"/>
                <a:gd name="connsiteY4" fmla="*/ 635000 h 641614"/>
                <a:gd name="connsiteX5" fmla="*/ 74340 w 1020490"/>
                <a:gd name="connsiteY5" fmla="*/ 523875 h 641614"/>
                <a:gd name="connsiteX6" fmla="*/ 283890 w 1020490"/>
                <a:gd name="connsiteY6" fmla="*/ 161925 h 641614"/>
                <a:gd name="connsiteX7" fmla="*/ 204515 w 1020490"/>
                <a:gd name="connsiteY7" fmla="*/ 292100 h 641614"/>
                <a:gd name="connsiteX8" fmla="*/ 331515 w 1020490"/>
                <a:gd name="connsiteY8" fmla="*/ 244475 h 641614"/>
                <a:gd name="connsiteX9" fmla="*/ 299765 w 1020490"/>
                <a:gd name="connsiteY9" fmla="*/ 276225 h 641614"/>
                <a:gd name="connsiteX10" fmla="*/ 566465 w 1020490"/>
                <a:gd name="connsiteY10" fmla="*/ 165100 h 641614"/>
                <a:gd name="connsiteX11" fmla="*/ 496615 w 1020490"/>
                <a:gd name="connsiteY11" fmla="*/ 184150 h 641614"/>
                <a:gd name="connsiteX12" fmla="*/ 1020490 w 1020490"/>
                <a:gd name="connsiteY12" fmla="*/ 0 h 64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20490" h="641614">
                  <a:moveTo>
                    <a:pt x="1020490" y="0"/>
                  </a:moveTo>
                  <a:lnTo>
                    <a:pt x="261665" y="311150"/>
                  </a:lnTo>
                  <a:cubicBezTo>
                    <a:pt x="135194" y="360362"/>
                    <a:pt x="274365" y="286808"/>
                    <a:pt x="261665" y="295275"/>
                  </a:cubicBezTo>
                  <a:cubicBezTo>
                    <a:pt x="248965" y="303742"/>
                    <a:pt x="228327" y="305329"/>
                    <a:pt x="185465" y="361950"/>
                  </a:cubicBezTo>
                  <a:cubicBezTo>
                    <a:pt x="142603" y="418571"/>
                    <a:pt x="23011" y="608013"/>
                    <a:pt x="4490" y="635000"/>
                  </a:cubicBezTo>
                  <a:cubicBezTo>
                    <a:pt x="-14031" y="661987"/>
                    <a:pt x="27773" y="602721"/>
                    <a:pt x="74340" y="523875"/>
                  </a:cubicBezTo>
                  <a:cubicBezTo>
                    <a:pt x="120907" y="445029"/>
                    <a:pt x="262194" y="200554"/>
                    <a:pt x="283890" y="161925"/>
                  </a:cubicBezTo>
                  <a:cubicBezTo>
                    <a:pt x="305586" y="123296"/>
                    <a:pt x="196577" y="278342"/>
                    <a:pt x="204515" y="292100"/>
                  </a:cubicBezTo>
                  <a:cubicBezTo>
                    <a:pt x="212452" y="305858"/>
                    <a:pt x="315640" y="247121"/>
                    <a:pt x="331515" y="244475"/>
                  </a:cubicBezTo>
                  <a:cubicBezTo>
                    <a:pt x="347390" y="241829"/>
                    <a:pt x="260607" y="289454"/>
                    <a:pt x="299765" y="276225"/>
                  </a:cubicBezTo>
                  <a:cubicBezTo>
                    <a:pt x="338923" y="262996"/>
                    <a:pt x="533657" y="180446"/>
                    <a:pt x="566465" y="165100"/>
                  </a:cubicBezTo>
                  <a:cubicBezTo>
                    <a:pt x="599273" y="149754"/>
                    <a:pt x="496615" y="184150"/>
                    <a:pt x="496615" y="184150"/>
                  </a:cubicBezTo>
                  <a:lnTo>
                    <a:pt x="102049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1" name="フリーフォーム 1130">
              <a:extLst>
                <a:ext uri="{FF2B5EF4-FFF2-40B4-BE49-F238E27FC236}">
                  <a16:creationId xmlns:a16="http://schemas.microsoft.com/office/drawing/2014/main" id="{C007DE34-E533-3F72-AA35-4315075B1AB3}"/>
                </a:ext>
              </a:extLst>
            </p:cNvPr>
            <p:cNvSpPr/>
            <p:nvPr/>
          </p:nvSpPr>
          <p:spPr>
            <a:xfrm>
              <a:off x="2253900" y="6421985"/>
              <a:ext cx="578878" cy="1243319"/>
            </a:xfrm>
            <a:custGeom>
              <a:avLst/>
              <a:gdLst>
                <a:gd name="connsiteX0" fmla="*/ 578200 w 578878"/>
                <a:gd name="connsiteY0" fmla="*/ 1040 h 1243319"/>
                <a:gd name="connsiteX1" fmla="*/ 60675 w 578878"/>
                <a:gd name="connsiteY1" fmla="*/ 235990 h 1243319"/>
                <a:gd name="connsiteX2" fmla="*/ 146400 w 578878"/>
                <a:gd name="connsiteY2" fmla="*/ 210590 h 1243319"/>
                <a:gd name="connsiteX3" fmla="*/ 73375 w 578878"/>
                <a:gd name="connsiteY3" fmla="*/ 261390 h 1243319"/>
                <a:gd name="connsiteX4" fmla="*/ 89250 w 578878"/>
                <a:gd name="connsiteY4" fmla="*/ 658265 h 1243319"/>
                <a:gd name="connsiteX5" fmla="*/ 92425 w 578878"/>
                <a:gd name="connsiteY5" fmla="*/ 594765 h 1243319"/>
                <a:gd name="connsiteX6" fmla="*/ 168625 w 578878"/>
                <a:gd name="connsiteY6" fmla="*/ 905915 h 1243319"/>
                <a:gd name="connsiteX7" fmla="*/ 155925 w 578878"/>
                <a:gd name="connsiteY7" fmla="*/ 813840 h 1243319"/>
                <a:gd name="connsiteX8" fmla="*/ 470250 w 578878"/>
                <a:gd name="connsiteY8" fmla="*/ 1220240 h 1243319"/>
                <a:gd name="connsiteX9" fmla="*/ 390875 w 578878"/>
                <a:gd name="connsiteY9" fmla="*/ 1121815 h 1243319"/>
                <a:gd name="connsiteX10" fmla="*/ 28925 w 578878"/>
                <a:gd name="connsiteY10" fmla="*/ 531265 h 1243319"/>
                <a:gd name="connsiteX11" fmla="*/ 111475 w 578878"/>
                <a:gd name="connsiteY11" fmla="*/ 636040 h 1243319"/>
                <a:gd name="connsiteX12" fmla="*/ 67025 w 578878"/>
                <a:gd name="connsiteY12" fmla="*/ 251865 h 1243319"/>
                <a:gd name="connsiteX13" fmla="*/ 13050 w 578878"/>
                <a:gd name="connsiteY13" fmla="*/ 261390 h 1243319"/>
                <a:gd name="connsiteX14" fmla="*/ 333725 w 578878"/>
                <a:gd name="connsiteY14" fmla="*/ 96290 h 1243319"/>
                <a:gd name="connsiteX15" fmla="*/ 174975 w 578878"/>
                <a:gd name="connsiteY15" fmla="*/ 147090 h 1243319"/>
                <a:gd name="connsiteX16" fmla="*/ 578200 w 578878"/>
                <a:gd name="connsiteY16" fmla="*/ 1040 h 1243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8878" h="1243319">
                  <a:moveTo>
                    <a:pt x="578200" y="1040"/>
                  </a:moveTo>
                  <a:cubicBezTo>
                    <a:pt x="559150" y="15857"/>
                    <a:pt x="132642" y="201065"/>
                    <a:pt x="60675" y="235990"/>
                  </a:cubicBezTo>
                  <a:cubicBezTo>
                    <a:pt x="-11292" y="270915"/>
                    <a:pt x="144283" y="206357"/>
                    <a:pt x="146400" y="210590"/>
                  </a:cubicBezTo>
                  <a:cubicBezTo>
                    <a:pt x="148517" y="214823"/>
                    <a:pt x="82900" y="186778"/>
                    <a:pt x="73375" y="261390"/>
                  </a:cubicBezTo>
                  <a:cubicBezTo>
                    <a:pt x="63850" y="336002"/>
                    <a:pt x="86075" y="602703"/>
                    <a:pt x="89250" y="658265"/>
                  </a:cubicBezTo>
                  <a:cubicBezTo>
                    <a:pt x="92425" y="713827"/>
                    <a:pt x="79196" y="553490"/>
                    <a:pt x="92425" y="594765"/>
                  </a:cubicBezTo>
                  <a:cubicBezTo>
                    <a:pt x="105654" y="636040"/>
                    <a:pt x="158042" y="869403"/>
                    <a:pt x="168625" y="905915"/>
                  </a:cubicBezTo>
                  <a:cubicBezTo>
                    <a:pt x="179208" y="942427"/>
                    <a:pt x="105654" y="761453"/>
                    <a:pt x="155925" y="813840"/>
                  </a:cubicBezTo>
                  <a:cubicBezTo>
                    <a:pt x="206196" y="866227"/>
                    <a:pt x="431092" y="1168911"/>
                    <a:pt x="470250" y="1220240"/>
                  </a:cubicBezTo>
                  <a:cubicBezTo>
                    <a:pt x="509408" y="1271569"/>
                    <a:pt x="464429" y="1236644"/>
                    <a:pt x="390875" y="1121815"/>
                  </a:cubicBezTo>
                  <a:cubicBezTo>
                    <a:pt x="317321" y="1006986"/>
                    <a:pt x="75492" y="612228"/>
                    <a:pt x="28925" y="531265"/>
                  </a:cubicBezTo>
                  <a:cubicBezTo>
                    <a:pt x="-17642" y="450303"/>
                    <a:pt x="105125" y="682607"/>
                    <a:pt x="111475" y="636040"/>
                  </a:cubicBezTo>
                  <a:cubicBezTo>
                    <a:pt x="117825" y="589473"/>
                    <a:pt x="83429" y="314307"/>
                    <a:pt x="67025" y="251865"/>
                  </a:cubicBezTo>
                  <a:cubicBezTo>
                    <a:pt x="50621" y="189423"/>
                    <a:pt x="-31400" y="287319"/>
                    <a:pt x="13050" y="261390"/>
                  </a:cubicBezTo>
                  <a:cubicBezTo>
                    <a:pt x="57500" y="235461"/>
                    <a:pt x="306738" y="115340"/>
                    <a:pt x="333725" y="96290"/>
                  </a:cubicBezTo>
                  <a:cubicBezTo>
                    <a:pt x="360712" y="77240"/>
                    <a:pt x="140579" y="159790"/>
                    <a:pt x="174975" y="147090"/>
                  </a:cubicBezTo>
                  <a:cubicBezTo>
                    <a:pt x="209371" y="134390"/>
                    <a:pt x="597250" y="-13777"/>
                    <a:pt x="578200" y="10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2" name="フリーフォーム 1131">
              <a:extLst>
                <a:ext uri="{FF2B5EF4-FFF2-40B4-BE49-F238E27FC236}">
                  <a16:creationId xmlns:a16="http://schemas.microsoft.com/office/drawing/2014/main" id="{E21BD778-B8E3-D90D-CB45-E332CA662BA3}"/>
                </a:ext>
              </a:extLst>
            </p:cNvPr>
            <p:cNvSpPr/>
            <p:nvPr/>
          </p:nvSpPr>
          <p:spPr>
            <a:xfrm>
              <a:off x="4882689" y="4768122"/>
              <a:ext cx="946081" cy="622175"/>
            </a:xfrm>
            <a:custGeom>
              <a:avLst/>
              <a:gdLst>
                <a:gd name="connsiteX0" fmla="*/ 461 w 946081"/>
                <a:gd name="connsiteY0" fmla="*/ 45178 h 622175"/>
                <a:gd name="connsiteX1" fmla="*/ 648161 w 946081"/>
                <a:gd name="connsiteY1" fmla="*/ 45178 h 622175"/>
                <a:gd name="connsiteX2" fmla="*/ 619586 w 946081"/>
                <a:gd name="connsiteY2" fmla="*/ 67403 h 622175"/>
                <a:gd name="connsiteX3" fmla="*/ 724361 w 946081"/>
                <a:gd name="connsiteY3" fmla="*/ 159478 h 622175"/>
                <a:gd name="connsiteX4" fmla="*/ 930736 w 946081"/>
                <a:gd name="connsiteY4" fmla="*/ 610328 h 622175"/>
                <a:gd name="connsiteX5" fmla="*/ 898986 w 946081"/>
                <a:gd name="connsiteY5" fmla="*/ 454753 h 622175"/>
                <a:gd name="connsiteX6" fmla="*/ 644986 w 946081"/>
                <a:gd name="connsiteY6" fmla="*/ 67403 h 622175"/>
                <a:gd name="connsiteX7" fmla="*/ 683086 w 946081"/>
                <a:gd name="connsiteY7" fmla="*/ 83278 h 622175"/>
                <a:gd name="connsiteX8" fmla="*/ 546561 w 946081"/>
                <a:gd name="connsiteY8" fmla="*/ 728 h 622175"/>
                <a:gd name="connsiteX9" fmla="*/ 461 w 946081"/>
                <a:gd name="connsiteY9" fmla="*/ 45178 h 622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81" h="622175">
                  <a:moveTo>
                    <a:pt x="461" y="45178"/>
                  </a:moveTo>
                  <a:cubicBezTo>
                    <a:pt x="17394" y="52586"/>
                    <a:pt x="544974" y="41474"/>
                    <a:pt x="648161" y="45178"/>
                  </a:cubicBezTo>
                  <a:cubicBezTo>
                    <a:pt x="751348" y="48882"/>
                    <a:pt x="606886" y="48353"/>
                    <a:pt x="619586" y="67403"/>
                  </a:cubicBezTo>
                  <a:cubicBezTo>
                    <a:pt x="632286" y="86453"/>
                    <a:pt x="672503" y="68991"/>
                    <a:pt x="724361" y="159478"/>
                  </a:cubicBezTo>
                  <a:cubicBezTo>
                    <a:pt x="776219" y="249966"/>
                    <a:pt x="901632" y="561116"/>
                    <a:pt x="930736" y="610328"/>
                  </a:cubicBezTo>
                  <a:cubicBezTo>
                    <a:pt x="959840" y="659540"/>
                    <a:pt x="946611" y="545240"/>
                    <a:pt x="898986" y="454753"/>
                  </a:cubicBezTo>
                  <a:cubicBezTo>
                    <a:pt x="851361" y="364266"/>
                    <a:pt x="680969" y="129316"/>
                    <a:pt x="644986" y="67403"/>
                  </a:cubicBezTo>
                  <a:cubicBezTo>
                    <a:pt x="609003" y="5490"/>
                    <a:pt x="699490" y="94390"/>
                    <a:pt x="683086" y="83278"/>
                  </a:cubicBezTo>
                  <a:cubicBezTo>
                    <a:pt x="666682" y="72166"/>
                    <a:pt x="655569" y="7607"/>
                    <a:pt x="546561" y="728"/>
                  </a:cubicBezTo>
                  <a:cubicBezTo>
                    <a:pt x="437553" y="-6151"/>
                    <a:pt x="-16472" y="37770"/>
                    <a:pt x="461" y="451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3" name="フリーフォーム 1132">
              <a:extLst>
                <a:ext uri="{FF2B5EF4-FFF2-40B4-BE49-F238E27FC236}">
                  <a16:creationId xmlns:a16="http://schemas.microsoft.com/office/drawing/2014/main" id="{4F445C1F-5F12-EDB1-593E-0E215761E862}"/>
                </a:ext>
              </a:extLst>
            </p:cNvPr>
            <p:cNvSpPr/>
            <p:nvPr/>
          </p:nvSpPr>
          <p:spPr>
            <a:xfrm>
              <a:off x="4209954" y="4810123"/>
              <a:ext cx="689072" cy="1313535"/>
            </a:xfrm>
            <a:custGeom>
              <a:avLst/>
              <a:gdLst>
                <a:gd name="connsiteX0" fmla="*/ 689071 w 689072"/>
                <a:gd name="connsiteY0" fmla="*/ 2 h 1313535"/>
                <a:gd name="connsiteX1" fmla="*/ 568421 w 689072"/>
                <a:gd name="connsiteY1" fmla="*/ 168277 h 1313535"/>
                <a:gd name="connsiteX2" fmla="*/ 593821 w 689072"/>
                <a:gd name="connsiteY2" fmla="*/ 428627 h 1313535"/>
                <a:gd name="connsiteX3" fmla="*/ 549371 w 689072"/>
                <a:gd name="connsiteY3" fmla="*/ 292102 h 1313535"/>
                <a:gd name="connsiteX4" fmla="*/ 355696 w 689072"/>
                <a:gd name="connsiteY4" fmla="*/ 717552 h 1313535"/>
                <a:gd name="connsiteX5" fmla="*/ 6446 w 689072"/>
                <a:gd name="connsiteY5" fmla="*/ 1298577 h 1313535"/>
                <a:gd name="connsiteX6" fmla="*/ 162021 w 689072"/>
                <a:gd name="connsiteY6" fmla="*/ 1073152 h 1313535"/>
                <a:gd name="connsiteX7" fmla="*/ 565246 w 689072"/>
                <a:gd name="connsiteY7" fmla="*/ 342902 h 1313535"/>
                <a:gd name="connsiteX8" fmla="*/ 495396 w 689072"/>
                <a:gd name="connsiteY8" fmla="*/ 390527 h 1313535"/>
                <a:gd name="connsiteX9" fmla="*/ 565246 w 689072"/>
                <a:gd name="connsiteY9" fmla="*/ 165102 h 1313535"/>
                <a:gd name="connsiteX10" fmla="*/ 689071 w 689072"/>
                <a:gd name="connsiteY10" fmla="*/ 2 h 1313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9072" h="1313535">
                  <a:moveTo>
                    <a:pt x="689071" y="2"/>
                  </a:moveTo>
                  <a:cubicBezTo>
                    <a:pt x="689600" y="531"/>
                    <a:pt x="584296" y="96840"/>
                    <a:pt x="568421" y="168277"/>
                  </a:cubicBezTo>
                  <a:cubicBezTo>
                    <a:pt x="552546" y="239714"/>
                    <a:pt x="596996" y="407990"/>
                    <a:pt x="593821" y="428627"/>
                  </a:cubicBezTo>
                  <a:cubicBezTo>
                    <a:pt x="590646" y="449265"/>
                    <a:pt x="589059" y="243948"/>
                    <a:pt x="549371" y="292102"/>
                  </a:cubicBezTo>
                  <a:cubicBezTo>
                    <a:pt x="509683" y="340256"/>
                    <a:pt x="446183" y="549806"/>
                    <a:pt x="355696" y="717552"/>
                  </a:cubicBezTo>
                  <a:cubicBezTo>
                    <a:pt x="265209" y="885298"/>
                    <a:pt x="38725" y="1239310"/>
                    <a:pt x="6446" y="1298577"/>
                  </a:cubicBezTo>
                  <a:cubicBezTo>
                    <a:pt x="-25833" y="1357844"/>
                    <a:pt x="68888" y="1232431"/>
                    <a:pt x="162021" y="1073152"/>
                  </a:cubicBezTo>
                  <a:cubicBezTo>
                    <a:pt x="255154" y="913873"/>
                    <a:pt x="509684" y="456673"/>
                    <a:pt x="565246" y="342902"/>
                  </a:cubicBezTo>
                  <a:cubicBezTo>
                    <a:pt x="620808" y="229131"/>
                    <a:pt x="495396" y="420160"/>
                    <a:pt x="495396" y="390527"/>
                  </a:cubicBezTo>
                  <a:cubicBezTo>
                    <a:pt x="495396" y="360894"/>
                    <a:pt x="537200" y="226485"/>
                    <a:pt x="565246" y="165102"/>
                  </a:cubicBezTo>
                  <a:cubicBezTo>
                    <a:pt x="593292" y="103719"/>
                    <a:pt x="688542" y="-527"/>
                    <a:pt x="689071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4" name="フリーフォーム 1133">
              <a:extLst>
                <a:ext uri="{FF2B5EF4-FFF2-40B4-BE49-F238E27FC236}">
                  <a16:creationId xmlns:a16="http://schemas.microsoft.com/office/drawing/2014/main" id="{4F3B2435-C77A-21D9-70A6-77F65A3678DC}"/>
                </a:ext>
              </a:extLst>
            </p:cNvPr>
            <p:cNvSpPr/>
            <p:nvPr/>
          </p:nvSpPr>
          <p:spPr>
            <a:xfrm>
              <a:off x="4076111" y="5187241"/>
              <a:ext cx="595208" cy="1267672"/>
            </a:xfrm>
            <a:custGeom>
              <a:avLst/>
              <a:gdLst>
                <a:gd name="connsiteX0" fmla="*/ 594314 w 595208"/>
                <a:gd name="connsiteY0" fmla="*/ 709 h 1267672"/>
                <a:gd name="connsiteX1" fmla="*/ 229189 w 595208"/>
                <a:gd name="connsiteY1" fmla="*/ 543634 h 1267672"/>
                <a:gd name="connsiteX2" fmla="*/ 32339 w 595208"/>
                <a:gd name="connsiteY2" fmla="*/ 1032584 h 1267672"/>
                <a:gd name="connsiteX3" fmla="*/ 3764 w 595208"/>
                <a:gd name="connsiteY3" fmla="*/ 1267534 h 1267672"/>
                <a:gd name="connsiteX4" fmla="*/ 70439 w 595208"/>
                <a:gd name="connsiteY4" fmla="*/ 1004009 h 1267672"/>
                <a:gd name="connsiteX5" fmla="*/ 184739 w 595208"/>
                <a:gd name="connsiteY5" fmla="*/ 610309 h 1267672"/>
                <a:gd name="connsiteX6" fmla="*/ 114889 w 595208"/>
                <a:gd name="connsiteY6" fmla="*/ 661109 h 1267672"/>
                <a:gd name="connsiteX7" fmla="*/ 594314 w 595208"/>
                <a:gd name="connsiteY7" fmla="*/ 709 h 126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5208" h="1267672">
                  <a:moveTo>
                    <a:pt x="594314" y="709"/>
                  </a:moveTo>
                  <a:cubicBezTo>
                    <a:pt x="613364" y="-18870"/>
                    <a:pt x="322851" y="371655"/>
                    <a:pt x="229189" y="543634"/>
                  </a:cubicBezTo>
                  <a:cubicBezTo>
                    <a:pt x="135526" y="715613"/>
                    <a:pt x="69910" y="911934"/>
                    <a:pt x="32339" y="1032584"/>
                  </a:cubicBezTo>
                  <a:cubicBezTo>
                    <a:pt x="-5232" y="1153234"/>
                    <a:pt x="-2586" y="1272296"/>
                    <a:pt x="3764" y="1267534"/>
                  </a:cubicBezTo>
                  <a:cubicBezTo>
                    <a:pt x="10114" y="1262772"/>
                    <a:pt x="40277" y="1113546"/>
                    <a:pt x="70439" y="1004009"/>
                  </a:cubicBezTo>
                  <a:cubicBezTo>
                    <a:pt x="100601" y="894472"/>
                    <a:pt x="177331" y="667459"/>
                    <a:pt x="184739" y="610309"/>
                  </a:cubicBezTo>
                  <a:cubicBezTo>
                    <a:pt x="192147" y="553159"/>
                    <a:pt x="50331" y="758476"/>
                    <a:pt x="114889" y="661109"/>
                  </a:cubicBezTo>
                  <a:cubicBezTo>
                    <a:pt x="179447" y="563742"/>
                    <a:pt x="575264" y="20288"/>
                    <a:pt x="594314" y="7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5" name="フリーフォーム 1134">
              <a:extLst>
                <a:ext uri="{FF2B5EF4-FFF2-40B4-BE49-F238E27FC236}">
                  <a16:creationId xmlns:a16="http://schemas.microsoft.com/office/drawing/2014/main" id="{DB66907A-1C73-F327-58D9-EACB7C29158C}"/>
                </a:ext>
              </a:extLst>
            </p:cNvPr>
            <p:cNvSpPr/>
            <p:nvPr/>
          </p:nvSpPr>
          <p:spPr>
            <a:xfrm>
              <a:off x="3857625" y="4813146"/>
              <a:ext cx="1027719" cy="920943"/>
            </a:xfrm>
            <a:custGeom>
              <a:avLst/>
              <a:gdLst>
                <a:gd name="connsiteX0" fmla="*/ 1025525 w 1027719"/>
                <a:gd name="connsiteY0" fmla="*/ 3329 h 920943"/>
                <a:gd name="connsiteX1" fmla="*/ 415925 w 1027719"/>
                <a:gd name="connsiteY1" fmla="*/ 619279 h 920943"/>
                <a:gd name="connsiteX2" fmla="*/ 473075 w 1027719"/>
                <a:gd name="connsiteY2" fmla="*/ 536729 h 920943"/>
                <a:gd name="connsiteX3" fmla="*/ 288925 w 1027719"/>
                <a:gd name="connsiteY3" fmla="*/ 673254 h 920943"/>
                <a:gd name="connsiteX4" fmla="*/ 0 w 1027719"/>
                <a:gd name="connsiteY4" fmla="*/ 920904 h 920943"/>
                <a:gd name="connsiteX5" fmla="*/ 285750 w 1027719"/>
                <a:gd name="connsiteY5" fmla="*/ 654204 h 920943"/>
                <a:gd name="connsiteX6" fmla="*/ 161925 w 1027719"/>
                <a:gd name="connsiteY6" fmla="*/ 720879 h 920943"/>
                <a:gd name="connsiteX7" fmla="*/ 657225 w 1027719"/>
                <a:gd name="connsiteY7" fmla="*/ 358929 h 920943"/>
                <a:gd name="connsiteX8" fmla="*/ 622300 w 1027719"/>
                <a:gd name="connsiteY8" fmla="*/ 371629 h 920943"/>
                <a:gd name="connsiteX9" fmla="*/ 1025525 w 1027719"/>
                <a:gd name="connsiteY9" fmla="*/ 3329 h 920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7719" h="920943">
                  <a:moveTo>
                    <a:pt x="1025525" y="3329"/>
                  </a:moveTo>
                  <a:cubicBezTo>
                    <a:pt x="991129" y="44604"/>
                    <a:pt x="508000" y="530379"/>
                    <a:pt x="415925" y="619279"/>
                  </a:cubicBezTo>
                  <a:cubicBezTo>
                    <a:pt x="323850" y="708179"/>
                    <a:pt x="494242" y="527733"/>
                    <a:pt x="473075" y="536729"/>
                  </a:cubicBezTo>
                  <a:cubicBezTo>
                    <a:pt x="451908" y="545725"/>
                    <a:pt x="367771" y="609225"/>
                    <a:pt x="288925" y="673254"/>
                  </a:cubicBezTo>
                  <a:cubicBezTo>
                    <a:pt x="210079" y="737283"/>
                    <a:pt x="529" y="924079"/>
                    <a:pt x="0" y="920904"/>
                  </a:cubicBezTo>
                  <a:cubicBezTo>
                    <a:pt x="-529" y="917729"/>
                    <a:pt x="258762" y="687542"/>
                    <a:pt x="285750" y="654204"/>
                  </a:cubicBezTo>
                  <a:cubicBezTo>
                    <a:pt x="312737" y="620867"/>
                    <a:pt x="100013" y="770091"/>
                    <a:pt x="161925" y="720879"/>
                  </a:cubicBezTo>
                  <a:cubicBezTo>
                    <a:pt x="223837" y="671667"/>
                    <a:pt x="580496" y="417137"/>
                    <a:pt x="657225" y="358929"/>
                  </a:cubicBezTo>
                  <a:cubicBezTo>
                    <a:pt x="733954" y="300721"/>
                    <a:pt x="565150" y="426133"/>
                    <a:pt x="622300" y="371629"/>
                  </a:cubicBezTo>
                  <a:cubicBezTo>
                    <a:pt x="679450" y="317125"/>
                    <a:pt x="1059921" y="-37946"/>
                    <a:pt x="1025525" y="33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6" name="フリーフォーム 1135">
              <a:extLst>
                <a:ext uri="{FF2B5EF4-FFF2-40B4-BE49-F238E27FC236}">
                  <a16:creationId xmlns:a16="http://schemas.microsoft.com/office/drawing/2014/main" id="{57195D25-2A7F-E6BB-C39D-DA219A8881FE}"/>
                </a:ext>
              </a:extLst>
            </p:cNvPr>
            <p:cNvSpPr/>
            <p:nvPr/>
          </p:nvSpPr>
          <p:spPr>
            <a:xfrm>
              <a:off x="3667139" y="5463896"/>
              <a:ext cx="398188" cy="1161671"/>
            </a:xfrm>
            <a:custGeom>
              <a:avLst/>
              <a:gdLst>
                <a:gd name="connsiteX0" fmla="*/ 234936 w 398188"/>
                <a:gd name="connsiteY0" fmla="*/ 279 h 1161671"/>
                <a:gd name="connsiteX1" fmla="*/ 41261 w 398188"/>
                <a:gd name="connsiteY1" fmla="*/ 393979 h 1161671"/>
                <a:gd name="connsiteX2" fmla="*/ 41261 w 398188"/>
                <a:gd name="connsiteY2" fmla="*/ 362229 h 1161671"/>
                <a:gd name="connsiteX3" fmla="*/ 79361 w 398188"/>
                <a:gd name="connsiteY3" fmla="*/ 663854 h 1161671"/>
                <a:gd name="connsiteX4" fmla="*/ 82536 w 398188"/>
                <a:gd name="connsiteY4" fmla="*/ 625754 h 1161671"/>
                <a:gd name="connsiteX5" fmla="*/ 374636 w 398188"/>
                <a:gd name="connsiteY5" fmla="*/ 1124229 h 1161671"/>
                <a:gd name="connsiteX6" fmla="*/ 339711 w 398188"/>
                <a:gd name="connsiteY6" fmla="*/ 1051204 h 1161671"/>
                <a:gd name="connsiteX7" fmla="*/ 15861 w 398188"/>
                <a:gd name="connsiteY7" fmla="*/ 457479 h 1161671"/>
                <a:gd name="connsiteX8" fmla="*/ 50786 w 398188"/>
                <a:gd name="connsiteY8" fmla="*/ 470179 h 1161671"/>
                <a:gd name="connsiteX9" fmla="*/ 57136 w 398188"/>
                <a:gd name="connsiteY9" fmla="*/ 317779 h 1161671"/>
                <a:gd name="connsiteX10" fmla="*/ 34911 w 398188"/>
                <a:gd name="connsiteY10" fmla="*/ 330479 h 1161671"/>
                <a:gd name="connsiteX11" fmla="*/ 234936 w 398188"/>
                <a:gd name="connsiteY11" fmla="*/ 279 h 1161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8188" h="1161671">
                  <a:moveTo>
                    <a:pt x="234936" y="279"/>
                  </a:moveTo>
                  <a:cubicBezTo>
                    <a:pt x="235994" y="10862"/>
                    <a:pt x="73540" y="333654"/>
                    <a:pt x="41261" y="393979"/>
                  </a:cubicBezTo>
                  <a:cubicBezTo>
                    <a:pt x="8982" y="454304"/>
                    <a:pt x="34911" y="317250"/>
                    <a:pt x="41261" y="362229"/>
                  </a:cubicBezTo>
                  <a:cubicBezTo>
                    <a:pt x="47611" y="407208"/>
                    <a:pt x="72482" y="619933"/>
                    <a:pt x="79361" y="663854"/>
                  </a:cubicBezTo>
                  <a:cubicBezTo>
                    <a:pt x="86240" y="707775"/>
                    <a:pt x="33323" y="549025"/>
                    <a:pt x="82536" y="625754"/>
                  </a:cubicBezTo>
                  <a:cubicBezTo>
                    <a:pt x="131748" y="702483"/>
                    <a:pt x="331774" y="1053321"/>
                    <a:pt x="374636" y="1124229"/>
                  </a:cubicBezTo>
                  <a:cubicBezTo>
                    <a:pt x="417498" y="1195137"/>
                    <a:pt x="399507" y="1162329"/>
                    <a:pt x="339711" y="1051204"/>
                  </a:cubicBezTo>
                  <a:cubicBezTo>
                    <a:pt x="279915" y="940079"/>
                    <a:pt x="64015" y="554317"/>
                    <a:pt x="15861" y="457479"/>
                  </a:cubicBezTo>
                  <a:cubicBezTo>
                    <a:pt x="-32293" y="360642"/>
                    <a:pt x="43907" y="493462"/>
                    <a:pt x="50786" y="470179"/>
                  </a:cubicBezTo>
                  <a:cubicBezTo>
                    <a:pt x="57665" y="446896"/>
                    <a:pt x="59782" y="341062"/>
                    <a:pt x="57136" y="317779"/>
                  </a:cubicBezTo>
                  <a:cubicBezTo>
                    <a:pt x="54490" y="294496"/>
                    <a:pt x="6865" y="378104"/>
                    <a:pt x="34911" y="330479"/>
                  </a:cubicBezTo>
                  <a:cubicBezTo>
                    <a:pt x="62957" y="282854"/>
                    <a:pt x="233878" y="-10304"/>
                    <a:pt x="234936" y="2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7" name="フリーフォーム 1136">
              <a:extLst>
                <a:ext uri="{FF2B5EF4-FFF2-40B4-BE49-F238E27FC236}">
                  <a16:creationId xmlns:a16="http://schemas.microsoft.com/office/drawing/2014/main" id="{22AB61BC-2982-51D3-2222-209394256B76}"/>
                </a:ext>
              </a:extLst>
            </p:cNvPr>
            <p:cNvSpPr/>
            <p:nvPr/>
          </p:nvSpPr>
          <p:spPr>
            <a:xfrm>
              <a:off x="3173875" y="5881921"/>
              <a:ext cx="595359" cy="1452318"/>
            </a:xfrm>
            <a:custGeom>
              <a:avLst/>
              <a:gdLst>
                <a:gd name="connsiteX0" fmla="*/ 7475 w 595359"/>
                <a:gd name="connsiteY0" fmla="*/ 23579 h 1452318"/>
                <a:gd name="connsiteX1" fmla="*/ 274175 w 595359"/>
                <a:gd name="connsiteY1" fmla="*/ 776054 h 1452318"/>
                <a:gd name="connsiteX2" fmla="*/ 242425 w 595359"/>
                <a:gd name="connsiteY2" fmla="*/ 699854 h 1452318"/>
                <a:gd name="connsiteX3" fmla="*/ 566275 w 595359"/>
                <a:gd name="connsiteY3" fmla="*/ 1379304 h 1452318"/>
                <a:gd name="connsiteX4" fmla="*/ 531350 w 595359"/>
                <a:gd name="connsiteY4" fmla="*/ 1325329 h 1452318"/>
                <a:gd name="connsiteX5" fmla="*/ 137650 w 595359"/>
                <a:gd name="connsiteY5" fmla="*/ 420454 h 1452318"/>
                <a:gd name="connsiteX6" fmla="*/ 432925 w 595359"/>
                <a:gd name="connsiteY6" fmla="*/ 1211029 h 1452318"/>
                <a:gd name="connsiteX7" fmla="*/ 191625 w 595359"/>
                <a:gd name="connsiteY7" fmla="*/ 699854 h 1452318"/>
                <a:gd name="connsiteX8" fmla="*/ 83675 w 595359"/>
                <a:gd name="connsiteY8" fmla="*/ 233129 h 1452318"/>
                <a:gd name="connsiteX9" fmla="*/ 7475 w 595359"/>
                <a:gd name="connsiteY9" fmla="*/ 23579 h 145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5359" h="1452318">
                  <a:moveTo>
                    <a:pt x="7475" y="23579"/>
                  </a:moveTo>
                  <a:cubicBezTo>
                    <a:pt x="39225" y="114066"/>
                    <a:pt x="235017" y="663342"/>
                    <a:pt x="274175" y="776054"/>
                  </a:cubicBezTo>
                  <a:cubicBezTo>
                    <a:pt x="313333" y="888766"/>
                    <a:pt x="193742" y="599313"/>
                    <a:pt x="242425" y="699854"/>
                  </a:cubicBezTo>
                  <a:cubicBezTo>
                    <a:pt x="291108" y="800395"/>
                    <a:pt x="518121" y="1275058"/>
                    <a:pt x="566275" y="1379304"/>
                  </a:cubicBezTo>
                  <a:cubicBezTo>
                    <a:pt x="614429" y="1483550"/>
                    <a:pt x="602787" y="1485137"/>
                    <a:pt x="531350" y="1325329"/>
                  </a:cubicBezTo>
                  <a:cubicBezTo>
                    <a:pt x="459913" y="1165521"/>
                    <a:pt x="154054" y="439504"/>
                    <a:pt x="137650" y="420454"/>
                  </a:cubicBezTo>
                  <a:cubicBezTo>
                    <a:pt x="121246" y="401404"/>
                    <a:pt x="423929" y="1164462"/>
                    <a:pt x="432925" y="1211029"/>
                  </a:cubicBezTo>
                  <a:cubicBezTo>
                    <a:pt x="441921" y="1257596"/>
                    <a:pt x="249833" y="862837"/>
                    <a:pt x="191625" y="699854"/>
                  </a:cubicBezTo>
                  <a:cubicBezTo>
                    <a:pt x="133417" y="536871"/>
                    <a:pt x="113837" y="341608"/>
                    <a:pt x="83675" y="233129"/>
                  </a:cubicBezTo>
                  <a:cubicBezTo>
                    <a:pt x="53513" y="124650"/>
                    <a:pt x="-24275" y="-66908"/>
                    <a:pt x="7475" y="235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8" name="フリーフォーム 1137">
              <a:extLst>
                <a:ext uri="{FF2B5EF4-FFF2-40B4-BE49-F238E27FC236}">
                  <a16:creationId xmlns:a16="http://schemas.microsoft.com/office/drawing/2014/main" id="{2364EFE1-D7CA-609E-7A5D-3CE3A5339F01}"/>
                </a:ext>
              </a:extLst>
            </p:cNvPr>
            <p:cNvSpPr/>
            <p:nvPr/>
          </p:nvSpPr>
          <p:spPr>
            <a:xfrm>
              <a:off x="5219267" y="5137116"/>
              <a:ext cx="533833" cy="1078999"/>
            </a:xfrm>
            <a:custGeom>
              <a:avLst/>
              <a:gdLst>
                <a:gd name="connsiteX0" fmla="*/ 397308 w 533833"/>
                <a:gd name="connsiteY0" fmla="*/ 34 h 1078999"/>
                <a:gd name="connsiteX1" fmla="*/ 406833 w 533833"/>
                <a:gd name="connsiteY1" fmla="*/ 355634 h 1078999"/>
                <a:gd name="connsiteX2" fmla="*/ 511608 w 533833"/>
                <a:gd name="connsiteY2" fmla="*/ 231809 h 1078999"/>
                <a:gd name="connsiteX3" fmla="*/ 289358 w 533833"/>
                <a:gd name="connsiteY3" fmla="*/ 546134 h 1078999"/>
                <a:gd name="connsiteX4" fmla="*/ 286183 w 533833"/>
                <a:gd name="connsiteY4" fmla="*/ 485809 h 1078999"/>
                <a:gd name="connsiteX5" fmla="*/ 251258 w 533833"/>
                <a:gd name="connsiteY5" fmla="*/ 768384 h 1078999"/>
                <a:gd name="connsiteX6" fmla="*/ 225858 w 533833"/>
                <a:gd name="connsiteY6" fmla="*/ 644559 h 1078999"/>
                <a:gd name="connsiteX7" fmla="*/ 232208 w 533833"/>
                <a:gd name="connsiteY7" fmla="*/ 841409 h 1078999"/>
                <a:gd name="connsiteX8" fmla="*/ 433 w 533833"/>
                <a:gd name="connsiteY8" fmla="*/ 1070009 h 1078999"/>
                <a:gd name="connsiteX9" fmla="*/ 175058 w 533833"/>
                <a:gd name="connsiteY9" fmla="*/ 511209 h 1078999"/>
                <a:gd name="connsiteX10" fmla="*/ 203633 w 533833"/>
                <a:gd name="connsiteY10" fmla="*/ 568359 h 1078999"/>
                <a:gd name="connsiteX11" fmla="*/ 359208 w 533833"/>
                <a:gd name="connsiteY11" fmla="*/ 390559 h 1078999"/>
                <a:gd name="connsiteX12" fmla="*/ 533833 w 533833"/>
                <a:gd name="connsiteY12" fmla="*/ 269909 h 1078999"/>
                <a:gd name="connsiteX13" fmla="*/ 359208 w 533833"/>
                <a:gd name="connsiteY13" fmla="*/ 333409 h 1078999"/>
                <a:gd name="connsiteX14" fmla="*/ 397308 w 533833"/>
                <a:gd name="connsiteY14" fmla="*/ 34 h 1078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833" h="1078999">
                  <a:moveTo>
                    <a:pt x="397308" y="34"/>
                  </a:moveTo>
                  <a:cubicBezTo>
                    <a:pt x="405245" y="3738"/>
                    <a:pt x="387783" y="317005"/>
                    <a:pt x="406833" y="355634"/>
                  </a:cubicBezTo>
                  <a:cubicBezTo>
                    <a:pt x="425883" y="394263"/>
                    <a:pt x="531187" y="200059"/>
                    <a:pt x="511608" y="231809"/>
                  </a:cubicBezTo>
                  <a:cubicBezTo>
                    <a:pt x="492029" y="263559"/>
                    <a:pt x="326929" y="503801"/>
                    <a:pt x="289358" y="546134"/>
                  </a:cubicBezTo>
                  <a:cubicBezTo>
                    <a:pt x="251787" y="588467"/>
                    <a:pt x="292533" y="448767"/>
                    <a:pt x="286183" y="485809"/>
                  </a:cubicBezTo>
                  <a:cubicBezTo>
                    <a:pt x="279833" y="522851"/>
                    <a:pt x="261312" y="741926"/>
                    <a:pt x="251258" y="768384"/>
                  </a:cubicBezTo>
                  <a:cubicBezTo>
                    <a:pt x="241204" y="794842"/>
                    <a:pt x="229033" y="632388"/>
                    <a:pt x="225858" y="644559"/>
                  </a:cubicBezTo>
                  <a:cubicBezTo>
                    <a:pt x="222683" y="656730"/>
                    <a:pt x="269779" y="770501"/>
                    <a:pt x="232208" y="841409"/>
                  </a:cubicBezTo>
                  <a:cubicBezTo>
                    <a:pt x="194637" y="912317"/>
                    <a:pt x="9958" y="1125042"/>
                    <a:pt x="433" y="1070009"/>
                  </a:cubicBezTo>
                  <a:cubicBezTo>
                    <a:pt x="-9092" y="1014976"/>
                    <a:pt x="141191" y="594817"/>
                    <a:pt x="175058" y="511209"/>
                  </a:cubicBezTo>
                  <a:cubicBezTo>
                    <a:pt x="208925" y="427601"/>
                    <a:pt x="172941" y="588467"/>
                    <a:pt x="203633" y="568359"/>
                  </a:cubicBezTo>
                  <a:cubicBezTo>
                    <a:pt x="234325" y="548251"/>
                    <a:pt x="304175" y="440301"/>
                    <a:pt x="359208" y="390559"/>
                  </a:cubicBezTo>
                  <a:cubicBezTo>
                    <a:pt x="414241" y="340817"/>
                    <a:pt x="533833" y="279434"/>
                    <a:pt x="533833" y="269909"/>
                  </a:cubicBezTo>
                  <a:cubicBezTo>
                    <a:pt x="533833" y="260384"/>
                    <a:pt x="384079" y="370451"/>
                    <a:pt x="359208" y="333409"/>
                  </a:cubicBezTo>
                  <a:cubicBezTo>
                    <a:pt x="334337" y="296367"/>
                    <a:pt x="389371" y="-3670"/>
                    <a:pt x="397308" y="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9" name="フリーフォーム 1138">
              <a:extLst>
                <a:ext uri="{FF2B5EF4-FFF2-40B4-BE49-F238E27FC236}">
                  <a16:creationId xmlns:a16="http://schemas.microsoft.com/office/drawing/2014/main" id="{020236C7-5D15-9253-4CD6-1911F4F20918}"/>
                </a:ext>
              </a:extLst>
            </p:cNvPr>
            <p:cNvSpPr/>
            <p:nvPr/>
          </p:nvSpPr>
          <p:spPr>
            <a:xfrm>
              <a:off x="4770119" y="6190906"/>
              <a:ext cx="452897" cy="811083"/>
            </a:xfrm>
            <a:custGeom>
              <a:avLst/>
              <a:gdLst>
                <a:gd name="connsiteX0" fmla="*/ 452756 w 452897"/>
                <a:gd name="connsiteY0" fmla="*/ 344 h 811083"/>
                <a:gd name="connsiteX1" fmla="*/ 230506 w 452897"/>
                <a:gd name="connsiteY1" fmla="*/ 321019 h 811083"/>
                <a:gd name="connsiteX2" fmla="*/ 132081 w 452897"/>
                <a:gd name="connsiteY2" fmla="*/ 508344 h 811083"/>
                <a:gd name="connsiteX3" fmla="*/ 195581 w 452897"/>
                <a:gd name="connsiteY3" fmla="*/ 435319 h 811083"/>
                <a:gd name="connsiteX4" fmla="*/ 5081 w 452897"/>
                <a:gd name="connsiteY4" fmla="*/ 797269 h 811083"/>
                <a:gd name="connsiteX5" fmla="*/ 78106 w 452897"/>
                <a:gd name="connsiteY5" fmla="*/ 686144 h 811083"/>
                <a:gd name="connsiteX6" fmla="*/ 322581 w 452897"/>
                <a:gd name="connsiteY6" fmla="*/ 225769 h 811083"/>
                <a:gd name="connsiteX7" fmla="*/ 265431 w 452897"/>
                <a:gd name="connsiteY7" fmla="*/ 257519 h 811083"/>
                <a:gd name="connsiteX8" fmla="*/ 452756 w 452897"/>
                <a:gd name="connsiteY8" fmla="*/ 344 h 811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2897" h="811083">
                  <a:moveTo>
                    <a:pt x="452756" y="344"/>
                  </a:moveTo>
                  <a:cubicBezTo>
                    <a:pt x="446935" y="10927"/>
                    <a:pt x="283952" y="236352"/>
                    <a:pt x="230506" y="321019"/>
                  </a:cubicBezTo>
                  <a:cubicBezTo>
                    <a:pt x="177060" y="405686"/>
                    <a:pt x="137902" y="489294"/>
                    <a:pt x="132081" y="508344"/>
                  </a:cubicBezTo>
                  <a:cubicBezTo>
                    <a:pt x="126260" y="527394"/>
                    <a:pt x="216748" y="387165"/>
                    <a:pt x="195581" y="435319"/>
                  </a:cubicBezTo>
                  <a:cubicBezTo>
                    <a:pt x="174414" y="483473"/>
                    <a:pt x="24660" y="755465"/>
                    <a:pt x="5081" y="797269"/>
                  </a:cubicBezTo>
                  <a:cubicBezTo>
                    <a:pt x="-14498" y="839073"/>
                    <a:pt x="25189" y="781394"/>
                    <a:pt x="78106" y="686144"/>
                  </a:cubicBezTo>
                  <a:cubicBezTo>
                    <a:pt x="131023" y="590894"/>
                    <a:pt x="291360" y="297206"/>
                    <a:pt x="322581" y="225769"/>
                  </a:cubicBezTo>
                  <a:cubicBezTo>
                    <a:pt x="353802" y="154332"/>
                    <a:pt x="248498" y="288740"/>
                    <a:pt x="265431" y="257519"/>
                  </a:cubicBezTo>
                  <a:cubicBezTo>
                    <a:pt x="282364" y="226298"/>
                    <a:pt x="458577" y="-10239"/>
                    <a:pt x="452756" y="3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1" name="フリーフォーム 1140">
              <a:extLst>
                <a:ext uri="{FF2B5EF4-FFF2-40B4-BE49-F238E27FC236}">
                  <a16:creationId xmlns:a16="http://schemas.microsoft.com/office/drawing/2014/main" id="{454339B5-8C17-F0FE-12EC-F705B7CCC047}"/>
                </a:ext>
              </a:extLst>
            </p:cNvPr>
            <p:cNvSpPr/>
            <p:nvPr/>
          </p:nvSpPr>
          <p:spPr>
            <a:xfrm>
              <a:off x="4715971" y="6804400"/>
              <a:ext cx="148160" cy="920949"/>
            </a:xfrm>
            <a:custGeom>
              <a:avLst/>
              <a:gdLst>
                <a:gd name="connsiteX0" fmla="*/ 148129 w 148160"/>
                <a:gd name="connsiteY0" fmla="*/ 2800 h 920949"/>
                <a:gd name="connsiteX1" fmla="*/ 27479 w 148160"/>
                <a:gd name="connsiteY1" fmla="*/ 139325 h 920949"/>
                <a:gd name="connsiteX2" fmla="*/ 40179 w 148160"/>
                <a:gd name="connsiteY2" fmla="*/ 117100 h 920949"/>
                <a:gd name="connsiteX3" fmla="*/ 49704 w 148160"/>
                <a:gd name="connsiteY3" fmla="*/ 294900 h 920949"/>
                <a:gd name="connsiteX4" fmla="*/ 33829 w 148160"/>
                <a:gd name="connsiteY4" fmla="*/ 526675 h 920949"/>
                <a:gd name="connsiteX5" fmla="*/ 129079 w 148160"/>
                <a:gd name="connsiteY5" fmla="*/ 901325 h 920949"/>
                <a:gd name="connsiteX6" fmla="*/ 113204 w 148160"/>
                <a:gd name="connsiteY6" fmla="*/ 806075 h 920949"/>
                <a:gd name="connsiteX7" fmla="*/ 14779 w 148160"/>
                <a:gd name="connsiteY7" fmla="*/ 279025 h 920949"/>
                <a:gd name="connsiteX8" fmla="*/ 14779 w 148160"/>
                <a:gd name="connsiteY8" fmla="*/ 285375 h 920949"/>
                <a:gd name="connsiteX9" fmla="*/ 148129 w 148160"/>
                <a:gd name="connsiteY9" fmla="*/ 2800 h 920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8160" h="920949">
                  <a:moveTo>
                    <a:pt x="148129" y="2800"/>
                  </a:moveTo>
                  <a:cubicBezTo>
                    <a:pt x="150246" y="-21542"/>
                    <a:pt x="45471" y="120275"/>
                    <a:pt x="27479" y="139325"/>
                  </a:cubicBezTo>
                  <a:cubicBezTo>
                    <a:pt x="9487" y="158375"/>
                    <a:pt x="36475" y="91171"/>
                    <a:pt x="40179" y="117100"/>
                  </a:cubicBezTo>
                  <a:cubicBezTo>
                    <a:pt x="43883" y="143029"/>
                    <a:pt x="50762" y="226638"/>
                    <a:pt x="49704" y="294900"/>
                  </a:cubicBezTo>
                  <a:cubicBezTo>
                    <a:pt x="48646" y="363162"/>
                    <a:pt x="20600" y="425604"/>
                    <a:pt x="33829" y="526675"/>
                  </a:cubicBezTo>
                  <a:cubicBezTo>
                    <a:pt x="47058" y="627746"/>
                    <a:pt x="115850" y="854758"/>
                    <a:pt x="129079" y="901325"/>
                  </a:cubicBezTo>
                  <a:cubicBezTo>
                    <a:pt x="142308" y="947892"/>
                    <a:pt x="132254" y="909792"/>
                    <a:pt x="113204" y="806075"/>
                  </a:cubicBezTo>
                  <a:cubicBezTo>
                    <a:pt x="94154" y="702358"/>
                    <a:pt x="14779" y="279025"/>
                    <a:pt x="14779" y="279025"/>
                  </a:cubicBezTo>
                  <a:cubicBezTo>
                    <a:pt x="-1625" y="192242"/>
                    <a:pt x="-7975" y="329825"/>
                    <a:pt x="14779" y="285375"/>
                  </a:cubicBezTo>
                  <a:cubicBezTo>
                    <a:pt x="37533" y="240925"/>
                    <a:pt x="146012" y="27142"/>
                    <a:pt x="148129" y="28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2" name="フリーフォーム 1141">
              <a:extLst>
                <a:ext uri="{FF2B5EF4-FFF2-40B4-BE49-F238E27FC236}">
                  <a16:creationId xmlns:a16="http://schemas.microsoft.com/office/drawing/2014/main" id="{EEB6DAD6-9E5C-BBE9-420A-6B3DF0614A21}"/>
                </a:ext>
              </a:extLst>
            </p:cNvPr>
            <p:cNvSpPr/>
            <p:nvPr/>
          </p:nvSpPr>
          <p:spPr>
            <a:xfrm>
              <a:off x="4106235" y="5565414"/>
              <a:ext cx="561333" cy="993646"/>
            </a:xfrm>
            <a:custGeom>
              <a:avLst/>
              <a:gdLst>
                <a:gd name="connsiteX0" fmla="*/ 561015 w 561333"/>
                <a:gd name="connsiteY0" fmla="*/ 361 h 993646"/>
                <a:gd name="connsiteX1" fmla="*/ 287965 w 561333"/>
                <a:gd name="connsiteY1" fmla="*/ 419461 h 993646"/>
                <a:gd name="connsiteX2" fmla="*/ 329240 w 561333"/>
                <a:gd name="connsiteY2" fmla="*/ 346436 h 993646"/>
                <a:gd name="connsiteX3" fmla="*/ 5390 w 561333"/>
                <a:gd name="connsiteY3" fmla="*/ 981436 h 993646"/>
                <a:gd name="connsiteX4" fmla="*/ 141915 w 561333"/>
                <a:gd name="connsiteY4" fmla="*/ 733786 h 993646"/>
                <a:gd name="connsiteX5" fmla="*/ 338765 w 561333"/>
                <a:gd name="connsiteY5" fmla="*/ 352786 h 993646"/>
                <a:gd name="connsiteX6" fmla="*/ 561015 w 561333"/>
                <a:gd name="connsiteY6" fmla="*/ 361 h 993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333" h="993646">
                  <a:moveTo>
                    <a:pt x="561015" y="361"/>
                  </a:moveTo>
                  <a:cubicBezTo>
                    <a:pt x="552548" y="11473"/>
                    <a:pt x="326594" y="361782"/>
                    <a:pt x="287965" y="419461"/>
                  </a:cubicBezTo>
                  <a:cubicBezTo>
                    <a:pt x="249336" y="477140"/>
                    <a:pt x="376336" y="252773"/>
                    <a:pt x="329240" y="346436"/>
                  </a:cubicBezTo>
                  <a:cubicBezTo>
                    <a:pt x="282144" y="440099"/>
                    <a:pt x="36611" y="916878"/>
                    <a:pt x="5390" y="981436"/>
                  </a:cubicBezTo>
                  <a:cubicBezTo>
                    <a:pt x="-25831" y="1045994"/>
                    <a:pt x="86352" y="838561"/>
                    <a:pt x="141915" y="733786"/>
                  </a:cubicBezTo>
                  <a:cubicBezTo>
                    <a:pt x="197477" y="629011"/>
                    <a:pt x="270503" y="468673"/>
                    <a:pt x="338765" y="352786"/>
                  </a:cubicBezTo>
                  <a:cubicBezTo>
                    <a:pt x="407027" y="236899"/>
                    <a:pt x="569482" y="-10751"/>
                    <a:pt x="561015" y="3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3" name="フリーフォーム 1142">
              <a:extLst>
                <a:ext uri="{FF2B5EF4-FFF2-40B4-BE49-F238E27FC236}">
                  <a16:creationId xmlns:a16="http://schemas.microsoft.com/office/drawing/2014/main" id="{9354A8F7-D139-D42D-7C28-9B5F433900F8}"/>
                </a:ext>
              </a:extLst>
            </p:cNvPr>
            <p:cNvSpPr/>
            <p:nvPr/>
          </p:nvSpPr>
          <p:spPr>
            <a:xfrm>
              <a:off x="3273419" y="6588771"/>
              <a:ext cx="902680" cy="1511124"/>
            </a:xfrm>
            <a:custGeom>
              <a:avLst/>
              <a:gdLst>
                <a:gd name="connsiteX0" fmla="*/ 898531 w 902680"/>
                <a:gd name="connsiteY0" fmla="*/ 15229 h 1511124"/>
                <a:gd name="connsiteX1" fmla="*/ 428631 w 902680"/>
                <a:gd name="connsiteY1" fmla="*/ 755004 h 1511124"/>
                <a:gd name="connsiteX2" fmla="*/ 479431 w 902680"/>
                <a:gd name="connsiteY2" fmla="*/ 688329 h 1511124"/>
                <a:gd name="connsiteX3" fmla="*/ 111131 w 902680"/>
                <a:gd name="connsiteY3" fmla="*/ 1396354 h 1511124"/>
                <a:gd name="connsiteX4" fmla="*/ 6 w 902680"/>
                <a:gd name="connsiteY4" fmla="*/ 1504304 h 1511124"/>
                <a:gd name="connsiteX5" fmla="*/ 114306 w 902680"/>
                <a:gd name="connsiteY5" fmla="*/ 1336029 h 1511124"/>
                <a:gd name="connsiteX6" fmla="*/ 568331 w 902680"/>
                <a:gd name="connsiteY6" fmla="*/ 399404 h 1511124"/>
                <a:gd name="connsiteX7" fmla="*/ 488956 w 902680"/>
                <a:gd name="connsiteY7" fmla="*/ 516879 h 1511124"/>
                <a:gd name="connsiteX8" fmla="*/ 790581 w 902680"/>
                <a:gd name="connsiteY8" fmla="*/ 8879 h 1511124"/>
                <a:gd name="connsiteX9" fmla="*/ 666756 w 902680"/>
                <a:gd name="connsiteY9" fmla="*/ 234304 h 1511124"/>
                <a:gd name="connsiteX10" fmla="*/ 898531 w 902680"/>
                <a:gd name="connsiteY10" fmla="*/ 15229 h 1511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2680" h="1511124">
                  <a:moveTo>
                    <a:pt x="898531" y="15229"/>
                  </a:moveTo>
                  <a:cubicBezTo>
                    <a:pt x="858844" y="102012"/>
                    <a:pt x="498481" y="642821"/>
                    <a:pt x="428631" y="755004"/>
                  </a:cubicBezTo>
                  <a:cubicBezTo>
                    <a:pt x="358781" y="867187"/>
                    <a:pt x="532348" y="581437"/>
                    <a:pt x="479431" y="688329"/>
                  </a:cubicBezTo>
                  <a:cubicBezTo>
                    <a:pt x="426514" y="795221"/>
                    <a:pt x="191035" y="1260358"/>
                    <a:pt x="111131" y="1396354"/>
                  </a:cubicBezTo>
                  <a:cubicBezTo>
                    <a:pt x="31227" y="1532350"/>
                    <a:pt x="-523" y="1514358"/>
                    <a:pt x="6" y="1504304"/>
                  </a:cubicBezTo>
                  <a:cubicBezTo>
                    <a:pt x="535" y="1494250"/>
                    <a:pt x="19585" y="1520179"/>
                    <a:pt x="114306" y="1336029"/>
                  </a:cubicBezTo>
                  <a:cubicBezTo>
                    <a:pt x="209027" y="1151879"/>
                    <a:pt x="505889" y="535929"/>
                    <a:pt x="568331" y="399404"/>
                  </a:cubicBezTo>
                  <a:cubicBezTo>
                    <a:pt x="630773" y="262879"/>
                    <a:pt x="451914" y="581967"/>
                    <a:pt x="488956" y="516879"/>
                  </a:cubicBezTo>
                  <a:cubicBezTo>
                    <a:pt x="525998" y="451791"/>
                    <a:pt x="760948" y="55975"/>
                    <a:pt x="790581" y="8879"/>
                  </a:cubicBezTo>
                  <a:cubicBezTo>
                    <a:pt x="820214" y="-38217"/>
                    <a:pt x="652998" y="227425"/>
                    <a:pt x="666756" y="234304"/>
                  </a:cubicBezTo>
                  <a:cubicBezTo>
                    <a:pt x="680514" y="241183"/>
                    <a:pt x="938218" y="-71554"/>
                    <a:pt x="898531" y="152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4" name="フリーフォーム 1143">
              <a:extLst>
                <a:ext uri="{FF2B5EF4-FFF2-40B4-BE49-F238E27FC236}">
                  <a16:creationId xmlns:a16="http://schemas.microsoft.com/office/drawing/2014/main" id="{42B8DEC2-1ED0-A113-26D2-E6267522C4E1}"/>
                </a:ext>
              </a:extLst>
            </p:cNvPr>
            <p:cNvSpPr/>
            <p:nvPr/>
          </p:nvSpPr>
          <p:spPr>
            <a:xfrm>
              <a:off x="4381496" y="7282845"/>
              <a:ext cx="658143" cy="1567076"/>
            </a:xfrm>
            <a:custGeom>
              <a:avLst/>
              <a:gdLst>
                <a:gd name="connsiteX0" fmla="*/ 650879 w 658143"/>
                <a:gd name="connsiteY0" fmla="*/ 762605 h 1567076"/>
                <a:gd name="connsiteX1" fmla="*/ 415929 w 658143"/>
                <a:gd name="connsiteY1" fmla="*/ 1143605 h 1567076"/>
                <a:gd name="connsiteX2" fmla="*/ 295279 w 658143"/>
                <a:gd name="connsiteY2" fmla="*/ 1461105 h 1567076"/>
                <a:gd name="connsiteX3" fmla="*/ 171454 w 658143"/>
                <a:gd name="connsiteY3" fmla="*/ 1546830 h 1567076"/>
                <a:gd name="connsiteX4" fmla="*/ 123829 w 658143"/>
                <a:gd name="connsiteY4" fmla="*/ 1553180 h 1567076"/>
                <a:gd name="connsiteX5" fmla="*/ 228604 w 658143"/>
                <a:gd name="connsiteY5" fmla="*/ 1384905 h 1567076"/>
                <a:gd name="connsiteX6" fmla="*/ 4 w 658143"/>
                <a:gd name="connsiteY6" fmla="*/ 1448405 h 1567076"/>
                <a:gd name="connsiteX7" fmla="*/ 222254 w 658143"/>
                <a:gd name="connsiteY7" fmla="*/ 41880 h 1567076"/>
                <a:gd name="connsiteX8" fmla="*/ 317504 w 658143"/>
                <a:gd name="connsiteY8" fmla="*/ 343505 h 1567076"/>
                <a:gd name="connsiteX9" fmla="*/ 371479 w 658143"/>
                <a:gd name="connsiteY9" fmla="*/ 60930 h 1567076"/>
                <a:gd name="connsiteX10" fmla="*/ 460379 w 658143"/>
                <a:gd name="connsiteY10" fmla="*/ 410180 h 1567076"/>
                <a:gd name="connsiteX11" fmla="*/ 587379 w 658143"/>
                <a:gd name="connsiteY11" fmla="*/ 676880 h 1567076"/>
                <a:gd name="connsiteX12" fmla="*/ 650879 w 658143"/>
                <a:gd name="connsiteY12" fmla="*/ 762605 h 1567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8143" h="1567076">
                  <a:moveTo>
                    <a:pt x="650879" y="762605"/>
                  </a:moveTo>
                  <a:cubicBezTo>
                    <a:pt x="622304" y="840392"/>
                    <a:pt x="475196" y="1027188"/>
                    <a:pt x="415929" y="1143605"/>
                  </a:cubicBezTo>
                  <a:cubicBezTo>
                    <a:pt x="356662" y="1260022"/>
                    <a:pt x="336025" y="1393901"/>
                    <a:pt x="295279" y="1461105"/>
                  </a:cubicBezTo>
                  <a:cubicBezTo>
                    <a:pt x="254533" y="1528309"/>
                    <a:pt x="200029" y="1531484"/>
                    <a:pt x="171454" y="1546830"/>
                  </a:cubicBezTo>
                  <a:cubicBezTo>
                    <a:pt x="142879" y="1562176"/>
                    <a:pt x="114304" y="1580167"/>
                    <a:pt x="123829" y="1553180"/>
                  </a:cubicBezTo>
                  <a:cubicBezTo>
                    <a:pt x="133354" y="1526193"/>
                    <a:pt x="249241" y="1402367"/>
                    <a:pt x="228604" y="1384905"/>
                  </a:cubicBezTo>
                  <a:cubicBezTo>
                    <a:pt x="207967" y="1367443"/>
                    <a:pt x="1062" y="1672242"/>
                    <a:pt x="4" y="1448405"/>
                  </a:cubicBezTo>
                  <a:cubicBezTo>
                    <a:pt x="-1054" y="1224568"/>
                    <a:pt x="169337" y="226030"/>
                    <a:pt x="222254" y="41880"/>
                  </a:cubicBezTo>
                  <a:cubicBezTo>
                    <a:pt x="275171" y="-142270"/>
                    <a:pt x="292633" y="340330"/>
                    <a:pt x="317504" y="343505"/>
                  </a:cubicBezTo>
                  <a:cubicBezTo>
                    <a:pt x="342375" y="346680"/>
                    <a:pt x="347666" y="49817"/>
                    <a:pt x="371479" y="60930"/>
                  </a:cubicBezTo>
                  <a:cubicBezTo>
                    <a:pt x="395291" y="72042"/>
                    <a:pt x="424396" y="307522"/>
                    <a:pt x="460379" y="410180"/>
                  </a:cubicBezTo>
                  <a:cubicBezTo>
                    <a:pt x="496362" y="512838"/>
                    <a:pt x="558275" y="621847"/>
                    <a:pt x="587379" y="676880"/>
                  </a:cubicBezTo>
                  <a:cubicBezTo>
                    <a:pt x="616483" y="731913"/>
                    <a:pt x="679454" y="684818"/>
                    <a:pt x="650879" y="7626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5" name="フリーフォーム 1144">
              <a:extLst>
                <a:ext uri="{FF2B5EF4-FFF2-40B4-BE49-F238E27FC236}">
                  <a16:creationId xmlns:a16="http://schemas.microsoft.com/office/drawing/2014/main" id="{417EF072-4A98-CC83-125C-5627D5126C85}"/>
                </a:ext>
              </a:extLst>
            </p:cNvPr>
            <p:cNvSpPr/>
            <p:nvPr/>
          </p:nvSpPr>
          <p:spPr>
            <a:xfrm>
              <a:off x="4210639" y="7333869"/>
              <a:ext cx="404117" cy="1421000"/>
            </a:xfrm>
            <a:custGeom>
              <a:avLst/>
              <a:gdLst>
                <a:gd name="connsiteX0" fmla="*/ 402636 w 404117"/>
                <a:gd name="connsiteY0" fmla="*/ 13081 h 1421000"/>
                <a:gd name="connsiteX1" fmla="*/ 97836 w 404117"/>
                <a:gd name="connsiteY1" fmla="*/ 927481 h 1421000"/>
                <a:gd name="connsiteX2" fmla="*/ 5761 w 404117"/>
                <a:gd name="connsiteY2" fmla="*/ 1410081 h 1421000"/>
                <a:gd name="connsiteX3" fmla="*/ 34336 w 404117"/>
                <a:gd name="connsiteY3" fmla="*/ 1171956 h 1421000"/>
                <a:gd name="connsiteX4" fmla="*/ 234361 w 404117"/>
                <a:gd name="connsiteY4" fmla="*/ 168656 h 1421000"/>
                <a:gd name="connsiteX5" fmla="*/ 215311 w 404117"/>
                <a:gd name="connsiteY5" fmla="*/ 371856 h 1421000"/>
                <a:gd name="connsiteX6" fmla="*/ 402636 w 404117"/>
                <a:gd name="connsiteY6" fmla="*/ 13081 h 142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4117" h="1421000">
                  <a:moveTo>
                    <a:pt x="402636" y="13081"/>
                  </a:moveTo>
                  <a:cubicBezTo>
                    <a:pt x="383057" y="105685"/>
                    <a:pt x="163982" y="694648"/>
                    <a:pt x="97836" y="927481"/>
                  </a:cubicBezTo>
                  <a:cubicBezTo>
                    <a:pt x="31690" y="1160314"/>
                    <a:pt x="16344" y="1369335"/>
                    <a:pt x="5761" y="1410081"/>
                  </a:cubicBezTo>
                  <a:cubicBezTo>
                    <a:pt x="-4822" y="1450827"/>
                    <a:pt x="-3764" y="1378860"/>
                    <a:pt x="34336" y="1171956"/>
                  </a:cubicBezTo>
                  <a:cubicBezTo>
                    <a:pt x="72436" y="965052"/>
                    <a:pt x="204199" y="302006"/>
                    <a:pt x="234361" y="168656"/>
                  </a:cubicBezTo>
                  <a:cubicBezTo>
                    <a:pt x="264523" y="35306"/>
                    <a:pt x="188853" y="394610"/>
                    <a:pt x="215311" y="371856"/>
                  </a:cubicBezTo>
                  <a:cubicBezTo>
                    <a:pt x="241769" y="349102"/>
                    <a:pt x="422215" y="-79523"/>
                    <a:pt x="402636" y="130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6" name="フリーフォーム 1145">
              <a:extLst>
                <a:ext uri="{FF2B5EF4-FFF2-40B4-BE49-F238E27FC236}">
                  <a16:creationId xmlns:a16="http://schemas.microsoft.com/office/drawing/2014/main" id="{0334E64E-7700-E66D-9F14-7BC4C3DC1D02}"/>
                </a:ext>
              </a:extLst>
            </p:cNvPr>
            <p:cNvSpPr/>
            <p:nvPr/>
          </p:nvSpPr>
          <p:spPr>
            <a:xfrm>
              <a:off x="3949301" y="8658225"/>
              <a:ext cx="343370" cy="593729"/>
            </a:xfrm>
            <a:custGeom>
              <a:avLst/>
              <a:gdLst>
                <a:gd name="connsiteX0" fmla="*/ 343299 w 343370"/>
                <a:gd name="connsiteY0" fmla="*/ 0 h 593729"/>
                <a:gd name="connsiteX1" fmla="*/ 105174 w 343370"/>
                <a:gd name="connsiteY1" fmla="*/ 454025 h 593729"/>
                <a:gd name="connsiteX2" fmla="*/ 399 w 343370"/>
                <a:gd name="connsiteY2" fmla="*/ 593725 h 593729"/>
                <a:gd name="connsiteX3" fmla="*/ 79774 w 343370"/>
                <a:gd name="connsiteY3" fmla="*/ 457200 h 593729"/>
                <a:gd name="connsiteX4" fmla="*/ 343299 w 343370"/>
                <a:gd name="connsiteY4" fmla="*/ 0 h 593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3370" h="593729">
                  <a:moveTo>
                    <a:pt x="343299" y="0"/>
                  </a:moveTo>
                  <a:cubicBezTo>
                    <a:pt x="347532" y="-529"/>
                    <a:pt x="162324" y="355071"/>
                    <a:pt x="105174" y="454025"/>
                  </a:cubicBezTo>
                  <a:cubicBezTo>
                    <a:pt x="48024" y="552979"/>
                    <a:pt x="4632" y="593196"/>
                    <a:pt x="399" y="593725"/>
                  </a:cubicBezTo>
                  <a:cubicBezTo>
                    <a:pt x="-3834" y="594254"/>
                    <a:pt x="25799" y="551921"/>
                    <a:pt x="79774" y="457200"/>
                  </a:cubicBezTo>
                  <a:cubicBezTo>
                    <a:pt x="133749" y="362479"/>
                    <a:pt x="339066" y="529"/>
                    <a:pt x="34329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7" name="フリーフォーム 1146">
              <a:extLst>
                <a:ext uri="{FF2B5EF4-FFF2-40B4-BE49-F238E27FC236}">
                  <a16:creationId xmlns:a16="http://schemas.microsoft.com/office/drawing/2014/main" id="{99664F98-805A-7634-3A22-D0A7337DDD21}"/>
                </a:ext>
              </a:extLst>
            </p:cNvPr>
            <p:cNvSpPr/>
            <p:nvPr/>
          </p:nvSpPr>
          <p:spPr>
            <a:xfrm>
              <a:off x="3502258" y="8691127"/>
              <a:ext cx="521607" cy="639928"/>
            </a:xfrm>
            <a:custGeom>
              <a:avLst/>
              <a:gdLst>
                <a:gd name="connsiteX0" fmla="*/ 517292 w 521607"/>
                <a:gd name="connsiteY0" fmla="*/ 36948 h 639928"/>
                <a:gd name="connsiteX1" fmla="*/ 501417 w 521607"/>
                <a:gd name="connsiteY1" fmla="*/ 87748 h 639928"/>
                <a:gd name="connsiteX2" fmla="*/ 428392 w 521607"/>
                <a:gd name="connsiteY2" fmla="*/ 560823 h 639928"/>
                <a:gd name="connsiteX3" fmla="*/ 317267 w 521607"/>
                <a:gd name="connsiteY3" fmla="*/ 637023 h 639928"/>
                <a:gd name="connsiteX4" fmla="*/ 158517 w 521607"/>
                <a:gd name="connsiteY4" fmla="*/ 617973 h 639928"/>
                <a:gd name="connsiteX5" fmla="*/ 2942 w 521607"/>
                <a:gd name="connsiteY5" fmla="*/ 560823 h 639928"/>
                <a:gd name="connsiteX6" fmla="*/ 301392 w 521607"/>
                <a:gd name="connsiteY6" fmla="*/ 605273 h 639928"/>
                <a:gd name="connsiteX7" fmla="*/ 279167 w 521607"/>
                <a:gd name="connsiteY7" fmla="*/ 602098 h 639928"/>
                <a:gd name="connsiteX8" fmla="*/ 422042 w 521607"/>
                <a:gd name="connsiteY8" fmla="*/ 506848 h 639928"/>
                <a:gd name="connsiteX9" fmla="*/ 434742 w 521607"/>
                <a:gd name="connsiteY9" fmla="*/ 497323 h 639928"/>
                <a:gd name="connsiteX10" fmla="*/ 517292 w 521607"/>
                <a:gd name="connsiteY10" fmla="*/ 36948 h 639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1607" h="639928">
                  <a:moveTo>
                    <a:pt x="517292" y="36948"/>
                  </a:moveTo>
                  <a:cubicBezTo>
                    <a:pt x="528404" y="-31314"/>
                    <a:pt x="516234" y="436"/>
                    <a:pt x="501417" y="87748"/>
                  </a:cubicBezTo>
                  <a:cubicBezTo>
                    <a:pt x="486600" y="175060"/>
                    <a:pt x="459084" y="469277"/>
                    <a:pt x="428392" y="560823"/>
                  </a:cubicBezTo>
                  <a:cubicBezTo>
                    <a:pt x="397700" y="652369"/>
                    <a:pt x="362246" y="627498"/>
                    <a:pt x="317267" y="637023"/>
                  </a:cubicBezTo>
                  <a:cubicBezTo>
                    <a:pt x="272288" y="646548"/>
                    <a:pt x="210904" y="630673"/>
                    <a:pt x="158517" y="617973"/>
                  </a:cubicBezTo>
                  <a:cubicBezTo>
                    <a:pt x="106129" y="605273"/>
                    <a:pt x="-20871" y="562940"/>
                    <a:pt x="2942" y="560823"/>
                  </a:cubicBezTo>
                  <a:cubicBezTo>
                    <a:pt x="26755" y="558706"/>
                    <a:pt x="255354" y="598394"/>
                    <a:pt x="301392" y="605273"/>
                  </a:cubicBezTo>
                  <a:cubicBezTo>
                    <a:pt x="347429" y="612152"/>
                    <a:pt x="259059" y="618502"/>
                    <a:pt x="279167" y="602098"/>
                  </a:cubicBezTo>
                  <a:cubicBezTo>
                    <a:pt x="299275" y="585694"/>
                    <a:pt x="396113" y="524310"/>
                    <a:pt x="422042" y="506848"/>
                  </a:cubicBezTo>
                  <a:cubicBezTo>
                    <a:pt x="447971" y="489386"/>
                    <a:pt x="420984" y="576698"/>
                    <a:pt x="434742" y="497323"/>
                  </a:cubicBezTo>
                  <a:cubicBezTo>
                    <a:pt x="448500" y="417948"/>
                    <a:pt x="506180" y="105210"/>
                    <a:pt x="517292" y="369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8" name="フリーフォーム 1147">
              <a:extLst>
                <a:ext uri="{FF2B5EF4-FFF2-40B4-BE49-F238E27FC236}">
                  <a16:creationId xmlns:a16="http://schemas.microsoft.com/office/drawing/2014/main" id="{A4B9BD7D-F848-3459-EF89-C154CF926606}"/>
                </a:ext>
              </a:extLst>
            </p:cNvPr>
            <p:cNvSpPr/>
            <p:nvPr/>
          </p:nvSpPr>
          <p:spPr>
            <a:xfrm>
              <a:off x="2601541" y="8919938"/>
              <a:ext cx="927611" cy="371875"/>
            </a:xfrm>
            <a:custGeom>
              <a:avLst/>
              <a:gdLst>
                <a:gd name="connsiteX0" fmla="*/ 5134 w 927611"/>
                <a:gd name="connsiteY0" fmla="*/ 71662 h 371875"/>
                <a:gd name="connsiteX1" fmla="*/ 665534 w 927611"/>
                <a:gd name="connsiteY1" fmla="*/ 14512 h 371875"/>
                <a:gd name="connsiteX2" fmla="*/ 605209 w 927611"/>
                <a:gd name="connsiteY2" fmla="*/ 33562 h 371875"/>
                <a:gd name="connsiteX3" fmla="*/ 910009 w 927611"/>
                <a:gd name="connsiteY3" fmla="*/ 357412 h 371875"/>
                <a:gd name="connsiteX4" fmla="*/ 843334 w 927611"/>
                <a:gd name="connsiteY4" fmla="*/ 293912 h 371875"/>
                <a:gd name="connsiteX5" fmla="*/ 449634 w 927611"/>
                <a:gd name="connsiteY5" fmla="*/ 100237 h 371875"/>
                <a:gd name="connsiteX6" fmla="*/ 773484 w 927611"/>
                <a:gd name="connsiteY6" fmla="*/ 198662 h 371875"/>
                <a:gd name="connsiteX7" fmla="*/ 535359 w 927611"/>
                <a:gd name="connsiteY7" fmla="*/ 87537 h 371875"/>
                <a:gd name="connsiteX8" fmla="*/ 367084 w 927611"/>
                <a:gd name="connsiteY8" fmla="*/ 87537 h 371875"/>
                <a:gd name="connsiteX9" fmla="*/ 5134 w 927611"/>
                <a:gd name="connsiteY9" fmla="*/ 71662 h 371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7611" h="371875">
                  <a:moveTo>
                    <a:pt x="5134" y="71662"/>
                  </a:moveTo>
                  <a:cubicBezTo>
                    <a:pt x="54876" y="59491"/>
                    <a:pt x="565522" y="20862"/>
                    <a:pt x="665534" y="14512"/>
                  </a:cubicBezTo>
                  <a:cubicBezTo>
                    <a:pt x="765546" y="8162"/>
                    <a:pt x="564463" y="-23588"/>
                    <a:pt x="605209" y="33562"/>
                  </a:cubicBezTo>
                  <a:cubicBezTo>
                    <a:pt x="645955" y="90712"/>
                    <a:pt x="870322" y="314020"/>
                    <a:pt x="910009" y="357412"/>
                  </a:cubicBezTo>
                  <a:cubicBezTo>
                    <a:pt x="949697" y="400804"/>
                    <a:pt x="920063" y="336775"/>
                    <a:pt x="843334" y="293912"/>
                  </a:cubicBezTo>
                  <a:cubicBezTo>
                    <a:pt x="766605" y="251049"/>
                    <a:pt x="461276" y="116112"/>
                    <a:pt x="449634" y="100237"/>
                  </a:cubicBezTo>
                  <a:cubicBezTo>
                    <a:pt x="437992" y="84362"/>
                    <a:pt x="759197" y="200779"/>
                    <a:pt x="773484" y="198662"/>
                  </a:cubicBezTo>
                  <a:cubicBezTo>
                    <a:pt x="787772" y="196545"/>
                    <a:pt x="603092" y="106058"/>
                    <a:pt x="535359" y="87537"/>
                  </a:cubicBezTo>
                  <a:cubicBezTo>
                    <a:pt x="467626" y="69016"/>
                    <a:pt x="452809" y="89654"/>
                    <a:pt x="367084" y="87537"/>
                  </a:cubicBezTo>
                  <a:cubicBezTo>
                    <a:pt x="281359" y="85420"/>
                    <a:pt x="-44608" y="83833"/>
                    <a:pt x="5134" y="716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9" name="フリーフォーム 1148">
              <a:extLst>
                <a:ext uri="{FF2B5EF4-FFF2-40B4-BE49-F238E27FC236}">
                  <a16:creationId xmlns:a16="http://schemas.microsoft.com/office/drawing/2014/main" id="{7521C3D1-84CF-EBDB-EB26-E8BAC1AF9D9B}"/>
                </a:ext>
              </a:extLst>
            </p:cNvPr>
            <p:cNvSpPr/>
            <p:nvPr/>
          </p:nvSpPr>
          <p:spPr>
            <a:xfrm>
              <a:off x="1382961" y="6754299"/>
              <a:ext cx="862598" cy="1354652"/>
            </a:xfrm>
            <a:custGeom>
              <a:avLst/>
              <a:gdLst>
                <a:gd name="connsiteX0" fmla="*/ 861764 w 862598"/>
                <a:gd name="connsiteY0" fmla="*/ 5276 h 1354652"/>
                <a:gd name="connsiteX1" fmla="*/ 271214 w 862598"/>
                <a:gd name="connsiteY1" fmla="*/ 589476 h 1354652"/>
                <a:gd name="connsiteX2" fmla="*/ 417264 w 862598"/>
                <a:gd name="connsiteY2" fmla="*/ 491051 h 1354652"/>
                <a:gd name="connsiteX3" fmla="*/ 226764 w 862598"/>
                <a:gd name="connsiteY3" fmla="*/ 783151 h 1354652"/>
                <a:gd name="connsiteX4" fmla="*/ 595064 w 862598"/>
                <a:gd name="connsiteY4" fmla="*/ 579951 h 1354652"/>
                <a:gd name="connsiteX5" fmla="*/ 239464 w 862598"/>
                <a:gd name="connsiteY5" fmla="*/ 1018101 h 1354652"/>
                <a:gd name="connsiteX6" fmla="*/ 131514 w 862598"/>
                <a:gd name="connsiteY6" fmla="*/ 1214951 h 1354652"/>
                <a:gd name="connsiteX7" fmla="*/ 518864 w 862598"/>
                <a:gd name="connsiteY7" fmla="*/ 1018101 h 1354652"/>
                <a:gd name="connsiteX8" fmla="*/ 10864 w 862598"/>
                <a:gd name="connsiteY8" fmla="*/ 1354651 h 1354652"/>
                <a:gd name="connsiteX9" fmla="*/ 179139 w 862598"/>
                <a:gd name="connsiteY9" fmla="*/ 1021276 h 1354652"/>
                <a:gd name="connsiteX10" fmla="*/ 274389 w 862598"/>
                <a:gd name="connsiteY10" fmla="*/ 456126 h 1354652"/>
                <a:gd name="connsiteX11" fmla="*/ 185489 w 862598"/>
                <a:gd name="connsiteY11" fmla="*/ 586301 h 1354652"/>
                <a:gd name="connsiteX12" fmla="*/ 506164 w 862598"/>
                <a:gd name="connsiteY12" fmla="*/ 125926 h 1354652"/>
                <a:gd name="connsiteX13" fmla="*/ 331539 w 862598"/>
                <a:gd name="connsiteY13" fmla="*/ 319601 h 1354652"/>
                <a:gd name="connsiteX14" fmla="*/ 515689 w 862598"/>
                <a:gd name="connsiteY14" fmla="*/ 243401 h 1354652"/>
                <a:gd name="connsiteX15" fmla="*/ 404564 w 862598"/>
                <a:gd name="connsiteY15" fmla="*/ 297376 h 1354652"/>
                <a:gd name="connsiteX16" fmla="*/ 861764 w 862598"/>
                <a:gd name="connsiteY16" fmla="*/ 5276 h 1354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62598" h="1354652">
                  <a:moveTo>
                    <a:pt x="861764" y="5276"/>
                  </a:moveTo>
                  <a:cubicBezTo>
                    <a:pt x="839539" y="53959"/>
                    <a:pt x="345297" y="508514"/>
                    <a:pt x="271214" y="589476"/>
                  </a:cubicBezTo>
                  <a:cubicBezTo>
                    <a:pt x="197131" y="670439"/>
                    <a:pt x="424672" y="458772"/>
                    <a:pt x="417264" y="491051"/>
                  </a:cubicBezTo>
                  <a:cubicBezTo>
                    <a:pt x="409856" y="523330"/>
                    <a:pt x="197131" y="768334"/>
                    <a:pt x="226764" y="783151"/>
                  </a:cubicBezTo>
                  <a:cubicBezTo>
                    <a:pt x="256397" y="797968"/>
                    <a:pt x="592947" y="540793"/>
                    <a:pt x="595064" y="579951"/>
                  </a:cubicBezTo>
                  <a:cubicBezTo>
                    <a:pt x="597181" y="619109"/>
                    <a:pt x="316722" y="912268"/>
                    <a:pt x="239464" y="1018101"/>
                  </a:cubicBezTo>
                  <a:cubicBezTo>
                    <a:pt x="162206" y="1123934"/>
                    <a:pt x="84947" y="1214951"/>
                    <a:pt x="131514" y="1214951"/>
                  </a:cubicBezTo>
                  <a:cubicBezTo>
                    <a:pt x="178081" y="1214951"/>
                    <a:pt x="538972" y="994818"/>
                    <a:pt x="518864" y="1018101"/>
                  </a:cubicBezTo>
                  <a:cubicBezTo>
                    <a:pt x="498756" y="1041384"/>
                    <a:pt x="67485" y="1354122"/>
                    <a:pt x="10864" y="1354651"/>
                  </a:cubicBezTo>
                  <a:cubicBezTo>
                    <a:pt x="-45757" y="1355180"/>
                    <a:pt x="135218" y="1171030"/>
                    <a:pt x="179139" y="1021276"/>
                  </a:cubicBezTo>
                  <a:cubicBezTo>
                    <a:pt x="223060" y="871522"/>
                    <a:pt x="273331" y="528622"/>
                    <a:pt x="274389" y="456126"/>
                  </a:cubicBezTo>
                  <a:cubicBezTo>
                    <a:pt x="275447" y="383630"/>
                    <a:pt x="146860" y="641334"/>
                    <a:pt x="185489" y="586301"/>
                  </a:cubicBezTo>
                  <a:cubicBezTo>
                    <a:pt x="224118" y="531268"/>
                    <a:pt x="481822" y="170376"/>
                    <a:pt x="506164" y="125926"/>
                  </a:cubicBezTo>
                  <a:cubicBezTo>
                    <a:pt x="530506" y="81476"/>
                    <a:pt x="329952" y="300022"/>
                    <a:pt x="331539" y="319601"/>
                  </a:cubicBezTo>
                  <a:cubicBezTo>
                    <a:pt x="333126" y="339180"/>
                    <a:pt x="503518" y="247105"/>
                    <a:pt x="515689" y="243401"/>
                  </a:cubicBezTo>
                  <a:cubicBezTo>
                    <a:pt x="527860" y="239697"/>
                    <a:pt x="353764" y="334947"/>
                    <a:pt x="404564" y="297376"/>
                  </a:cubicBezTo>
                  <a:cubicBezTo>
                    <a:pt x="455364" y="259805"/>
                    <a:pt x="883989" y="-43407"/>
                    <a:pt x="861764" y="52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0" name="フリーフォーム 1149">
              <a:extLst>
                <a:ext uri="{FF2B5EF4-FFF2-40B4-BE49-F238E27FC236}">
                  <a16:creationId xmlns:a16="http://schemas.microsoft.com/office/drawing/2014/main" id="{7B5E1BCF-BCAD-BD31-9BA2-4F080246C054}"/>
                </a:ext>
              </a:extLst>
            </p:cNvPr>
            <p:cNvSpPr/>
            <p:nvPr/>
          </p:nvSpPr>
          <p:spPr>
            <a:xfrm>
              <a:off x="1335425" y="7467424"/>
              <a:ext cx="424561" cy="1185868"/>
            </a:xfrm>
            <a:custGeom>
              <a:avLst/>
              <a:gdLst>
                <a:gd name="connsiteX0" fmla="*/ 274300 w 424561"/>
                <a:gd name="connsiteY0" fmla="*/ 6526 h 1185868"/>
                <a:gd name="connsiteX1" fmla="*/ 7600 w 424561"/>
                <a:gd name="connsiteY1" fmla="*/ 705026 h 1185868"/>
                <a:gd name="connsiteX2" fmla="*/ 80625 w 424561"/>
                <a:gd name="connsiteY2" fmla="*/ 1178101 h 1185868"/>
                <a:gd name="connsiteX3" fmla="*/ 163175 w 424561"/>
                <a:gd name="connsiteY3" fmla="*/ 1009826 h 1185868"/>
                <a:gd name="connsiteX4" fmla="*/ 414000 w 424561"/>
                <a:gd name="connsiteY4" fmla="*/ 1152701 h 1185868"/>
                <a:gd name="connsiteX5" fmla="*/ 379075 w 424561"/>
                <a:gd name="connsiteY5" fmla="*/ 647876 h 1185868"/>
                <a:gd name="connsiteX6" fmla="*/ 391775 w 424561"/>
                <a:gd name="connsiteY6" fmla="*/ 530401 h 1185868"/>
                <a:gd name="connsiteX7" fmla="*/ 137775 w 424561"/>
                <a:gd name="connsiteY7" fmla="*/ 628826 h 1185868"/>
                <a:gd name="connsiteX8" fmla="*/ 217150 w 424561"/>
                <a:gd name="connsiteY8" fmla="*/ 368476 h 1185868"/>
                <a:gd name="connsiteX9" fmla="*/ 274300 w 424561"/>
                <a:gd name="connsiteY9" fmla="*/ 6526 h 1185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4561" h="1185868">
                  <a:moveTo>
                    <a:pt x="274300" y="6526"/>
                  </a:moveTo>
                  <a:cubicBezTo>
                    <a:pt x="239375" y="62618"/>
                    <a:pt x="39879" y="509764"/>
                    <a:pt x="7600" y="705026"/>
                  </a:cubicBezTo>
                  <a:cubicBezTo>
                    <a:pt x="-24679" y="900288"/>
                    <a:pt x="54696" y="1127301"/>
                    <a:pt x="80625" y="1178101"/>
                  </a:cubicBezTo>
                  <a:cubicBezTo>
                    <a:pt x="106554" y="1228901"/>
                    <a:pt x="107612" y="1014059"/>
                    <a:pt x="163175" y="1009826"/>
                  </a:cubicBezTo>
                  <a:cubicBezTo>
                    <a:pt x="218738" y="1005593"/>
                    <a:pt x="378017" y="1213026"/>
                    <a:pt x="414000" y="1152701"/>
                  </a:cubicBezTo>
                  <a:cubicBezTo>
                    <a:pt x="449983" y="1092376"/>
                    <a:pt x="382779" y="751592"/>
                    <a:pt x="379075" y="647876"/>
                  </a:cubicBezTo>
                  <a:cubicBezTo>
                    <a:pt x="375371" y="544160"/>
                    <a:pt x="431992" y="533576"/>
                    <a:pt x="391775" y="530401"/>
                  </a:cubicBezTo>
                  <a:cubicBezTo>
                    <a:pt x="351558" y="527226"/>
                    <a:pt x="166879" y="655814"/>
                    <a:pt x="137775" y="628826"/>
                  </a:cubicBezTo>
                  <a:cubicBezTo>
                    <a:pt x="108671" y="601839"/>
                    <a:pt x="195983" y="465314"/>
                    <a:pt x="217150" y="368476"/>
                  </a:cubicBezTo>
                  <a:cubicBezTo>
                    <a:pt x="238317" y="271638"/>
                    <a:pt x="309225" y="-49566"/>
                    <a:pt x="274300" y="65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1" name="フリーフォーム 1150">
              <a:extLst>
                <a:ext uri="{FF2B5EF4-FFF2-40B4-BE49-F238E27FC236}">
                  <a16:creationId xmlns:a16="http://schemas.microsoft.com/office/drawing/2014/main" id="{CDEE33B7-AD6A-20F6-27D3-265E94088EFE}"/>
                </a:ext>
              </a:extLst>
            </p:cNvPr>
            <p:cNvSpPr/>
            <p:nvPr/>
          </p:nvSpPr>
          <p:spPr>
            <a:xfrm>
              <a:off x="1878796" y="7238962"/>
              <a:ext cx="489759" cy="929297"/>
            </a:xfrm>
            <a:custGeom>
              <a:avLst/>
              <a:gdLst>
                <a:gd name="connsiteX0" fmla="*/ 489754 w 489759"/>
                <a:gd name="connsiteY0" fmla="*/ 38 h 929297"/>
                <a:gd name="connsiteX1" fmla="*/ 77004 w 489759"/>
                <a:gd name="connsiteY1" fmla="*/ 269913 h 929297"/>
                <a:gd name="connsiteX2" fmla="*/ 121454 w 489759"/>
                <a:gd name="connsiteY2" fmla="*/ 250863 h 929297"/>
                <a:gd name="connsiteX3" fmla="*/ 86529 w 489759"/>
                <a:gd name="connsiteY3" fmla="*/ 295313 h 929297"/>
                <a:gd name="connsiteX4" fmla="*/ 67479 w 489759"/>
                <a:gd name="connsiteY4" fmla="*/ 679488 h 929297"/>
                <a:gd name="connsiteX5" fmla="*/ 61129 w 489759"/>
                <a:gd name="connsiteY5" fmla="*/ 635038 h 929297"/>
                <a:gd name="connsiteX6" fmla="*/ 178604 w 489759"/>
                <a:gd name="connsiteY6" fmla="*/ 920788 h 929297"/>
                <a:gd name="connsiteX7" fmla="*/ 143679 w 489759"/>
                <a:gd name="connsiteY7" fmla="*/ 809663 h 929297"/>
                <a:gd name="connsiteX8" fmla="*/ 7154 w 489759"/>
                <a:gd name="connsiteY8" fmla="*/ 365163 h 929297"/>
                <a:gd name="connsiteX9" fmla="*/ 26204 w 489759"/>
                <a:gd name="connsiteY9" fmla="*/ 396913 h 929297"/>
                <a:gd name="connsiteX10" fmla="*/ 86529 w 489759"/>
                <a:gd name="connsiteY10" fmla="*/ 250863 h 929297"/>
                <a:gd name="connsiteX11" fmla="*/ 489754 w 489759"/>
                <a:gd name="connsiteY11" fmla="*/ 38 h 92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9759" h="929297">
                  <a:moveTo>
                    <a:pt x="489754" y="38"/>
                  </a:moveTo>
                  <a:cubicBezTo>
                    <a:pt x="488167" y="3213"/>
                    <a:pt x="138387" y="228109"/>
                    <a:pt x="77004" y="269913"/>
                  </a:cubicBezTo>
                  <a:cubicBezTo>
                    <a:pt x="15621" y="311717"/>
                    <a:pt x="119867" y="246630"/>
                    <a:pt x="121454" y="250863"/>
                  </a:cubicBezTo>
                  <a:cubicBezTo>
                    <a:pt x="123041" y="255096"/>
                    <a:pt x="95525" y="223876"/>
                    <a:pt x="86529" y="295313"/>
                  </a:cubicBezTo>
                  <a:cubicBezTo>
                    <a:pt x="77533" y="366750"/>
                    <a:pt x="71712" y="622867"/>
                    <a:pt x="67479" y="679488"/>
                  </a:cubicBezTo>
                  <a:cubicBezTo>
                    <a:pt x="63246" y="736109"/>
                    <a:pt x="42608" y="594821"/>
                    <a:pt x="61129" y="635038"/>
                  </a:cubicBezTo>
                  <a:cubicBezTo>
                    <a:pt x="79650" y="675255"/>
                    <a:pt x="164846" y="891684"/>
                    <a:pt x="178604" y="920788"/>
                  </a:cubicBezTo>
                  <a:cubicBezTo>
                    <a:pt x="192362" y="949892"/>
                    <a:pt x="172254" y="902267"/>
                    <a:pt x="143679" y="809663"/>
                  </a:cubicBezTo>
                  <a:cubicBezTo>
                    <a:pt x="115104" y="717059"/>
                    <a:pt x="26733" y="433955"/>
                    <a:pt x="7154" y="365163"/>
                  </a:cubicBezTo>
                  <a:cubicBezTo>
                    <a:pt x="-12425" y="296371"/>
                    <a:pt x="12975" y="415963"/>
                    <a:pt x="26204" y="396913"/>
                  </a:cubicBezTo>
                  <a:cubicBezTo>
                    <a:pt x="39433" y="377863"/>
                    <a:pt x="7683" y="311717"/>
                    <a:pt x="86529" y="250863"/>
                  </a:cubicBezTo>
                  <a:cubicBezTo>
                    <a:pt x="165375" y="190009"/>
                    <a:pt x="491341" y="-3137"/>
                    <a:pt x="489754" y="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2" name="フリーフォーム 1151">
              <a:extLst>
                <a:ext uri="{FF2B5EF4-FFF2-40B4-BE49-F238E27FC236}">
                  <a16:creationId xmlns:a16="http://schemas.microsoft.com/office/drawing/2014/main" id="{00366065-9934-47A4-0EF0-8E5944C360C2}"/>
                </a:ext>
              </a:extLst>
            </p:cNvPr>
            <p:cNvSpPr/>
            <p:nvPr/>
          </p:nvSpPr>
          <p:spPr>
            <a:xfrm>
              <a:off x="1958596" y="8365332"/>
              <a:ext cx="536604" cy="213929"/>
            </a:xfrm>
            <a:custGeom>
              <a:avLst/>
              <a:gdLst>
                <a:gd name="connsiteX0" fmla="*/ 379 w 536604"/>
                <a:gd name="connsiteY0" fmla="*/ 156368 h 213929"/>
                <a:gd name="connsiteX1" fmla="*/ 203579 w 536604"/>
                <a:gd name="connsiteY1" fmla="*/ 127793 h 213929"/>
                <a:gd name="connsiteX2" fmla="*/ 533779 w 536604"/>
                <a:gd name="connsiteY2" fmla="*/ 793 h 213929"/>
                <a:gd name="connsiteX3" fmla="*/ 371854 w 536604"/>
                <a:gd name="connsiteY3" fmla="*/ 70643 h 213929"/>
                <a:gd name="connsiteX4" fmla="*/ 60704 w 536604"/>
                <a:gd name="connsiteY4" fmla="*/ 210343 h 213929"/>
                <a:gd name="connsiteX5" fmla="*/ 149604 w 536604"/>
                <a:gd name="connsiteY5" fmla="*/ 172243 h 213929"/>
                <a:gd name="connsiteX6" fmla="*/ 379 w 536604"/>
                <a:gd name="connsiteY6" fmla="*/ 156368 h 213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6604" h="213929">
                  <a:moveTo>
                    <a:pt x="379" y="156368"/>
                  </a:moveTo>
                  <a:cubicBezTo>
                    <a:pt x="9375" y="148960"/>
                    <a:pt x="114679" y="153722"/>
                    <a:pt x="203579" y="127793"/>
                  </a:cubicBezTo>
                  <a:cubicBezTo>
                    <a:pt x="292479" y="101864"/>
                    <a:pt x="505733" y="10318"/>
                    <a:pt x="533779" y="793"/>
                  </a:cubicBezTo>
                  <a:cubicBezTo>
                    <a:pt x="561825" y="-8732"/>
                    <a:pt x="371854" y="70643"/>
                    <a:pt x="371854" y="70643"/>
                  </a:cubicBezTo>
                  <a:lnTo>
                    <a:pt x="60704" y="210343"/>
                  </a:lnTo>
                  <a:cubicBezTo>
                    <a:pt x="23662" y="227276"/>
                    <a:pt x="153837" y="179122"/>
                    <a:pt x="149604" y="172243"/>
                  </a:cubicBezTo>
                  <a:cubicBezTo>
                    <a:pt x="145371" y="165364"/>
                    <a:pt x="-8617" y="163776"/>
                    <a:pt x="379" y="1563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3" name="フリーフォーム 1152">
              <a:extLst>
                <a:ext uri="{FF2B5EF4-FFF2-40B4-BE49-F238E27FC236}">
                  <a16:creationId xmlns:a16="http://schemas.microsoft.com/office/drawing/2014/main" id="{7EBEA5A6-15EF-3BAB-415E-1234448F7D0E}"/>
                </a:ext>
              </a:extLst>
            </p:cNvPr>
            <p:cNvSpPr/>
            <p:nvPr/>
          </p:nvSpPr>
          <p:spPr>
            <a:xfrm>
              <a:off x="1743856" y="8516486"/>
              <a:ext cx="206427" cy="435193"/>
            </a:xfrm>
            <a:custGeom>
              <a:avLst/>
              <a:gdLst>
                <a:gd name="connsiteX0" fmla="*/ 205594 w 206427"/>
                <a:gd name="connsiteY0" fmla="*/ 2039 h 435193"/>
                <a:gd name="connsiteX1" fmla="*/ 21444 w 206427"/>
                <a:gd name="connsiteY1" fmla="*/ 179839 h 435193"/>
                <a:gd name="connsiteX2" fmla="*/ 2394 w 206427"/>
                <a:gd name="connsiteY2" fmla="*/ 430664 h 435193"/>
                <a:gd name="connsiteX3" fmla="*/ 8744 w 206427"/>
                <a:gd name="connsiteY3" fmla="*/ 325889 h 435193"/>
                <a:gd name="connsiteX4" fmla="*/ 15094 w 206427"/>
                <a:gd name="connsiteY4" fmla="*/ 132214 h 435193"/>
                <a:gd name="connsiteX5" fmla="*/ 88119 w 206427"/>
                <a:gd name="connsiteY5" fmla="*/ 84589 h 435193"/>
                <a:gd name="connsiteX6" fmla="*/ 205594 w 206427"/>
                <a:gd name="connsiteY6" fmla="*/ 2039 h 43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6427" h="435193">
                  <a:moveTo>
                    <a:pt x="205594" y="2039"/>
                  </a:moveTo>
                  <a:cubicBezTo>
                    <a:pt x="194481" y="17914"/>
                    <a:pt x="55311" y="108402"/>
                    <a:pt x="21444" y="179839"/>
                  </a:cubicBezTo>
                  <a:cubicBezTo>
                    <a:pt x="-12423" y="251277"/>
                    <a:pt x="4511" y="406322"/>
                    <a:pt x="2394" y="430664"/>
                  </a:cubicBezTo>
                  <a:cubicBezTo>
                    <a:pt x="277" y="455006"/>
                    <a:pt x="6627" y="375631"/>
                    <a:pt x="8744" y="325889"/>
                  </a:cubicBezTo>
                  <a:cubicBezTo>
                    <a:pt x="10861" y="276147"/>
                    <a:pt x="1865" y="172431"/>
                    <a:pt x="15094" y="132214"/>
                  </a:cubicBezTo>
                  <a:cubicBezTo>
                    <a:pt x="28323" y="91997"/>
                    <a:pt x="62719" y="101522"/>
                    <a:pt x="88119" y="84589"/>
                  </a:cubicBezTo>
                  <a:cubicBezTo>
                    <a:pt x="113519" y="67656"/>
                    <a:pt x="216707" y="-13836"/>
                    <a:pt x="205594" y="20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4" name="フリーフォーム 1153">
              <a:extLst>
                <a:ext uri="{FF2B5EF4-FFF2-40B4-BE49-F238E27FC236}">
                  <a16:creationId xmlns:a16="http://schemas.microsoft.com/office/drawing/2014/main" id="{8294B2C6-4B44-66BC-54F8-12EC0E47B446}"/>
                </a:ext>
              </a:extLst>
            </p:cNvPr>
            <p:cNvSpPr/>
            <p:nvPr/>
          </p:nvSpPr>
          <p:spPr>
            <a:xfrm>
              <a:off x="1793060" y="8515208"/>
              <a:ext cx="195307" cy="190843"/>
            </a:xfrm>
            <a:custGeom>
              <a:avLst/>
              <a:gdLst>
                <a:gd name="connsiteX0" fmla="*/ 194490 w 195307"/>
                <a:gd name="connsiteY0" fmla="*/ 142 h 190843"/>
                <a:gd name="connsiteX1" fmla="*/ 77015 w 195307"/>
                <a:gd name="connsiteY1" fmla="*/ 114442 h 190843"/>
                <a:gd name="connsiteX2" fmla="*/ 815 w 195307"/>
                <a:gd name="connsiteY2" fmla="*/ 190642 h 190843"/>
                <a:gd name="connsiteX3" fmla="*/ 124640 w 195307"/>
                <a:gd name="connsiteY3" fmla="*/ 92217 h 190843"/>
                <a:gd name="connsiteX4" fmla="*/ 194490 w 195307"/>
                <a:gd name="connsiteY4" fmla="*/ 142 h 190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307" h="190843">
                  <a:moveTo>
                    <a:pt x="194490" y="142"/>
                  </a:moveTo>
                  <a:cubicBezTo>
                    <a:pt x="186553" y="3846"/>
                    <a:pt x="109294" y="82692"/>
                    <a:pt x="77015" y="114442"/>
                  </a:cubicBezTo>
                  <a:cubicBezTo>
                    <a:pt x="44736" y="146192"/>
                    <a:pt x="-7122" y="194346"/>
                    <a:pt x="815" y="190642"/>
                  </a:cubicBezTo>
                  <a:cubicBezTo>
                    <a:pt x="8752" y="186938"/>
                    <a:pt x="98711" y="118675"/>
                    <a:pt x="124640" y="92217"/>
                  </a:cubicBezTo>
                  <a:cubicBezTo>
                    <a:pt x="150569" y="65759"/>
                    <a:pt x="202427" y="-3562"/>
                    <a:pt x="194490" y="1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5" name="フリーフォーム 1154">
              <a:extLst>
                <a:ext uri="{FF2B5EF4-FFF2-40B4-BE49-F238E27FC236}">
                  <a16:creationId xmlns:a16="http://schemas.microsoft.com/office/drawing/2014/main" id="{691E574B-F3C0-55B1-A483-E978107B4782}"/>
                </a:ext>
              </a:extLst>
            </p:cNvPr>
            <p:cNvSpPr/>
            <p:nvPr/>
          </p:nvSpPr>
          <p:spPr>
            <a:xfrm>
              <a:off x="3740149" y="7984926"/>
              <a:ext cx="240386" cy="344381"/>
            </a:xfrm>
            <a:custGeom>
              <a:avLst/>
              <a:gdLst>
                <a:gd name="connsiteX0" fmla="*/ 1 w 240386"/>
                <a:gd name="connsiteY0" fmla="*/ 199 h 344381"/>
                <a:gd name="connsiteX1" fmla="*/ 174626 w 240386"/>
                <a:gd name="connsiteY1" fmla="*/ 146249 h 344381"/>
                <a:gd name="connsiteX2" fmla="*/ 238126 w 240386"/>
                <a:gd name="connsiteY2" fmla="*/ 343099 h 344381"/>
                <a:gd name="connsiteX3" fmla="*/ 222251 w 240386"/>
                <a:gd name="connsiteY3" fmla="*/ 225624 h 344381"/>
                <a:gd name="connsiteX4" fmla="*/ 184151 w 240386"/>
                <a:gd name="connsiteY4" fmla="*/ 114499 h 344381"/>
                <a:gd name="connsiteX5" fmla="*/ 171451 w 240386"/>
                <a:gd name="connsiteY5" fmla="*/ 114499 h 344381"/>
                <a:gd name="connsiteX6" fmla="*/ 1 w 240386"/>
                <a:gd name="connsiteY6" fmla="*/ 199 h 344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0386" h="344381">
                  <a:moveTo>
                    <a:pt x="1" y="199"/>
                  </a:moveTo>
                  <a:cubicBezTo>
                    <a:pt x="530" y="5491"/>
                    <a:pt x="134939" y="89099"/>
                    <a:pt x="174626" y="146249"/>
                  </a:cubicBezTo>
                  <a:cubicBezTo>
                    <a:pt x="214314" y="203399"/>
                    <a:pt x="230189" y="329870"/>
                    <a:pt x="238126" y="343099"/>
                  </a:cubicBezTo>
                  <a:cubicBezTo>
                    <a:pt x="246063" y="356328"/>
                    <a:pt x="231247" y="263724"/>
                    <a:pt x="222251" y="225624"/>
                  </a:cubicBezTo>
                  <a:cubicBezTo>
                    <a:pt x="213255" y="187524"/>
                    <a:pt x="192618" y="133020"/>
                    <a:pt x="184151" y="114499"/>
                  </a:cubicBezTo>
                  <a:cubicBezTo>
                    <a:pt x="175684" y="95978"/>
                    <a:pt x="198968" y="132491"/>
                    <a:pt x="171451" y="114499"/>
                  </a:cubicBezTo>
                  <a:cubicBezTo>
                    <a:pt x="143934" y="96507"/>
                    <a:pt x="-528" y="-5093"/>
                    <a:pt x="1" y="1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6" name="フリーフォーム 1155">
              <a:extLst>
                <a:ext uri="{FF2B5EF4-FFF2-40B4-BE49-F238E27FC236}">
                  <a16:creationId xmlns:a16="http://schemas.microsoft.com/office/drawing/2014/main" id="{8C0E2D65-574D-60B3-1A25-2175A7435A62}"/>
                </a:ext>
              </a:extLst>
            </p:cNvPr>
            <p:cNvSpPr/>
            <p:nvPr/>
          </p:nvSpPr>
          <p:spPr>
            <a:xfrm>
              <a:off x="3643915" y="7984125"/>
              <a:ext cx="278713" cy="217253"/>
            </a:xfrm>
            <a:custGeom>
              <a:avLst/>
              <a:gdLst>
                <a:gd name="connsiteX0" fmla="*/ 4160 w 278713"/>
                <a:gd name="connsiteY0" fmla="*/ 4175 h 217253"/>
                <a:gd name="connsiteX1" fmla="*/ 162910 w 278713"/>
                <a:gd name="connsiteY1" fmla="*/ 118475 h 217253"/>
                <a:gd name="connsiteX2" fmla="*/ 277210 w 278713"/>
                <a:gd name="connsiteY2" fmla="*/ 216900 h 217253"/>
                <a:gd name="connsiteX3" fmla="*/ 216885 w 278713"/>
                <a:gd name="connsiteY3" fmla="*/ 147050 h 217253"/>
                <a:gd name="connsiteX4" fmla="*/ 58135 w 278713"/>
                <a:gd name="connsiteY4" fmla="*/ 35925 h 217253"/>
                <a:gd name="connsiteX5" fmla="*/ 4160 w 278713"/>
                <a:gd name="connsiteY5" fmla="*/ 4175 h 21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8713" h="217253">
                  <a:moveTo>
                    <a:pt x="4160" y="4175"/>
                  </a:moveTo>
                  <a:cubicBezTo>
                    <a:pt x="21622" y="17933"/>
                    <a:pt x="117402" y="83021"/>
                    <a:pt x="162910" y="118475"/>
                  </a:cubicBezTo>
                  <a:cubicBezTo>
                    <a:pt x="208418" y="153929"/>
                    <a:pt x="268214" y="212138"/>
                    <a:pt x="277210" y="216900"/>
                  </a:cubicBezTo>
                  <a:cubicBezTo>
                    <a:pt x="286206" y="221662"/>
                    <a:pt x="253398" y="177213"/>
                    <a:pt x="216885" y="147050"/>
                  </a:cubicBezTo>
                  <a:cubicBezTo>
                    <a:pt x="180372" y="116887"/>
                    <a:pt x="88297" y="58679"/>
                    <a:pt x="58135" y="35925"/>
                  </a:cubicBezTo>
                  <a:cubicBezTo>
                    <a:pt x="27973" y="13171"/>
                    <a:pt x="-13302" y="-9583"/>
                    <a:pt x="4160" y="41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7" name="フリーフォーム 1156">
              <a:extLst>
                <a:ext uri="{FF2B5EF4-FFF2-40B4-BE49-F238E27FC236}">
                  <a16:creationId xmlns:a16="http://schemas.microsoft.com/office/drawing/2014/main" id="{8CA15CB3-BFF8-9E21-513B-53126B2177D3}"/>
                </a:ext>
              </a:extLst>
            </p:cNvPr>
            <p:cNvSpPr/>
            <p:nvPr/>
          </p:nvSpPr>
          <p:spPr>
            <a:xfrm>
              <a:off x="3308251" y="7997394"/>
              <a:ext cx="645577" cy="469956"/>
            </a:xfrm>
            <a:custGeom>
              <a:avLst/>
              <a:gdLst>
                <a:gd name="connsiteX0" fmla="*/ 60424 w 645577"/>
                <a:gd name="connsiteY0" fmla="*/ 431 h 469956"/>
                <a:gd name="connsiteX1" fmla="*/ 435074 w 645577"/>
                <a:gd name="connsiteY1" fmla="*/ 79806 h 469956"/>
                <a:gd name="connsiteX2" fmla="*/ 644624 w 645577"/>
                <a:gd name="connsiteY2" fmla="*/ 467156 h 469956"/>
                <a:gd name="connsiteX3" fmla="*/ 501749 w 645577"/>
                <a:gd name="connsiteY3" fmla="*/ 248081 h 469956"/>
                <a:gd name="connsiteX4" fmla="*/ 250924 w 645577"/>
                <a:gd name="connsiteY4" fmla="*/ 127431 h 469956"/>
                <a:gd name="connsiteX5" fmla="*/ 99 w 645577"/>
                <a:gd name="connsiteY5" fmla="*/ 108381 h 469956"/>
                <a:gd name="connsiteX6" fmla="*/ 219174 w 645577"/>
                <a:gd name="connsiteY6" fmla="*/ 82981 h 469956"/>
                <a:gd name="connsiteX7" fmla="*/ 98524 w 645577"/>
                <a:gd name="connsiteY7" fmla="*/ 51231 h 469956"/>
                <a:gd name="connsiteX8" fmla="*/ 136624 w 645577"/>
                <a:gd name="connsiteY8" fmla="*/ 48056 h 469956"/>
                <a:gd name="connsiteX9" fmla="*/ 60424 w 645577"/>
                <a:gd name="connsiteY9" fmla="*/ 431 h 46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5577" h="469956">
                  <a:moveTo>
                    <a:pt x="60424" y="431"/>
                  </a:moveTo>
                  <a:cubicBezTo>
                    <a:pt x="110166" y="5723"/>
                    <a:pt x="337707" y="2018"/>
                    <a:pt x="435074" y="79806"/>
                  </a:cubicBezTo>
                  <a:cubicBezTo>
                    <a:pt x="532441" y="157594"/>
                    <a:pt x="633512" y="439110"/>
                    <a:pt x="644624" y="467156"/>
                  </a:cubicBezTo>
                  <a:cubicBezTo>
                    <a:pt x="655737" y="495202"/>
                    <a:pt x="567366" y="304702"/>
                    <a:pt x="501749" y="248081"/>
                  </a:cubicBezTo>
                  <a:cubicBezTo>
                    <a:pt x="436132" y="191460"/>
                    <a:pt x="334532" y="150714"/>
                    <a:pt x="250924" y="127431"/>
                  </a:cubicBezTo>
                  <a:cubicBezTo>
                    <a:pt x="167316" y="104148"/>
                    <a:pt x="5391" y="115789"/>
                    <a:pt x="99" y="108381"/>
                  </a:cubicBezTo>
                  <a:cubicBezTo>
                    <a:pt x="-5193" y="100973"/>
                    <a:pt x="202770" y="92506"/>
                    <a:pt x="219174" y="82981"/>
                  </a:cubicBezTo>
                  <a:cubicBezTo>
                    <a:pt x="235578" y="73456"/>
                    <a:pt x="112282" y="57052"/>
                    <a:pt x="98524" y="51231"/>
                  </a:cubicBezTo>
                  <a:cubicBezTo>
                    <a:pt x="84766" y="45410"/>
                    <a:pt x="138212" y="55994"/>
                    <a:pt x="136624" y="48056"/>
                  </a:cubicBezTo>
                  <a:cubicBezTo>
                    <a:pt x="135036" y="40118"/>
                    <a:pt x="10682" y="-4861"/>
                    <a:pt x="60424" y="4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8" name="フリーフォーム 1157">
              <a:extLst>
                <a:ext uri="{FF2B5EF4-FFF2-40B4-BE49-F238E27FC236}">
                  <a16:creationId xmlns:a16="http://schemas.microsoft.com/office/drawing/2014/main" id="{285092BC-8EFE-96CF-A145-BF95D3CB53D3}"/>
                </a:ext>
              </a:extLst>
            </p:cNvPr>
            <p:cNvSpPr/>
            <p:nvPr/>
          </p:nvSpPr>
          <p:spPr>
            <a:xfrm>
              <a:off x="3122723" y="7978932"/>
              <a:ext cx="468274" cy="883376"/>
            </a:xfrm>
            <a:custGeom>
              <a:avLst/>
              <a:gdLst>
                <a:gd name="connsiteX0" fmla="*/ 191977 w 468274"/>
                <a:gd name="connsiteY0" fmla="*/ 60168 h 883376"/>
                <a:gd name="connsiteX1" fmla="*/ 309452 w 468274"/>
                <a:gd name="connsiteY1" fmla="*/ 304643 h 883376"/>
                <a:gd name="connsiteX2" fmla="*/ 350727 w 468274"/>
                <a:gd name="connsiteY2" fmla="*/ 599918 h 883376"/>
                <a:gd name="connsiteX3" fmla="*/ 468202 w 468274"/>
                <a:gd name="connsiteY3" fmla="*/ 882493 h 883376"/>
                <a:gd name="connsiteX4" fmla="*/ 369777 w 468274"/>
                <a:gd name="connsiteY4" fmla="*/ 695168 h 883376"/>
                <a:gd name="connsiteX5" fmla="*/ 1477 w 468274"/>
                <a:gd name="connsiteY5" fmla="*/ 3018 h 883376"/>
                <a:gd name="connsiteX6" fmla="*/ 239602 w 468274"/>
                <a:gd name="connsiteY6" fmla="*/ 441168 h 883376"/>
                <a:gd name="connsiteX7" fmla="*/ 217377 w 468274"/>
                <a:gd name="connsiteY7" fmla="*/ 390368 h 883376"/>
                <a:gd name="connsiteX8" fmla="*/ 293577 w 468274"/>
                <a:gd name="connsiteY8" fmla="*/ 457043 h 883376"/>
                <a:gd name="connsiteX9" fmla="*/ 309452 w 468274"/>
                <a:gd name="connsiteY9" fmla="*/ 434818 h 883376"/>
                <a:gd name="connsiteX10" fmla="*/ 411052 w 468274"/>
                <a:gd name="connsiteY10" fmla="*/ 787243 h 883376"/>
                <a:gd name="connsiteX11" fmla="*/ 347552 w 468274"/>
                <a:gd name="connsiteY11" fmla="*/ 364968 h 883376"/>
                <a:gd name="connsiteX12" fmla="*/ 191977 w 468274"/>
                <a:gd name="connsiteY12" fmla="*/ 60168 h 883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8274" h="883376">
                  <a:moveTo>
                    <a:pt x="191977" y="60168"/>
                  </a:moveTo>
                  <a:cubicBezTo>
                    <a:pt x="185627" y="50114"/>
                    <a:pt x="282994" y="214685"/>
                    <a:pt x="309452" y="304643"/>
                  </a:cubicBezTo>
                  <a:cubicBezTo>
                    <a:pt x="335910" y="394601"/>
                    <a:pt x="324269" y="503610"/>
                    <a:pt x="350727" y="599918"/>
                  </a:cubicBezTo>
                  <a:cubicBezTo>
                    <a:pt x="377185" y="696226"/>
                    <a:pt x="465027" y="866618"/>
                    <a:pt x="468202" y="882493"/>
                  </a:cubicBezTo>
                  <a:cubicBezTo>
                    <a:pt x="471377" y="898368"/>
                    <a:pt x="369777" y="695168"/>
                    <a:pt x="369777" y="695168"/>
                  </a:cubicBezTo>
                  <a:lnTo>
                    <a:pt x="1477" y="3018"/>
                  </a:lnTo>
                  <a:cubicBezTo>
                    <a:pt x="-20219" y="-39315"/>
                    <a:pt x="203619" y="376610"/>
                    <a:pt x="239602" y="441168"/>
                  </a:cubicBezTo>
                  <a:cubicBezTo>
                    <a:pt x="275585" y="505726"/>
                    <a:pt x="208381" y="387722"/>
                    <a:pt x="217377" y="390368"/>
                  </a:cubicBezTo>
                  <a:cubicBezTo>
                    <a:pt x="226373" y="393014"/>
                    <a:pt x="278231" y="449635"/>
                    <a:pt x="293577" y="457043"/>
                  </a:cubicBezTo>
                  <a:cubicBezTo>
                    <a:pt x="308923" y="464451"/>
                    <a:pt x="289873" y="379785"/>
                    <a:pt x="309452" y="434818"/>
                  </a:cubicBezTo>
                  <a:cubicBezTo>
                    <a:pt x="329031" y="489851"/>
                    <a:pt x="404702" y="798885"/>
                    <a:pt x="411052" y="787243"/>
                  </a:cubicBezTo>
                  <a:cubicBezTo>
                    <a:pt x="417402" y="775601"/>
                    <a:pt x="379831" y="489322"/>
                    <a:pt x="347552" y="364968"/>
                  </a:cubicBezTo>
                  <a:cubicBezTo>
                    <a:pt x="315273" y="240614"/>
                    <a:pt x="198327" y="70222"/>
                    <a:pt x="191977" y="601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9" name="フリーフォーム 1158">
              <a:extLst>
                <a:ext uri="{FF2B5EF4-FFF2-40B4-BE49-F238E27FC236}">
                  <a16:creationId xmlns:a16="http://schemas.microsoft.com/office/drawing/2014/main" id="{3144D004-4C46-35C1-859C-B3C699103DE8}"/>
                </a:ext>
              </a:extLst>
            </p:cNvPr>
            <p:cNvSpPr/>
            <p:nvPr/>
          </p:nvSpPr>
          <p:spPr>
            <a:xfrm>
              <a:off x="3169524" y="8124713"/>
              <a:ext cx="203646" cy="476030"/>
            </a:xfrm>
            <a:custGeom>
              <a:avLst/>
              <a:gdLst>
                <a:gd name="connsiteX0" fmla="*/ 49926 w 203646"/>
                <a:gd name="connsiteY0" fmla="*/ 112 h 476030"/>
                <a:gd name="connsiteX1" fmla="*/ 43576 w 203646"/>
                <a:gd name="connsiteY1" fmla="*/ 139812 h 476030"/>
                <a:gd name="connsiteX2" fmla="*/ 202326 w 203646"/>
                <a:gd name="connsiteY2" fmla="*/ 470012 h 476030"/>
                <a:gd name="connsiteX3" fmla="*/ 113426 w 203646"/>
                <a:gd name="connsiteY3" fmla="*/ 339837 h 476030"/>
                <a:gd name="connsiteX4" fmla="*/ 8651 w 203646"/>
                <a:gd name="connsiteY4" fmla="*/ 171562 h 476030"/>
                <a:gd name="connsiteX5" fmla="*/ 8651 w 203646"/>
                <a:gd name="connsiteY5" fmla="*/ 158862 h 476030"/>
                <a:gd name="connsiteX6" fmla="*/ 49926 w 203646"/>
                <a:gd name="connsiteY6" fmla="*/ 112 h 476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646" h="476030">
                  <a:moveTo>
                    <a:pt x="49926" y="112"/>
                  </a:moveTo>
                  <a:cubicBezTo>
                    <a:pt x="55747" y="-3063"/>
                    <a:pt x="18176" y="61495"/>
                    <a:pt x="43576" y="139812"/>
                  </a:cubicBezTo>
                  <a:cubicBezTo>
                    <a:pt x="68976" y="218129"/>
                    <a:pt x="190684" y="436675"/>
                    <a:pt x="202326" y="470012"/>
                  </a:cubicBezTo>
                  <a:cubicBezTo>
                    <a:pt x="213968" y="503349"/>
                    <a:pt x="145705" y="389579"/>
                    <a:pt x="113426" y="339837"/>
                  </a:cubicBezTo>
                  <a:cubicBezTo>
                    <a:pt x="81147" y="290095"/>
                    <a:pt x="26113" y="201724"/>
                    <a:pt x="8651" y="171562"/>
                  </a:cubicBezTo>
                  <a:cubicBezTo>
                    <a:pt x="-8811" y="141400"/>
                    <a:pt x="4947" y="181087"/>
                    <a:pt x="8651" y="158862"/>
                  </a:cubicBezTo>
                  <a:cubicBezTo>
                    <a:pt x="12355" y="136637"/>
                    <a:pt x="44105" y="3287"/>
                    <a:pt x="49926" y="1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0" name="フリーフォーム 1159">
              <a:extLst>
                <a:ext uri="{FF2B5EF4-FFF2-40B4-BE49-F238E27FC236}">
                  <a16:creationId xmlns:a16="http://schemas.microsoft.com/office/drawing/2014/main" id="{83797073-E208-4FF6-0F9A-49E8D91C7461}"/>
                </a:ext>
              </a:extLst>
            </p:cNvPr>
            <p:cNvSpPr/>
            <p:nvPr/>
          </p:nvSpPr>
          <p:spPr>
            <a:xfrm>
              <a:off x="3034008" y="8146761"/>
              <a:ext cx="141553" cy="379331"/>
            </a:xfrm>
            <a:custGeom>
              <a:avLst/>
              <a:gdLst>
                <a:gd name="connsiteX0" fmla="*/ 118767 w 141553"/>
                <a:gd name="connsiteY0" fmla="*/ 289 h 379331"/>
                <a:gd name="connsiteX1" fmla="*/ 67967 w 141553"/>
                <a:gd name="connsiteY1" fmla="*/ 146339 h 379331"/>
                <a:gd name="connsiteX2" fmla="*/ 140992 w 141553"/>
                <a:gd name="connsiteY2" fmla="*/ 374939 h 379331"/>
                <a:gd name="connsiteX3" fmla="*/ 96542 w 141553"/>
                <a:gd name="connsiteY3" fmla="*/ 282864 h 379331"/>
                <a:gd name="connsiteX4" fmla="*/ 4467 w 141553"/>
                <a:gd name="connsiteY4" fmla="*/ 111414 h 379331"/>
                <a:gd name="connsiteX5" fmla="*/ 23517 w 141553"/>
                <a:gd name="connsiteY5" fmla="*/ 108239 h 379331"/>
                <a:gd name="connsiteX6" fmla="*/ 118767 w 141553"/>
                <a:gd name="connsiteY6" fmla="*/ 289 h 37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553" h="379331">
                  <a:moveTo>
                    <a:pt x="118767" y="289"/>
                  </a:moveTo>
                  <a:cubicBezTo>
                    <a:pt x="126175" y="6639"/>
                    <a:pt x="64263" y="83897"/>
                    <a:pt x="67967" y="146339"/>
                  </a:cubicBezTo>
                  <a:cubicBezTo>
                    <a:pt x="71671" y="208781"/>
                    <a:pt x="136229" y="352185"/>
                    <a:pt x="140992" y="374939"/>
                  </a:cubicBezTo>
                  <a:cubicBezTo>
                    <a:pt x="145755" y="397693"/>
                    <a:pt x="119296" y="326785"/>
                    <a:pt x="96542" y="282864"/>
                  </a:cubicBezTo>
                  <a:cubicBezTo>
                    <a:pt x="73788" y="238943"/>
                    <a:pt x="16638" y="140518"/>
                    <a:pt x="4467" y="111414"/>
                  </a:cubicBezTo>
                  <a:cubicBezTo>
                    <a:pt x="-7704" y="82310"/>
                    <a:pt x="7113" y="122527"/>
                    <a:pt x="23517" y="108239"/>
                  </a:cubicBezTo>
                  <a:cubicBezTo>
                    <a:pt x="39921" y="93951"/>
                    <a:pt x="111359" y="-6061"/>
                    <a:pt x="118767" y="2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1" name="フリーフォーム 1160">
              <a:extLst>
                <a:ext uri="{FF2B5EF4-FFF2-40B4-BE49-F238E27FC236}">
                  <a16:creationId xmlns:a16="http://schemas.microsoft.com/office/drawing/2014/main" id="{AACD86C1-5033-40E9-6C69-29F5E50E6B24}"/>
                </a:ext>
              </a:extLst>
            </p:cNvPr>
            <p:cNvSpPr/>
            <p:nvPr/>
          </p:nvSpPr>
          <p:spPr>
            <a:xfrm>
              <a:off x="2883736" y="8181511"/>
              <a:ext cx="195573" cy="608050"/>
            </a:xfrm>
            <a:custGeom>
              <a:avLst/>
              <a:gdLst>
                <a:gd name="connsiteX0" fmla="*/ 94414 w 195573"/>
                <a:gd name="connsiteY0" fmla="*/ 3639 h 608050"/>
                <a:gd name="connsiteX1" fmla="*/ 81714 w 195573"/>
                <a:gd name="connsiteY1" fmla="*/ 235414 h 608050"/>
                <a:gd name="connsiteX2" fmla="*/ 192839 w 195573"/>
                <a:gd name="connsiteY2" fmla="*/ 587839 h 608050"/>
                <a:gd name="connsiteX3" fmla="*/ 148389 w 195573"/>
                <a:gd name="connsiteY3" fmla="*/ 521164 h 608050"/>
                <a:gd name="connsiteX4" fmla="*/ 5514 w 195573"/>
                <a:gd name="connsiteY4" fmla="*/ 156039 h 608050"/>
                <a:gd name="connsiteX5" fmla="*/ 34089 w 195573"/>
                <a:gd name="connsiteY5" fmla="*/ 95714 h 608050"/>
                <a:gd name="connsiteX6" fmla="*/ 94414 w 195573"/>
                <a:gd name="connsiteY6" fmla="*/ 3639 h 608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573" h="608050">
                  <a:moveTo>
                    <a:pt x="94414" y="3639"/>
                  </a:moveTo>
                  <a:cubicBezTo>
                    <a:pt x="102352" y="26922"/>
                    <a:pt x="65310" y="138047"/>
                    <a:pt x="81714" y="235414"/>
                  </a:cubicBezTo>
                  <a:cubicBezTo>
                    <a:pt x="98118" y="332781"/>
                    <a:pt x="181727" y="540214"/>
                    <a:pt x="192839" y="587839"/>
                  </a:cubicBezTo>
                  <a:cubicBezTo>
                    <a:pt x="203951" y="635464"/>
                    <a:pt x="179610" y="593131"/>
                    <a:pt x="148389" y="521164"/>
                  </a:cubicBezTo>
                  <a:cubicBezTo>
                    <a:pt x="117168" y="449197"/>
                    <a:pt x="24564" y="226947"/>
                    <a:pt x="5514" y="156039"/>
                  </a:cubicBezTo>
                  <a:cubicBezTo>
                    <a:pt x="-13536" y="85131"/>
                    <a:pt x="21918" y="115822"/>
                    <a:pt x="34089" y="95714"/>
                  </a:cubicBezTo>
                  <a:cubicBezTo>
                    <a:pt x="46260" y="75606"/>
                    <a:pt x="86476" y="-19644"/>
                    <a:pt x="94414" y="36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2" name="フリーフォーム 1161">
              <a:extLst>
                <a:ext uri="{FF2B5EF4-FFF2-40B4-BE49-F238E27FC236}">
                  <a16:creationId xmlns:a16="http://schemas.microsoft.com/office/drawing/2014/main" id="{89789DD5-75FB-B457-CFFB-7046A9D04FE3}"/>
                </a:ext>
              </a:extLst>
            </p:cNvPr>
            <p:cNvSpPr/>
            <p:nvPr/>
          </p:nvSpPr>
          <p:spPr>
            <a:xfrm>
              <a:off x="2570334" y="8260176"/>
              <a:ext cx="407566" cy="632415"/>
            </a:xfrm>
            <a:custGeom>
              <a:avLst/>
              <a:gdLst>
                <a:gd name="connsiteX0" fmla="*/ 261766 w 407566"/>
                <a:gd name="connsiteY0" fmla="*/ 1174 h 632415"/>
                <a:gd name="connsiteX1" fmla="*/ 214141 w 407566"/>
                <a:gd name="connsiteY1" fmla="*/ 182149 h 632415"/>
                <a:gd name="connsiteX2" fmla="*/ 401466 w 407566"/>
                <a:gd name="connsiteY2" fmla="*/ 607599 h 632415"/>
                <a:gd name="connsiteX3" fmla="*/ 344316 w 407566"/>
                <a:gd name="connsiteY3" fmla="*/ 531399 h 632415"/>
                <a:gd name="connsiteX4" fmla="*/ 169691 w 407566"/>
                <a:gd name="connsiteY4" fmla="*/ 112299 h 632415"/>
                <a:gd name="connsiteX5" fmla="*/ 39516 w 407566"/>
                <a:gd name="connsiteY5" fmla="*/ 112299 h 632415"/>
                <a:gd name="connsiteX6" fmla="*/ 14116 w 407566"/>
                <a:gd name="connsiteY6" fmla="*/ 102774 h 632415"/>
                <a:gd name="connsiteX7" fmla="*/ 261766 w 407566"/>
                <a:gd name="connsiteY7" fmla="*/ 1174 h 632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566" h="632415">
                  <a:moveTo>
                    <a:pt x="261766" y="1174"/>
                  </a:moveTo>
                  <a:cubicBezTo>
                    <a:pt x="295103" y="14403"/>
                    <a:pt x="190858" y="81078"/>
                    <a:pt x="214141" y="182149"/>
                  </a:cubicBezTo>
                  <a:cubicBezTo>
                    <a:pt x="237424" y="283220"/>
                    <a:pt x="379770" y="549391"/>
                    <a:pt x="401466" y="607599"/>
                  </a:cubicBezTo>
                  <a:cubicBezTo>
                    <a:pt x="423162" y="665807"/>
                    <a:pt x="382945" y="613949"/>
                    <a:pt x="344316" y="531399"/>
                  </a:cubicBezTo>
                  <a:cubicBezTo>
                    <a:pt x="305687" y="448849"/>
                    <a:pt x="220491" y="182149"/>
                    <a:pt x="169691" y="112299"/>
                  </a:cubicBezTo>
                  <a:cubicBezTo>
                    <a:pt x="118891" y="42449"/>
                    <a:pt x="65445" y="113887"/>
                    <a:pt x="39516" y="112299"/>
                  </a:cubicBezTo>
                  <a:cubicBezTo>
                    <a:pt x="13587" y="110712"/>
                    <a:pt x="-19221" y="114945"/>
                    <a:pt x="14116" y="102774"/>
                  </a:cubicBezTo>
                  <a:cubicBezTo>
                    <a:pt x="47453" y="90603"/>
                    <a:pt x="228429" y="-12055"/>
                    <a:pt x="261766" y="11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3" name="フリーフォーム 1162">
              <a:extLst>
                <a:ext uri="{FF2B5EF4-FFF2-40B4-BE49-F238E27FC236}">
                  <a16:creationId xmlns:a16="http://schemas.microsoft.com/office/drawing/2014/main" id="{26F790BF-4043-FE43-58C2-43897A1D9445}"/>
                </a:ext>
              </a:extLst>
            </p:cNvPr>
            <p:cNvSpPr/>
            <p:nvPr/>
          </p:nvSpPr>
          <p:spPr>
            <a:xfrm>
              <a:off x="2397925" y="8331074"/>
              <a:ext cx="307332" cy="699728"/>
            </a:xfrm>
            <a:custGeom>
              <a:avLst/>
              <a:gdLst>
                <a:gd name="connsiteX0" fmla="*/ 170650 w 307332"/>
                <a:gd name="connsiteY0" fmla="*/ 126 h 699728"/>
                <a:gd name="connsiteX1" fmla="*/ 132550 w 307332"/>
                <a:gd name="connsiteY1" fmla="*/ 254126 h 699728"/>
                <a:gd name="connsiteX2" fmla="*/ 304000 w 307332"/>
                <a:gd name="connsiteY2" fmla="*/ 676401 h 699728"/>
                <a:gd name="connsiteX3" fmla="*/ 227800 w 307332"/>
                <a:gd name="connsiteY3" fmla="*/ 597026 h 699728"/>
                <a:gd name="connsiteX4" fmla="*/ 11900 w 307332"/>
                <a:gd name="connsiteY4" fmla="*/ 193801 h 699728"/>
                <a:gd name="connsiteX5" fmla="*/ 40475 w 307332"/>
                <a:gd name="connsiteY5" fmla="*/ 219201 h 699728"/>
                <a:gd name="connsiteX6" fmla="*/ 170650 w 307332"/>
                <a:gd name="connsiteY6" fmla="*/ 126 h 69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7332" h="699728">
                  <a:moveTo>
                    <a:pt x="170650" y="126"/>
                  </a:moveTo>
                  <a:cubicBezTo>
                    <a:pt x="185996" y="5947"/>
                    <a:pt x="110325" y="141414"/>
                    <a:pt x="132550" y="254126"/>
                  </a:cubicBezTo>
                  <a:cubicBezTo>
                    <a:pt x="154775" y="366838"/>
                    <a:pt x="288125" y="619251"/>
                    <a:pt x="304000" y="676401"/>
                  </a:cubicBezTo>
                  <a:cubicBezTo>
                    <a:pt x="319875" y="733551"/>
                    <a:pt x="276483" y="677459"/>
                    <a:pt x="227800" y="597026"/>
                  </a:cubicBezTo>
                  <a:cubicBezTo>
                    <a:pt x="179117" y="516593"/>
                    <a:pt x="43121" y="256772"/>
                    <a:pt x="11900" y="193801"/>
                  </a:cubicBezTo>
                  <a:cubicBezTo>
                    <a:pt x="-19321" y="130830"/>
                    <a:pt x="18250" y="247776"/>
                    <a:pt x="40475" y="219201"/>
                  </a:cubicBezTo>
                  <a:cubicBezTo>
                    <a:pt x="62700" y="190626"/>
                    <a:pt x="155304" y="-5695"/>
                    <a:pt x="170650" y="1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4" name="フリーフォーム 1163">
              <a:extLst>
                <a:ext uri="{FF2B5EF4-FFF2-40B4-BE49-F238E27FC236}">
                  <a16:creationId xmlns:a16="http://schemas.microsoft.com/office/drawing/2014/main" id="{2E0BD7FF-6326-656C-5466-A9C5D0EE5153}"/>
                </a:ext>
              </a:extLst>
            </p:cNvPr>
            <p:cNvSpPr/>
            <p:nvPr/>
          </p:nvSpPr>
          <p:spPr>
            <a:xfrm>
              <a:off x="4621125" y="4810197"/>
              <a:ext cx="350992" cy="1000176"/>
            </a:xfrm>
            <a:custGeom>
              <a:avLst/>
              <a:gdLst>
                <a:gd name="connsiteX0" fmla="*/ 350925 w 350992"/>
                <a:gd name="connsiteY0" fmla="*/ 9453 h 1000176"/>
                <a:gd name="connsiteX1" fmla="*/ 217575 w 350992"/>
                <a:gd name="connsiteY1" fmla="*/ 365053 h 1000176"/>
                <a:gd name="connsiteX2" fmla="*/ 185825 w 350992"/>
                <a:gd name="connsiteY2" fmla="*/ 730178 h 1000176"/>
                <a:gd name="connsiteX3" fmla="*/ 249325 w 350992"/>
                <a:gd name="connsiteY3" fmla="*/ 587303 h 1000176"/>
                <a:gd name="connsiteX4" fmla="*/ 1675 w 350992"/>
                <a:gd name="connsiteY4" fmla="*/ 1000053 h 1000176"/>
                <a:gd name="connsiteX5" fmla="*/ 141375 w 350992"/>
                <a:gd name="connsiteY5" fmla="*/ 539678 h 1000176"/>
                <a:gd name="connsiteX6" fmla="*/ 154075 w 350992"/>
                <a:gd name="connsiteY6" fmla="*/ 184078 h 1000176"/>
                <a:gd name="connsiteX7" fmla="*/ 169950 w 350992"/>
                <a:gd name="connsiteY7" fmla="*/ 352353 h 1000176"/>
                <a:gd name="connsiteX8" fmla="*/ 198525 w 350992"/>
                <a:gd name="connsiteY8" fmla="*/ 120578 h 1000176"/>
                <a:gd name="connsiteX9" fmla="*/ 350925 w 350992"/>
                <a:gd name="connsiteY9" fmla="*/ 9453 h 1000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0992" h="1000176">
                  <a:moveTo>
                    <a:pt x="350925" y="9453"/>
                  </a:moveTo>
                  <a:cubicBezTo>
                    <a:pt x="354100" y="50199"/>
                    <a:pt x="245092" y="244932"/>
                    <a:pt x="217575" y="365053"/>
                  </a:cubicBezTo>
                  <a:cubicBezTo>
                    <a:pt x="190058" y="485174"/>
                    <a:pt x="180533" y="693136"/>
                    <a:pt x="185825" y="730178"/>
                  </a:cubicBezTo>
                  <a:cubicBezTo>
                    <a:pt x="191117" y="767220"/>
                    <a:pt x="280017" y="542324"/>
                    <a:pt x="249325" y="587303"/>
                  </a:cubicBezTo>
                  <a:cubicBezTo>
                    <a:pt x="218633" y="632282"/>
                    <a:pt x="19667" y="1007991"/>
                    <a:pt x="1675" y="1000053"/>
                  </a:cubicBezTo>
                  <a:cubicBezTo>
                    <a:pt x="-16317" y="992116"/>
                    <a:pt x="115975" y="675674"/>
                    <a:pt x="141375" y="539678"/>
                  </a:cubicBezTo>
                  <a:cubicBezTo>
                    <a:pt x="166775" y="403682"/>
                    <a:pt x="149313" y="215299"/>
                    <a:pt x="154075" y="184078"/>
                  </a:cubicBezTo>
                  <a:cubicBezTo>
                    <a:pt x="158837" y="152857"/>
                    <a:pt x="162542" y="362936"/>
                    <a:pt x="169950" y="352353"/>
                  </a:cubicBezTo>
                  <a:cubicBezTo>
                    <a:pt x="177358" y="341770"/>
                    <a:pt x="170479" y="171378"/>
                    <a:pt x="198525" y="120578"/>
                  </a:cubicBezTo>
                  <a:cubicBezTo>
                    <a:pt x="226571" y="69778"/>
                    <a:pt x="347750" y="-31293"/>
                    <a:pt x="350925" y="94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5" name="フリーフォーム 1164">
              <a:extLst>
                <a:ext uri="{FF2B5EF4-FFF2-40B4-BE49-F238E27FC236}">
                  <a16:creationId xmlns:a16="http://schemas.microsoft.com/office/drawing/2014/main" id="{8F461EFA-FFC6-0887-BA4E-3A69DF245781}"/>
                </a:ext>
              </a:extLst>
            </p:cNvPr>
            <p:cNvSpPr/>
            <p:nvPr/>
          </p:nvSpPr>
          <p:spPr>
            <a:xfrm>
              <a:off x="4340419" y="5237072"/>
              <a:ext cx="431848" cy="1274819"/>
            </a:xfrm>
            <a:custGeom>
              <a:avLst/>
              <a:gdLst>
                <a:gd name="connsiteX0" fmla="*/ 431606 w 431848"/>
                <a:gd name="connsiteY0" fmla="*/ 14378 h 1274819"/>
                <a:gd name="connsiteX1" fmla="*/ 149031 w 431848"/>
                <a:gd name="connsiteY1" fmla="*/ 747803 h 1274819"/>
                <a:gd name="connsiteX2" fmla="*/ 6156 w 431848"/>
                <a:gd name="connsiteY2" fmla="*/ 1271678 h 1274819"/>
                <a:gd name="connsiteX3" fmla="*/ 37906 w 431848"/>
                <a:gd name="connsiteY3" fmla="*/ 935128 h 1274819"/>
                <a:gd name="connsiteX4" fmla="*/ 145856 w 431848"/>
                <a:gd name="connsiteY4" fmla="*/ 312828 h 1274819"/>
                <a:gd name="connsiteX5" fmla="*/ 98231 w 431848"/>
                <a:gd name="connsiteY5" fmla="*/ 446178 h 1274819"/>
                <a:gd name="connsiteX6" fmla="*/ 256981 w 431848"/>
                <a:gd name="connsiteY6" fmla="*/ 65178 h 1274819"/>
                <a:gd name="connsiteX7" fmla="*/ 199831 w 431848"/>
                <a:gd name="connsiteY7" fmla="*/ 246153 h 1274819"/>
                <a:gd name="connsiteX8" fmla="*/ 431606 w 431848"/>
                <a:gd name="connsiteY8" fmla="*/ 14378 h 1274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1848" h="1274819">
                  <a:moveTo>
                    <a:pt x="431606" y="14378"/>
                  </a:moveTo>
                  <a:cubicBezTo>
                    <a:pt x="423139" y="97986"/>
                    <a:pt x="219939" y="538253"/>
                    <a:pt x="149031" y="747803"/>
                  </a:cubicBezTo>
                  <a:cubicBezTo>
                    <a:pt x="78123" y="957353"/>
                    <a:pt x="24677" y="1240457"/>
                    <a:pt x="6156" y="1271678"/>
                  </a:cubicBezTo>
                  <a:cubicBezTo>
                    <a:pt x="-12365" y="1302899"/>
                    <a:pt x="14623" y="1094936"/>
                    <a:pt x="37906" y="935128"/>
                  </a:cubicBezTo>
                  <a:cubicBezTo>
                    <a:pt x="61189" y="775320"/>
                    <a:pt x="135802" y="394320"/>
                    <a:pt x="145856" y="312828"/>
                  </a:cubicBezTo>
                  <a:cubicBezTo>
                    <a:pt x="155910" y="231336"/>
                    <a:pt x="79710" y="487453"/>
                    <a:pt x="98231" y="446178"/>
                  </a:cubicBezTo>
                  <a:cubicBezTo>
                    <a:pt x="116752" y="404903"/>
                    <a:pt x="240048" y="98515"/>
                    <a:pt x="256981" y="65178"/>
                  </a:cubicBezTo>
                  <a:cubicBezTo>
                    <a:pt x="273914" y="31841"/>
                    <a:pt x="175489" y="253561"/>
                    <a:pt x="199831" y="246153"/>
                  </a:cubicBezTo>
                  <a:cubicBezTo>
                    <a:pt x="224173" y="238745"/>
                    <a:pt x="440073" y="-69230"/>
                    <a:pt x="431606" y="143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6" name="フリーフォーム 1165">
              <a:extLst>
                <a:ext uri="{FF2B5EF4-FFF2-40B4-BE49-F238E27FC236}">
                  <a16:creationId xmlns:a16="http://schemas.microsoft.com/office/drawing/2014/main" id="{E3496F02-1867-65F5-F82E-D8D7A34C7EE3}"/>
                </a:ext>
              </a:extLst>
            </p:cNvPr>
            <p:cNvSpPr/>
            <p:nvPr/>
          </p:nvSpPr>
          <p:spPr>
            <a:xfrm>
              <a:off x="4189327" y="6032334"/>
              <a:ext cx="227395" cy="949846"/>
            </a:xfrm>
            <a:custGeom>
              <a:avLst/>
              <a:gdLst>
                <a:gd name="connsiteX0" fmla="*/ 211223 w 227395"/>
                <a:gd name="connsiteY0" fmla="*/ 139866 h 949846"/>
                <a:gd name="connsiteX1" fmla="*/ 1673 w 227395"/>
                <a:gd name="connsiteY1" fmla="*/ 949491 h 949846"/>
                <a:gd name="connsiteX2" fmla="*/ 109623 w 227395"/>
                <a:gd name="connsiteY2" fmla="*/ 31916 h 949846"/>
                <a:gd name="connsiteX3" fmla="*/ 49298 w 227395"/>
                <a:gd name="connsiteY3" fmla="*/ 244641 h 949846"/>
                <a:gd name="connsiteX4" fmla="*/ 195348 w 227395"/>
                <a:gd name="connsiteY4" fmla="*/ 9691 h 949846"/>
                <a:gd name="connsiteX5" fmla="*/ 211223 w 227395"/>
                <a:gd name="connsiteY5" fmla="*/ 139866 h 949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395" h="949846">
                  <a:moveTo>
                    <a:pt x="211223" y="139866"/>
                  </a:moveTo>
                  <a:cubicBezTo>
                    <a:pt x="178944" y="296499"/>
                    <a:pt x="18606" y="967483"/>
                    <a:pt x="1673" y="949491"/>
                  </a:cubicBezTo>
                  <a:cubicBezTo>
                    <a:pt x="-15260" y="931499"/>
                    <a:pt x="101686" y="149391"/>
                    <a:pt x="109623" y="31916"/>
                  </a:cubicBezTo>
                  <a:cubicBezTo>
                    <a:pt x="117560" y="-85559"/>
                    <a:pt x="35011" y="248345"/>
                    <a:pt x="49298" y="244641"/>
                  </a:cubicBezTo>
                  <a:cubicBezTo>
                    <a:pt x="63585" y="240937"/>
                    <a:pt x="168890" y="28212"/>
                    <a:pt x="195348" y="9691"/>
                  </a:cubicBezTo>
                  <a:cubicBezTo>
                    <a:pt x="221806" y="-8830"/>
                    <a:pt x="243502" y="-16767"/>
                    <a:pt x="211223" y="1398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7" name="フリーフォーム 1166">
              <a:extLst>
                <a:ext uri="{FF2B5EF4-FFF2-40B4-BE49-F238E27FC236}">
                  <a16:creationId xmlns:a16="http://schemas.microsoft.com/office/drawing/2014/main" id="{82CE1C97-4304-C05F-EC84-848F98409F33}"/>
                </a:ext>
              </a:extLst>
            </p:cNvPr>
            <p:cNvSpPr/>
            <p:nvPr/>
          </p:nvSpPr>
          <p:spPr>
            <a:xfrm>
              <a:off x="3698806" y="6445852"/>
              <a:ext cx="556094" cy="1431112"/>
            </a:xfrm>
            <a:custGeom>
              <a:avLst/>
              <a:gdLst>
                <a:gd name="connsiteX0" fmla="*/ 555694 w 556094"/>
                <a:gd name="connsiteY0" fmla="*/ 12098 h 1431112"/>
                <a:gd name="connsiteX1" fmla="*/ 330269 w 556094"/>
                <a:gd name="connsiteY1" fmla="*/ 878873 h 1431112"/>
                <a:gd name="connsiteX2" fmla="*/ 123894 w 556094"/>
                <a:gd name="connsiteY2" fmla="*/ 1307498 h 1431112"/>
                <a:gd name="connsiteX3" fmla="*/ 161994 w 556094"/>
                <a:gd name="connsiteY3" fmla="*/ 1136048 h 1431112"/>
                <a:gd name="connsiteX4" fmla="*/ 69 w 556094"/>
                <a:gd name="connsiteY4" fmla="*/ 1409098 h 1431112"/>
                <a:gd name="connsiteX5" fmla="*/ 184219 w 556094"/>
                <a:gd name="connsiteY5" fmla="*/ 447073 h 1431112"/>
                <a:gd name="connsiteX6" fmla="*/ 273119 w 556094"/>
                <a:gd name="connsiteY6" fmla="*/ 374048 h 1431112"/>
                <a:gd name="connsiteX7" fmla="*/ 555694 w 556094"/>
                <a:gd name="connsiteY7" fmla="*/ 12098 h 143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6094" h="1431112">
                  <a:moveTo>
                    <a:pt x="555694" y="12098"/>
                  </a:moveTo>
                  <a:cubicBezTo>
                    <a:pt x="565219" y="96236"/>
                    <a:pt x="402236" y="662973"/>
                    <a:pt x="330269" y="878873"/>
                  </a:cubicBezTo>
                  <a:cubicBezTo>
                    <a:pt x="258302" y="1094773"/>
                    <a:pt x="151940" y="1264636"/>
                    <a:pt x="123894" y="1307498"/>
                  </a:cubicBezTo>
                  <a:cubicBezTo>
                    <a:pt x="95848" y="1350361"/>
                    <a:pt x="182631" y="1119115"/>
                    <a:pt x="161994" y="1136048"/>
                  </a:cubicBezTo>
                  <a:cubicBezTo>
                    <a:pt x="141356" y="1152981"/>
                    <a:pt x="-3635" y="1523927"/>
                    <a:pt x="69" y="1409098"/>
                  </a:cubicBezTo>
                  <a:cubicBezTo>
                    <a:pt x="3773" y="1294269"/>
                    <a:pt x="138711" y="619581"/>
                    <a:pt x="184219" y="447073"/>
                  </a:cubicBezTo>
                  <a:cubicBezTo>
                    <a:pt x="229727" y="274565"/>
                    <a:pt x="213323" y="440194"/>
                    <a:pt x="273119" y="374048"/>
                  </a:cubicBezTo>
                  <a:cubicBezTo>
                    <a:pt x="332915" y="307902"/>
                    <a:pt x="546169" y="-72040"/>
                    <a:pt x="555694" y="120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8" name="フリーフォーム 1167">
              <a:extLst>
                <a:ext uri="{FF2B5EF4-FFF2-40B4-BE49-F238E27FC236}">
                  <a16:creationId xmlns:a16="http://schemas.microsoft.com/office/drawing/2014/main" id="{6A966D3A-D3E2-8FDF-5366-D4BDBD51B06A}"/>
                </a:ext>
              </a:extLst>
            </p:cNvPr>
            <p:cNvSpPr/>
            <p:nvPr/>
          </p:nvSpPr>
          <p:spPr>
            <a:xfrm>
              <a:off x="3296467" y="7134695"/>
              <a:ext cx="599290" cy="852920"/>
            </a:xfrm>
            <a:custGeom>
              <a:avLst/>
              <a:gdLst>
                <a:gd name="connsiteX0" fmla="*/ 586558 w 599290"/>
                <a:gd name="connsiteY0" fmla="*/ 5880 h 852920"/>
                <a:gd name="connsiteX1" fmla="*/ 11883 w 599290"/>
                <a:gd name="connsiteY1" fmla="*/ 831380 h 852920"/>
                <a:gd name="connsiteX2" fmla="*/ 196033 w 599290"/>
                <a:gd name="connsiteY2" fmla="*/ 625005 h 852920"/>
                <a:gd name="connsiteX3" fmla="*/ 173808 w 599290"/>
                <a:gd name="connsiteY3" fmla="*/ 777405 h 852920"/>
                <a:gd name="connsiteX4" fmla="*/ 389708 w 599290"/>
                <a:gd name="connsiteY4" fmla="*/ 475780 h 852920"/>
                <a:gd name="connsiteX5" fmla="*/ 586558 w 599290"/>
                <a:gd name="connsiteY5" fmla="*/ 5880 h 852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9290" h="852920">
                  <a:moveTo>
                    <a:pt x="586558" y="5880"/>
                  </a:moveTo>
                  <a:cubicBezTo>
                    <a:pt x="523587" y="65147"/>
                    <a:pt x="76970" y="728193"/>
                    <a:pt x="11883" y="831380"/>
                  </a:cubicBezTo>
                  <a:cubicBezTo>
                    <a:pt x="-53204" y="934567"/>
                    <a:pt x="169046" y="634001"/>
                    <a:pt x="196033" y="625005"/>
                  </a:cubicBezTo>
                  <a:cubicBezTo>
                    <a:pt x="223020" y="616009"/>
                    <a:pt x="141529" y="802276"/>
                    <a:pt x="173808" y="777405"/>
                  </a:cubicBezTo>
                  <a:cubicBezTo>
                    <a:pt x="206087" y="752534"/>
                    <a:pt x="317212" y="599605"/>
                    <a:pt x="389708" y="475780"/>
                  </a:cubicBezTo>
                  <a:cubicBezTo>
                    <a:pt x="462204" y="351955"/>
                    <a:pt x="649529" y="-53387"/>
                    <a:pt x="586558" y="58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9" name="フリーフォーム 1168">
              <a:extLst>
                <a:ext uri="{FF2B5EF4-FFF2-40B4-BE49-F238E27FC236}">
                  <a16:creationId xmlns:a16="http://schemas.microsoft.com/office/drawing/2014/main" id="{90BC8698-E2A1-79C6-E4C2-DE2FC6D3BC8A}"/>
                </a:ext>
              </a:extLst>
            </p:cNvPr>
            <p:cNvSpPr/>
            <p:nvPr/>
          </p:nvSpPr>
          <p:spPr>
            <a:xfrm>
              <a:off x="3660013" y="4839091"/>
              <a:ext cx="1185981" cy="1554322"/>
            </a:xfrm>
            <a:custGeom>
              <a:avLst/>
              <a:gdLst>
                <a:gd name="connsiteX0" fmla="*/ 1183557 w 1185981"/>
                <a:gd name="connsiteY0" fmla="*/ 11354 h 1554322"/>
                <a:gd name="connsiteX1" fmla="*/ 344784 w 1185981"/>
                <a:gd name="connsiteY1" fmla="*/ 1413892 h 1554322"/>
                <a:gd name="connsiteX2" fmla="*/ 458225 w 1185981"/>
                <a:gd name="connsiteY2" fmla="*/ 1517020 h 1554322"/>
                <a:gd name="connsiteX3" fmla="*/ 423849 w 1185981"/>
                <a:gd name="connsiteY3" fmla="*/ 1520458 h 1554322"/>
                <a:gd name="connsiteX4" fmla="*/ 279470 w 1185981"/>
                <a:gd name="connsiteY4" fmla="*/ 1310765 h 1554322"/>
                <a:gd name="connsiteX5" fmla="*/ 38838 w 1185981"/>
                <a:gd name="connsiteY5" fmla="*/ 781375 h 1554322"/>
                <a:gd name="connsiteX6" fmla="*/ 1183557 w 1185981"/>
                <a:gd name="connsiteY6" fmla="*/ 11354 h 155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5981" h="1554322">
                  <a:moveTo>
                    <a:pt x="1183557" y="11354"/>
                  </a:moveTo>
                  <a:cubicBezTo>
                    <a:pt x="1234548" y="116774"/>
                    <a:pt x="465673" y="1162948"/>
                    <a:pt x="344784" y="1413892"/>
                  </a:cubicBezTo>
                  <a:cubicBezTo>
                    <a:pt x="223895" y="1664836"/>
                    <a:pt x="445047" y="1499259"/>
                    <a:pt x="458225" y="1517020"/>
                  </a:cubicBezTo>
                  <a:cubicBezTo>
                    <a:pt x="471402" y="1534781"/>
                    <a:pt x="453641" y="1554834"/>
                    <a:pt x="423849" y="1520458"/>
                  </a:cubicBezTo>
                  <a:cubicBezTo>
                    <a:pt x="394057" y="1486082"/>
                    <a:pt x="343638" y="1433945"/>
                    <a:pt x="279470" y="1310765"/>
                  </a:cubicBezTo>
                  <a:cubicBezTo>
                    <a:pt x="215302" y="1187585"/>
                    <a:pt x="-110697" y="999089"/>
                    <a:pt x="38838" y="781375"/>
                  </a:cubicBezTo>
                  <a:cubicBezTo>
                    <a:pt x="188373" y="563661"/>
                    <a:pt x="1132566" y="-94066"/>
                    <a:pt x="1183557" y="113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0" name="フリーフォーム 1169">
              <a:extLst>
                <a:ext uri="{FF2B5EF4-FFF2-40B4-BE49-F238E27FC236}">
                  <a16:creationId xmlns:a16="http://schemas.microsoft.com/office/drawing/2014/main" id="{E4F8FD35-F4D2-6D35-A759-A7E51A87D254}"/>
                </a:ext>
              </a:extLst>
            </p:cNvPr>
            <p:cNvSpPr/>
            <p:nvPr/>
          </p:nvSpPr>
          <p:spPr>
            <a:xfrm>
              <a:off x="3439764" y="5885948"/>
              <a:ext cx="453279" cy="1154365"/>
            </a:xfrm>
            <a:custGeom>
              <a:avLst/>
              <a:gdLst>
                <a:gd name="connsiteX0" fmla="*/ 11580 w 453279"/>
                <a:gd name="connsiteY0" fmla="*/ 9526 h 1154365"/>
                <a:gd name="connsiteX1" fmla="*/ 448155 w 453279"/>
                <a:gd name="connsiteY1" fmla="*/ 886112 h 1154365"/>
                <a:gd name="connsiteX2" fmla="*/ 255650 w 453279"/>
                <a:gd name="connsiteY2" fmla="*/ 576729 h 1154365"/>
                <a:gd name="connsiteX3" fmla="*/ 334714 w 453279"/>
                <a:gd name="connsiteY3" fmla="*/ 1071742 h 1154365"/>
                <a:gd name="connsiteX4" fmla="*/ 142209 w 453279"/>
                <a:gd name="connsiteY4" fmla="*/ 408287 h 1154365"/>
                <a:gd name="connsiteX5" fmla="*/ 272838 w 453279"/>
                <a:gd name="connsiteY5" fmla="*/ 1154244 h 1154365"/>
                <a:gd name="connsiteX6" fmla="*/ 135334 w 453279"/>
                <a:gd name="connsiteY6" fmla="*/ 463288 h 1154365"/>
                <a:gd name="connsiteX7" fmla="*/ 11580 w 453279"/>
                <a:gd name="connsiteY7" fmla="*/ 9526 h 1154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3279" h="1154365">
                  <a:moveTo>
                    <a:pt x="11580" y="9526"/>
                  </a:moveTo>
                  <a:cubicBezTo>
                    <a:pt x="63717" y="79997"/>
                    <a:pt x="407477" y="791578"/>
                    <a:pt x="448155" y="886112"/>
                  </a:cubicBezTo>
                  <a:cubicBezTo>
                    <a:pt x="488833" y="980646"/>
                    <a:pt x="274557" y="545791"/>
                    <a:pt x="255650" y="576729"/>
                  </a:cubicBezTo>
                  <a:cubicBezTo>
                    <a:pt x="236743" y="607667"/>
                    <a:pt x="353621" y="1099816"/>
                    <a:pt x="334714" y="1071742"/>
                  </a:cubicBezTo>
                  <a:cubicBezTo>
                    <a:pt x="315807" y="1043668"/>
                    <a:pt x="152522" y="394537"/>
                    <a:pt x="142209" y="408287"/>
                  </a:cubicBezTo>
                  <a:cubicBezTo>
                    <a:pt x="131896" y="422037"/>
                    <a:pt x="273984" y="1145077"/>
                    <a:pt x="272838" y="1154244"/>
                  </a:cubicBezTo>
                  <a:cubicBezTo>
                    <a:pt x="271692" y="1163411"/>
                    <a:pt x="172575" y="650064"/>
                    <a:pt x="135334" y="463288"/>
                  </a:cubicBezTo>
                  <a:cubicBezTo>
                    <a:pt x="98093" y="276512"/>
                    <a:pt x="-40557" y="-60945"/>
                    <a:pt x="11580" y="95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1" name="フリーフォーム 1170">
              <a:extLst>
                <a:ext uri="{FF2B5EF4-FFF2-40B4-BE49-F238E27FC236}">
                  <a16:creationId xmlns:a16="http://schemas.microsoft.com/office/drawing/2014/main" id="{24E7A571-5092-7BCF-B82C-E3880F3A2AB9}"/>
                </a:ext>
              </a:extLst>
            </p:cNvPr>
            <p:cNvSpPr/>
            <p:nvPr/>
          </p:nvSpPr>
          <p:spPr>
            <a:xfrm>
              <a:off x="2973511" y="6213512"/>
              <a:ext cx="582952" cy="1461184"/>
            </a:xfrm>
            <a:custGeom>
              <a:avLst/>
              <a:gdLst>
                <a:gd name="connsiteX0" fmla="*/ 92823 w 582952"/>
                <a:gd name="connsiteY0" fmla="*/ 5096 h 1461184"/>
                <a:gd name="connsiteX1" fmla="*/ 580961 w 582952"/>
                <a:gd name="connsiteY1" fmla="*/ 1091375 h 1461184"/>
                <a:gd name="connsiteX2" fmla="*/ 271578 w 582952"/>
                <a:gd name="connsiteY2" fmla="*/ 737303 h 1461184"/>
                <a:gd name="connsiteX3" fmla="*/ 429707 w 582952"/>
                <a:gd name="connsiteY3" fmla="*/ 1208253 h 1461184"/>
                <a:gd name="connsiteX4" fmla="*/ 134074 w 582952"/>
                <a:gd name="connsiteY4" fmla="*/ 792305 h 1461184"/>
                <a:gd name="connsiteX5" fmla="*/ 295641 w 582952"/>
                <a:gd name="connsiteY5" fmla="*/ 1459198 h 1461184"/>
                <a:gd name="connsiteX6" fmla="*/ 8 w 582952"/>
                <a:gd name="connsiteY6" fmla="*/ 534485 h 1461184"/>
                <a:gd name="connsiteX7" fmla="*/ 285328 w 582952"/>
                <a:gd name="connsiteY7" fmla="*/ 823243 h 1461184"/>
                <a:gd name="connsiteX8" fmla="*/ 247515 w 582952"/>
                <a:gd name="connsiteY8" fmla="*/ 565423 h 1461184"/>
                <a:gd name="connsiteX9" fmla="*/ 333454 w 582952"/>
                <a:gd name="connsiteY9" fmla="*/ 678864 h 1461184"/>
                <a:gd name="connsiteX10" fmla="*/ 92823 w 582952"/>
                <a:gd name="connsiteY10" fmla="*/ 5096 h 1461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2952" h="1461184">
                  <a:moveTo>
                    <a:pt x="92823" y="5096"/>
                  </a:moveTo>
                  <a:cubicBezTo>
                    <a:pt x="134074" y="73848"/>
                    <a:pt x="551169" y="969341"/>
                    <a:pt x="580961" y="1091375"/>
                  </a:cubicBezTo>
                  <a:cubicBezTo>
                    <a:pt x="610753" y="1213409"/>
                    <a:pt x="296787" y="717823"/>
                    <a:pt x="271578" y="737303"/>
                  </a:cubicBezTo>
                  <a:cubicBezTo>
                    <a:pt x="246369" y="756783"/>
                    <a:pt x="452624" y="1199086"/>
                    <a:pt x="429707" y="1208253"/>
                  </a:cubicBezTo>
                  <a:cubicBezTo>
                    <a:pt x="406790" y="1217420"/>
                    <a:pt x="156418" y="750481"/>
                    <a:pt x="134074" y="792305"/>
                  </a:cubicBezTo>
                  <a:cubicBezTo>
                    <a:pt x="111730" y="834129"/>
                    <a:pt x="317985" y="1502168"/>
                    <a:pt x="295641" y="1459198"/>
                  </a:cubicBezTo>
                  <a:cubicBezTo>
                    <a:pt x="273297" y="1416228"/>
                    <a:pt x="1727" y="640477"/>
                    <a:pt x="8" y="534485"/>
                  </a:cubicBezTo>
                  <a:cubicBezTo>
                    <a:pt x="-1711" y="428493"/>
                    <a:pt x="244077" y="818087"/>
                    <a:pt x="285328" y="823243"/>
                  </a:cubicBezTo>
                  <a:cubicBezTo>
                    <a:pt x="326579" y="828399"/>
                    <a:pt x="239494" y="589486"/>
                    <a:pt x="247515" y="565423"/>
                  </a:cubicBezTo>
                  <a:cubicBezTo>
                    <a:pt x="255536" y="541360"/>
                    <a:pt x="358090" y="773398"/>
                    <a:pt x="333454" y="678864"/>
                  </a:cubicBezTo>
                  <a:cubicBezTo>
                    <a:pt x="308818" y="584330"/>
                    <a:pt x="51572" y="-63656"/>
                    <a:pt x="92823" y="50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2" name="フリーフォーム 1171">
              <a:extLst>
                <a:ext uri="{FF2B5EF4-FFF2-40B4-BE49-F238E27FC236}">
                  <a16:creationId xmlns:a16="http://schemas.microsoft.com/office/drawing/2014/main" id="{8CAA091A-4289-9E74-3EF2-CD1EC022F1F8}"/>
                </a:ext>
              </a:extLst>
            </p:cNvPr>
            <p:cNvSpPr/>
            <p:nvPr/>
          </p:nvSpPr>
          <p:spPr>
            <a:xfrm>
              <a:off x="2550013" y="6702551"/>
              <a:ext cx="784501" cy="1284381"/>
            </a:xfrm>
            <a:custGeom>
              <a:avLst/>
              <a:gdLst>
                <a:gd name="connsiteX0" fmla="*/ 145061 w 784501"/>
                <a:gd name="connsiteY0" fmla="*/ 4195 h 1284381"/>
                <a:gd name="connsiteX1" fmla="*/ 231001 w 784501"/>
                <a:gd name="connsiteY1" fmla="*/ 657338 h 1284381"/>
                <a:gd name="connsiteX2" fmla="*/ 770703 w 784501"/>
                <a:gd name="connsiteY2" fmla="*/ 1269229 h 1284381"/>
                <a:gd name="connsiteX3" fmla="*/ 571322 w 784501"/>
                <a:gd name="connsiteY3" fmla="*/ 1042348 h 1284381"/>
                <a:gd name="connsiteX4" fmla="*/ 4119 w 784501"/>
                <a:gd name="connsiteY4" fmla="*/ 433894 h 1284381"/>
                <a:gd name="connsiteX5" fmla="*/ 303190 w 784501"/>
                <a:gd name="connsiteY5" fmla="*/ 983909 h 1284381"/>
                <a:gd name="connsiteX6" fmla="*/ 65996 w 784501"/>
                <a:gd name="connsiteY6" fmla="*/ 406393 h 1284381"/>
                <a:gd name="connsiteX7" fmla="*/ 145061 w 784501"/>
                <a:gd name="connsiteY7" fmla="*/ 4195 h 1284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4501" h="1284381">
                  <a:moveTo>
                    <a:pt x="145061" y="4195"/>
                  </a:moveTo>
                  <a:cubicBezTo>
                    <a:pt x="172562" y="46019"/>
                    <a:pt x="126727" y="446499"/>
                    <a:pt x="231001" y="657338"/>
                  </a:cubicBezTo>
                  <a:cubicBezTo>
                    <a:pt x="335275" y="868177"/>
                    <a:pt x="770703" y="1269229"/>
                    <a:pt x="770703" y="1269229"/>
                  </a:cubicBezTo>
                  <a:cubicBezTo>
                    <a:pt x="827423" y="1333397"/>
                    <a:pt x="699086" y="1181571"/>
                    <a:pt x="571322" y="1042348"/>
                  </a:cubicBezTo>
                  <a:cubicBezTo>
                    <a:pt x="443558" y="903126"/>
                    <a:pt x="48808" y="443634"/>
                    <a:pt x="4119" y="433894"/>
                  </a:cubicBezTo>
                  <a:cubicBezTo>
                    <a:pt x="-40570" y="424154"/>
                    <a:pt x="292877" y="988492"/>
                    <a:pt x="303190" y="983909"/>
                  </a:cubicBezTo>
                  <a:cubicBezTo>
                    <a:pt x="313503" y="979326"/>
                    <a:pt x="84903" y="569679"/>
                    <a:pt x="65996" y="406393"/>
                  </a:cubicBezTo>
                  <a:cubicBezTo>
                    <a:pt x="47089" y="243107"/>
                    <a:pt x="117560" y="-37629"/>
                    <a:pt x="145061" y="41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3" name="フリーフォーム 1172">
              <a:extLst>
                <a:ext uri="{FF2B5EF4-FFF2-40B4-BE49-F238E27FC236}">
                  <a16:creationId xmlns:a16="http://schemas.microsoft.com/office/drawing/2014/main" id="{F28A1848-E299-4F49-7B97-F6E54965EA65}"/>
                </a:ext>
              </a:extLst>
            </p:cNvPr>
            <p:cNvSpPr/>
            <p:nvPr/>
          </p:nvSpPr>
          <p:spPr>
            <a:xfrm>
              <a:off x="1900314" y="7354625"/>
              <a:ext cx="1334816" cy="955175"/>
            </a:xfrm>
            <a:custGeom>
              <a:avLst/>
              <a:gdLst>
                <a:gd name="connsiteX0" fmla="*/ 502564 w 1334816"/>
                <a:gd name="connsiteY0" fmla="*/ 1826 h 955175"/>
                <a:gd name="connsiteX1" fmla="*/ 1334462 w 1334816"/>
                <a:gd name="connsiteY1" fmla="*/ 868100 h 955175"/>
                <a:gd name="connsiteX2" fmla="*/ 609130 w 1334816"/>
                <a:gd name="connsiteY2" fmla="*/ 531216 h 955175"/>
                <a:gd name="connsiteX3" fmla="*/ 811948 w 1334816"/>
                <a:gd name="connsiteY3" fmla="*/ 806223 h 955175"/>
                <a:gd name="connsiteX4" fmla="*/ 478501 w 1334816"/>
                <a:gd name="connsiteY4" fmla="*/ 668719 h 955175"/>
                <a:gd name="connsiteX5" fmla="*/ 602254 w 1334816"/>
                <a:gd name="connsiteY5" fmla="*/ 943727 h 955175"/>
                <a:gd name="connsiteX6" fmla="*/ 675 w 1334816"/>
                <a:gd name="connsiteY6" fmla="*/ 211519 h 955175"/>
                <a:gd name="connsiteX7" fmla="*/ 481939 w 1334816"/>
                <a:gd name="connsiteY7" fmla="*/ 806223 h 955175"/>
                <a:gd name="connsiteX8" fmla="*/ 413187 w 1334816"/>
                <a:gd name="connsiteY8" fmla="*/ 517465 h 955175"/>
                <a:gd name="connsiteX9" fmla="*/ 942576 w 1334816"/>
                <a:gd name="connsiteY9" fmla="*/ 740909 h 955175"/>
                <a:gd name="connsiteX10" fmla="*/ 756946 w 1334816"/>
                <a:gd name="connsiteY10" fmla="*/ 469339 h 955175"/>
                <a:gd name="connsiteX11" fmla="*/ 987265 w 1334816"/>
                <a:gd name="connsiteY11" fmla="*/ 634343 h 955175"/>
                <a:gd name="connsiteX12" fmla="*/ 502564 w 1334816"/>
                <a:gd name="connsiteY12" fmla="*/ 1826 h 955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4816" h="955175">
                  <a:moveTo>
                    <a:pt x="502564" y="1826"/>
                  </a:moveTo>
                  <a:cubicBezTo>
                    <a:pt x="560430" y="40785"/>
                    <a:pt x="1316701" y="779868"/>
                    <a:pt x="1334462" y="868100"/>
                  </a:cubicBezTo>
                  <a:cubicBezTo>
                    <a:pt x="1352223" y="956332"/>
                    <a:pt x="696216" y="541529"/>
                    <a:pt x="609130" y="531216"/>
                  </a:cubicBezTo>
                  <a:cubicBezTo>
                    <a:pt x="522044" y="520903"/>
                    <a:pt x="833720" y="783306"/>
                    <a:pt x="811948" y="806223"/>
                  </a:cubicBezTo>
                  <a:cubicBezTo>
                    <a:pt x="790177" y="829140"/>
                    <a:pt x="513450" y="645802"/>
                    <a:pt x="478501" y="668719"/>
                  </a:cubicBezTo>
                  <a:cubicBezTo>
                    <a:pt x="443552" y="691636"/>
                    <a:pt x="681892" y="1019927"/>
                    <a:pt x="602254" y="943727"/>
                  </a:cubicBezTo>
                  <a:cubicBezTo>
                    <a:pt x="522616" y="867527"/>
                    <a:pt x="20727" y="234436"/>
                    <a:pt x="675" y="211519"/>
                  </a:cubicBezTo>
                  <a:cubicBezTo>
                    <a:pt x="-19377" y="188602"/>
                    <a:pt x="413187" y="755232"/>
                    <a:pt x="481939" y="806223"/>
                  </a:cubicBezTo>
                  <a:cubicBezTo>
                    <a:pt x="550691" y="857214"/>
                    <a:pt x="336414" y="528351"/>
                    <a:pt x="413187" y="517465"/>
                  </a:cubicBezTo>
                  <a:cubicBezTo>
                    <a:pt x="489960" y="506579"/>
                    <a:pt x="885283" y="748930"/>
                    <a:pt x="942576" y="740909"/>
                  </a:cubicBezTo>
                  <a:cubicBezTo>
                    <a:pt x="999869" y="732888"/>
                    <a:pt x="749498" y="487100"/>
                    <a:pt x="756946" y="469339"/>
                  </a:cubicBezTo>
                  <a:cubicBezTo>
                    <a:pt x="764394" y="451578"/>
                    <a:pt x="1026224" y="709397"/>
                    <a:pt x="987265" y="634343"/>
                  </a:cubicBezTo>
                  <a:cubicBezTo>
                    <a:pt x="948306" y="559289"/>
                    <a:pt x="444698" y="-37133"/>
                    <a:pt x="502564" y="18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4" name="フリーフォーム 1173">
              <a:extLst>
                <a:ext uri="{FF2B5EF4-FFF2-40B4-BE49-F238E27FC236}">
                  <a16:creationId xmlns:a16="http://schemas.microsoft.com/office/drawing/2014/main" id="{FCE24C94-BEB1-25F2-5458-5C0028E8BEEA}"/>
                </a:ext>
              </a:extLst>
            </p:cNvPr>
            <p:cNvSpPr/>
            <p:nvPr/>
          </p:nvSpPr>
          <p:spPr>
            <a:xfrm>
              <a:off x="4331210" y="4292279"/>
              <a:ext cx="1355956" cy="590883"/>
            </a:xfrm>
            <a:custGeom>
              <a:avLst/>
              <a:gdLst>
                <a:gd name="connsiteX0" fmla="*/ 1098040 w 1355956"/>
                <a:gd name="connsiteY0" fmla="*/ 321 h 590883"/>
                <a:gd name="connsiteX1" fmla="*/ 1336165 w 1355956"/>
                <a:gd name="connsiteY1" fmla="*/ 228921 h 590883"/>
                <a:gd name="connsiteX2" fmla="*/ 1161540 w 1355956"/>
                <a:gd name="connsiteY2" fmla="*/ 197171 h 590883"/>
                <a:gd name="connsiteX3" fmla="*/ 386840 w 1355956"/>
                <a:gd name="connsiteY3" fmla="*/ 365446 h 590883"/>
                <a:gd name="connsiteX4" fmla="*/ 1142490 w 1355956"/>
                <a:gd name="connsiteY4" fmla="*/ 140021 h 590883"/>
                <a:gd name="connsiteX5" fmla="*/ 618615 w 1355956"/>
                <a:gd name="connsiteY5" fmla="*/ 257496 h 590883"/>
                <a:gd name="connsiteX6" fmla="*/ 5840 w 1355956"/>
                <a:gd name="connsiteY6" fmla="*/ 590871 h 590883"/>
                <a:gd name="connsiteX7" fmla="*/ 1005965 w 1355956"/>
                <a:gd name="connsiteY7" fmla="*/ 244796 h 590883"/>
                <a:gd name="connsiteX8" fmla="*/ 1310765 w 1355956"/>
                <a:gd name="connsiteY8" fmla="*/ 330521 h 590883"/>
                <a:gd name="connsiteX9" fmla="*/ 1205990 w 1355956"/>
                <a:gd name="connsiteY9" fmla="*/ 479746 h 590883"/>
                <a:gd name="connsiteX10" fmla="*/ 1355215 w 1355956"/>
                <a:gd name="connsiteY10" fmla="*/ 286071 h 590883"/>
                <a:gd name="connsiteX11" fmla="*/ 1098040 w 1355956"/>
                <a:gd name="connsiteY11" fmla="*/ 321 h 590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55956" h="590883">
                  <a:moveTo>
                    <a:pt x="1098040" y="321"/>
                  </a:moveTo>
                  <a:cubicBezTo>
                    <a:pt x="1094865" y="-9204"/>
                    <a:pt x="1325582" y="196113"/>
                    <a:pt x="1336165" y="228921"/>
                  </a:cubicBezTo>
                  <a:cubicBezTo>
                    <a:pt x="1346748" y="261729"/>
                    <a:pt x="1319761" y="174417"/>
                    <a:pt x="1161540" y="197171"/>
                  </a:cubicBezTo>
                  <a:cubicBezTo>
                    <a:pt x="1003319" y="219925"/>
                    <a:pt x="390015" y="374971"/>
                    <a:pt x="386840" y="365446"/>
                  </a:cubicBezTo>
                  <a:cubicBezTo>
                    <a:pt x="383665" y="355921"/>
                    <a:pt x="1103861" y="158013"/>
                    <a:pt x="1142490" y="140021"/>
                  </a:cubicBezTo>
                  <a:cubicBezTo>
                    <a:pt x="1181119" y="122029"/>
                    <a:pt x="808057" y="182354"/>
                    <a:pt x="618615" y="257496"/>
                  </a:cubicBezTo>
                  <a:cubicBezTo>
                    <a:pt x="429173" y="332638"/>
                    <a:pt x="-58718" y="592988"/>
                    <a:pt x="5840" y="590871"/>
                  </a:cubicBezTo>
                  <a:cubicBezTo>
                    <a:pt x="70398" y="588754"/>
                    <a:pt x="788477" y="288188"/>
                    <a:pt x="1005965" y="244796"/>
                  </a:cubicBezTo>
                  <a:cubicBezTo>
                    <a:pt x="1223453" y="201404"/>
                    <a:pt x="1277428" y="291363"/>
                    <a:pt x="1310765" y="330521"/>
                  </a:cubicBezTo>
                  <a:cubicBezTo>
                    <a:pt x="1344103" y="369679"/>
                    <a:pt x="1198582" y="487154"/>
                    <a:pt x="1205990" y="479746"/>
                  </a:cubicBezTo>
                  <a:cubicBezTo>
                    <a:pt x="1213398" y="472338"/>
                    <a:pt x="1367915" y="363859"/>
                    <a:pt x="1355215" y="286071"/>
                  </a:cubicBezTo>
                  <a:cubicBezTo>
                    <a:pt x="1342515" y="208284"/>
                    <a:pt x="1101215" y="9846"/>
                    <a:pt x="1098040" y="3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5" name="フリーフォーム 1174">
              <a:extLst>
                <a:ext uri="{FF2B5EF4-FFF2-40B4-BE49-F238E27FC236}">
                  <a16:creationId xmlns:a16="http://schemas.microsoft.com/office/drawing/2014/main" id="{162F552A-F2AB-61BF-113F-EBDE13C372B7}"/>
                </a:ext>
              </a:extLst>
            </p:cNvPr>
            <p:cNvSpPr/>
            <p:nvPr/>
          </p:nvSpPr>
          <p:spPr>
            <a:xfrm>
              <a:off x="4213741" y="4158246"/>
              <a:ext cx="1140193" cy="821277"/>
            </a:xfrm>
            <a:custGeom>
              <a:avLst/>
              <a:gdLst>
                <a:gd name="connsiteX0" fmla="*/ 1139309 w 1140193"/>
                <a:gd name="connsiteY0" fmla="*/ 1004 h 821277"/>
                <a:gd name="connsiteX1" fmla="*/ 164584 w 1140193"/>
                <a:gd name="connsiteY1" fmla="*/ 197854 h 821277"/>
                <a:gd name="connsiteX2" fmla="*/ 282059 w 1140193"/>
                <a:gd name="connsiteY2" fmla="*/ 191504 h 821277"/>
                <a:gd name="connsiteX3" fmla="*/ 167759 w 1140193"/>
                <a:gd name="connsiteY3" fmla="*/ 372479 h 821277"/>
                <a:gd name="connsiteX4" fmla="*/ 370959 w 1140193"/>
                <a:gd name="connsiteY4" fmla="*/ 512179 h 821277"/>
                <a:gd name="connsiteX5" fmla="*/ 56634 w 1140193"/>
                <a:gd name="connsiteY5" fmla="*/ 820154 h 821277"/>
                <a:gd name="connsiteX6" fmla="*/ 158234 w 1140193"/>
                <a:gd name="connsiteY6" fmla="*/ 601079 h 821277"/>
                <a:gd name="connsiteX7" fmla="*/ 12184 w 1140193"/>
                <a:gd name="connsiteY7" fmla="*/ 226429 h 821277"/>
                <a:gd name="connsiteX8" fmla="*/ 91559 w 1140193"/>
                <a:gd name="connsiteY8" fmla="*/ 385179 h 821277"/>
                <a:gd name="connsiteX9" fmla="*/ 18534 w 1140193"/>
                <a:gd name="connsiteY9" fmla="*/ 159754 h 821277"/>
                <a:gd name="connsiteX10" fmla="*/ 501134 w 1140193"/>
                <a:gd name="connsiteY10" fmla="*/ 51804 h 821277"/>
                <a:gd name="connsiteX11" fmla="*/ 342384 w 1140193"/>
                <a:gd name="connsiteY11" fmla="*/ 118479 h 821277"/>
                <a:gd name="connsiteX12" fmla="*/ 1139309 w 1140193"/>
                <a:gd name="connsiteY12" fmla="*/ 1004 h 821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40193" h="821277">
                  <a:moveTo>
                    <a:pt x="1139309" y="1004"/>
                  </a:moveTo>
                  <a:cubicBezTo>
                    <a:pt x="1109676" y="14233"/>
                    <a:pt x="307459" y="166104"/>
                    <a:pt x="164584" y="197854"/>
                  </a:cubicBezTo>
                  <a:cubicBezTo>
                    <a:pt x="21709" y="229604"/>
                    <a:pt x="281530" y="162400"/>
                    <a:pt x="282059" y="191504"/>
                  </a:cubicBezTo>
                  <a:cubicBezTo>
                    <a:pt x="282588" y="220608"/>
                    <a:pt x="152942" y="319033"/>
                    <a:pt x="167759" y="372479"/>
                  </a:cubicBezTo>
                  <a:cubicBezTo>
                    <a:pt x="182576" y="425925"/>
                    <a:pt x="389480" y="437567"/>
                    <a:pt x="370959" y="512179"/>
                  </a:cubicBezTo>
                  <a:cubicBezTo>
                    <a:pt x="352438" y="586792"/>
                    <a:pt x="92088" y="805337"/>
                    <a:pt x="56634" y="820154"/>
                  </a:cubicBezTo>
                  <a:cubicBezTo>
                    <a:pt x="21180" y="834971"/>
                    <a:pt x="165642" y="700033"/>
                    <a:pt x="158234" y="601079"/>
                  </a:cubicBezTo>
                  <a:cubicBezTo>
                    <a:pt x="150826" y="502125"/>
                    <a:pt x="23297" y="262412"/>
                    <a:pt x="12184" y="226429"/>
                  </a:cubicBezTo>
                  <a:cubicBezTo>
                    <a:pt x="1071" y="190446"/>
                    <a:pt x="90501" y="396291"/>
                    <a:pt x="91559" y="385179"/>
                  </a:cubicBezTo>
                  <a:cubicBezTo>
                    <a:pt x="92617" y="374067"/>
                    <a:pt x="-49728" y="215316"/>
                    <a:pt x="18534" y="159754"/>
                  </a:cubicBezTo>
                  <a:cubicBezTo>
                    <a:pt x="86796" y="104192"/>
                    <a:pt x="447159" y="58683"/>
                    <a:pt x="501134" y="51804"/>
                  </a:cubicBezTo>
                  <a:cubicBezTo>
                    <a:pt x="555109" y="44925"/>
                    <a:pt x="239726" y="127475"/>
                    <a:pt x="342384" y="118479"/>
                  </a:cubicBezTo>
                  <a:cubicBezTo>
                    <a:pt x="445042" y="109483"/>
                    <a:pt x="1168942" y="-12225"/>
                    <a:pt x="1139309" y="10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6" name="フリーフォーム 1175">
              <a:extLst>
                <a:ext uri="{FF2B5EF4-FFF2-40B4-BE49-F238E27FC236}">
                  <a16:creationId xmlns:a16="http://schemas.microsoft.com/office/drawing/2014/main" id="{B2BE31D6-9A29-ABB9-3E63-5B143D32469E}"/>
                </a:ext>
              </a:extLst>
            </p:cNvPr>
            <p:cNvSpPr/>
            <p:nvPr/>
          </p:nvSpPr>
          <p:spPr>
            <a:xfrm>
              <a:off x="4645589" y="4285892"/>
              <a:ext cx="827478" cy="328735"/>
            </a:xfrm>
            <a:custGeom>
              <a:avLst/>
              <a:gdLst>
                <a:gd name="connsiteX0" fmla="*/ 170886 w 827478"/>
                <a:gd name="connsiteY0" fmla="*/ 86083 h 328735"/>
                <a:gd name="connsiteX1" fmla="*/ 602686 w 827478"/>
                <a:gd name="connsiteY1" fmla="*/ 358 h 328735"/>
                <a:gd name="connsiteX2" fmla="*/ 450286 w 827478"/>
                <a:gd name="connsiteY2" fmla="*/ 124183 h 328735"/>
                <a:gd name="connsiteX3" fmla="*/ 818586 w 827478"/>
                <a:gd name="connsiteY3" fmla="*/ 73383 h 328735"/>
                <a:gd name="connsiteX4" fmla="*/ 8961 w 827478"/>
                <a:gd name="connsiteY4" fmla="*/ 327383 h 328735"/>
                <a:gd name="connsiteX5" fmla="*/ 383611 w 827478"/>
                <a:gd name="connsiteY5" fmla="*/ 171808 h 328735"/>
                <a:gd name="connsiteX6" fmla="*/ 355036 w 827478"/>
                <a:gd name="connsiteY6" fmla="*/ 121008 h 328735"/>
                <a:gd name="connsiteX7" fmla="*/ 431236 w 827478"/>
                <a:gd name="connsiteY7" fmla="*/ 73383 h 328735"/>
                <a:gd name="connsiteX8" fmla="*/ 170886 w 827478"/>
                <a:gd name="connsiteY8" fmla="*/ 86083 h 328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7478" h="328735">
                  <a:moveTo>
                    <a:pt x="170886" y="86083"/>
                  </a:moveTo>
                  <a:cubicBezTo>
                    <a:pt x="199461" y="73912"/>
                    <a:pt x="556119" y="-5992"/>
                    <a:pt x="602686" y="358"/>
                  </a:cubicBezTo>
                  <a:cubicBezTo>
                    <a:pt x="649253" y="6708"/>
                    <a:pt x="414303" y="112012"/>
                    <a:pt x="450286" y="124183"/>
                  </a:cubicBezTo>
                  <a:cubicBezTo>
                    <a:pt x="486269" y="136354"/>
                    <a:pt x="892140" y="39516"/>
                    <a:pt x="818586" y="73383"/>
                  </a:cubicBezTo>
                  <a:cubicBezTo>
                    <a:pt x="745032" y="107250"/>
                    <a:pt x="81457" y="310979"/>
                    <a:pt x="8961" y="327383"/>
                  </a:cubicBezTo>
                  <a:cubicBezTo>
                    <a:pt x="-63535" y="343787"/>
                    <a:pt x="325932" y="206204"/>
                    <a:pt x="383611" y="171808"/>
                  </a:cubicBezTo>
                  <a:cubicBezTo>
                    <a:pt x="441290" y="137412"/>
                    <a:pt x="347099" y="137412"/>
                    <a:pt x="355036" y="121008"/>
                  </a:cubicBezTo>
                  <a:cubicBezTo>
                    <a:pt x="362974" y="104604"/>
                    <a:pt x="456107" y="79733"/>
                    <a:pt x="431236" y="73383"/>
                  </a:cubicBezTo>
                  <a:cubicBezTo>
                    <a:pt x="406365" y="67033"/>
                    <a:pt x="142311" y="98254"/>
                    <a:pt x="170886" y="860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7" name="フリーフォーム 1176">
              <a:extLst>
                <a:ext uri="{FF2B5EF4-FFF2-40B4-BE49-F238E27FC236}">
                  <a16:creationId xmlns:a16="http://schemas.microsoft.com/office/drawing/2014/main" id="{4B6B53BD-DF30-4F2D-AD8A-A61D659EEC55}"/>
                </a:ext>
              </a:extLst>
            </p:cNvPr>
            <p:cNvSpPr/>
            <p:nvPr/>
          </p:nvSpPr>
          <p:spPr>
            <a:xfrm>
              <a:off x="8160531" y="3548588"/>
              <a:ext cx="1259959" cy="979485"/>
            </a:xfrm>
            <a:custGeom>
              <a:avLst/>
              <a:gdLst>
                <a:gd name="connsiteX0" fmla="*/ 2394 w 1259959"/>
                <a:gd name="connsiteY0" fmla="*/ 7412 h 979485"/>
                <a:gd name="connsiteX1" fmla="*/ 316719 w 1259959"/>
                <a:gd name="connsiteY1" fmla="*/ 121712 h 979485"/>
                <a:gd name="connsiteX2" fmla="*/ 316719 w 1259959"/>
                <a:gd name="connsiteY2" fmla="*/ 118537 h 979485"/>
                <a:gd name="connsiteX3" fmla="*/ 529444 w 1259959"/>
                <a:gd name="connsiteY3" fmla="*/ 337612 h 979485"/>
                <a:gd name="connsiteX4" fmla="*/ 513569 w 1259959"/>
                <a:gd name="connsiteY4" fmla="*/ 312212 h 979485"/>
                <a:gd name="connsiteX5" fmla="*/ 808844 w 1259959"/>
                <a:gd name="connsiteY5" fmla="*/ 572562 h 979485"/>
                <a:gd name="connsiteX6" fmla="*/ 812019 w 1259959"/>
                <a:gd name="connsiteY6" fmla="*/ 563037 h 979485"/>
                <a:gd name="connsiteX7" fmla="*/ 1107294 w 1259959"/>
                <a:gd name="connsiteY7" fmla="*/ 778937 h 979485"/>
                <a:gd name="connsiteX8" fmla="*/ 1259694 w 1259959"/>
                <a:gd name="connsiteY8" fmla="*/ 969437 h 979485"/>
                <a:gd name="connsiteX9" fmla="*/ 1142219 w 1259959"/>
                <a:gd name="connsiteY9" fmla="*/ 931337 h 979485"/>
                <a:gd name="connsiteX10" fmla="*/ 1069194 w 1259959"/>
                <a:gd name="connsiteY10" fmla="*/ 747187 h 979485"/>
                <a:gd name="connsiteX11" fmla="*/ 1081894 w 1259959"/>
                <a:gd name="connsiteY11" fmla="*/ 756712 h 979485"/>
                <a:gd name="connsiteX12" fmla="*/ 494519 w 1259959"/>
                <a:gd name="connsiteY12" fmla="*/ 283637 h 979485"/>
                <a:gd name="connsiteX13" fmla="*/ 504044 w 1259959"/>
                <a:gd name="connsiteY13" fmla="*/ 309037 h 979485"/>
                <a:gd name="connsiteX14" fmla="*/ 189719 w 1259959"/>
                <a:gd name="connsiteY14" fmla="*/ 42337 h 979485"/>
                <a:gd name="connsiteX15" fmla="*/ 2394 w 1259959"/>
                <a:gd name="connsiteY15" fmla="*/ 7412 h 97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59959" h="979485">
                  <a:moveTo>
                    <a:pt x="2394" y="7412"/>
                  </a:moveTo>
                  <a:cubicBezTo>
                    <a:pt x="23561" y="20641"/>
                    <a:pt x="316719" y="121712"/>
                    <a:pt x="316719" y="121712"/>
                  </a:cubicBezTo>
                  <a:cubicBezTo>
                    <a:pt x="369106" y="140233"/>
                    <a:pt x="281265" y="82554"/>
                    <a:pt x="316719" y="118537"/>
                  </a:cubicBezTo>
                  <a:cubicBezTo>
                    <a:pt x="352173" y="154520"/>
                    <a:pt x="496636" y="305333"/>
                    <a:pt x="529444" y="337612"/>
                  </a:cubicBezTo>
                  <a:cubicBezTo>
                    <a:pt x="562252" y="369891"/>
                    <a:pt x="467002" y="273054"/>
                    <a:pt x="513569" y="312212"/>
                  </a:cubicBezTo>
                  <a:cubicBezTo>
                    <a:pt x="560136" y="351370"/>
                    <a:pt x="759102" y="530758"/>
                    <a:pt x="808844" y="572562"/>
                  </a:cubicBezTo>
                  <a:cubicBezTo>
                    <a:pt x="858586" y="614366"/>
                    <a:pt x="762277" y="528641"/>
                    <a:pt x="812019" y="563037"/>
                  </a:cubicBezTo>
                  <a:cubicBezTo>
                    <a:pt x="861761" y="597433"/>
                    <a:pt x="1032682" y="711204"/>
                    <a:pt x="1107294" y="778937"/>
                  </a:cubicBezTo>
                  <a:cubicBezTo>
                    <a:pt x="1181906" y="846670"/>
                    <a:pt x="1253873" y="944037"/>
                    <a:pt x="1259694" y="969437"/>
                  </a:cubicBezTo>
                  <a:cubicBezTo>
                    <a:pt x="1265515" y="994837"/>
                    <a:pt x="1173969" y="968379"/>
                    <a:pt x="1142219" y="931337"/>
                  </a:cubicBezTo>
                  <a:cubicBezTo>
                    <a:pt x="1110469" y="894295"/>
                    <a:pt x="1079248" y="776291"/>
                    <a:pt x="1069194" y="747187"/>
                  </a:cubicBezTo>
                  <a:cubicBezTo>
                    <a:pt x="1059140" y="718083"/>
                    <a:pt x="1081894" y="756712"/>
                    <a:pt x="1081894" y="756712"/>
                  </a:cubicBezTo>
                  <a:lnTo>
                    <a:pt x="494519" y="283637"/>
                  </a:lnTo>
                  <a:cubicBezTo>
                    <a:pt x="398211" y="209025"/>
                    <a:pt x="554844" y="349254"/>
                    <a:pt x="504044" y="309037"/>
                  </a:cubicBezTo>
                  <a:cubicBezTo>
                    <a:pt x="453244" y="268820"/>
                    <a:pt x="274386" y="89962"/>
                    <a:pt x="189719" y="42337"/>
                  </a:cubicBezTo>
                  <a:cubicBezTo>
                    <a:pt x="105052" y="-5288"/>
                    <a:pt x="-18773" y="-5817"/>
                    <a:pt x="2394" y="74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8" name="フリーフォーム 1177">
              <a:extLst>
                <a:ext uri="{FF2B5EF4-FFF2-40B4-BE49-F238E27FC236}">
                  <a16:creationId xmlns:a16="http://schemas.microsoft.com/office/drawing/2014/main" id="{45D43E29-4E67-E0C6-E6C3-14A014CAE32E}"/>
                </a:ext>
              </a:extLst>
            </p:cNvPr>
            <p:cNvSpPr/>
            <p:nvPr/>
          </p:nvSpPr>
          <p:spPr>
            <a:xfrm>
              <a:off x="7535586" y="3496181"/>
              <a:ext cx="707142" cy="565677"/>
            </a:xfrm>
            <a:custGeom>
              <a:avLst/>
              <a:gdLst>
                <a:gd name="connsiteX0" fmla="*/ 697189 w 707142"/>
                <a:gd name="connsiteY0" fmla="*/ 5844 h 565677"/>
                <a:gd name="connsiteX1" fmla="*/ 522564 w 707142"/>
                <a:gd name="connsiteY1" fmla="*/ 180469 h 565677"/>
                <a:gd name="connsiteX2" fmla="*/ 567014 w 707142"/>
                <a:gd name="connsiteY2" fmla="*/ 193169 h 565677"/>
                <a:gd name="connsiteX3" fmla="*/ 452714 w 707142"/>
                <a:gd name="connsiteY3" fmla="*/ 266194 h 565677"/>
                <a:gd name="connsiteX4" fmla="*/ 379689 w 707142"/>
                <a:gd name="connsiteY4" fmla="*/ 313819 h 565677"/>
                <a:gd name="connsiteX5" fmla="*/ 386039 w 707142"/>
                <a:gd name="connsiteY5" fmla="*/ 383669 h 565677"/>
                <a:gd name="connsiteX6" fmla="*/ 217764 w 707142"/>
                <a:gd name="connsiteY6" fmla="*/ 491619 h 565677"/>
                <a:gd name="connsiteX7" fmla="*/ 1864 w 707142"/>
                <a:gd name="connsiteY7" fmla="*/ 564644 h 565677"/>
                <a:gd name="connsiteX8" fmla="*/ 347939 w 707142"/>
                <a:gd name="connsiteY8" fmla="*/ 437644 h 565677"/>
                <a:gd name="connsiteX9" fmla="*/ 443189 w 707142"/>
                <a:gd name="connsiteY9" fmla="*/ 367794 h 565677"/>
                <a:gd name="connsiteX10" fmla="*/ 376514 w 707142"/>
                <a:gd name="connsiteY10" fmla="*/ 348744 h 565677"/>
                <a:gd name="connsiteX11" fmla="*/ 484464 w 707142"/>
                <a:gd name="connsiteY11" fmla="*/ 288419 h 565677"/>
                <a:gd name="connsiteX12" fmla="*/ 665439 w 707142"/>
                <a:gd name="connsiteY12" fmla="*/ 62994 h 565677"/>
                <a:gd name="connsiteX13" fmla="*/ 697189 w 707142"/>
                <a:gd name="connsiteY13" fmla="*/ 5844 h 565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07142" h="565677">
                  <a:moveTo>
                    <a:pt x="697189" y="5844"/>
                  </a:moveTo>
                  <a:cubicBezTo>
                    <a:pt x="673377" y="25423"/>
                    <a:pt x="544260" y="149248"/>
                    <a:pt x="522564" y="180469"/>
                  </a:cubicBezTo>
                  <a:cubicBezTo>
                    <a:pt x="500868" y="211690"/>
                    <a:pt x="578656" y="178882"/>
                    <a:pt x="567014" y="193169"/>
                  </a:cubicBezTo>
                  <a:cubicBezTo>
                    <a:pt x="555372" y="207456"/>
                    <a:pt x="452714" y="266194"/>
                    <a:pt x="452714" y="266194"/>
                  </a:cubicBezTo>
                  <a:cubicBezTo>
                    <a:pt x="421493" y="286302"/>
                    <a:pt x="390801" y="294240"/>
                    <a:pt x="379689" y="313819"/>
                  </a:cubicBezTo>
                  <a:cubicBezTo>
                    <a:pt x="368577" y="333398"/>
                    <a:pt x="413026" y="354036"/>
                    <a:pt x="386039" y="383669"/>
                  </a:cubicBezTo>
                  <a:cubicBezTo>
                    <a:pt x="359051" y="413302"/>
                    <a:pt x="281793" y="461457"/>
                    <a:pt x="217764" y="491619"/>
                  </a:cubicBezTo>
                  <a:cubicBezTo>
                    <a:pt x="153735" y="521781"/>
                    <a:pt x="-19832" y="573640"/>
                    <a:pt x="1864" y="564644"/>
                  </a:cubicBezTo>
                  <a:cubicBezTo>
                    <a:pt x="23560" y="555648"/>
                    <a:pt x="274385" y="470452"/>
                    <a:pt x="347939" y="437644"/>
                  </a:cubicBezTo>
                  <a:cubicBezTo>
                    <a:pt x="421493" y="404836"/>
                    <a:pt x="438426" y="382611"/>
                    <a:pt x="443189" y="367794"/>
                  </a:cubicBezTo>
                  <a:cubicBezTo>
                    <a:pt x="447952" y="352977"/>
                    <a:pt x="369635" y="361973"/>
                    <a:pt x="376514" y="348744"/>
                  </a:cubicBezTo>
                  <a:cubicBezTo>
                    <a:pt x="383393" y="335515"/>
                    <a:pt x="436310" y="336044"/>
                    <a:pt x="484464" y="288419"/>
                  </a:cubicBezTo>
                  <a:cubicBezTo>
                    <a:pt x="532618" y="240794"/>
                    <a:pt x="632102" y="107444"/>
                    <a:pt x="665439" y="62994"/>
                  </a:cubicBezTo>
                  <a:cubicBezTo>
                    <a:pt x="698776" y="18544"/>
                    <a:pt x="721001" y="-13735"/>
                    <a:pt x="697189" y="58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9" name="フリーフォーム 1178">
              <a:extLst>
                <a:ext uri="{FF2B5EF4-FFF2-40B4-BE49-F238E27FC236}">
                  <a16:creationId xmlns:a16="http://schemas.microsoft.com/office/drawing/2014/main" id="{DD54A2F5-D456-EF6D-7965-1D67FCAA5A4B}"/>
                </a:ext>
              </a:extLst>
            </p:cNvPr>
            <p:cNvSpPr/>
            <p:nvPr/>
          </p:nvSpPr>
          <p:spPr>
            <a:xfrm>
              <a:off x="8167767" y="4216198"/>
              <a:ext cx="1083360" cy="1140166"/>
            </a:xfrm>
            <a:custGeom>
              <a:avLst/>
              <a:gdLst>
                <a:gd name="connsiteX0" fmla="*/ 1508 w 1083360"/>
                <a:gd name="connsiteY0" fmla="*/ 3377 h 1140166"/>
                <a:gd name="connsiteX1" fmla="*/ 747633 w 1083360"/>
                <a:gd name="connsiteY1" fmla="*/ 428827 h 1140166"/>
                <a:gd name="connsiteX2" fmla="*/ 709533 w 1083360"/>
                <a:gd name="connsiteY2" fmla="*/ 397077 h 1140166"/>
                <a:gd name="connsiteX3" fmla="*/ 1071483 w 1083360"/>
                <a:gd name="connsiteY3" fmla="*/ 1120977 h 1140166"/>
                <a:gd name="connsiteX4" fmla="*/ 966708 w 1083360"/>
                <a:gd name="connsiteY4" fmla="*/ 876502 h 1140166"/>
                <a:gd name="connsiteX5" fmla="*/ 677783 w 1083360"/>
                <a:gd name="connsiteY5" fmla="*/ 295477 h 1140166"/>
                <a:gd name="connsiteX6" fmla="*/ 557133 w 1083360"/>
                <a:gd name="connsiteY6" fmla="*/ 231977 h 1140166"/>
                <a:gd name="connsiteX7" fmla="*/ 1508 w 1083360"/>
                <a:gd name="connsiteY7" fmla="*/ 3377 h 1140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83360" h="1140166">
                  <a:moveTo>
                    <a:pt x="1508" y="3377"/>
                  </a:moveTo>
                  <a:cubicBezTo>
                    <a:pt x="33258" y="36185"/>
                    <a:pt x="629629" y="363210"/>
                    <a:pt x="747633" y="428827"/>
                  </a:cubicBezTo>
                  <a:cubicBezTo>
                    <a:pt x="865637" y="494444"/>
                    <a:pt x="655558" y="281719"/>
                    <a:pt x="709533" y="397077"/>
                  </a:cubicBezTo>
                  <a:cubicBezTo>
                    <a:pt x="763508" y="512435"/>
                    <a:pt x="1028621" y="1041073"/>
                    <a:pt x="1071483" y="1120977"/>
                  </a:cubicBezTo>
                  <a:cubicBezTo>
                    <a:pt x="1114345" y="1200881"/>
                    <a:pt x="1032325" y="1014085"/>
                    <a:pt x="966708" y="876502"/>
                  </a:cubicBezTo>
                  <a:cubicBezTo>
                    <a:pt x="901091" y="738919"/>
                    <a:pt x="746045" y="402898"/>
                    <a:pt x="677783" y="295477"/>
                  </a:cubicBezTo>
                  <a:cubicBezTo>
                    <a:pt x="609521" y="188056"/>
                    <a:pt x="665612" y="277485"/>
                    <a:pt x="557133" y="231977"/>
                  </a:cubicBezTo>
                  <a:cubicBezTo>
                    <a:pt x="448654" y="186469"/>
                    <a:pt x="-30242" y="-29431"/>
                    <a:pt x="1508" y="33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0" name="フリーフォーム 1179">
              <a:extLst>
                <a:ext uri="{FF2B5EF4-FFF2-40B4-BE49-F238E27FC236}">
                  <a16:creationId xmlns:a16="http://schemas.microsoft.com/office/drawing/2014/main" id="{9248F2F5-16A2-2809-E21A-084AA6238BB1}"/>
                </a:ext>
              </a:extLst>
            </p:cNvPr>
            <p:cNvSpPr/>
            <p:nvPr/>
          </p:nvSpPr>
          <p:spPr>
            <a:xfrm>
              <a:off x="7733582" y="3966268"/>
              <a:ext cx="899650" cy="1611972"/>
            </a:xfrm>
            <a:custGeom>
              <a:avLst/>
              <a:gdLst>
                <a:gd name="connsiteX0" fmla="*/ 7068 w 899650"/>
                <a:gd name="connsiteY0" fmla="*/ 12007 h 1611972"/>
                <a:gd name="connsiteX1" fmla="*/ 711918 w 899650"/>
                <a:gd name="connsiteY1" fmla="*/ 786707 h 1611972"/>
                <a:gd name="connsiteX2" fmla="*/ 664293 w 899650"/>
                <a:gd name="connsiteY2" fmla="*/ 774007 h 1611972"/>
                <a:gd name="connsiteX3" fmla="*/ 886543 w 899650"/>
                <a:gd name="connsiteY3" fmla="*/ 1558232 h 1611972"/>
                <a:gd name="connsiteX4" fmla="*/ 848443 w 899650"/>
                <a:gd name="connsiteY4" fmla="*/ 1437582 h 1611972"/>
                <a:gd name="connsiteX5" fmla="*/ 638893 w 899650"/>
                <a:gd name="connsiteY5" fmla="*/ 589857 h 1611972"/>
                <a:gd name="connsiteX6" fmla="*/ 651593 w 899650"/>
                <a:gd name="connsiteY6" fmla="*/ 669232 h 1611972"/>
                <a:gd name="connsiteX7" fmla="*/ 365843 w 899650"/>
                <a:gd name="connsiteY7" fmla="*/ 339032 h 1611972"/>
                <a:gd name="connsiteX8" fmla="*/ 7068 w 899650"/>
                <a:gd name="connsiteY8" fmla="*/ 12007 h 1611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9650" h="1611972">
                  <a:moveTo>
                    <a:pt x="7068" y="12007"/>
                  </a:moveTo>
                  <a:cubicBezTo>
                    <a:pt x="64747" y="86620"/>
                    <a:pt x="602381" y="659707"/>
                    <a:pt x="711918" y="786707"/>
                  </a:cubicBezTo>
                  <a:cubicBezTo>
                    <a:pt x="821455" y="913707"/>
                    <a:pt x="635189" y="645420"/>
                    <a:pt x="664293" y="774007"/>
                  </a:cubicBezTo>
                  <a:cubicBezTo>
                    <a:pt x="693397" y="902594"/>
                    <a:pt x="855851" y="1447636"/>
                    <a:pt x="886543" y="1558232"/>
                  </a:cubicBezTo>
                  <a:cubicBezTo>
                    <a:pt x="917235" y="1668828"/>
                    <a:pt x="889718" y="1598978"/>
                    <a:pt x="848443" y="1437582"/>
                  </a:cubicBezTo>
                  <a:cubicBezTo>
                    <a:pt x="807168" y="1276186"/>
                    <a:pt x="671701" y="717915"/>
                    <a:pt x="638893" y="589857"/>
                  </a:cubicBezTo>
                  <a:cubicBezTo>
                    <a:pt x="606085" y="461799"/>
                    <a:pt x="697101" y="711036"/>
                    <a:pt x="651593" y="669232"/>
                  </a:cubicBezTo>
                  <a:cubicBezTo>
                    <a:pt x="606085" y="627428"/>
                    <a:pt x="471147" y="447511"/>
                    <a:pt x="365843" y="339032"/>
                  </a:cubicBezTo>
                  <a:cubicBezTo>
                    <a:pt x="260539" y="230553"/>
                    <a:pt x="-50611" y="-62606"/>
                    <a:pt x="7068" y="120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1" name="フリーフォーム 1180">
              <a:extLst>
                <a:ext uri="{FF2B5EF4-FFF2-40B4-BE49-F238E27FC236}">
                  <a16:creationId xmlns:a16="http://schemas.microsoft.com/office/drawing/2014/main" id="{180792B4-0EC9-9AB3-8D2A-A2516651CE51}"/>
                </a:ext>
              </a:extLst>
            </p:cNvPr>
            <p:cNvSpPr/>
            <p:nvPr/>
          </p:nvSpPr>
          <p:spPr>
            <a:xfrm>
              <a:off x="7816557" y="3954320"/>
              <a:ext cx="811612" cy="357891"/>
            </a:xfrm>
            <a:custGeom>
              <a:avLst/>
              <a:gdLst>
                <a:gd name="connsiteX0" fmla="*/ 293 w 811612"/>
                <a:gd name="connsiteY0" fmla="*/ 1730 h 357891"/>
                <a:gd name="connsiteX1" fmla="*/ 600368 w 811612"/>
                <a:gd name="connsiteY1" fmla="*/ 30305 h 357891"/>
                <a:gd name="connsiteX2" fmla="*/ 508293 w 811612"/>
                <a:gd name="connsiteY2" fmla="*/ 55705 h 357891"/>
                <a:gd name="connsiteX3" fmla="*/ 809918 w 811612"/>
                <a:gd name="connsiteY3" fmla="*/ 354155 h 357891"/>
                <a:gd name="connsiteX4" fmla="*/ 625768 w 811612"/>
                <a:gd name="connsiteY4" fmla="*/ 214455 h 357891"/>
                <a:gd name="connsiteX5" fmla="*/ 520993 w 811612"/>
                <a:gd name="connsiteY5" fmla="*/ 84280 h 357891"/>
                <a:gd name="connsiteX6" fmla="*/ 293 w 811612"/>
                <a:gd name="connsiteY6" fmla="*/ 1730 h 357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1612" h="357891">
                  <a:moveTo>
                    <a:pt x="293" y="1730"/>
                  </a:moveTo>
                  <a:cubicBezTo>
                    <a:pt x="13522" y="-7266"/>
                    <a:pt x="515701" y="21309"/>
                    <a:pt x="600368" y="30305"/>
                  </a:cubicBezTo>
                  <a:cubicBezTo>
                    <a:pt x="685035" y="39301"/>
                    <a:pt x="473368" y="1730"/>
                    <a:pt x="508293" y="55705"/>
                  </a:cubicBezTo>
                  <a:cubicBezTo>
                    <a:pt x="543218" y="109680"/>
                    <a:pt x="790339" y="327697"/>
                    <a:pt x="809918" y="354155"/>
                  </a:cubicBezTo>
                  <a:cubicBezTo>
                    <a:pt x="829497" y="380613"/>
                    <a:pt x="673922" y="259434"/>
                    <a:pt x="625768" y="214455"/>
                  </a:cubicBezTo>
                  <a:cubicBezTo>
                    <a:pt x="577614" y="169476"/>
                    <a:pt x="617301" y="119205"/>
                    <a:pt x="520993" y="84280"/>
                  </a:cubicBezTo>
                  <a:cubicBezTo>
                    <a:pt x="424685" y="49355"/>
                    <a:pt x="-12936" y="10726"/>
                    <a:pt x="293" y="17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2" name="フリーフォーム 1181">
              <a:extLst>
                <a:ext uri="{FF2B5EF4-FFF2-40B4-BE49-F238E27FC236}">
                  <a16:creationId xmlns:a16="http://schemas.microsoft.com/office/drawing/2014/main" id="{D4CC03E1-68CE-B511-8429-5820C9EF8499}"/>
                </a:ext>
              </a:extLst>
            </p:cNvPr>
            <p:cNvSpPr/>
            <p:nvPr/>
          </p:nvSpPr>
          <p:spPr>
            <a:xfrm>
              <a:off x="7151981" y="3959059"/>
              <a:ext cx="745316" cy="167848"/>
            </a:xfrm>
            <a:custGeom>
              <a:avLst/>
              <a:gdLst>
                <a:gd name="connsiteX0" fmla="*/ 1294 w 745316"/>
                <a:gd name="connsiteY0" fmla="*/ 85891 h 167848"/>
                <a:gd name="connsiteX1" fmla="*/ 439444 w 745316"/>
                <a:gd name="connsiteY1" fmla="*/ 98591 h 167848"/>
                <a:gd name="connsiteX2" fmla="*/ 185444 w 745316"/>
                <a:gd name="connsiteY2" fmla="*/ 133516 h 167848"/>
                <a:gd name="connsiteX3" fmla="*/ 744244 w 745316"/>
                <a:gd name="connsiteY3" fmla="*/ 166 h 167848"/>
                <a:gd name="connsiteX4" fmla="*/ 318794 w 745316"/>
                <a:gd name="connsiteY4" fmla="*/ 165266 h 167848"/>
                <a:gd name="connsiteX5" fmla="*/ 1294 w 745316"/>
                <a:gd name="connsiteY5" fmla="*/ 85891 h 167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5316" h="167848">
                  <a:moveTo>
                    <a:pt x="1294" y="85891"/>
                  </a:moveTo>
                  <a:cubicBezTo>
                    <a:pt x="21402" y="74779"/>
                    <a:pt x="408752" y="90654"/>
                    <a:pt x="439444" y="98591"/>
                  </a:cubicBezTo>
                  <a:cubicBezTo>
                    <a:pt x="470136" y="106528"/>
                    <a:pt x="134644" y="149920"/>
                    <a:pt x="185444" y="133516"/>
                  </a:cubicBezTo>
                  <a:cubicBezTo>
                    <a:pt x="236244" y="117112"/>
                    <a:pt x="722019" y="-5126"/>
                    <a:pt x="744244" y="166"/>
                  </a:cubicBezTo>
                  <a:cubicBezTo>
                    <a:pt x="766469" y="5458"/>
                    <a:pt x="437327" y="146745"/>
                    <a:pt x="318794" y="165266"/>
                  </a:cubicBezTo>
                  <a:cubicBezTo>
                    <a:pt x="200261" y="183787"/>
                    <a:pt x="-18814" y="97003"/>
                    <a:pt x="1294" y="858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3" name="フリーフォーム 1182">
              <a:extLst>
                <a:ext uri="{FF2B5EF4-FFF2-40B4-BE49-F238E27FC236}">
                  <a16:creationId xmlns:a16="http://schemas.microsoft.com/office/drawing/2014/main" id="{3166D20E-C748-1033-82F6-8F7C50E3F254}"/>
                </a:ext>
              </a:extLst>
            </p:cNvPr>
            <p:cNvSpPr/>
            <p:nvPr/>
          </p:nvSpPr>
          <p:spPr>
            <a:xfrm>
              <a:off x="7441651" y="4234303"/>
              <a:ext cx="437178" cy="1219371"/>
            </a:xfrm>
            <a:custGeom>
              <a:avLst/>
              <a:gdLst>
                <a:gd name="connsiteX0" fmla="*/ 549 w 437178"/>
                <a:gd name="connsiteY0" fmla="*/ 1147 h 1219371"/>
                <a:gd name="connsiteX1" fmla="*/ 381549 w 437178"/>
                <a:gd name="connsiteY1" fmla="*/ 547247 h 1219371"/>
                <a:gd name="connsiteX2" fmla="*/ 362499 w 437178"/>
                <a:gd name="connsiteY2" fmla="*/ 525022 h 1219371"/>
                <a:gd name="connsiteX3" fmla="*/ 432349 w 437178"/>
                <a:gd name="connsiteY3" fmla="*/ 1207647 h 1219371"/>
                <a:gd name="connsiteX4" fmla="*/ 429174 w 437178"/>
                <a:gd name="connsiteY4" fmla="*/ 918722 h 1219371"/>
                <a:gd name="connsiteX5" fmla="*/ 413299 w 437178"/>
                <a:gd name="connsiteY5" fmla="*/ 432947 h 1219371"/>
                <a:gd name="connsiteX6" fmla="*/ 298999 w 437178"/>
                <a:gd name="connsiteY6" fmla="*/ 404372 h 1219371"/>
                <a:gd name="connsiteX7" fmla="*/ 549 w 437178"/>
                <a:gd name="connsiteY7" fmla="*/ 1147 h 121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7178" h="1219371">
                  <a:moveTo>
                    <a:pt x="549" y="1147"/>
                  </a:moveTo>
                  <a:cubicBezTo>
                    <a:pt x="14307" y="24959"/>
                    <a:pt x="321224" y="459935"/>
                    <a:pt x="381549" y="547247"/>
                  </a:cubicBezTo>
                  <a:cubicBezTo>
                    <a:pt x="441874" y="634559"/>
                    <a:pt x="354032" y="414955"/>
                    <a:pt x="362499" y="525022"/>
                  </a:cubicBezTo>
                  <a:cubicBezTo>
                    <a:pt x="370966" y="635089"/>
                    <a:pt x="421236" y="1142030"/>
                    <a:pt x="432349" y="1207647"/>
                  </a:cubicBezTo>
                  <a:cubicBezTo>
                    <a:pt x="443462" y="1273264"/>
                    <a:pt x="432349" y="1047839"/>
                    <a:pt x="429174" y="918722"/>
                  </a:cubicBezTo>
                  <a:cubicBezTo>
                    <a:pt x="425999" y="789605"/>
                    <a:pt x="434995" y="518672"/>
                    <a:pt x="413299" y="432947"/>
                  </a:cubicBezTo>
                  <a:cubicBezTo>
                    <a:pt x="391603" y="347222"/>
                    <a:pt x="362499" y="477397"/>
                    <a:pt x="298999" y="404372"/>
                  </a:cubicBezTo>
                  <a:cubicBezTo>
                    <a:pt x="235499" y="331347"/>
                    <a:pt x="-13209" y="-22665"/>
                    <a:pt x="549" y="11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4" name="フリーフォーム 1183">
              <a:extLst>
                <a:ext uri="{FF2B5EF4-FFF2-40B4-BE49-F238E27FC236}">
                  <a16:creationId xmlns:a16="http://schemas.microsoft.com/office/drawing/2014/main" id="{9FD91626-DAF8-BAB0-E4B1-36CF292D0412}"/>
                </a:ext>
              </a:extLst>
            </p:cNvPr>
            <p:cNvSpPr/>
            <p:nvPr/>
          </p:nvSpPr>
          <p:spPr>
            <a:xfrm>
              <a:off x="6138513" y="4220572"/>
              <a:ext cx="391152" cy="436585"/>
            </a:xfrm>
            <a:custGeom>
              <a:avLst/>
              <a:gdLst>
                <a:gd name="connsiteX0" fmla="*/ 1937 w 391152"/>
                <a:gd name="connsiteY0" fmla="*/ 433978 h 436585"/>
                <a:gd name="connsiteX1" fmla="*/ 386112 w 391152"/>
                <a:gd name="connsiteY1" fmla="*/ 8528 h 436585"/>
                <a:gd name="connsiteX2" fmla="*/ 217837 w 391152"/>
                <a:gd name="connsiteY2" fmla="*/ 154578 h 436585"/>
                <a:gd name="connsiteX3" fmla="*/ 163862 w 391152"/>
                <a:gd name="connsiteY3" fmla="*/ 218078 h 436585"/>
                <a:gd name="connsiteX4" fmla="*/ 233712 w 391152"/>
                <a:gd name="connsiteY4" fmla="*/ 189503 h 436585"/>
                <a:gd name="connsiteX5" fmla="*/ 1937 w 391152"/>
                <a:gd name="connsiteY5" fmla="*/ 433978 h 436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1152" h="436585">
                  <a:moveTo>
                    <a:pt x="1937" y="433978"/>
                  </a:moveTo>
                  <a:cubicBezTo>
                    <a:pt x="27337" y="403815"/>
                    <a:pt x="350129" y="55095"/>
                    <a:pt x="386112" y="8528"/>
                  </a:cubicBezTo>
                  <a:cubicBezTo>
                    <a:pt x="422095" y="-38039"/>
                    <a:pt x="254879" y="119653"/>
                    <a:pt x="217837" y="154578"/>
                  </a:cubicBezTo>
                  <a:cubicBezTo>
                    <a:pt x="180795" y="189503"/>
                    <a:pt x="161216" y="212257"/>
                    <a:pt x="163862" y="218078"/>
                  </a:cubicBezTo>
                  <a:cubicBezTo>
                    <a:pt x="166508" y="223899"/>
                    <a:pt x="258583" y="155636"/>
                    <a:pt x="233712" y="189503"/>
                  </a:cubicBezTo>
                  <a:cubicBezTo>
                    <a:pt x="208841" y="223370"/>
                    <a:pt x="-23463" y="464141"/>
                    <a:pt x="1937" y="4339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5" name="フリーフォーム 1184">
              <a:extLst>
                <a:ext uri="{FF2B5EF4-FFF2-40B4-BE49-F238E27FC236}">
                  <a16:creationId xmlns:a16="http://schemas.microsoft.com/office/drawing/2014/main" id="{2DD859E6-12F0-485D-7D8B-A0FCB9619067}"/>
                </a:ext>
              </a:extLst>
            </p:cNvPr>
            <p:cNvSpPr/>
            <p:nvPr/>
          </p:nvSpPr>
          <p:spPr>
            <a:xfrm>
              <a:off x="5994374" y="4031070"/>
              <a:ext cx="1296250" cy="763097"/>
            </a:xfrm>
            <a:custGeom>
              <a:avLst/>
              <a:gdLst>
                <a:gd name="connsiteX0" fmla="*/ 1295426 w 1296250"/>
                <a:gd name="connsiteY0" fmla="*/ 80555 h 763097"/>
                <a:gd name="connsiteX1" fmla="*/ 746151 w 1296250"/>
                <a:gd name="connsiteY1" fmla="*/ 55155 h 763097"/>
                <a:gd name="connsiteX2" fmla="*/ 581051 w 1296250"/>
                <a:gd name="connsiteY2" fmla="*/ 83730 h 763097"/>
                <a:gd name="connsiteX3" fmla="*/ 981101 w 1296250"/>
                <a:gd name="connsiteY3" fmla="*/ 1180 h 763097"/>
                <a:gd name="connsiteX4" fmla="*/ 530251 w 1296250"/>
                <a:gd name="connsiteY4" fmla="*/ 156755 h 763097"/>
                <a:gd name="connsiteX5" fmla="*/ 9551 w 1296250"/>
                <a:gd name="connsiteY5" fmla="*/ 750480 h 763097"/>
                <a:gd name="connsiteX6" fmla="*/ 222276 w 1296250"/>
                <a:gd name="connsiteY6" fmla="*/ 525055 h 763097"/>
                <a:gd name="connsiteX7" fmla="*/ 587401 w 1296250"/>
                <a:gd name="connsiteY7" fmla="*/ 90080 h 763097"/>
                <a:gd name="connsiteX8" fmla="*/ 441351 w 1296250"/>
                <a:gd name="connsiteY8" fmla="*/ 182155 h 763097"/>
                <a:gd name="connsiteX9" fmla="*/ 860451 w 1296250"/>
                <a:gd name="connsiteY9" fmla="*/ 10705 h 763097"/>
                <a:gd name="connsiteX10" fmla="*/ 1295426 w 1296250"/>
                <a:gd name="connsiteY10" fmla="*/ 80555 h 763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6250" h="763097">
                  <a:moveTo>
                    <a:pt x="1295426" y="80555"/>
                  </a:moveTo>
                  <a:cubicBezTo>
                    <a:pt x="1276376" y="87963"/>
                    <a:pt x="865213" y="54626"/>
                    <a:pt x="746151" y="55155"/>
                  </a:cubicBezTo>
                  <a:cubicBezTo>
                    <a:pt x="627089" y="55684"/>
                    <a:pt x="541893" y="92726"/>
                    <a:pt x="581051" y="83730"/>
                  </a:cubicBezTo>
                  <a:cubicBezTo>
                    <a:pt x="620209" y="74734"/>
                    <a:pt x="989568" y="-10991"/>
                    <a:pt x="981101" y="1180"/>
                  </a:cubicBezTo>
                  <a:cubicBezTo>
                    <a:pt x="972634" y="13351"/>
                    <a:pt x="692176" y="31872"/>
                    <a:pt x="530251" y="156755"/>
                  </a:cubicBezTo>
                  <a:cubicBezTo>
                    <a:pt x="368326" y="281638"/>
                    <a:pt x="60880" y="689097"/>
                    <a:pt x="9551" y="750480"/>
                  </a:cubicBezTo>
                  <a:cubicBezTo>
                    <a:pt x="-41778" y="811863"/>
                    <a:pt x="125968" y="635122"/>
                    <a:pt x="222276" y="525055"/>
                  </a:cubicBezTo>
                  <a:cubicBezTo>
                    <a:pt x="318584" y="414988"/>
                    <a:pt x="550888" y="147230"/>
                    <a:pt x="587401" y="90080"/>
                  </a:cubicBezTo>
                  <a:cubicBezTo>
                    <a:pt x="623913" y="32930"/>
                    <a:pt x="395843" y="195384"/>
                    <a:pt x="441351" y="182155"/>
                  </a:cubicBezTo>
                  <a:cubicBezTo>
                    <a:pt x="486859" y="168926"/>
                    <a:pt x="722339" y="23934"/>
                    <a:pt x="860451" y="10705"/>
                  </a:cubicBezTo>
                  <a:cubicBezTo>
                    <a:pt x="998563" y="-2524"/>
                    <a:pt x="1314476" y="73147"/>
                    <a:pt x="1295426" y="805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6" name="フリーフォーム 1185">
              <a:extLst>
                <a:ext uri="{FF2B5EF4-FFF2-40B4-BE49-F238E27FC236}">
                  <a16:creationId xmlns:a16="http://schemas.microsoft.com/office/drawing/2014/main" id="{CF7C062D-4D1F-7142-45E1-5FF185A8478F}"/>
                </a:ext>
              </a:extLst>
            </p:cNvPr>
            <p:cNvSpPr/>
            <p:nvPr/>
          </p:nvSpPr>
          <p:spPr>
            <a:xfrm>
              <a:off x="5813402" y="4613707"/>
              <a:ext cx="325738" cy="722057"/>
            </a:xfrm>
            <a:custGeom>
              <a:avLst/>
              <a:gdLst>
                <a:gd name="connsiteX0" fmla="*/ 323873 w 325738"/>
                <a:gd name="connsiteY0" fmla="*/ 2743 h 722057"/>
                <a:gd name="connsiteX1" fmla="*/ 6373 w 325738"/>
                <a:gd name="connsiteY1" fmla="*/ 704418 h 722057"/>
                <a:gd name="connsiteX2" fmla="*/ 130198 w 325738"/>
                <a:gd name="connsiteY2" fmla="*/ 469468 h 722057"/>
                <a:gd name="connsiteX3" fmla="*/ 323873 w 325738"/>
                <a:gd name="connsiteY3" fmla="*/ 2743 h 72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5738" h="722057">
                  <a:moveTo>
                    <a:pt x="323873" y="2743"/>
                  </a:moveTo>
                  <a:cubicBezTo>
                    <a:pt x="303236" y="41901"/>
                    <a:pt x="38652" y="626631"/>
                    <a:pt x="6373" y="704418"/>
                  </a:cubicBezTo>
                  <a:cubicBezTo>
                    <a:pt x="-25906" y="782206"/>
                    <a:pt x="71990" y="584297"/>
                    <a:pt x="130198" y="469468"/>
                  </a:cubicBezTo>
                  <a:cubicBezTo>
                    <a:pt x="188406" y="354639"/>
                    <a:pt x="344510" y="-36415"/>
                    <a:pt x="323873" y="27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7" name="フリーフォーム 1186">
              <a:extLst>
                <a:ext uri="{FF2B5EF4-FFF2-40B4-BE49-F238E27FC236}">
                  <a16:creationId xmlns:a16="http://schemas.microsoft.com/office/drawing/2014/main" id="{D1133357-BA15-3042-79D5-860F5B7D72D2}"/>
                </a:ext>
              </a:extLst>
            </p:cNvPr>
            <p:cNvSpPr/>
            <p:nvPr/>
          </p:nvSpPr>
          <p:spPr>
            <a:xfrm>
              <a:off x="5834813" y="4461281"/>
              <a:ext cx="1458409" cy="797909"/>
            </a:xfrm>
            <a:custGeom>
              <a:avLst/>
              <a:gdLst>
                <a:gd name="connsiteX0" fmla="*/ 1439112 w 1458409"/>
                <a:gd name="connsiteY0" fmla="*/ 9119 h 797909"/>
                <a:gd name="connsiteX1" fmla="*/ 1137487 w 1458409"/>
                <a:gd name="connsiteY1" fmla="*/ 59919 h 797909"/>
                <a:gd name="connsiteX2" fmla="*/ 438987 w 1458409"/>
                <a:gd name="connsiteY2" fmla="*/ 307569 h 797909"/>
                <a:gd name="connsiteX3" fmla="*/ 581862 w 1458409"/>
                <a:gd name="connsiteY3" fmla="*/ 237719 h 797909"/>
                <a:gd name="connsiteX4" fmla="*/ 837 w 1458409"/>
                <a:gd name="connsiteY4" fmla="*/ 796519 h 797909"/>
                <a:gd name="connsiteX5" fmla="*/ 448512 w 1458409"/>
                <a:gd name="connsiteY5" fmla="*/ 399644 h 797909"/>
                <a:gd name="connsiteX6" fmla="*/ 258012 w 1458409"/>
                <a:gd name="connsiteY6" fmla="*/ 498069 h 797909"/>
                <a:gd name="connsiteX7" fmla="*/ 797762 w 1458409"/>
                <a:gd name="connsiteY7" fmla="*/ 117069 h 797909"/>
                <a:gd name="connsiteX8" fmla="*/ 619962 w 1458409"/>
                <a:gd name="connsiteY8" fmla="*/ 202794 h 797909"/>
                <a:gd name="connsiteX9" fmla="*/ 1439112 w 1458409"/>
                <a:gd name="connsiteY9" fmla="*/ 9119 h 79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58409" h="797909">
                  <a:moveTo>
                    <a:pt x="1439112" y="9119"/>
                  </a:moveTo>
                  <a:cubicBezTo>
                    <a:pt x="1525366" y="-14694"/>
                    <a:pt x="1304174" y="10177"/>
                    <a:pt x="1137487" y="59919"/>
                  </a:cubicBezTo>
                  <a:cubicBezTo>
                    <a:pt x="970799" y="109661"/>
                    <a:pt x="531591" y="277936"/>
                    <a:pt x="438987" y="307569"/>
                  </a:cubicBezTo>
                  <a:cubicBezTo>
                    <a:pt x="346383" y="337202"/>
                    <a:pt x="654887" y="156227"/>
                    <a:pt x="581862" y="237719"/>
                  </a:cubicBezTo>
                  <a:cubicBezTo>
                    <a:pt x="508837" y="319211"/>
                    <a:pt x="23062" y="769532"/>
                    <a:pt x="837" y="796519"/>
                  </a:cubicBezTo>
                  <a:cubicBezTo>
                    <a:pt x="-21388" y="823506"/>
                    <a:pt x="405649" y="449386"/>
                    <a:pt x="448512" y="399644"/>
                  </a:cubicBezTo>
                  <a:cubicBezTo>
                    <a:pt x="491374" y="349902"/>
                    <a:pt x="199804" y="545165"/>
                    <a:pt x="258012" y="498069"/>
                  </a:cubicBezTo>
                  <a:cubicBezTo>
                    <a:pt x="316220" y="450973"/>
                    <a:pt x="737437" y="166281"/>
                    <a:pt x="797762" y="117069"/>
                  </a:cubicBezTo>
                  <a:cubicBezTo>
                    <a:pt x="858087" y="67857"/>
                    <a:pt x="519950" y="222373"/>
                    <a:pt x="619962" y="202794"/>
                  </a:cubicBezTo>
                  <a:cubicBezTo>
                    <a:pt x="719974" y="183215"/>
                    <a:pt x="1352858" y="32932"/>
                    <a:pt x="1439112" y="91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8" name="フリーフォーム 1187">
              <a:extLst>
                <a:ext uri="{FF2B5EF4-FFF2-40B4-BE49-F238E27FC236}">
                  <a16:creationId xmlns:a16="http://schemas.microsoft.com/office/drawing/2014/main" id="{F1FA7675-05F5-4CA3-DF4E-74F67F6E412A}"/>
                </a:ext>
              </a:extLst>
            </p:cNvPr>
            <p:cNvSpPr/>
            <p:nvPr/>
          </p:nvSpPr>
          <p:spPr>
            <a:xfrm>
              <a:off x="6054687" y="4805453"/>
              <a:ext cx="649228" cy="256536"/>
            </a:xfrm>
            <a:custGeom>
              <a:avLst/>
              <a:gdLst>
                <a:gd name="connsiteX0" fmla="*/ 647738 w 649228"/>
                <a:gd name="connsiteY0" fmla="*/ 1497 h 256536"/>
                <a:gd name="connsiteX1" fmla="*/ 3213 w 649228"/>
                <a:gd name="connsiteY1" fmla="*/ 255497 h 256536"/>
                <a:gd name="connsiteX2" fmla="*/ 390563 w 649228"/>
                <a:gd name="connsiteY2" fmla="*/ 93572 h 256536"/>
                <a:gd name="connsiteX3" fmla="*/ 187363 w 649228"/>
                <a:gd name="connsiteY3" fmla="*/ 147547 h 256536"/>
                <a:gd name="connsiteX4" fmla="*/ 647738 w 649228"/>
                <a:gd name="connsiteY4" fmla="*/ 1497 h 25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9228" h="256536">
                  <a:moveTo>
                    <a:pt x="647738" y="1497"/>
                  </a:moveTo>
                  <a:cubicBezTo>
                    <a:pt x="617046" y="19489"/>
                    <a:pt x="46076" y="240151"/>
                    <a:pt x="3213" y="255497"/>
                  </a:cubicBezTo>
                  <a:cubicBezTo>
                    <a:pt x="-39650" y="270843"/>
                    <a:pt x="359871" y="111564"/>
                    <a:pt x="390563" y="93572"/>
                  </a:cubicBezTo>
                  <a:cubicBezTo>
                    <a:pt x="421255" y="75580"/>
                    <a:pt x="149263" y="161834"/>
                    <a:pt x="187363" y="147547"/>
                  </a:cubicBezTo>
                  <a:cubicBezTo>
                    <a:pt x="225463" y="133260"/>
                    <a:pt x="678430" y="-16495"/>
                    <a:pt x="647738" y="14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9" name="フリーフォーム 1188">
              <a:extLst>
                <a:ext uri="{FF2B5EF4-FFF2-40B4-BE49-F238E27FC236}">
                  <a16:creationId xmlns:a16="http://schemas.microsoft.com/office/drawing/2014/main" id="{1E7F53C7-22EB-2F6C-569E-0B4B318EFF2F}"/>
                </a:ext>
              </a:extLst>
            </p:cNvPr>
            <p:cNvSpPr/>
            <p:nvPr/>
          </p:nvSpPr>
          <p:spPr>
            <a:xfrm>
              <a:off x="5759404" y="4955565"/>
              <a:ext cx="1203073" cy="461000"/>
            </a:xfrm>
            <a:custGeom>
              <a:avLst/>
              <a:gdLst>
                <a:gd name="connsiteX0" fmla="*/ 679496 w 1203073"/>
                <a:gd name="connsiteY0" fmla="*/ 38710 h 461000"/>
                <a:gd name="connsiteX1" fmla="*/ 730296 w 1203073"/>
                <a:gd name="connsiteY1" fmla="*/ 38710 h 461000"/>
                <a:gd name="connsiteX2" fmla="*/ 1193846 w 1203073"/>
                <a:gd name="connsiteY2" fmla="*/ 610 h 461000"/>
                <a:gd name="connsiteX3" fmla="*/ 955721 w 1203073"/>
                <a:gd name="connsiteY3" fmla="*/ 73635 h 461000"/>
                <a:gd name="connsiteX4" fmla="*/ 46 w 1203073"/>
                <a:gd name="connsiteY4" fmla="*/ 460985 h 461000"/>
                <a:gd name="connsiteX5" fmla="*/ 996996 w 1203073"/>
                <a:gd name="connsiteY5" fmla="*/ 89510 h 461000"/>
                <a:gd name="connsiteX6" fmla="*/ 600121 w 1203073"/>
                <a:gd name="connsiteY6" fmla="*/ 194285 h 461000"/>
                <a:gd name="connsiteX7" fmla="*/ 927146 w 1203073"/>
                <a:gd name="connsiteY7" fmla="*/ 48235 h 461000"/>
                <a:gd name="connsiteX8" fmla="*/ 895396 w 1203073"/>
                <a:gd name="connsiteY8" fmla="*/ 54585 h 461000"/>
                <a:gd name="connsiteX9" fmla="*/ 949371 w 1203073"/>
                <a:gd name="connsiteY9" fmla="*/ 29185 h 461000"/>
                <a:gd name="connsiteX10" fmla="*/ 679496 w 1203073"/>
                <a:gd name="connsiteY10" fmla="*/ 38710 h 46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03073" h="461000">
                  <a:moveTo>
                    <a:pt x="679496" y="38710"/>
                  </a:moveTo>
                  <a:cubicBezTo>
                    <a:pt x="642984" y="40297"/>
                    <a:pt x="730296" y="38710"/>
                    <a:pt x="730296" y="38710"/>
                  </a:cubicBezTo>
                  <a:cubicBezTo>
                    <a:pt x="816021" y="32360"/>
                    <a:pt x="1156275" y="-5211"/>
                    <a:pt x="1193846" y="610"/>
                  </a:cubicBezTo>
                  <a:cubicBezTo>
                    <a:pt x="1231417" y="6431"/>
                    <a:pt x="1154688" y="-3094"/>
                    <a:pt x="955721" y="73635"/>
                  </a:cubicBezTo>
                  <a:cubicBezTo>
                    <a:pt x="756754" y="150364"/>
                    <a:pt x="-6833" y="458339"/>
                    <a:pt x="46" y="460985"/>
                  </a:cubicBezTo>
                  <a:cubicBezTo>
                    <a:pt x="6925" y="463631"/>
                    <a:pt x="896984" y="133960"/>
                    <a:pt x="996996" y="89510"/>
                  </a:cubicBezTo>
                  <a:cubicBezTo>
                    <a:pt x="1097008" y="45060"/>
                    <a:pt x="611763" y="201164"/>
                    <a:pt x="600121" y="194285"/>
                  </a:cubicBezTo>
                  <a:cubicBezTo>
                    <a:pt x="588479" y="187406"/>
                    <a:pt x="877934" y="71518"/>
                    <a:pt x="927146" y="48235"/>
                  </a:cubicBezTo>
                  <a:cubicBezTo>
                    <a:pt x="976358" y="24952"/>
                    <a:pt x="891692" y="57760"/>
                    <a:pt x="895396" y="54585"/>
                  </a:cubicBezTo>
                  <a:cubicBezTo>
                    <a:pt x="899100" y="51410"/>
                    <a:pt x="983238" y="31831"/>
                    <a:pt x="949371" y="29185"/>
                  </a:cubicBezTo>
                  <a:cubicBezTo>
                    <a:pt x="915504" y="26539"/>
                    <a:pt x="716008" y="37123"/>
                    <a:pt x="679496" y="387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0" name="フリーフォーム 1189">
              <a:extLst>
                <a:ext uri="{FF2B5EF4-FFF2-40B4-BE49-F238E27FC236}">
                  <a16:creationId xmlns:a16="http://schemas.microsoft.com/office/drawing/2014/main" id="{E279A7C9-8BDF-0E2B-D65C-D7E5D97629B0}"/>
                </a:ext>
              </a:extLst>
            </p:cNvPr>
            <p:cNvSpPr/>
            <p:nvPr/>
          </p:nvSpPr>
          <p:spPr>
            <a:xfrm>
              <a:off x="5407025" y="5399874"/>
              <a:ext cx="411772" cy="585072"/>
            </a:xfrm>
            <a:custGeom>
              <a:avLst/>
              <a:gdLst>
                <a:gd name="connsiteX0" fmla="*/ 409575 w 411772"/>
                <a:gd name="connsiteY0" fmla="*/ 801 h 585072"/>
                <a:gd name="connsiteX1" fmla="*/ 225425 w 411772"/>
                <a:gd name="connsiteY1" fmla="*/ 204001 h 585072"/>
                <a:gd name="connsiteX2" fmla="*/ 0 w 411772"/>
                <a:gd name="connsiteY2" fmla="*/ 585001 h 585072"/>
                <a:gd name="connsiteX3" fmla="*/ 225425 w 411772"/>
                <a:gd name="connsiteY3" fmla="*/ 172251 h 585072"/>
                <a:gd name="connsiteX4" fmla="*/ 98425 w 411772"/>
                <a:gd name="connsiteY4" fmla="*/ 273851 h 585072"/>
                <a:gd name="connsiteX5" fmla="*/ 409575 w 411772"/>
                <a:gd name="connsiteY5" fmla="*/ 801 h 585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1772" h="585072">
                  <a:moveTo>
                    <a:pt x="409575" y="801"/>
                  </a:moveTo>
                  <a:cubicBezTo>
                    <a:pt x="430742" y="-10841"/>
                    <a:pt x="293688" y="106634"/>
                    <a:pt x="225425" y="204001"/>
                  </a:cubicBezTo>
                  <a:cubicBezTo>
                    <a:pt x="157162" y="301368"/>
                    <a:pt x="0" y="590293"/>
                    <a:pt x="0" y="585001"/>
                  </a:cubicBezTo>
                  <a:cubicBezTo>
                    <a:pt x="0" y="579709"/>
                    <a:pt x="209021" y="224109"/>
                    <a:pt x="225425" y="172251"/>
                  </a:cubicBezTo>
                  <a:cubicBezTo>
                    <a:pt x="241829" y="120393"/>
                    <a:pt x="70908" y="297134"/>
                    <a:pt x="98425" y="273851"/>
                  </a:cubicBezTo>
                  <a:cubicBezTo>
                    <a:pt x="125942" y="250568"/>
                    <a:pt x="388408" y="12443"/>
                    <a:pt x="409575" y="8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1" name="フリーフォーム 1190">
              <a:extLst>
                <a:ext uri="{FF2B5EF4-FFF2-40B4-BE49-F238E27FC236}">
                  <a16:creationId xmlns:a16="http://schemas.microsoft.com/office/drawing/2014/main" id="{49218DF4-096F-444A-3FFD-3663A926DB3A}"/>
                </a:ext>
              </a:extLst>
            </p:cNvPr>
            <p:cNvSpPr/>
            <p:nvPr/>
          </p:nvSpPr>
          <p:spPr>
            <a:xfrm>
              <a:off x="5327810" y="5390670"/>
              <a:ext cx="744877" cy="697951"/>
            </a:xfrm>
            <a:custGeom>
              <a:avLst/>
              <a:gdLst>
                <a:gd name="connsiteX0" fmla="*/ 711040 w 744877"/>
                <a:gd name="connsiteY0" fmla="*/ 41755 h 697951"/>
                <a:gd name="connsiteX1" fmla="*/ 644365 w 744877"/>
                <a:gd name="connsiteY1" fmla="*/ 70330 h 697951"/>
                <a:gd name="connsiteX2" fmla="*/ 3015 w 744877"/>
                <a:gd name="connsiteY2" fmla="*/ 695805 h 697951"/>
                <a:gd name="connsiteX3" fmla="*/ 399890 w 744877"/>
                <a:gd name="connsiteY3" fmla="*/ 276705 h 697951"/>
                <a:gd name="connsiteX4" fmla="*/ 320515 w 744877"/>
                <a:gd name="connsiteY4" fmla="*/ 311630 h 697951"/>
                <a:gd name="connsiteX5" fmla="*/ 711040 w 744877"/>
                <a:gd name="connsiteY5" fmla="*/ 41755 h 697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4877" h="697951">
                  <a:moveTo>
                    <a:pt x="711040" y="41755"/>
                  </a:moveTo>
                  <a:cubicBezTo>
                    <a:pt x="765015" y="1538"/>
                    <a:pt x="762369" y="-38678"/>
                    <a:pt x="644365" y="70330"/>
                  </a:cubicBezTo>
                  <a:cubicBezTo>
                    <a:pt x="526361" y="179338"/>
                    <a:pt x="43761" y="661409"/>
                    <a:pt x="3015" y="695805"/>
                  </a:cubicBezTo>
                  <a:cubicBezTo>
                    <a:pt x="-37731" y="730201"/>
                    <a:pt x="346973" y="340734"/>
                    <a:pt x="399890" y="276705"/>
                  </a:cubicBezTo>
                  <a:cubicBezTo>
                    <a:pt x="452807" y="212676"/>
                    <a:pt x="263894" y="353434"/>
                    <a:pt x="320515" y="311630"/>
                  </a:cubicBezTo>
                  <a:cubicBezTo>
                    <a:pt x="377136" y="269826"/>
                    <a:pt x="657065" y="81972"/>
                    <a:pt x="711040" y="417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2" name="フリーフォーム 1191">
              <a:extLst>
                <a:ext uri="{FF2B5EF4-FFF2-40B4-BE49-F238E27FC236}">
                  <a16:creationId xmlns:a16="http://schemas.microsoft.com/office/drawing/2014/main" id="{8EF1F88D-FD75-4B75-2BBE-433348B46C1A}"/>
                </a:ext>
              </a:extLst>
            </p:cNvPr>
            <p:cNvSpPr/>
            <p:nvPr/>
          </p:nvSpPr>
          <p:spPr>
            <a:xfrm>
              <a:off x="5543550" y="5574375"/>
              <a:ext cx="852605" cy="375575"/>
            </a:xfrm>
            <a:custGeom>
              <a:avLst/>
              <a:gdLst>
                <a:gd name="connsiteX0" fmla="*/ 0 w 852605"/>
                <a:gd name="connsiteY0" fmla="*/ 375575 h 375575"/>
                <a:gd name="connsiteX1" fmla="*/ 203200 w 852605"/>
                <a:gd name="connsiteY1" fmla="*/ 286675 h 375575"/>
                <a:gd name="connsiteX2" fmla="*/ 844550 w 852605"/>
                <a:gd name="connsiteY2" fmla="*/ 4100 h 375575"/>
                <a:gd name="connsiteX3" fmla="*/ 546100 w 852605"/>
                <a:gd name="connsiteY3" fmla="*/ 124750 h 375575"/>
                <a:gd name="connsiteX4" fmla="*/ 285750 w 852605"/>
                <a:gd name="connsiteY4" fmla="*/ 207300 h 375575"/>
                <a:gd name="connsiteX5" fmla="*/ 428625 w 852605"/>
                <a:gd name="connsiteY5" fmla="*/ 162850 h 375575"/>
                <a:gd name="connsiteX6" fmla="*/ 117475 w 852605"/>
                <a:gd name="connsiteY6" fmla="*/ 305725 h 375575"/>
                <a:gd name="connsiteX7" fmla="*/ 0 w 852605"/>
                <a:gd name="connsiteY7" fmla="*/ 375575 h 37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2605" h="375575">
                  <a:moveTo>
                    <a:pt x="0" y="375575"/>
                  </a:moveTo>
                  <a:lnTo>
                    <a:pt x="203200" y="286675"/>
                  </a:lnTo>
                  <a:lnTo>
                    <a:pt x="844550" y="4100"/>
                  </a:lnTo>
                  <a:cubicBezTo>
                    <a:pt x="901700" y="-22887"/>
                    <a:pt x="639233" y="90883"/>
                    <a:pt x="546100" y="124750"/>
                  </a:cubicBezTo>
                  <a:cubicBezTo>
                    <a:pt x="452967" y="158617"/>
                    <a:pt x="305329" y="200950"/>
                    <a:pt x="285750" y="207300"/>
                  </a:cubicBezTo>
                  <a:cubicBezTo>
                    <a:pt x="266171" y="213650"/>
                    <a:pt x="456671" y="146446"/>
                    <a:pt x="428625" y="162850"/>
                  </a:cubicBezTo>
                  <a:cubicBezTo>
                    <a:pt x="400579" y="179254"/>
                    <a:pt x="188383" y="271858"/>
                    <a:pt x="117475" y="305725"/>
                  </a:cubicBezTo>
                  <a:cubicBezTo>
                    <a:pt x="46567" y="339592"/>
                    <a:pt x="24871" y="352821"/>
                    <a:pt x="0" y="3755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3" name="フリーフォーム 1192">
              <a:extLst>
                <a:ext uri="{FF2B5EF4-FFF2-40B4-BE49-F238E27FC236}">
                  <a16:creationId xmlns:a16="http://schemas.microsoft.com/office/drawing/2014/main" id="{79CED74D-4EB3-35C0-53F9-1BCC22DF1B2C}"/>
                </a:ext>
              </a:extLst>
            </p:cNvPr>
            <p:cNvSpPr/>
            <p:nvPr/>
          </p:nvSpPr>
          <p:spPr>
            <a:xfrm>
              <a:off x="275293" y="6795949"/>
              <a:ext cx="1651751" cy="384877"/>
            </a:xfrm>
            <a:custGeom>
              <a:avLst/>
              <a:gdLst>
                <a:gd name="connsiteX0" fmla="*/ 10 w 1651751"/>
                <a:gd name="connsiteY0" fmla="*/ 1419 h 384877"/>
                <a:gd name="connsiteX1" fmla="*/ 383468 w 1651751"/>
                <a:gd name="connsiteY1" fmla="*/ 201341 h 384877"/>
                <a:gd name="connsiteX2" fmla="*/ 291701 w 1651751"/>
                <a:gd name="connsiteY2" fmla="*/ 175122 h 384877"/>
                <a:gd name="connsiteX3" fmla="*/ 452294 w 1651751"/>
                <a:gd name="connsiteY3" fmla="*/ 207896 h 384877"/>
                <a:gd name="connsiteX4" fmla="*/ 868526 w 1651751"/>
                <a:gd name="connsiteY4" fmla="*/ 89909 h 384877"/>
                <a:gd name="connsiteX5" fmla="*/ 586668 w 1651751"/>
                <a:gd name="connsiteY5" fmla="*/ 211174 h 384877"/>
                <a:gd name="connsiteX6" fmla="*/ 802978 w 1651751"/>
                <a:gd name="connsiteY6" fmla="*/ 168567 h 384877"/>
                <a:gd name="connsiteX7" fmla="*/ 527675 w 1651751"/>
                <a:gd name="connsiteY7" fmla="*/ 279999 h 384877"/>
                <a:gd name="connsiteX8" fmla="*/ 901301 w 1651751"/>
                <a:gd name="connsiteY8" fmla="*/ 250503 h 384877"/>
                <a:gd name="connsiteX9" fmla="*/ 829197 w 1651751"/>
                <a:gd name="connsiteY9" fmla="*/ 257057 h 384877"/>
                <a:gd name="connsiteX10" fmla="*/ 1022565 w 1651751"/>
                <a:gd name="connsiteY10" fmla="*/ 119406 h 384877"/>
                <a:gd name="connsiteX11" fmla="*/ 957017 w 1651751"/>
                <a:gd name="connsiteY11" fmla="*/ 175122 h 384877"/>
                <a:gd name="connsiteX12" fmla="*/ 1373249 w 1651751"/>
                <a:gd name="connsiteY12" fmla="*/ 109574 h 384877"/>
                <a:gd name="connsiteX13" fmla="*/ 1265094 w 1651751"/>
                <a:gd name="connsiteY13" fmla="*/ 145625 h 384877"/>
                <a:gd name="connsiteX14" fmla="*/ 1645275 w 1651751"/>
                <a:gd name="connsiteY14" fmla="*/ 89909 h 384877"/>
                <a:gd name="connsiteX15" fmla="*/ 1497791 w 1651751"/>
                <a:gd name="connsiteY15" fmla="*/ 158735 h 384877"/>
                <a:gd name="connsiteX16" fmla="*/ 1406023 w 1651751"/>
                <a:gd name="connsiteY16" fmla="*/ 368490 h 384877"/>
                <a:gd name="connsiteX17" fmla="*/ 937352 w 1651751"/>
                <a:gd name="connsiteY17" fmla="*/ 371767 h 384877"/>
                <a:gd name="connsiteX18" fmla="*/ 1101223 w 1651751"/>
                <a:gd name="connsiteY18" fmla="*/ 384877 h 384877"/>
                <a:gd name="connsiteX19" fmla="*/ 504733 w 1651751"/>
                <a:gd name="connsiteY19" fmla="*/ 325883 h 384877"/>
                <a:gd name="connsiteX20" fmla="*/ 698101 w 1651751"/>
                <a:gd name="connsiteY20" fmla="*/ 361935 h 384877"/>
                <a:gd name="connsiteX21" fmla="*/ 304810 w 1651751"/>
                <a:gd name="connsiteY21" fmla="*/ 309496 h 384877"/>
                <a:gd name="connsiteX22" fmla="*/ 396578 w 1651751"/>
                <a:gd name="connsiteY22" fmla="*/ 319328 h 384877"/>
                <a:gd name="connsiteX23" fmla="*/ 10 w 1651751"/>
                <a:gd name="connsiteY23" fmla="*/ 1419 h 38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51751" h="384877">
                  <a:moveTo>
                    <a:pt x="10" y="1419"/>
                  </a:moveTo>
                  <a:cubicBezTo>
                    <a:pt x="-2175" y="-18246"/>
                    <a:pt x="334853" y="172391"/>
                    <a:pt x="383468" y="201341"/>
                  </a:cubicBezTo>
                  <a:cubicBezTo>
                    <a:pt x="432083" y="230291"/>
                    <a:pt x="280230" y="174030"/>
                    <a:pt x="291701" y="175122"/>
                  </a:cubicBezTo>
                  <a:cubicBezTo>
                    <a:pt x="303172" y="176214"/>
                    <a:pt x="356157" y="222098"/>
                    <a:pt x="452294" y="207896"/>
                  </a:cubicBezTo>
                  <a:cubicBezTo>
                    <a:pt x="548432" y="193694"/>
                    <a:pt x="846130" y="89363"/>
                    <a:pt x="868526" y="89909"/>
                  </a:cubicBezTo>
                  <a:cubicBezTo>
                    <a:pt x="890922" y="90455"/>
                    <a:pt x="597593" y="198064"/>
                    <a:pt x="586668" y="211174"/>
                  </a:cubicBezTo>
                  <a:cubicBezTo>
                    <a:pt x="575743" y="224284"/>
                    <a:pt x="812810" y="157096"/>
                    <a:pt x="802978" y="168567"/>
                  </a:cubicBezTo>
                  <a:cubicBezTo>
                    <a:pt x="793146" y="180038"/>
                    <a:pt x="511288" y="266343"/>
                    <a:pt x="527675" y="279999"/>
                  </a:cubicBezTo>
                  <a:cubicBezTo>
                    <a:pt x="544062" y="293655"/>
                    <a:pt x="851047" y="254327"/>
                    <a:pt x="901301" y="250503"/>
                  </a:cubicBezTo>
                  <a:cubicBezTo>
                    <a:pt x="951555" y="246679"/>
                    <a:pt x="808986" y="278907"/>
                    <a:pt x="829197" y="257057"/>
                  </a:cubicBezTo>
                  <a:cubicBezTo>
                    <a:pt x="849408" y="235208"/>
                    <a:pt x="1001262" y="133062"/>
                    <a:pt x="1022565" y="119406"/>
                  </a:cubicBezTo>
                  <a:cubicBezTo>
                    <a:pt x="1043868" y="105750"/>
                    <a:pt x="898570" y="176761"/>
                    <a:pt x="957017" y="175122"/>
                  </a:cubicBezTo>
                  <a:cubicBezTo>
                    <a:pt x="1015464" y="173483"/>
                    <a:pt x="1321903" y="114490"/>
                    <a:pt x="1373249" y="109574"/>
                  </a:cubicBezTo>
                  <a:cubicBezTo>
                    <a:pt x="1424595" y="104658"/>
                    <a:pt x="1219756" y="148902"/>
                    <a:pt x="1265094" y="145625"/>
                  </a:cubicBezTo>
                  <a:cubicBezTo>
                    <a:pt x="1310432" y="142348"/>
                    <a:pt x="1606492" y="87724"/>
                    <a:pt x="1645275" y="89909"/>
                  </a:cubicBezTo>
                  <a:cubicBezTo>
                    <a:pt x="1684058" y="92094"/>
                    <a:pt x="1537666" y="112305"/>
                    <a:pt x="1497791" y="158735"/>
                  </a:cubicBezTo>
                  <a:cubicBezTo>
                    <a:pt x="1457916" y="205165"/>
                    <a:pt x="1499430" y="332985"/>
                    <a:pt x="1406023" y="368490"/>
                  </a:cubicBezTo>
                  <a:cubicBezTo>
                    <a:pt x="1312617" y="403995"/>
                    <a:pt x="988152" y="369036"/>
                    <a:pt x="937352" y="371767"/>
                  </a:cubicBezTo>
                  <a:cubicBezTo>
                    <a:pt x="886552" y="374498"/>
                    <a:pt x="1101223" y="384877"/>
                    <a:pt x="1101223" y="384877"/>
                  </a:cubicBezTo>
                  <a:lnTo>
                    <a:pt x="504733" y="325883"/>
                  </a:lnTo>
                  <a:cubicBezTo>
                    <a:pt x="437546" y="322059"/>
                    <a:pt x="731421" y="364666"/>
                    <a:pt x="698101" y="361935"/>
                  </a:cubicBezTo>
                  <a:cubicBezTo>
                    <a:pt x="664781" y="359204"/>
                    <a:pt x="355064" y="316597"/>
                    <a:pt x="304810" y="309496"/>
                  </a:cubicBezTo>
                  <a:cubicBezTo>
                    <a:pt x="254556" y="302395"/>
                    <a:pt x="444647" y="364666"/>
                    <a:pt x="396578" y="319328"/>
                  </a:cubicBezTo>
                  <a:cubicBezTo>
                    <a:pt x="348509" y="273990"/>
                    <a:pt x="2195" y="21084"/>
                    <a:pt x="10" y="14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4" name="フリーフォーム 1193">
              <a:extLst>
                <a:ext uri="{FF2B5EF4-FFF2-40B4-BE49-F238E27FC236}">
                  <a16:creationId xmlns:a16="http://schemas.microsoft.com/office/drawing/2014/main" id="{F730D60B-00C9-F480-776A-4376A7ECC200}"/>
                </a:ext>
              </a:extLst>
            </p:cNvPr>
            <p:cNvSpPr/>
            <p:nvPr/>
          </p:nvSpPr>
          <p:spPr>
            <a:xfrm>
              <a:off x="230549" y="5091196"/>
              <a:ext cx="1075449" cy="1738869"/>
            </a:xfrm>
            <a:custGeom>
              <a:avLst/>
              <a:gdLst>
                <a:gd name="connsiteX0" fmla="*/ 860832 w 1075449"/>
                <a:gd name="connsiteY0" fmla="*/ 90404 h 1738869"/>
                <a:gd name="connsiteX1" fmla="*/ 316780 w 1075449"/>
                <a:gd name="connsiteY1" fmla="*/ 926146 h 1738869"/>
                <a:gd name="connsiteX2" fmla="*/ 542922 w 1075449"/>
                <a:gd name="connsiteY2" fmla="*/ 621346 h 1738869"/>
                <a:gd name="connsiteX3" fmla="*/ 146354 w 1075449"/>
                <a:gd name="connsiteY3" fmla="*/ 1244056 h 1738869"/>
                <a:gd name="connsiteX4" fmla="*/ 175851 w 1075449"/>
                <a:gd name="connsiteY4" fmla="*/ 1168675 h 1738869"/>
                <a:gd name="connsiteX5" fmla="*/ 51309 w 1075449"/>
                <a:gd name="connsiteY5" fmla="*/ 1519359 h 1738869"/>
                <a:gd name="connsiteX6" fmla="*/ 84083 w 1075449"/>
                <a:gd name="connsiteY6" fmla="*/ 1391539 h 1738869"/>
                <a:gd name="connsiteX7" fmla="*/ 2148 w 1075449"/>
                <a:gd name="connsiteY7" fmla="*/ 1578352 h 1738869"/>
                <a:gd name="connsiteX8" fmla="*/ 25090 w 1075449"/>
                <a:gd name="connsiteY8" fmla="*/ 1489862 h 1738869"/>
                <a:gd name="connsiteX9" fmla="*/ 38199 w 1075449"/>
                <a:gd name="connsiteY9" fmla="*/ 1719281 h 1738869"/>
                <a:gd name="connsiteX10" fmla="*/ 51309 w 1075449"/>
                <a:gd name="connsiteY10" fmla="*/ 1650456 h 1738869"/>
                <a:gd name="connsiteX11" fmla="*/ 418380 w 1075449"/>
                <a:gd name="connsiteY11" fmla="*/ 1047410 h 1738869"/>
                <a:gd name="connsiteX12" fmla="*/ 362664 w 1075449"/>
                <a:gd name="connsiteY12" fmla="*/ 1119514 h 1738869"/>
                <a:gd name="connsiteX13" fmla="*/ 657632 w 1075449"/>
                <a:gd name="connsiteY13" fmla="*/ 523023 h 1738869"/>
                <a:gd name="connsiteX14" fmla="*/ 644522 w 1075449"/>
                <a:gd name="connsiteY14" fmla="*/ 555798 h 1738869"/>
                <a:gd name="connsiteX15" fmla="*/ 1073864 w 1075449"/>
                <a:gd name="connsiteY15" fmla="*/ 5191 h 1738869"/>
                <a:gd name="connsiteX16" fmla="*/ 792006 w 1075449"/>
                <a:gd name="connsiteY16" fmla="*/ 270662 h 1738869"/>
                <a:gd name="connsiteX17" fmla="*/ 860832 w 1075449"/>
                <a:gd name="connsiteY17" fmla="*/ 90404 h 173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5449" h="1738869">
                  <a:moveTo>
                    <a:pt x="860832" y="90404"/>
                  </a:moveTo>
                  <a:cubicBezTo>
                    <a:pt x="781628" y="199651"/>
                    <a:pt x="369765" y="837656"/>
                    <a:pt x="316780" y="926146"/>
                  </a:cubicBezTo>
                  <a:cubicBezTo>
                    <a:pt x="263795" y="1014636"/>
                    <a:pt x="571326" y="568361"/>
                    <a:pt x="542922" y="621346"/>
                  </a:cubicBezTo>
                  <a:cubicBezTo>
                    <a:pt x="514518" y="674331"/>
                    <a:pt x="207532" y="1152835"/>
                    <a:pt x="146354" y="1244056"/>
                  </a:cubicBezTo>
                  <a:cubicBezTo>
                    <a:pt x="85176" y="1335277"/>
                    <a:pt x="191692" y="1122791"/>
                    <a:pt x="175851" y="1168675"/>
                  </a:cubicBezTo>
                  <a:cubicBezTo>
                    <a:pt x="160010" y="1214559"/>
                    <a:pt x="66604" y="1482215"/>
                    <a:pt x="51309" y="1519359"/>
                  </a:cubicBezTo>
                  <a:cubicBezTo>
                    <a:pt x="36014" y="1556503"/>
                    <a:pt x="92276" y="1381707"/>
                    <a:pt x="84083" y="1391539"/>
                  </a:cubicBezTo>
                  <a:cubicBezTo>
                    <a:pt x="75890" y="1401371"/>
                    <a:pt x="11980" y="1561965"/>
                    <a:pt x="2148" y="1578352"/>
                  </a:cubicBezTo>
                  <a:cubicBezTo>
                    <a:pt x="-7684" y="1594739"/>
                    <a:pt x="19082" y="1466374"/>
                    <a:pt x="25090" y="1489862"/>
                  </a:cubicBezTo>
                  <a:cubicBezTo>
                    <a:pt x="31098" y="1513350"/>
                    <a:pt x="33829" y="1692515"/>
                    <a:pt x="38199" y="1719281"/>
                  </a:cubicBezTo>
                  <a:cubicBezTo>
                    <a:pt x="42569" y="1746047"/>
                    <a:pt x="-12054" y="1762434"/>
                    <a:pt x="51309" y="1650456"/>
                  </a:cubicBezTo>
                  <a:cubicBezTo>
                    <a:pt x="114672" y="1538478"/>
                    <a:pt x="366487" y="1135900"/>
                    <a:pt x="418380" y="1047410"/>
                  </a:cubicBezTo>
                  <a:cubicBezTo>
                    <a:pt x="470273" y="958920"/>
                    <a:pt x="322789" y="1206912"/>
                    <a:pt x="362664" y="1119514"/>
                  </a:cubicBezTo>
                  <a:cubicBezTo>
                    <a:pt x="402539" y="1032116"/>
                    <a:pt x="610656" y="616976"/>
                    <a:pt x="657632" y="523023"/>
                  </a:cubicBezTo>
                  <a:cubicBezTo>
                    <a:pt x="704608" y="429070"/>
                    <a:pt x="575150" y="642103"/>
                    <a:pt x="644522" y="555798"/>
                  </a:cubicBezTo>
                  <a:cubicBezTo>
                    <a:pt x="713894" y="469493"/>
                    <a:pt x="1049283" y="52714"/>
                    <a:pt x="1073864" y="5191"/>
                  </a:cubicBezTo>
                  <a:cubicBezTo>
                    <a:pt x="1098445" y="-42332"/>
                    <a:pt x="829696" y="251544"/>
                    <a:pt x="792006" y="270662"/>
                  </a:cubicBezTo>
                  <a:cubicBezTo>
                    <a:pt x="754316" y="289780"/>
                    <a:pt x="940036" y="-18843"/>
                    <a:pt x="860832" y="904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5" name="フリーフォーム 1194">
              <a:extLst>
                <a:ext uri="{FF2B5EF4-FFF2-40B4-BE49-F238E27FC236}">
                  <a16:creationId xmlns:a16="http://schemas.microsoft.com/office/drawing/2014/main" id="{8229F64B-436F-26E5-4145-C4ED95DAA3C4}"/>
                </a:ext>
              </a:extLst>
            </p:cNvPr>
            <p:cNvSpPr/>
            <p:nvPr/>
          </p:nvSpPr>
          <p:spPr>
            <a:xfrm>
              <a:off x="1083418" y="4912246"/>
              <a:ext cx="249358" cy="291397"/>
            </a:xfrm>
            <a:custGeom>
              <a:avLst/>
              <a:gdLst>
                <a:gd name="connsiteX0" fmla="*/ 247214 w 249358"/>
                <a:gd name="connsiteY0" fmla="*/ 606 h 291397"/>
                <a:gd name="connsiteX1" fmla="*/ 1408 w 249358"/>
                <a:gd name="connsiteY1" fmla="*/ 289019 h 291397"/>
                <a:gd name="connsiteX2" fmla="*/ 145614 w 249358"/>
                <a:gd name="connsiteY2" fmla="*/ 141535 h 291397"/>
                <a:gd name="connsiteX3" fmla="*/ 122672 w 249358"/>
                <a:gd name="connsiteY3" fmla="*/ 210360 h 291397"/>
                <a:gd name="connsiteX4" fmla="*/ 247214 w 249358"/>
                <a:gd name="connsiteY4" fmla="*/ 606 h 291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358" h="291397">
                  <a:moveTo>
                    <a:pt x="247214" y="606"/>
                  </a:moveTo>
                  <a:cubicBezTo>
                    <a:pt x="227003" y="13716"/>
                    <a:pt x="18341" y="265531"/>
                    <a:pt x="1408" y="289019"/>
                  </a:cubicBezTo>
                  <a:cubicBezTo>
                    <a:pt x="-15525" y="312507"/>
                    <a:pt x="125403" y="154645"/>
                    <a:pt x="145614" y="141535"/>
                  </a:cubicBezTo>
                  <a:cubicBezTo>
                    <a:pt x="165825" y="128425"/>
                    <a:pt x="106831" y="229478"/>
                    <a:pt x="122672" y="210360"/>
                  </a:cubicBezTo>
                  <a:cubicBezTo>
                    <a:pt x="138513" y="191242"/>
                    <a:pt x="267425" y="-12504"/>
                    <a:pt x="247214" y="6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6" name="フリーフォーム 1195">
              <a:extLst>
                <a:ext uri="{FF2B5EF4-FFF2-40B4-BE49-F238E27FC236}">
                  <a16:creationId xmlns:a16="http://schemas.microsoft.com/office/drawing/2014/main" id="{52F97FFF-B064-A415-4A6A-D47F9A99B9AE}"/>
                </a:ext>
              </a:extLst>
            </p:cNvPr>
            <p:cNvSpPr/>
            <p:nvPr/>
          </p:nvSpPr>
          <p:spPr>
            <a:xfrm>
              <a:off x="1619045" y="6053298"/>
              <a:ext cx="1017980" cy="108250"/>
            </a:xfrm>
            <a:custGeom>
              <a:avLst/>
              <a:gdLst>
                <a:gd name="connsiteX0" fmla="*/ 0 w 1017980"/>
                <a:gd name="connsiteY0" fmla="*/ 108250 h 108250"/>
                <a:gd name="connsiteX1" fmla="*/ 1012723 w 1017980"/>
                <a:gd name="connsiteY1" fmla="*/ 96 h 108250"/>
                <a:gd name="connsiteX2" fmla="*/ 409678 w 1017980"/>
                <a:gd name="connsiteY2" fmla="*/ 88586 h 108250"/>
                <a:gd name="connsiteX3" fmla="*/ 694813 w 1017980"/>
                <a:gd name="connsiteY3" fmla="*/ 65644 h 108250"/>
                <a:gd name="connsiteX4" fmla="*/ 0 w 1017980"/>
                <a:gd name="connsiteY4" fmla="*/ 108250 h 108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7980" h="108250">
                  <a:moveTo>
                    <a:pt x="0" y="108250"/>
                  </a:moveTo>
                  <a:lnTo>
                    <a:pt x="1012723" y="96"/>
                  </a:lnTo>
                  <a:cubicBezTo>
                    <a:pt x="1081003" y="-3181"/>
                    <a:pt x="462663" y="77661"/>
                    <a:pt x="409678" y="88586"/>
                  </a:cubicBezTo>
                  <a:cubicBezTo>
                    <a:pt x="356693" y="99511"/>
                    <a:pt x="694813" y="65644"/>
                    <a:pt x="694813" y="65644"/>
                  </a:cubicBezTo>
                  <a:lnTo>
                    <a:pt x="0" y="10825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7" name="フリーフォーム 1196">
              <a:extLst>
                <a:ext uri="{FF2B5EF4-FFF2-40B4-BE49-F238E27FC236}">
                  <a16:creationId xmlns:a16="http://schemas.microsoft.com/office/drawing/2014/main" id="{6AEC8F16-64B3-2B58-E8DE-07AC253C6C43}"/>
                </a:ext>
              </a:extLst>
            </p:cNvPr>
            <p:cNvSpPr/>
            <p:nvPr/>
          </p:nvSpPr>
          <p:spPr>
            <a:xfrm>
              <a:off x="743853" y="5837999"/>
              <a:ext cx="1013965" cy="1193413"/>
            </a:xfrm>
            <a:custGeom>
              <a:avLst/>
              <a:gdLst>
                <a:gd name="connsiteX0" fmla="*/ 716647 w 1013965"/>
                <a:gd name="connsiteY0" fmla="*/ 23051 h 1193413"/>
                <a:gd name="connsiteX1" fmla="*/ 1005572 w 1013965"/>
                <a:gd name="connsiteY1" fmla="*/ 826 h 1193413"/>
                <a:gd name="connsiteX2" fmla="*/ 929372 w 1013965"/>
                <a:gd name="connsiteY2" fmla="*/ 51626 h 1193413"/>
                <a:gd name="connsiteX3" fmla="*/ 856347 w 1013965"/>
                <a:gd name="connsiteY3" fmla="*/ 175451 h 1193413"/>
                <a:gd name="connsiteX4" fmla="*/ 945247 w 1013965"/>
                <a:gd name="connsiteY4" fmla="*/ 70676 h 1193413"/>
                <a:gd name="connsiteX5" fmla="*/ 865872 w 1013965"/>
                <a:gd name="connsiteY5" fmla="*/ 277051 h 1193413"/>
                <a:gd name="connsiteX6" fmla="*/ 951597 w 1013965"/>
                <a:gd name="connsiteY6" fmla="*/ 502476 h 1193413"/>
                <a:gd name="connsiteX7" fmla="*/ 875397 w 1013965"/>
                <a:gd name="connsiteY7" fmla="*/ 394526 h 1193413"/>
                <a:gd name="connsiteX8" fmla="*/ 830947 w 1013965"/>
                <a:gd name="connsiteY8" fmla="*/ 289751 h 1193413"/>
                <a:gd name="connsiteX9" fmla="*/ 786497 w 1013965"/>
                <a:gd name="connsiteY9" fmla="*/ 502476 h 1193413"/>
                <a:gd name="connsiteX10" fmla="*/ 707122 w 1013965"/>
                <a:gd name="connsiteY10" fmla="*/ 940626 h 1193413"/>
                <a:gd name="connsiteX11" fmla="*/ 735697 w 1013965"/>
                <a:gd name="connsiteY11" fmla="*/ 648526 h 1193413"/>
                <a:gd name="connsiteX12" fmla="*/ 567422 w 1013965"/>
                <a:gd name="connsiteY12" fmla="*/ 981901 h 1193413"/>
                <a:gd name="connsiteX13" fmla="*/ 427722 w 1013965"/>
                <a:gd name="connsiteY13" fmla="*/ 1188276 h 1193413"/>
                <a:gd name="connsiteX14" fmla="*/ 576947 w 1013965"/>
                <a:gd name="connsiteY14" fmla="*/ 772351 h 1193413"/>
                <a:gd name="connsiteX15" fmla="*/ 310247 w 1013965"/>
                <a:gd name="connsiteY15" fmla="*/ 1093026 h 1193413"/>
                <a:gd name="connsiteX16" fmla="*/ 395972 w 1013965"/>
                <a:gd name="connsiteY16" fmla="*/ 902526 h 1193413"/>
                <a:gd name="connsiteX17" fmla="*/ 234047 w 1013965"/>
                <a:gd name="connsiteY17" fmla="*/ 1073976 h 1193413"/>
                <a:gd name="connsiteX18" fmla="*/ 513447 w 1013965"/>
                <a:gd name="connsiteY18" fmla="*/ 721551 h 1193413"/>
                <a:gd name="connsiteX19" fmla="*/ 176897 w 1013965"/>
                <a:gd name="connsiteY19" fmla="*/ 931101 h 1193413"/>
                <a:gd name="connsiteX20" fmla="*/ 332472 w 1013965"/>
                <a:gd name="connsiteY20" fmla="*/ 769176 h 1193413"/>
                <a:gd name="connsiteX21" fmla="*/ 8622 w 1013965"/>
                <a:gd name="connsiteY21" fmla="*/ 829501 h 1193413"/>
                <a:gd name="connsiteX22" fmla="*/ 745222 w 1013965"/>
                <a:gd name="connsiteY22" fmla="*/ 550101 h 1193413"/>
                <a:gd name="connsiteX23" fmla="*/ 351522 w 1013965"/>
                <a:gd name="connsiteY23" fmla="*/ 642176 h 1193413"/>
                <a:gd name="connsiteX24" fmla="*/ 691247 w 1013965"/>
                <a:gd name="connsiteY24" fmla="*/ 470726 h 1193413"/>
                <a:gd name="connsiteX25" fmla="*/ 688072 w 1013965"/>
                <a:gd name="connsiteY25" fmla="*/ 499301 h 1193413"/>
                <a:gd name="connsiteX26" fmla="*/ 796022 w 1013965"/>
                <a:gd name="connsiteY26" fmla="*/ 194501 h 1193413"/>
                <a:gd name="connsiteX27" fmla="*/ 802372 w 1013965"/>
                <a:gd name="connsiteY27" fmla="*/ 261176 h 1193413"/>
                <a:gd name="connsiteX28" fmla="*/ 910322 w 1013965"/>
                <a:gd name="connsiteY28" fmla="*/ 61151 h 1193413"/>
                <a:gd name="connsiteX29" fmla="*/ 716647 w 1013965"/>
                <a:gd name="connsiteY29" fmla="*/ 23051 h 1193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13965" h="1193413">
                  <a:moveTo>
                    <a:pt x="716647" y="23051"/>
                  </a:moveTo>
                  <a:cubicBezTo>
                    <a:pt x="732522" y="12997"/>
                    <a:pt x="970118" y="-3936"/>
                    <a:pt x="1005572" y="826"/>
                  </a:cubicBezTo>
                  <a:cubicBezTo>
                    <a:pt x="1041026" y="5588"/>
                    <a:pt x="954243" y="22522"/>
                    <a:pt x="929372" y="51626"/>
                  </a:cubicBezTo>
                  <a:cubicBezTo>
                    <a:pt x="904501" y="80730"/>
                    <a:pt x="853701" y="172276"/>
                    <a:pt x="856347" y="175451"/>
                  </a:cubicBezTo>
                  <a:cubicBezTo>
                    <a:pt x="858993" y="178626"/>
                    <a:pt x="943660" y="53743"/>
                    <a:pt x="945247" y="70676"/>
                  </a:cubicBezTo>
                  <a:cubicBezTo>
                    <a:pt x="946835" y="87609"/>
                    <a:pt x="864814" y="205084"/>
                    <a:pt x="865872" y="277051"/>
                  </a:cubicBezTo>
                  <a:cubicBezTo>
                    <a:pt x="866930" y="349018"/>
                    <a:pt x="950010" y="482897"/>
                    <a:pt x="951597" y="502476"/>
                  </a:cubicBezTo>
                  <a:cubicBezTo>
                    <a:pt x="953184" y="522055"/>
                    <a:pt x="895505" y="429980"/>
                    <a:pt x="875397" y="394526"/>
                  </a:cubicBezTo>
                  <a:cubicBezTo>
                    <a:pt x="855289" y="359072"/>
                    <a:pt x="845764" y="271759"/>
                    <a:pt x="830947" y="289751"/>
                  </a:cubicBezTo>
                  <a:cubicBezTo>
                    <a:pt x="816130" y="307743"/>
                    <a:pt x="807134" y="393997"/>
                    <a:pt x="786497" y="502476"/>
                  </a:cubicBezTo>
                  <a:cubicBezTo>
                    <a:pt x="765860" y="610955"/>
                    <a:pt x="715589" y="916284"/>
                    <a:pt x="707122" y="940626"/>
                  </a:cubicBezTo>
                  <a:cubicBezTo>
                    <a:pt x="698655" y="964968"/>
                    <a:pt x="758980" y="641647"/>
                    <a:pt x="735697" y="648526"/>
                  </a:cubicBezTo>
                  <a:cubicBezTo>
                    <a:pt x="712414" y="655405"/>
                    <a:pt x="618751" y="891943"/>
                    <a:pt x="567422" y="981901"/>
                  </a:cubicBezTo>
                  <a:cubicBezTo>
                    <a:pt x="516093" y="1071859"/>
                    <a:pt x="426134" y="1223201"/>
                    <a:pt x="427722" y="1188276"/>
                  </a:cubicBezTo>
                  <a:cubicBezTo>
                    <a:pt x="429310" y="1153351"/>
                    <a:pt x="596526" y="788226"/>
                    <a:pt x="576947" y="772351"/>
                  </a:cubicBezTo>
                  <a:cubicBezTo>
                    <a:pt x="557368" y="756476"/>
                    <a:pt x="340409" y="1071330"/>
                    <a:pt x="310247" y="1093026"/>
                  </a:cubicBezTo>
                  <a:cubicBezTo>
                    <a:pt x="280085" y="1114722"/>
                    <a:pt x="408672" y="905701"/>
                    <a:pt x="395972" y="902526"/>
                  </a:cubicBezTo>
                  <a:cubicBezTo>
                    <a:pt x="383272" y="899351"/>
                    <a:pt x="214468" y="1104139"/>
                    <a:pt x="234047" y="1073976"/>
                  </a:cubicBezTo>
                  <a:cubicBezTo>
                    <a:pt x="253626" y="1043814"/>
                    <a:pt x="522972" y="745364"/>
                    <a:pt x="513447" y="721551"/>
                  </a:cubicBezTo>
                  <a:cubicBezTo>
                    <a:pt x="503922" y="697739"/>
                    <a:pt x="207060" y="923163"/>
                    <a:pt x="176897" y="931101"/>
                  </a:cubicBezTo>
                  <a:cubicBezTo>
                    <a:pt x="146734" y="939039"/>
                    <a:pt x="360518" y="786109"/>
                    <a:pt x="332472" y="769176"/>
                  </a:cubicBezTo>
                  <a:cubicBezTo>
                    <a:pt x="304426" y="752243"/>
                    <a:pt x="-60170" y="866013"/>
                    <a:pt x="8622" y="829501"/>
                  </a:cubicBezTo>
                  <a:cubicBezTo>
                    <a:pt x="77414" y="792989"/>
                    <a:pt x="688072" y="581322"/>
                    <a:pt x="745222" y="550101"/>
                  </a:cubicBezTo>
                  <a:cubicBezTo>
                    <a:pt x="802372" y="518880"/>
                    <a:pt x="360518" y="655405"/>
                    <a:pt x="351522" y="642176"/>
                  </a:cubicBezTo>
                  <a:cubicBezTo>
                    <a:pt x="342526" y="628947"/>
                    <a:pt x="635155" y="494538"/>
                    <a:pt x="691247" y="470726"/>
                  </a:cubicBezTo>
                  <a:cubicBezTo>
                    <a:pt x="747339" y="446914"/>
                    <a:pt x="670610" y="545338"/>
                    <a:pt x="688072" y="499301"/>
                  </a:cubicBezTo>
                  <a:cubicBezTo>
                    <a:pt x="705534" y="453264"/>
                    <a:pt x="776972" y="234189"/>
                    <a:pt x="796022" y="194501"/>
                  </a:cubicBezTo>
                  <a:cubicBezTo>
                    <a:pt x="815072" y="154813"/>
                    <a:pt x="783322" y="283401"/>
                    <a:pt x="802372" y="261176"/>
                  </a:cubicBezTo>
                  <a:cubicBezTo>
                    <a:pt x="821422" y="238951"/>
                    <a:pt x="920905" y="98193"/>
                    <a:pt x="910322" y="61151"/>
                  </a:cubicBezTo>
                  <a:cubicBezTo>
                    <a:pt x="899739" y="24109"/>
                    <a:pt x="700772" y="33105"/>
                    <a:pt x="716647" y="230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8" name="フリーフォーム 1197">
              <a:extLst>
                <a:ext uri="{FF2B5EF4-FFF2-40B4-BE49-F238E27FC236}">
                  <a16:creationId xmlns:a16="http://schemas.microsoft.com/office/drawing/2014/main" id="{3FF8C8A4-C951-61F1-BBD3-68F1C4DB6C29}"/>
                </a:ext>
              </a:extLst>
            </p:cNvPr>
            <p:cNvSpPr/>
            <p:nvPr/>
          </p:nvSpPr>
          <p:spPr>
            <a:xfrm>
              <a:off x="1561859" y="5596995"/>
              <a:ext cx="238405" cy="495830"/>
            </a:xfrm>
            <a:custGeom>
              <a:avLst/>
              <a:gdLst>
                <a:gd name="connsiteX0" fmla="*/ 238366 w 238405"/>
                <a:gd name="connsiteY0" fmla="*/ 530 h 495830"/>
                <a:gd name="connsiteX1" fmla="*/ 117716 w 238405"/>
                <a:gd name="connsiteY1" fmla="*/ 137055 h 495830"/>
                <a:gd name="connsiteX2" fmla="*/ 241 w 238405"/>
                <a:gd name="connsiteY2" fmla="*/ 495830 h 495830"/>
                <a:gd name="connsiteX3" fmla="*/ 149466 w 238405"/>
                <a:gd name="connsiteY3" fmla="*/ 133880 h 495830"/>
                <a:gd name="connsiteX4" fmla="*/ 105016 w 238405"/>
                <a:gd name="connsiteY4" fmla="*/ 178330 h 495830"/>
                <a:gd name="connsiteX5" fmla="*/ 238366 w 238405"/>
                <a:gd name="connsiteY5" fmla="*/ 530 h 49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8405" h="495830">
                  <a:moveTo>
                    <a:pt x="238366" y="530"/>
                  </a:moveTo>
                  <a:cubicBezTo>
                    <a:pt x="240483" y="-6349"/>
                    <a:pt x="157403" y="54505"/>
                    <a:pt x="117716" y="137055"/>
                  </a:cubicBezTo>
                  <a:cubicBezTo>
                    <a:pt x="78029" y="219605"/>
                    <a:pt x="-5051" y="496359"/>
                    <a:pt x="241" y="495830"/>
                  </a:cubicBezTo>
                  <a:cubicBezTo>
                    <a:pt x="5533" y="495301"/>
                    <a:pt x="132003" y="186797"/>
                    <a:pt x="149466" y="133880"/>
                  </a:cubicBezTo>
                  <a:cubicBezTo>
                    <a:pt x="166928" y="80963"/>
                    <a:pt x="91258" y="197909"/>
                    <a:pt x="105016" y="178330"/>
                  </a:cubicBezTo>
                  <a:cubicBezTo>
                    <a:pt x="118774" y="158751"/>
                    <a:pt x="236249" y="7409"/>
                    <a:pt x="238366" y="5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9" name="フリーフォーム 1198">
              <a:extLst>
                <a:ext uri="{FF2B5EF4-FFF2-40B4-BE49-F238E27FC236}">
                  <a16:creationId xmlns:a16="http://schemas.microsoft.com/office/drawing/2014/main" id="{7290F292-012B-EE38-736D-60842159D629}"/>
                </a:ext>
              </a:extLst>
            </p:cNvPr>
            <p:cNvSpPr/>
            <p:nvPr/>
          </p:nvSpPr>
          <p:spPr>
            <a:xfrm>
              <a:off x="1641445" y="4047946"/>
              <a:ext cx="374682" cy="539963"/>
            </a:xfrm>
            <a:custGeom>
              <a:avLst/>
              <a:gdLst>
                <a:gd name="connsiteX0" fmla="*/ 374680 w 374682"/>
                <a:gd name="connsiteY0" fmla="*/ 179 h 539963"/>
                <a:gd name="connsiteX1" fmla="*/ 241330 w 374682"/>
                <a:gd name="connsiteY1" fmla="*/ 238304 h 539963"/>
                <a:gd name="connsiteX2" fmla="*/ 196880 w 374682"/>
                <a:gd name="connsiteY2" fmla="*/ 314504 h 539963"/>
                <a:gd name="connsiteX3" fmla="*/ 273080 w 374682"/>
                <a:gd name="connsiteY3" fmla="*/ 168454 h 539963"/>
                <a:gd name="connsiteX4" fmla="*/ 130205 w 374682"/>
                <a:gd name="connsiteY4" fmla="*/ 425629 h 539963"/>
                <a:gd name="connsiteX5" fmla="*/ 127030 w 374682"/>
                <a:gd name="connsiteY5" fmla="*/ 390704 h 539963"/>
                <a:gd name="connsiteX6" fmla="*/ 30 w 374682"/>
                <a:gd name="connsiteY6" fmla="*/ 539929 h 539963"/>
                <a:gd name="connsiteX7" fmla="*/ 139730 w 374682"/>
                <a:gd name="connsiteY7" fmla="*/ 403404 h 539963"/>
                <a:gd name="connsiteX8" fmla="*/ 238155 w 374682"/>
                <a:gd name="connsiteY8" fmla="*/ 279579 h 539963"/>
                <a:gd name="connsiteX9" fmla="*/ 374680 w 374682"/>
                <a:gd name="connsiteY9" fmla="*/ 179 h 539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4682" h="539963">
                  <a:moveTo>
                    <a:pt x="374680" y="179"/>
                  </a:moveTo>
                  <a:cubicBezTo>
                    <a:pt x="375209" y="-6700"/>
                    <a:pt x="270963" y="185917"/>
                    <a:pt x="241330" y="238304"/>
                  </a:cubicBezTo>
                  <a:cubicBezTo>
                    <a:pt x="211697" y="290691"/>
                    <a:pt x="191588" y="326146"/>
                    <a:pt x="196880" y="314504"/>
                  </a:cubicBezTo>
                  <a:cubicBezTo>
                    <a:pt x="202172" y="302862"/>
                    <a:pt x="284192" y="149933"/>
                    <a:pt x="273080" y="168454"/>
                  </a:cubicBezTo>
                  <a:cubicBezTo>
                    <a:pt x="261967" y="186975"/>
                    <a:pt x="154547" y="388587"/>
                    <a:pt x="130205" y="425629"/>
                  </a:cubicBezTo>
                  <a:cubicBezTo>
                    <a:pt x="105863" y="462671"/>
                    <a:pt x="148726" y="371654"/>
                    <a:pt x="127030" y="390704"/>
                  </a:cubicBezTo>
                  <a:cubicBezTo>
                    <a:pt x="105334" y="409754"/>
                    <a:pt x="-2087" y="537812"/>
                    <a:pt x="30" y="539929"/>
                  </a:cubicBezTo>
                  <a:cubicBezTo>
                    <a:pt x="2147" y="542046"/>
                    <a:pt x="100042" y="446796"/>
                    <a:pt x="139730" y="403404"/>
                  </a:cubicBezTo>
                  <a:cubicBezTo>
                    <a:pt x="179417" y="360012"/>
                    <a:pt x="201113" y="339375"/>
                    <a:pt x="238155" y="279579"/>
                  </a:cubicBezTo>
                  <a:cubicBezTo>
                    <a:pt x="275197" y="219783"/>
                    <a:pt x="374151" y="7058"/>
                    <a:pt x="374680" y="1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0" name="フリーフォーム 1199">
              <a:extLst>
                <a:ext uri="{FF2B5EF4-FFF2-40B4-BE49-F238E27FC236}">
                  <a16:creationId xmlns:a16="http://schemas.microsoft.com/office/drawing/2014/main" id="{2225FF52-1C1D-77CC-FCEC-83C58870FD1F}"/>
                </a:ext>
              </a:extLst>
            </p:cNvPr>
            <p:cNvSpPr/>
            <p:nvPr/>
          </p:nvSpPr>
          <p:spPr>
            <a:xfrm>
              <a:off x="1419225" y="4571903"/>
              <a:ext cx="213183" cy="584696"/>
            </a:xfrm>
            <a:custGeom>
              <a:avLst/>
              <a:gdLst>
                <a:gd name="connsiteX0" fmla="*/ 212725 w 213183"/>
                <a:gd name="connsiteY0" fmla="*/ 3272 h 584696"/>
                <a:gd name="connsiteX1" fmla="*/ 76200 w 213183"/>
                <a:gd name="connsiteY1" fmla="*/ 342997 h 584696"/>
                <a:gd name="connsiteX2" fmla="*/ 0 w 213183"/>
                <a:gd name="connsiteY2" fmla="*/ 584297 h 584696"/>
                <a:gd name="connsiteX3" fmla="*/ 76200 w 213183"/>
                <a:gd name="connsiteY3" fmla="*/ 400147 h 584696"/>
                <a:gd name="connsiteX4" fmla="*/ 66675 w 213183"/>
                <a:gd name="connsiteY4" fmla="*/ 403322 h 584696"/>
                <a:gd name="connsiteX5" fmla="*/ 123825 w 213183"/>
                <a:gd name="connsiteY5" fmla="*/ 219172 h 584696"/>
                <a:gd name="connsiteX6" fmla="*/ 114300 w 213183"/>
                <a:gd name="connsiteY6" fmla="*/ 244572 h 584696"/>
                <a:gd name="connsiteX7" fmla="*/ 120650 w 213183"/>
                <a:gd name="connsiteY7" fmla="*/ 174722 h 584696"/>
                <a:gd name="connsiteX8" fmla="*/ 212725 w 213183"/>
                <a:gd name="connsiteY8" fmla="*/ 3272 h 584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183" h="584696">
                  <a:moveTo>
                    <a:pt x="212725" y="3272"/>
                  </a:moveTo>
                  <a:cubicBezTo>
                    <a:pt x="205317" y="31318"/>
                    <a:pt x="111654" y="246160"/>
                    <a:pt x="76200" y="342997"/>
                  </a:cubicBezTo>
                  <a:cubicBezTo>
                    <a:pt x="40746" y="439834"/>
                    <a:pt x="0" y="574772"/>
                    <a:pt x="0" y="584297"/>
                  </a:cubicBezTo>
                  <a:cubicBezTo>
                    <a:pt x="0" y="593822"/>
                    <a:pt x="65088" y="430309"/>
                    <a:pt x="76200" y="400147"/>
                  </a:cubicBezTo>
                  <a:cubicBezTo>
                    <a:pt x="87312" y="369985"/>
                    <a:pt x="58737" y="433485"/>
                    <a:pt x="66675" y="403322"/>
                  </a:cubicBezTo>
                  <a:cubicBezTo>
                    <a:pt x="74613" y="373159"/>
                    <a:pt x="115887" y="245630"/>
                    <a:pt x="123825" y="219172"/>
                  </a:cubicBezTo>
                  <a:cubicBezTo>
                    <a:pt x="131763" y="192714"/>
                    <a:pt x="114829" y="251980"/>
                    <a:pt x="114300" y="244572"/>
                  </a:cubicBezTo>
                  <a:cubicBezTo>
                    <a:pt x="113771" y="237164"/>
                    <a:pt x="105833" y="213880"/>
                    <a:pt x="120650" y="174722"/>
                  </a:cubicBezTo>
                  <a:cubicBezTo>
                    <a:pt x="135467" y="135564"/>
                    <a:pt x="220133" y="-24774"/>
                    <a:pt x="212725" y="32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1" name="フリーフォーム 1200">
              <a:extLst>
                <a:ext uri="{FF2B5EF4-FFF2-40B4-BE49-F238E27FC236}">
                  <a16:creationId xmlns:a16="http://schemas.microsoft.com/office/drawing/2014/main" id="{860DC9F9-E997-2DA1-57C2-87D3CB292687}"/>
                </a:ext>
              </a:extLst>
            </p:cNvPr>
            <p:cNvSpPr/>
            <p:nvPr/>
          </p:nvSpPr>
          <p:spPr>
            <a:xfrm>
              <a:off x="2153530" y="4104657"/>
              <a:ext cx="548541" cy="862777"/>
            </a:xfrm>
            <a:custGeom>
              <a:avLst/>
              <a:gdLst>
                <a:gd name="connsiteX0" fmla="*/ 548395 w 548541"/>
                <a:gd name="connsiteY0" fmla="*/ 618 h 862777"/>
                <a:gd name="connsiteX1" fmla="*/ 405520 w 548541"/>
                <a:gd name="connsiteY1" fmla="*/ 346693 h 862777"/>
                <a:gd name="connsiteX2" fmla="*/ 205495 w 548541"/>
                <a:gd name="connsiteY2" fmla="*/ 613393 h 862777"/>
                <a:gd name="connsiteX3" fmla="*/ 351545 w 548541"/>
                <a:gd name="connsiteY3" fmla="*/ 391143 h 862777"/>
                <a:gd name="connsiteX4" fmla="*/ 141995 w 548541"/>
                <a:gd name="connsiteY4" fmla="*/ 686418 h 862777"/>
                <a:gd name="connsiteX5" fmla="*/ 5470 w 548541"/>
                <a:gd name="connsiteY5" fmla="*/ 857868 h 862777"/>
                <a:gd name="connsiteX6" fmla="*/ 329320 w 548541"/>
                <a:gd name="connsiteY6" fmla="*/ 499093 h 862777"/>
                <a:gd name="connsiteX7" fmla="*/ 430920 w 548541"/>
                <a:gd name="connsiteY7" fmla="*/ 267318 h 862777"/>
                <a:gd name="connsiteX8" fmla="*/ 548395 w 548541"/>
                <a:gd name="connsiteY8" fmla="*/ 618 h 862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8541" h="862777">
                  <a:moveTo>
                    <a:pt x="548395" y="618"/>
                  </a:moveTo>
                  <a:cubicBezTo>
                    <a:pt x="544162" y="13847"/>
                    <a:pt x="462670" y="244564"/>
                    <a:pt x="405520" y="346693"/>
                  </a:cubicBezTo>
                  <a:cubicBezTo>
                    <a:pt x="348370" y="448822"/>
                    <a:pt x="214491" y="605985"/>
                    <a:pt x="205495" y="613393"/>
                  </a:cubicBezTo>
                  <a:cubicBezTo>
                    <a:pt x="196499" y="620801"/>
                    <a:pt x="362128" y="378972"/>
                    <a:pt x="351545" y="391143"/>
                  </a:cubicBezTo>
                  <a:cubicBezTo>
                    <a:pt x="340962" y="403314"/>
                    <a:pt x="199674" y="608631"/>
                    <a:pt x="141995" y="686418"/>
                  </a:cubicBezTo>
                  <a:cubicBezTo>
                    <a:pt x="84316" y="764206"/>
                    <a:pt x="-25751" y="889089"/>
                    <a:pt x="5470" y="857868"/>
                  </a:cubicBezTo>
                  <a:cubicBezTo>
                    <a:pt x="36691" y="826647"/>
                    <a:pt x="258412" y="597518"/>
                    <a:pt x="329320" y="499093"/>
                  </a:cubicBezTo>
                  <a:cubicBezTo>
                    <a:pt x="400228" y="400668"/>
                    <a:pt x="398112" y="344576"/>
                    <a:pt x="430920" y="267318"/>
                  </a:cubicBezTo>
                  <a:cubicBezTo>
                    <a:pt x="463728" y="190060"/>
                    <a:pt x="552628" y="-12611"/>
                    <a:pt x="548395" y="6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2" name="フリーフォーム 1201">
              <a:extLst>
                <a:ext uri="{FF2B5EF4-FFF2-40B4-BE49-F238E27FC236}">
                  <a16:creationId xmlns:a16="http://schemas.microsoft.com/office/drawing/2014/main" id="{807328EE-BEB2-86CE-543F-BAC75BD16C3D}"/>
                </a:ext>
              </a:extLst>
            </p:cNvPr>
            <p:cNvSpPr/>
            <p:nvPr/>
          </p:nvSpPr>
          <p:spPr>
            <a:xfrm>
              <a:off x="1492228" y="4932364"/>
              <a:ext cx="728945" cy="563677"/>
            </a:xfrm>
            <a:custGeom>
              <a:avLst/>
              <a:gdLst>
                <a:gd name="connsiteX0" fmla="*/ 720747 w 728945"/>
                <a:gd name="connsiteY0" fmla="*/ 4761 h 563677"/>
                <a:gd name="connsiteX1" fmla="*/ 241322 w 728945"/>
                <a:gd name="connsiteY1" fmla="*/ 395286 h 563677"/>
                <a:gd name="connsiteX2" fmla="*/ 482622 w 728945"/>
                <a:gd name="connsiteY2" fmla="*/ 242886 h 563677"/>
                <a:gd name="connsiteX3" fmla="*/ 22 w 728945"/>
                <a:gd name="connsiteY3" fmla="*/ 563561 h 563677"/>
                <a:gd name="connsiteX4" fmla="*/ 504847 w 728945"/>
                <a:gd name="connsiteY4" fmla="*/ 201611 h 563677"/>
                <a:gd name="connsiteX5" fmla="*/ 720747 w 728945"/>
                <a:gd name="connsiteY5" fmla="*/ 4761 h 563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8945" h="563677">
                  <a:moveTo>
                    <a:pt x="720747" y="4761"/>
                  </a:moveTo>
                  <a:cubicBezTo>
                    <a:pt x="676826" y="37040"/>
                    <a:pt x="281009" y="355599"/>
                    <a:pt x="241322" y="395286"/>
                  </a:cubicBezTo>
                  <a:cubicBezTo>
                    <a:pt x="201635" y="434973"/>
                    <a:pt x="522839" y="214840"/>
                    <a:pt x="482622" y="242886"/>
                  </a:cubicBezTo>
                  <a:cubicBezTo>
                    <a:pt x="442405" y="270932"/>
                    <a:pt x="-3682" y="570440"/>
                    <a:pt x="22" y="563561"/>
                  </a:cubicBezTo>
                  <a:cubicBezTo>
                    <a:pt x="3726" y="556682"/>
                    <a:pt x="386314" y="291569"/>
                    <a:pt x="504847" y="201611"/>
                  </a:cubicBezTo>
                  <a:cubicBezTo>
                    <a:pt x="623380" y="111653"/>
                    <a:pt x="764668" y="-27518"/>
                    <a:pt x="720747" y="47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3" name="フリーフォーム 1202">
              <a:extLst>
                <a:ext uri="{FF2B5EF4-FFF2-40B4-BE49-F238E27FC236}">
                  <a16:creationId xmlns:a16="http://schemas.microsoft.com/office/drawing/2014/main" id="{B5216B2A-AF90-A045-22A4-DC0623E48291}"/>
                </a:ext>
              </a:extLst>
            </p:cNvPr>
            <p:cNvSpPr/>
            <p:nvPr/>
          </p:nvSpPr>
          <p:spPr>
            <a:xfrm>
              <a:off x="1373774" y="5041900"/>
              <a:ext cx="74143" cy="514821"/>
            </a:xfrm>
            <a:custGeom>
              <a:avLst/>
              <a:gdLst>
                <a:gd name="connsiteX0" fmla="*/ 74026 w 74143"/>
                <a:gd name="connsiteY0" fmla="*/ 0 h 514821"/>
                <a:gd name="connsiteX1" fmla="*/ 7351 w 74143"/>
                <a:gd name="connsiteY1" fmla="*/ 130175 h 514821"/>
                <a:gd name="connsiteX2" fmla="*/ 4176 w 74143"/>
                <a:gd name="connsiteY2" fmla="*/ 355600 h 514821"/>
                <a:gd name="connsiteX3" fmla="*/ 1001 w 74143"/>
                <a:gd name="connsiteY3" fmla="*/ 508000 h 514821"/>
                <a:gd name="connsiteX4" fmla="*/ 23226 w 74143"/>
                <a:gd name="connsiteY4" fmla="*/ 130175 h 514821"/>
                <a:gd name="connsiteX5" fmla="*/ 74026 w 74143"/>
                <a:gd name="connsiteY5" fmla="*/ 0 h 514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143" h="514821">
                  <a:moveTo>
                    <a:pt x="74026" y="0"/>
                  </a:moveTo>
                  <a:cubicBezTo>
                    <a:pt x="71380" y="0"/>
                    <a:pt x="18993" y="70908"/>
                    <a:pt x="7351" y="130175"/>
                  </a:cubicBezTo>
                  <a:cubicBezTo>
                    <a:pt x="-4291" y="189442"/>
                    <a:pt x="5234" y="292629"/>
                    <a:pt x="4176" y="355600"/>
                  </a:cubicBezTo>
                  <a:cubicBezTo>
                    <a:pt x="3118" y="418571"/>
                    <a:pt x="-2174" y="545571"/>
                    <a:pt x="1001" y="508000"/>
                  </a:cubicBezTo>
                  <a:cubicBezTo>
                    <a:pt x="4176" y="470429"/>
                    <a:pt x="12643" y="209021"/>
                    <a:pt x="23226" y="130175"/>
                  </a:cubicBezTo>
                  <a:cubicBezTo>
                    <a:pt x="33809" y="51329"/>
                    <a:pt x="76672" y="0"/>
                    <a:pt x="7402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4" name="フリーフォーム 1203">
              <a:extLst>
                <a:ext uri="{FF2B5EF4-FFF2-40B4-BE49-F238E27FC236}">
                  <a16:creationId xmlns:a16="http://schemas.microsoft.com/office/drawing/2014/main" id="{0515E85C-89E1-656E-BD79-0881EFF6AF38}"/>
                </a:ext>
              </a:extLst>
            </p:cNvPr>
            <p:cNvSpPr/>
            <p:nvPr/>
          </p:nvSpPr>
          <p:spPr>
            <a:xfrm>
              <a:off x="2482444" y="3918550"/>
              <a:ext cx="273215" cy="523484"/>
            </a:xfrm>
            <a:custGeom>
              <a:avLst/>
              <a:gdLst>
                <a:gd name="connsiteX0" fmla="*/ 270281 w 273215"/>
                <a:gd name="connsiteY0" fmla="*/ 2575 h 523484"/>
                <a:gd name="connsiteX1" fmla="*/ 133756 w 273215"/>
                <a:gd name="connsiteY1" fmla="*/ 278800 h 523484"/>
                <a:gd name="connsiteX2" fmla="*/ 406 w 273215"/>
                <a:gd name="connsiteY2" fmla="*/ 523275 h 523484"/>
                <a:gd name="connsiteX3" fmla="*/ 178206 w 273215"/>
                <a:gd name="connsiteY3" fmla="*/ 237525 h 523484"/>
                <a:gd name="connsiteX4" fmla="*/ 111531 w 273215"/>
                <a:gd name="connsiteY4" fmla="*/ 316900 h 523484"/>
                <a:gd name="connsiteX5" fmla="*/ 219481 w 273215"/>
                <a:gd name="connsiteY5" fmla="*/ 148625 h 523484"/>
                <a:gd name="connsiteX6" fmla="*/ 270281 w 273215"/>
                <a:gd name="connsiteY6" fmla="*/ 2575 h 523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3215" h="523484">
                  <a:moveTo>
                    <a:pt x="270281" y="2575"/>
                  </a:moveTo>
                  <a:cubicBezTo>
                    <a:pt x="255993" y="24271"/>
                    <a:pt x="178735" y="192017"/>
                    <a:pt x="133756" y="278800"/>
                  </a:cubicBezTo>
                  <a:cubicBezTo>
                    <a:pt x="88777" y="365583"/>
                    <a:pt x="-7002" y="530154"/>
                    <a:pt x="406" y="523275"/>
                  </a:cubicBezTo>
                  <a:cubicBezTo>
                    <a:pt x="7814" y="516396"/>
                    <a:pt x="159685" y="271921"/>
                    <a:pt x="178206" y="237525"/>
                  </a:cubicBezTo>
                  <a:cubicBezTo>
                    <a:pt x="196727" y="203129"/>
                    <a:pt x="104652" y="331717"/>
                    <a:pt x="111531" y="316900"/>
                  </a:cubicBezTo>
                  <a:cubicBezTo>
                    <a:pt x="118410" y="302083"/>
                    <a:pt x="195668" y="195192"/>
                    <a:pt x="219481" y="148625"/>
                  </a:cubicBezTo>
                  <a:cubicBezTo>
                    <a:pt x="243293" y="102058"/>
                    <a:pt x="284569" y="-19121"/>
                    <a:pt x="270281" y="25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5" name="フリーフォーム 1204">
              <a:extLst>
                <a:ext uri="{FF2B5EF4-FFF2-40B4-BE49-F238E27FC236}">
                  <a16:creationId xmlns:a16="http://schemas.microsoft.com/office/drawing/2014/main" id="{CF2C56A8-4A91-89E7-26E7-B7B9B4D1F8E7}"/>
                </a:ext>
              </a:extLst>
            </p:cNvPr>
            <p:cNvSpPr/>
            <p:nvPr/>
          </p:nvSpPr>
          <p:spPr>
            <a:xfrm>
              <a:off x="2019257" y="3312633"/>
              <a:ext cx="47691" cy="739280"/>
            </a:xfrm>
            <a:custGeom>
              <a:avLst/>
              <a:gdLst>
                <a:gd name="connsiteX0" fmla="*/ 47668 w 47691"/>
                <a:gd name="connsiteY0" fmla="*/ 2067 h 739280"/>
                <a:gd name="connsiteX1" fmla="*/ 9568 w 47691"/>
                <a:gd name="connsiteY1" fmla="*/ 281467 h 739280"/>
                <a:gd name="connsiteX2" fmla="*/ 19093 w 47691"/>
                <a:gd name="connsiteY2" fmla="*/ 592617 h 739280"/>
                <a:gd name="connsiteX3" fmla="*/ 43 w 47691"/>
                <a:gd name="connsiteY3" fmla="*/ 522767 h 739280"/>
                <a:gd name="connsiteX4" fmla="*/ 25443 w 47691"/>
                <a:gd name="connsiteY4" fmla="*/ 738667 h 739280"/>
                <a:gd name="connsiteX5" fmla="*/ 31793 w 47691"/>
                <a:gd name="connsiteY5" fmla="*/ 443392 h 739280"/>
                <a:gd name="connsiteX6" fmla="*/ 22268 w 47691"/>
                <a:gd name="connsiteY6" fmla="*/ 522767 h 739280"/>
                <a:gd name="connsiteX7" fmla="*/ 3218 w 47691"/>
                <a:gd name="connsiteY7" fmla="*/ 430692 h 739280"/>
                <a:gd name="connsiteX8" fmla="*/ 47668 w 47691"/>
                <a:gd name="connsiteY8" fmla="*/ 2067 h 739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91" h="739280">
                  <a:moveTo>
                    <a:pt x="47668" y="2067"/>
                  </a:moveTo>
                  <a:cubicBezTo>
                    <a:pt x="48726" y="-22804"/>
                    <a:pt x="14330" y="183042"/>
                    <a:pt x="9568" y="281467"/>
                  </a:cubicBezTo>
                  <a:cubicBezTo>
                    <a:pt x="4806" y="379892"/>
                    <a:pt x="20681" y="552400"/>
                    <a:pt x="19093" y="592617"/>
                  </a:cubicBezTo>
                  <a:cubicBezTo>
                    <a:pt x="17505" y="632834"/>
                    <a:pt x="-1015" y="498425"/>
                    <a:pt x="43" y="522767"/>
                  </a:cubicBezTo>
                  <a:cubicBezTo>
                    <a:pt x="1101" y="547109"/>
                    <a:pt x="20151" y="751896"/>
                    <a:pt x="25443" y="738667"/>
                  </a:cubicBezTo>
                  <a:cubicBezTo>
                    <a:pt x="30735" y="725438"/>
                    <a:pt x="32322" y="479375"/>
                    <a:pt x="31793" y="443392"/>
                  </a:cubicBezTo>
                  <a:cubicBezTo>
                    <a:pt x="31264" y="407409"/>
                    <a:pt x="27030" y="524884"/>
                    <a:pt x="22268" y="522767"/>
                  </a:cubicBezTo>
                  <a:cubicBezTo>
                    <a:pt x="17506" y="520650"/>
                    <a:pt x="-1544" y="513242"/>
                    <a:pt x="3218" y="430692"/>
                  </a:cubicBezTo>
                  <a:cubicBezTo>
                    <a:pt x="7980" y="348142"/>
                    <a:pt x="46610" y="26938"/>
                    <a:pt x="47668" y="20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6" name="フリーフォーム 1205">
              <a:extLst>
                <a:ext uri="{FF2B5EF4-FFF2-40B4-BE49-F238E27FC236}">
                  <a16:creationId xmlns:a16="http://schemas.microsoft.com/office/drawing/2014/main" id="{E7326B3D-2EC5-CDC8-63BC-0279758D1BED}"/>
                </a:ext>
              </a:extLst>
            </p:cNvPr>
            <p:cNvSpPr/>
            <p:nvPr/>
          </p:nvSpPr>
          <p:spPr>
            <a:xfrm>
              <a:off x="2879571" y="3565524"/>
              <a:ext cx="206595" cy="232248"/>
            </a:xfrm>
            <a:custGeom>
              <a:avLst/>
              <a:gdLst>
                <a:gd name="connsiteX0" fmla="*/ 206529 w 206595"/>
                <a:gd name="connsiteY0" fmla="*/ 1 h 232248"/>
                <a:gd name="connsiteX1" fmla="*/ 63654 w 206595"/>
                <a:gd name="connsiteY1" fmla="*/ 130176 h 232248"/>
                <a:gd name="connsiteX2" fmla="*/ 154 w 206595"/>
                <a:gd name="connsiteY2" fmla="*/ 231776 h 232248"/>
                <a:gd name="connsiteX3" fmla="*/ 79529 w 206595"/>
                <a:gd name="connsiteY3" fmla="*/ 88901 h 232248"/>
                <a:gd name="connsiteX4" fmla="*/ 44604 w 206595"/>
                <a:gd name="connsiteY4" fmla="*/ 127001 h 232248"/>
                <a:gd name="connsiteX5" fmla="*/ 206529 w 206595"/>
                <a:gd name="connsiteY5" fmla="*/ 1 h 232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595" h="232248">
                  <a:moveTo>
                    <a:pt x="206529" y="1"/>
                  </a:moveTo>
                  <a:cubicBezTo>
                    <a:pt x="209704" y="530"/>
                    <a:pt x="98050" y="91547"/>
                    <a:pt x="63654" y="130176"/>
                  </a:cubicBezTo>
                  <a:cubicBezTo>
                    <a:pt x="29258" y="168805"/>
                    <a:pt x="-2492" y="238655"/>
                    <a:pt x="154" y="231776"/>
                  </a:cubicBezTo>
                  <a:cubicBezTo>
                    <a:pt x="2800" y="224897"/>
                    <a:pt x="72121" y="106363"/>
                    <a:pt x="79529" y="88901"/>
                  </a:cubicBezTo>
                  <a:cubicBezTo>
                    <a:pt x="86937" y="71439"/>
                    <a:pt x="26612" y="137055"/>
                    <a:pt x="44604" y="127001"/>
                  </a:cubicBezTo>
                  <a:cubicBezTo>
                    <a:pt x="62596" y="116947"/>
                    <a:pt x="203354" y="-528"/>
                    <a:pt x="206529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7" name="フリーフォーム 1206">
              <a:extLst>
                <a:ext uri="{FF2B5EF4-FFF2-40B4-BE49-F238E27FC236}">
                  <a16:creationId xmlns:a16="http://schemas.microsoft.com/office/drawing/2014/main" id="{09E55452-FB2C-2B33-53D2-CC30FB9EF307}"/>
                </a:ext>
              </a:extLst>
            </p:cNvPr>
            <p:cNvSpPr/>
            <p:nvPr/>
          </p:nvSpPr>
          <p:spPr>
            <a:xfrm>
              <a:off x="2758788" y="3724195"/>
              <a:ext cx="156860" cy="190580"/>
            </a:xfrm>
            <a:custGeom>
              <a:avLst/>
              <a:gdLst>
                <a:gd name="connsiteX0" fmla="*/ 155862 w 156860"/>
                <a:gd name="connsiteY0" fmla="*/ 80 h 190580"/>
                <a:gd name="connsiteX1" fmla="*/ 101887 w 156860"/>
                <a:gd name="connsiteY1" fmla="*/ 98505 h 190580"/>
                <a:gd name="connsiteX2" fmla="*/ 105062 w 156860"/>
                <a:gd name="connsiteY2" fmla="*/ 60405 h 190580"/>
                <a:gd name="connsiteX3" fmla="*/ 38387 w 156860"/>
                <a:gd name="connsiteY3" fmla="*/ 98505 h 190580"/>
                <a:gd name="connsiteX4" fmla="*/ 287 w 156860"/>
                <a:gd name="connsiteY4" fmla="*/ 190580 h 190580"/>
                <a:gd name="connsiteX5" fmla="*/ 57437 w 156860"/>
                <a:gd name="connsiteY5" fmla="*/ 98505 h 190580"/>
                <a:gd name="connsiteX6" fmla="*/ 47912 w 156860"/>
                <a:gd name="connsiteY6" fmla="*/ 117555 h 190580"/>
                <a:gd name="connsiteX7" fmla="*/ 155862 w 156860"/>
                <a:gd name="connsiteY7" fmla="*/ 80 h 190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6860" h="190580">
                  <a:moveTo>
                    <a:pt x="155862" y="80"/>
                  </a:moveTo>
                  <a:cubicBezTo>
                    <a:pt x="164858" y="-3095"/>
                    <a:pt x="110354" y="88451"/>
                    <a:pt x="101887" y="98505"/>
                  </a:cubicBezTo>
                  <a:cubicBezTo>
                    <a:pt x="93420" y="108559"/>
                    <a:pt x="115645" y="60405"/>
                    <a:pt x="105062" y="60405"/>
                  </a:cubicBezTo>
                  <a:cubicBezTo>
                    <a:pt x="94479" y="60405"/>
                    <a:pt x="55849" y="76809"/>
                    <a:pt x="38387" y="98505"/>
                  </a:cubicBezTo>
                  <a:cubicBezTo>
                    <a:pt x="20925" y="120201"/>
                    <a:pt x="-2888" y="190580"/>
                    <a:pt x="287" y="190580"/>
                  </a:cubicBezTo>
                  <a:cubicBezTo>
                    <a:pt x="3462" y="190580"/>
                    <a:pt x="57437" y="98505"/>
                    <a:pt x="57437" y="98505"/>
                  </a:cubicBezTo>
                  <a:cubicBezTo>
                    <a:pt x="65374" y="86334"/>
                    <a:pt x="32037" y="129197"/>
                    <a:pt x="47912" y="117555"/>
                  </a:cubicBezTo>
                  <a:cubicBezTo>
                    <a:pt x="63787" y="105913"/>
                    <a:pt x="146866" y="3255"/>
                    <a:pt x="155862" y="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8" name="フリーフォーム 1207">
              <a:extLst>
                <a:ext uri="{FF2B5EF4-FFF2-40B4-BE49-F238E27FC236}">
                  <a16:creationId xmlns:a16="http://schemas.microsoft.com/office/drawing/2014/main" id="{C2C0D220-6411-2EAC-18C7-50049D946842}"/>
                </a:ext>
              </a:extLst>
            </p:cNvPr>
            <p:cNvSpPr/>
            <p:nvPr/>
          </p:nvSpPr>
          <p:spPr>
            <a:xfrm>
              <a:off x="3006725" y="3463925"/>
              <a:ext cx="416369" cy="76329"/>
            </a:xfrm>
            <a:custGeom>
              <a:avLst/>
              <a:gdLst>
                <a:gd name="connsiteX0" fmla="*/ 0 w 416369"/>
                <a:gd name="connsiteY0" fmla="*/ 0 h 76329"/>
                <a:gd name="connsiteX1" fmla="*/ 158750 w 416369"/>
                <a:gd name="connsiteY1" fmla="*/ 63500 h 76329"/>
                <a:gd name="connsiteX2" fmla="*/ 415925 w 416369"/>
                <a:gd name="connsiteY2" fmla="*/ 76200 h 76329"/>
                <a:gd name="connsiteX3" fmla="*/ 222250 w 416369"/>
                <a:gd name="connsiteY3" fmla="*/ 60325 h 76329"/>
                <a:gd name="connsiteX4" fmla="*/ 279400 w 416369"/>
                <a:gd name="connsiteY4" fmla="*/ 73025 h 76329"/>
                <a:gd name="connsiteX5" fmla="*/ 130175 w 416369"/>
                <a:gd name="connsiteY5" fmla="*/ 41275 h 76329"/>
                <a:gd name="connsiteX6" fmla="*/ 0 w 416369"/>
                <a:gd name="connsiteY6" fmla="*/ 0 h 7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6369" h="76329">
                  <a:moveTo>
                    <a:pt x="0" y="0"/>
                  </a:moveTo>
                  <a:cubicBezTo>
                    <a:pt x="44714" y="25400"/>
                    <a:pt x="89429" y="50800"/>
                    <a:pt x="158750" y="63500"/>
                  </a:cubicBezTo>
                  <a:cubicBezTo>
                    <a:pt x="228071" y="76200"/>
                    <a:pt x="405342" y="76729"/>
                    <a:pt x="415925" y="76200"/>
                  </a:cubicBezTo>
                  <a:cubicBezTo>
                    <a:pt x="426508" y="75671"/>
                    <a:pt x="245004" y="60854"/>
                    <a:pt x="222250" y="60325"/>
                  </a:cubicBezTo>
                  <a:cubicBezTo>
                    <a:pt x="199496" y="59796"/>
                    <a:pt x="279400" y="73025"/>
                    <a:pt x="279400" y="73025"/>
                  </a:cubicBezTo>
                  <a:lnTo>
                    <a:pt x="130175" y="4127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9" name="フリーフォーム 1208">
              <a:extLst>
                <a:ext uri="{FF2B5EF4-FFF2-40B4-BE49-F238E27FC236}">
                  <a16:creationId xmlns:a16="http://schemas.microsoft.com/office/drawing/2014/main" id="{7A789C10-0263-8C09-45D1-6562B52CB591}"/>
                </a:ext>
              </a:extLst>
            </p:cNvPr>
            <p:cNvSpPr/>
            <p:nvPr/>
          </p:nvSpPr>
          <p:spPr>
            <a:xfrm>
              <a:off x="3060598" y="3293522"/>
              <a:ext cx="391526" cy="170832"/>
            </a:xfrm>
            <a:custGeom>
              <a:avLst/>
              <a:gdLst>
                <a:gd name="connsiteX0" fmla="*/ 102 w 391526"/>
                <a:gd name="connsiteY0" fmla="*/ 27528 h 170832"/>
                <a:gd name="connsiteX1" fmla="*/ 149327 w 391526"/>
                <a:gd name="connsiteY1" fmla="*/ 5303 h 170832"/>
                <a:gd name="connsiteX2" fmla="*/ 120752 w 391526"/>
                <a:gd name="connsiteY2" fmla="*/ 5303 h 170832"/>
                <a:gd name="connsiteX3" fmla="*/ 247752 w 391526"/>
                <a:gd name="connsiteY3" fmla="*/ 46578 h 170832"/>
                <a:gd name="connsiteX4" fmla="*/ 390627 w 391526"/>
                <a:gd name="connsiteY4" fmla="*/ 170403 h 170832"/>
                <a:gd name="connsiteX5" fmla="*/ 311252 w 391526"/>
                <a:gd name="connsiteY5" fmla="*/ 87853 h 170832"/>
                <a:gd name="connsiteX6" fmla="*/ 368402 w 391526"/>
                <a:gd name="connsiteY6" fmla="*/ 100553 h 170832"/>
                <a:gd name="connsiteX7" fmla="*/ 130277 w 391526"/>
                <a:gd name="connsiteY7" fmla="*/ 2128 h 170832"/>
                <a:gd name="connsiteX8" fmla="*/ 102 w 391526"/>
                <a:gd name="connsiteY8" fmla="*/ 27528 h 170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1526" h="170832">
                  <a:moveTo>
                    <a:pt x="102" y="27528"/>
                  </a:moveTo>
                  <a:cubicBezTo>
                    <a:pt x="3277" y="28057"/>
                    <a:pt x="129219" y="9007"/>
                    <a:pt x="149327" y="5303"/>
                  </a:cubicBezTo>
                  <a:cubicBezTo>
                    <a:pt x="169435" y="1599"/>
                    <a:pt x="104348" y="-1576"/>
                    <a:pt x="120752" y="5303"/>
                  </a:cubicBezTo>
                  <a:cubicBezTo>
                    <a:pt x="137156" y="12182"/>
                    <a:pt x="202773" y="19061"/>
                    <a:pt x="247752" y="46578"/>
                  </a:cubicBezTo>
                  <a:cubicBezTo>
                    <a:pt x="292731" y="74095"/>
                    <a:pt x="380044" y="163524"/>
                    <a:pt x="390627" y="170403"/>
                  </a:cubicBezTo>
                  <a:cubicBezTo>
                    <a:pt x="401210" y="177282"/>
                    <a:pt x="314956" y="99495"/>
                    <a:pt x="311252" y="87853"/>
                  </a:cubicBezTo>
                  <a:cubicBezTo>
                    <a:pt x="307548" y="76211"/>
                    <a:pt x="398564" y="114840"/>
                    <a:pt x="368402" y="100553"/>
                  </a:cubicBezTo>
                  <a:cubicBezTo>
                    <a:pt x="338240" y="86266"/>
                    <a:pt x="192718" y="13240"/>
                    <a:pt x="130277" y="2128"/>
                  </a:cubicBezTo>
                  <a:cubicBezTo>
                    <a:pt x="67836" y="-8984"/>
                    <a:pt x="-3073" y="26999"/>
                    <a:pt x="102" y="275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0" name="フリーフォーム 1209">
              <a:extLst>
                <a:ext uri="{FF2B5EF4-FFF2-40B4-BE49-F238E27FC236}">
                  <a16:creationId xmlns:a16="http://schemas.microsoft.com/office/drawing/2014/main" id="{4ACD921D-7F5C-E77D-6A8A-AF64A0E90B72}"/>
                </a:ext>
              </a:extLst>
            </p:cNvPr>
            <p:cNvSpPr/>
            <p:nvPr/>
          </p:nvSpPr>
          <p:spPr>
            <a:xfrm>
              <a:off x="3387698" y="3416247"/>
              <a:ext cx="92514" cy="132145"/>
            </a:xfrm>
            <a:custGeom>
              <a:avLst/>
              <a:gdLst>
                <a:gd name="connsiteX0" fmla="*/ 50827 w 92514"/>
                <a:gd name="connsiteY0" fmla="*/ 53 h 132145"/>
                <a:gd name="connsiteX1" fmla="*/ 79402 w 92514"/>
                <a:gd name="connsiteY1" fmla="*/ 88953 h 132145"/>
                <a:gd name="connsiteX2" fmla="*/ 79402 w 92514"/>
                <a:gd name="connsiteY2" fmla="*/ 127053 h 132145"/>
                <a:gd name="connsiteX3" fmla="*/ 27 w 92514"/>
                <a:gd name="connsiteY3" fmla="*/ 120703 h 132145"/>
                <a:gd name="connsiteX4" fmla="*/ 88927 w 92514"/>
                <a:gd name="connsiteY4" fmla="*/ 130228 h 132145"/>
                <a:gd name="connsiteX5" fmla="*/ 73052 w 92514"/>
                <a:gd name="connsiteY5" fmla="*/ 76253 h 132145"/>
                <a:gd name="connsiteX6" fmla="*/ 50827 w 92514"/>
                <a:gd name="connsiteY6" fmla="*/ 53 h 132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514" h="132145">
                  <a:moveTo>
                    <a:pt x="50827" y="53"/>
                  </a:moveTo>
                  <a:cubicBezTo>
                    <a:pt x="51885" y="2170"/>
                    <a:pt x="74640" y="67786"/>
                    <a:pt x="79402" y="88953"/>
                  </a:cubicBezTo>
                  <a:cubicBezTo>
                    <a:pt x="84164" y="110120"/>
                    <a:pt x="92631" y="121761"/>
                    <a:pt x="79402" y="127053"/>
                  </a:cubicBezTo>
                  <a:cubicBezTo>
                    <a:pt x="66173" y="132345"/>
                    <a:pt x="-1560" y="120174"/>
                    <a:pt x="27" y="120703"/>
                  </a:cubicBezTo>
                  <a:cubicBezTo>
                    <a:pt x="1614" y="121232"/>
                    <a:pt x="76756" y="137636"/>
                    <a:pt x="88927" y="130228"/>
                  </a:cubicBezTo>
                  <a:cubicBezTo>
                    <a:pt x="101098" y="122820"/>
                    <a:pt x="78873" y="93186"/>
                    <a:pt x="73052" y="76253"/>
                  </a:cubicBezTo>
                  <a:cubicBezTo>
                    <a:pt x="67231" y="59320"/>
                    <a:pt x="49769" y="-2064"/>
                    <a:pt x="50827" y="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1" name="フリーフォーム 1210">
              <a:extLst>
                <a:ext uri="{FF2B5EF4-FFF2-40B4-BE49-F238E27FC236}">
                  <a16:creationId xmlns:a16="http://schemas.microsoft.com/office/drawing/2014/main" id="{571CE855-A930-89D4-507A-8A9CED1D9D38}"/>
                </a:ext>
              </a:extLst>
            </p:cNvPr>
            <p:cNvSpPr/>
            <p:nvPr/>
          </p:nvSpPr>
          <p:spPr>
            <a:xfrm>
              <a:off x="2892014" y="3447371"/>
              <a:ext cx="146526" cy="153572"/>
            </a:xfrm>
            <a:custGeom>
              <a:avLst/>
              <a:gdLst>
                <a:gd name="connsiteX0" fmla="*/ 146461 w 146526"/>
                <a:gd name="connsiteY0" fmla="*/ 679 h 153572"/>
                <a:gd name="connsiteX1" fmla="*/ 32161 w 146526"/>
                <a:gd name="connsiteY1" fmla="*/ 86404 h 153572"/>
                <a:gd name="connsiteX2" fmla="*/ 411 w 146526"/>
                <a:gd name="connsiteY2" fmla="*/ 153079 h 153572"/>
                <a:gd name="connsiteX3" fmla="*/ 48036 w 146526"/>
                <a:gd name="connsiteY3" fmla="*/ 51479 h 153572"/>
                <a:gd name="connsiteX4" fmla="*/ 146461 w 146526"/>
                <a:gd name="connsiteY4" fmla="*/ 679 h 15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526" h="153572">
                  <a:moveTo>
                    <a:pt x="146461" y="679"/>
                  </a:moveTo>
                  <a:cubicBezTo>
                    <a:pt x="143815" y="6500"/>
                    <a:pt x="56503" y="61004"/>
                    <a:pt x="32161" y="86404"/>
                  </a:cubicBezTo>
                  <a:cubicBezTo>
                    <a:pt x="7819" y="111804"/>
                    <a:pt x="-2235" y="158900"/>
                    <a:pt x="411" y="153079"/>
                  </a:cubicBezTo>
                  <a:cubicBezTo>
                    <a:pt x="3057" y="147258"/>
                    <a:pt x="25282" y="75291"/>
                    <a:pt x="48036" y="51479"/>
                  </a:cubicBezTo>
                  <a:cubicBezTo>
                    <a:pt x="70790" y="27667"/>
                    <a:pt x="149107" y="-5142"/>
                    <a:pt x="146461" y="6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2" name="フリーフォーム 1211">
              <a:extLst>
                <a:ext uri="{FF2B5EF4-FFF2-40B4-BE49-F238E27FC236}">
                  <a16:creationId xmlns:a16="http://schemas.microsoft.com/office/drawing/2014/main" id="{E06C1A10-A608-F3D9-5D94-B56956B34735}"/>
                </a:ext>
              </a:extLst>
            </p:cNvPr>
            <p:cNvSpPr/>
            <p:nvPr/>
          </p:nvSpPr>
          <p:spPr>
            <a:xfrm>
              <a:off x="2806679" y="3317861"/>
              <a:ext cx="268385" cy="114357"/>
            </a:xfrm>
            <a:custGeom>
              <a:avLst/>
              <a:gdLst>
                <a:gd name="connsiteX0" fmla="*/ 21 w 268385"/>
                <a:gd name="connsiteY0" fmla="*/ 114314 h 114357"/>
                <a:gd name="connsiteX1" fmla="*/ 190521 w 268385"/>
                <a:gd name="connsiteY1" fmla="*/ 25414 h 114357"/>
                <a:gd name="connsiteX2" fmla="*/ 266721 w 268385"/>
                <a:gd name="connsiteY2" fmla="*/ 19064 h 114357"/>
                <a:gd name="connsiteX3" fmla="*/ 234971 w 268385"/>
                <a:gd name="connsiteY3" fmla="*/ 14 h 114357"/>
                <a:gd name="connsiteX4" fmla="*/ 142896 w 268385"/>
                <a:gd name="connsiteY4" fmla="*/ 15889 h 114357"/>
                <a:gd name="connsiteX5" fmla="*/ 177821 w 268385"/>
                <a:gd name="connsiteY5" fmla="*/ 12714 h 114357"/>
                <a:gd name="connsiteX6" fmla="*/ 21 w 268385"/>
                <a:gd name="connsiteY6" fmla="*/ 114314 h 114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8385" h="114357">
                  <a:moveTo>
                    <a:pt x="21" y="114314"/>
                  </a:moveTo>
                  <a:cubicBezTo>
                    <a:pt x="2138" y="116431"/>
                    <a:pt x="146071" y="41289"/>
                    <a:pt x="190521" y="25414"/>
                  </a:cubicBezTo>
                  <a:cubicBezTo>
                    <a:pt x="234971" y="9539"/>
                    <a:pt x="259313" y="23297"/>
                    <a:pt x="266721" y="19064"/>
                  </a:cubicBezTo>
                  <a:cubicBezTo>
                    <a:pt x="274129" y="14831"/>
                    <a:pt x="255608" y="543"/>
                    <a:pt x="234971" y="14"/>
                  </a:cubicBezTo>
                  <a:cubicBezTo>
                    <a:pt x="214334" y="-515"/>
                    <a:pt x="152421" y="13772"/>
                    <a:pt x="142896" y="15889"/>
                  </a:cubicBezTo>
                  <a:cubicBezTo>
                    <a:pt x="133371" y="18006"/>
                    <a:pt x="201633" y="-1573"/>
                    <a:pt x="177821" y="12714"/>
                  </a:cubicBezTo>
                  <a:cubicBezTo>
                    <a:pt x="154009" y="27001"/>
                    <a:pt x="-2096" y="112197"/>
                    <a:pt x="21" y="1143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3" name="フリーフォーム 1212">
              <a:extLst>
                <a:ext uri="{FF2B5EF4-FFF2-40B4-BE49-F238E27FC236}">
                  <a16:creationId xmlns:a16="http://schemas.microsoft.com/office/drawing/2014/main" id="{7DEFCD76-6F3D-4355-9D2A-BCDB38EDF95A}"/>
                </a:ext>
              </a:extLst>
            </p:cNvPr>
            <p:cNvSpPr/>
            <p:nvPr/>
          </p:nvSpPr>
          <p:spPr>
            <a:xfrm>
              <a:off x="3044551" y="2936868"/>
              <a:ext cx="62487" cy="371684"/>
            </a:xfrm>
            <a:custGeom>
              <a:avLst/>
              <a:gdLst>
                <a:gd name="connsiteX0" fmla="*/ 47899 w 62487"/>
                <a:gd name="connsiteY0" fmla="*/ 7 h 371684"/>
                <a:gd name="connsiteX1" fmla="*/ 60599 w 62487"/>
                <a:gd name="connsiteY1" fmla="*/ 139707 h 371684"/>
                <a:gd name="connsiteX2" fmla="*/ 274 w 62487"/>
                <a:gd name="connsiteY2" fmla="*/ 371482 h 371684"/>
                <a:gd name="connsiteX3" fmla="*/ 38374 w 62487"/>
                <a:gd name="connsiteY3" fmla="*/ 180982 h 371684"/>
                <a:gd name="connsiteX4" fmla="*/ 41549 w 62487"/>
                <a:gd name="connsiteY4" fmla="*/ 209557 h 371684"/>
                <a:gd name="connsiteX5" fmla="*/ 54249 w 62487"/>
                <a:gd name="connsiteY5" fmla="*/ 111132 h 371684"/>
                <a:gd name="connsiteX6" fmla="*/ 54249 w 62487"/>
                <a:gd name="connsiteY6" fmla="*/ 133357 h 371684"/>
                <a:gd name="connsiteX7" fmla="*/ 47899 w 62487"/>
                <a:gd name="connsiteY7" fmla="*/ 7 h 37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487" h="371684">
                  <a:moveTo>
                    <a:pt x="47899" y="7"/>
                  </a:moveTo>
                  <a:cubicBezTo>
                    <a:pt x="48957" y="1065"/>
                    <a:pt x="68536" y="77795"/>
                    <a:pt x="60599" y="139707"/>
                  </a:cubicBezTo>
                  <a:cubicBezTo>
                    <a:pt x="52662" y="201619"/>
                    <a:pt x="3978" y="364603"/>
                    <a:pt x="274" y="371482"/>
                  </a:cubicBezTo>
                  <a:cubicBezTo>
                    <a:pt x="-3430" y="378361"/>
                    <a:pt x="31495" y="207969"/>
                    <a:pt x="38374" y="180982"/>
                  </a:cubicBezTo>
                  <a:cubicBezTo>
                    <a:pt x="45253" y="153995"/>
                    <a:pt x="38903" y="221199"/>
                    <a:pt x="41549" y="209557"/>
                  </a:cubicBezTo>
                  <a:cubicBezTo>
                    <a:pt x="44195" y="197915"/>
                    <a:pt x="52132" y="123832"/>
                    <a:pt x="54249" y="111132"/>
                  </a:cubicBezTo>
                  <a:cubicBezTo>
                    <a:pt x="56366" y="98432"/>
                    <a:pt x="55837" y="149232"/>
                    <a:pt x="54249" y="133357"/>
                  </a:cubicBezTo>
                  <a:cubicBezTo>
                    <a:pt x="52662" y="117482"/>
                    <a:pt x="46841" y="-1051"/>
                    <a:pt x="47899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4" name="フリーフォーム 1213">
              <a:extLst>
                <a:ext uri="{FF2B5EF4-FFF2-40B4-BE49-F238E27FC236}">
                  <a16:creationId xmlns:a16="http://schemas.microsoft.com/office/drawing/2014/main" id="{FC6EB21C-8942-6AF5-EAAC-D11E6833B386}"/>
                </a:ext>
              </a:extLst>
            </p:cNvPr>
            <p:cNvSpPr/>
            <p:nvPr/>
          </p:nvSpPr>
          <p:spPr>
            <a:xfrm>
              <a:off x="3093950" y="2649484"/>
              <a:ext cx="109839" cy="301782"/>
            </a:xfrm>
            <a:custGeom>
              <a:avLst/>
              <a:gdLst>
                <a:gd name="connsiteX0" fmla="*/ 109625 w 109839"/>
                <a:gd name="connsiteY0" fmla="*/ 1641 h 301782"/>
                <a:gd name="connsiteX1" fmla="*/ 1675 w 109839"/>
                <a:gd name="connsiteY1" fmla="*/ 300091 h 301782"/>
                <a:gd name="connsiteX2" fmla="*/ 42950 w 109839"/>
                <a:gd name="connsiteY2" fmla="*/ 125466 h 301782"/>
                <a:gd name="connsiteX3" fmla="*/ 30250 w 109839"/>
                <a:gd name="connsiteY3" fmla="*/ 176266 h 301782"/>
                <a:gd name="connsiteX4" fmla="*/ 109625 w 109839"/>
                <a:gd name="connsiteY4" fmla="*/ 1641 h 301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839" h="301782">
                  <a:moveTo>
                    <a:pt x="109625" y="1641"/>
                  </a:moveTo>
                  <a:cubicBezTo>
                    <a:pt x="104863" y="22278"/>
                    <a:pt x="12787" y="279454"/>
                    <a:pt x="1675" y="300091"/>
                  </a:cubicBezTo>
                  <a:cubicBezTo>
                    <a:pt x="-9437" y="320728"/>
                    <a:pt x="38188" y="146103"/>
                    <a:pt x="42950" y="125466"/>
                  </a:cubicBezTo>
                  <a:cubicBezTo>
                    <a:pt x="47712" y="104829"/>
                    <a:pt x="22312" y="191083"/>
                    <a:pt x="30250" y="176266"/>
                  </a:cubicBezTo>
                  <a:cubicBezTo>
                    <a:pt x="38187" y="161449"/>
                    <a:pt x="114387" y="-18996"/>
                    <a:pt x="109625" y="16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5" name="フリーフォーム 1214">
              <a:extLst>
                <a:ext uri="{FF2B5EF4-FFF2-40B4-BE49-F238E27FC236}">
                  <a16:creationId xmlns:a16="http://schemas.microsoft.com/office/drawing/2014/main" id="{94DA8810-804D-50CC-DCAC-276A0D20B251}"/>
                </a:ext>
              </a:extLst>
            </p:cNvPr>
            <p:cNvSpPr/>
            <p:nvPr/>
          </p:nvSpPr>
          <p:spPr>
            <a:xfrm>
              <a:off x="3206363" y="2361943"/>
              <a:ext cx="48188" cy="286107"/>
            </a:xfrm>
            <a:custGeom>
              <a:avLst/>
              <a:gdLst>
                <a:gd name="connsiteX0" fmla="*/ 48012 w 48188"/>
                <a:gd name="connsiteY0" fmla="*/ 257 h 286107"/>
                <a:gd name="connsiteX1" fmla="*/ 13087 w 48188"/>
                <a:gd name="connsiteY1" fmla="*/ 92332 h 286107"/>
                <a:gd name="connsiteX2" fmla="*/ 387 w 48188"/>
                <a:gd name="connsiteY2" fmla="*/ 286007 h 286107"/>
                <a:gd name="connsiteX3" fmla="*/ 25787 w 48188"/>
                <a:gd name="connsiteY3" fmla="*/ 117732 h 286107"/>
                <a:gd name="connsiteX4" fmla="*/ 48012 w 48188"/>
                <a:gd name="connsiteY4" fmla="*/ 257 h 286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88" h="286107">
                  <a:moveTo>
                    <a:pt x="48012" y="257"/>
                  </a:moveTo>
                  <a:cubicBezTo>
                    <a:pt x="45895" y="-3976"/>
                    <a:pt x="21024" y="44707"/>
                    <a:pt x="13087" y="92332"/>
                  </a:cubicBezTo>
                  <a:cubicBezTo>
                    <a:pt x="5150" y="139957"/>
                    <a:pt x="-1730" y="281774"/>
                    <a:pt x="387" y="286007"/>
                  </a:cubicBezTo>
                  <a:cubicBezTo>
                    <a:pt x="2504" y="290240"/>
                    <a:pt x="18908" y="159007"/>
                    <a:pt x="25787" y="117732"/>
                  </a:cubicBezTo>
                  <a:cubicBezTo>
                    <a:pt x="32666" y="76457"/>
                    <a:pt x="50129" y="4490"/>
                    <a:pt x="48012" y="2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6" name="フリーフォーム 1215">
              <a:extLst>
                <a:ext uri="{FF2B5EF4-FFF2-40B4-BE49-F238E27FC236}">
                  <a16:creationId xmlns:a16="http://schemas.microsoft.com/office/drawing/2014/main" id="{D0C4D89A-2DEB-78B9-77D1-23F3FCDD1246}"/>
                </a:ext>
              </a:extLst>
            </p:cNvPr>
            <p:cNvSpPr/>
            <p:nvPr/>
          </p:nvSpPr>
          <p:spPr>
            <a:xfrm>
              <a:off x="3244722" y="2050934"/>
              <a:ext cx="63411" cy="301757"/>
            </a:xfrm>
            <a:custGeom>
              <a:avLst/>
              <a:gdLst>
                <a:gd name="connsiteX0" fmla="*/ 47753 w 63411"/>
                <a:gd name="connsiteY0" fmla="*/ 116 h 301757"/>
                <a:gd name="connsiteX1" fmla="*/ 44578 w 63411"/>
                <a:gd name="connsiteY1" fmla="*/ 158866 h 301757"/>
                <a:gd name="connsiteX2" fmla="*/ 128 w 63411"/>
                <a:gd name="connsiteY2" fmla="*/ 301741 h 301757"/>
                <a:gd name="connsiteX3" fmla="*/ 60453 w 63411"/>
                <a:gd name="connsiteY3" fmla="*/ 168391 h 301757"/>
                <a:gd name="connsiteX4" fmla="*/ 54103 w 63411"/>
                <a:gd name="connsiteY4" fmla="*/ 184266 h 301757"/>
                <a:gd name="connsiteX5" fmla="*/ 47753 w 63411"/>
                <a:gd name="connsiteY5" fmla="*/ 116 h 301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411" h="301757">
                  <a:moveTo>
                    <a:pt x="47753" y="116"/>
                  </a:moveTo>
                  <a:cubicBezTo>
                    <a:pt x="46166" y="-4117"/>
                    <a:pt x="52515" y="108595"/>
                    <a:pt x="44578" y="158866"/>
                  </a:cubicBezTo>
                  <a:cubicBezTo>
                    <a:pt x="36641" y="209137"/>
                    <a:pt x="-2518" y="300154"/>
                    <a:pt x="128" y="301741"/>
                  </a:cubicBezTo>
                  <a:cubicBezTo>
                    <a:pt x="2774" y="303329"/>
                    <a:pt x="51457" y="187970"/>
                    <a:pt x="60453" y="168391"/>
                  </a:cubicBezTo>
                  <a:cubicBezTo>
                    <a:pt x="69449" y="148812"/>
                    <a:pt x="55161" y="205433"/>
                    <a:pt x="54103" y="184266"/>
                  </a:cubicBezTo>
                  <a:cubicBezTo>
                    <a:pt x="53045" y="163099"/>
                    <a:pt x="49340" y="4349"/>
                    <a:pt x="47753" y="1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" name="フリーフォーム 172">
              <a:extLst>
                <a:ext uri="{FF2B5EF4-FFF2-40B4-BE49-F238E27FC236}">
                  <a16:creationId xmlns:a16="http://schemas.microsoft.com/office/drawing/2014/main" id="{2CBFC5AC-DF3B-BBA8-C6FA-D6EEE762D27A}"/>
                </a:ext>
              </a:extLst>
            </p:cNvPr>
            <p:cNvSpPr/>
            <p:nvPr/>
          </p:nvSpPr>
          <p:spPr>
            <a:xfrm>
              <a:off x="2581097" y="3374743"/>
              <a:ext cx="155787" cy="340094"/>
            </a:xfrm>
            <a:custGeom>
              <a:avLst/>
              <a:gdLst>
                <a:gd name="connsiteX0" fmla="*/ 155753 w 155787"/>
                <a:gd name="connsiteY0" fmla="*/ 282 h 340094"/>
                <a:gd name="connsiteX1" fmla="*/ 28753 w 155787"/>
                <a:gd name="connsiteY1" fmla="*/ 124107 h 340094"/>
                <a:gd name="connsiteX2" fmla="*/ 16053 w 155787"/>
                <a:gd name="connsiteY2" fmla="*/ 340007 h 340094"/>
                <a:gd name="connsiteX3" fmla="*/ 3353 w 155787"/>
                <a:gd name="connsiteY3" fmla="*/ 152682 h 340094"/>
                <a:gd name="connsiteX4" fmla="*/ 3353 w 155787"/>
                <a:gd name="connsiteY4" fmla="*/ 165382 h 340094"/>
                <a:gd name="connsiteX5" fmla="*/ 41453 w 155787"/>
                <a:gd name="connsiteY5" fmla="*/ 92357 h 340094"/>
                <a:gd name="connsiteX6" fmla="*/ 155753 w 155787"/>
                <a:gd name="connsiteY6" fmla="*/ 282 h 340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787" h="340094">
                  <a:moveTo>
                    <a:pt x="155753" y="282"/>
                  </a:moveTo>
                  <a:cubicBezTo>
                    <a:pt x="153636" y="5574"/>
                    <a:pt x="52036" y="67486"/>
                    <a:pt x="28753" y="124107"/>
                  </a:cubicBezTo>
                  <a:cubicBezTo>
                    <a:pt x="5470" y="180728"/>
                    <a:pt x="20286" y="335245"/>
                    <a:pt x="16053" y="340007"/>
                  </a:cubicBezTo>
                  <a:cubicBezTo>
                    <a:pt x="11820" y="344769"/>
                    <a:pt x="3353" y="152682"/>
                    <a:pt x="3353" y="152682"/>
                  </a:cubicBezTo>
                  <a:cubicBezTo>
                    <a:pt x="1236" y="123578"/>
                    <a:pt x="-2997" y="175436"/>
                    <a:pt x="3353" y="165382"/>
                  </a:cubicBezTo>
                  <a:cubicBezTo>
                    <a:pt x="9703" y="155328"/>
                    <a:pt x="20815" y="119345"/>
                    <a:pt x="41453" y="92357"/>
                  </a:cubicBezTo>
                  <a:cubicBezTo>
                    <a:pt x="62091" y="65369"/>
                    <a:pt x="157870" y="-5010"/>
                    <a:pt x="155753" y="2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" name="フリーフォーム 173">
              <a:extLst>
                <a:ext uri="{FF2B5EF4-FFF2-40B4-BE49-F238E27FC236}">
                  <a16:creationId xmlns:a16="http://schemas.microsoft.com/office/drawing/2014/main" id="{03B76754-305E-892B-3EED-B0EC837CAD50}"/>
                </a:ext>
              </a:extLst>
            </p:cNvPr>
            <p:cNvSpPr/>
            <p:nvPr/>
          </p:nvSpPr>
          <p:spPr>
            <a:xfrm>
              <a:off x="2383817" y="3590904"/>
              <a:ext cx="73637" cy="365422"/>
            </a:xfrm>
            <a:custGeom>
              <a:avLst/>
              <a:gdLst>
                <a:gd name="connsiteX0" fmla="*/ 73633 w 73637"/>
                <a:gd name="connsiteY0" fmla="*/ 21 h 365422"/>
                <a:gd name="connsiteX1" fmla="*/ 16483 w 73637"/>
                <a:gd name="connsiteY1" fmla="*/ 184171 h 365422"/>
                <a:gd name="connsiteX2" fmla="*/ 60933 w 73637"/>
                <a:gd name="connsiteY2" fmla="*/ 365146 h 365422"/>
                <a:gd name="connsiteX3" fmla="*/ 3783 w 73637"/>
                <a:gd name="connsiteY3" fmla="*/ 228621 h 365422"/>
                <a:gd name="connsiteX4" fmla="*/ 6958 w 73637"/>
                <a:gd name="connsiteY4" fmla="*/ 247671 h 365422"/>
                <a:gd name="connsiteX5" fmla="*/ 19658 w 73637"/>
                <a:gd name="connsiteY5" fmla="*/ 149246 h 365422"/>
                <a:gd name="connsiteX6" fmla="*/ 19658 w 73637"/>
                <a:gd name="connsiteY6" fmla="*/ 171471 h 365422"/>
                <a:gd name="connsiteX7" fmla="*/ 73633 w 73637"/>
                <a:gd name="connsiteY7" fmla="*/ 21 h 36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637" h="365422">
                  <a:moveTo>
                    <a:pt x="73633" y="21"/>
                  </a:moveTo>
                  <a:cubicBezTo>
                    <a:pt x="73104" y="2138"/>
                    <a:pt x="18600" y="123317"/>
                    <a:pt x="16483" y="184171"/>
                  </a:cubicBezTo>
                  <a:cubicBezTo>
                    <a:pt x="14366" y="245025"/>
                    <a:pt x="63050" y="357738"/>
                    <a:pt x="60933" y="365146"/>
                  </a:cubicBezTo>
                  <a:cubicBezTo>
                    <a:pt x="58816" y="372554"/>
                    <a:pt x="3783" y="228621"/>
                    <a:pt x="3783" y="228621"/>
                  </a:cubicBezTo>
                  <a:cubicBezTo>
                    <a:pt x="-5213" y="209042"/>
                    <a:pt x="4312" y="260900"/>
                    <a:pt x="6958" y="247671"/>
                  </a:cubicBezTo>
                  <a:cubicBezTo>
                    <a:pt x="9604" y="234442"/>
                    <a:pt x="17541" y="161946"/>
                    <a:pt x="19658" y="149246"/>
                  </a:cubicBezTo>
                  <a:cubicBezTo>
                    <a:pt x="21775" y="136546"/>
                    <a:pt x="12250" y="192638"/>
                    <a:pt x="19658" y="171471"/>
                  </a:cubicBezTo>
                  <a:cubicBezTo>
                    <a:pt x="27066" y="150304"/>
                    <a:pt x="74162" y="-2096"/>
                    <a:pt x="73633" y="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5" name="フリーフォーム 1124">
              <a:extLst>
                <a:ext uri="{FF2B5EF4-FFF2-40B4-BE49-F238E27FC236}">
                  <a16:creationId xmlns:a16="http://schemas.microsoft.com/office/drawing/2014/main" id="{8648CE6D-7519-4CBB-BEDD-6C7148B7F5E8}"/>
                </a:ext>
              </a:extLst>
            </p:cNvPr>
            <p:cNvSpPr/>
            <p:nvPr/>
          </p:nvSpPr>
          <p:spPr>
            <a:xfrm>
              <a:off x="2527071" y="3901796"/>
              <a:ext cx="181216" cy="143630"/>
            </a:xfrm>
            <a:custGeom>
              <a:avLst/>
              <a:gdLst>
                <a:gd name="connsiteX0" fmla="*/ 181204 w 181216"/>
                <a:gd name="connsiteY0" fmla="*/ 279 h 143630"/>
                <a:gd name="connsiteX1" fmla="*/ 98654 w 181216"/>
                <a:gd name="connsiteY1" fmla="*/ 79654 h 143630"/>
                <a:gd name="connsiteX2" fmla="*/ 92304 w 181216"/>
                <a:gd name="connsiteY2" fmla="*/ 143154 h 143630"/>
                <a:gd name="connsiteX3" fmla="*/ 66904 w 181216"/>
                <a:gd name="connsiteY3" fmla="*/ 105054 h 143630"/>
                <a:gd name="connsiteX4" fmla="*/ 229 w 181216"/>
                <a:gd name="connsiteY4" fmla="*/ 38379 h 143630"/>
                <a:gd name="connsiteX5" fmla="*/ 92304 w 181216"/>
                <a:gd name="connsiteY5" fmla="*/ 101879 h 143630"/>
                <a:gd name="connsiteX6" fmla="*/ 105004 w 181216"/>
                <a:gd name="connsiteY6" fmla="*/ 54254 h 143630"/>
                <a:gd name="connsiteX7" fmla="*/ 181204 w 181216"/>
                <a:gd name="connsiteY7" fmla="*/ 279 h 143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1216" h="143630">
                  <a:moveTo>
                    <a:pt x="181204" y="279"/>
                  </a:moveTo>
                  <a:cubicBezTo>
                    <a:pt x="180146" y="4512"/>
                    <a:pt x="113471" y="55842"/>
                    <a:pt x="98654" y="79654"/>
                  </a:cubicBezTo>
                  <a:cubicBezTo>
                    <a:pt x="83837" y="103466"/>
                    <a:pt x="97596" y="138921"/>
                    <a:pt x="92304" y="143154"/>
                  </a:cubicBezTo>
                  <a:cubicBezTo>
                    <a:pt x="87012" y="147387"/>
                    <a:pt x="82250" y="122516"/>
                    <a:pt x="66904" y="105054"/>
                  </a:cubicBezTo>
                  <a:cubicBezTo>
                    <a:pt x="51558" y="87592"/>
                    <a:pt x="-4004" y="38908"/>
                    <a:pt x="229" y="38379"/>
                  </a:cubicBezTo>
                  <a:cubicBezTo>
                    <a:pt x="4462" y="37850"/>
                    <a:pt x="74841" y="99233"/>
                    <a:pt x="92304" y="101879"/>
                  </a:cubicBezTo>
                  <a:cubicBezTo>
                    <a:pt x="109767" y="104525"/>
                    <a:pt x="92304" y="67483"/>
                    <a:pt x="105004" y="54254"/>
                  </a:cubicBezTo>
                  <a:cubicBezTo>
                    <a:pt x="117704" y="41025"/>
                    <a:pt x="182262" y="-3954"/>
                    <a:pt x="181204" y="2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0" name="フリーフォーム 1139">
              <a:extLst>
                <a:ext uri="{FF2B5EF4-FFF2-40B4-BE49-F238E27FC236}">
                  <a16:creationId xmlns:a16="http://schemas.microsoft.com/office/drawing/2014/main" id="{1F0FBC5E-1CC4-FF91-2391-94562C1791E8}"/>
                </a:ext>
              </a:extLst>
            </p:cNvPr>
            <p:cNvSpPr/>
            <p:nvPr/>
          </p:nvSpPr>
          <p:spPr>
            <a:xfrm>
              <a:off x="2263546" y="3600248"/>
              <a:ext cx="124057" cy="346493"/>
            </a:xfrm>
            <a:custGeom>
              <a:avLst/>
              <a:gdLst>
                <a:gd name="connsiteX0" fmla="*/ 124054 w 124057"/>
                <a:gd name="connsiteY0" fmla="*/ 202 h 346493"/>
                <a:gd name="connsiteX1" fmla="*/ 51029 w 124057"/>
                <a:gd name="connsiteY1" fmla="*/ 101802 h 346493"/>
                <a:gd name="connsiteX2" fmla="*/ 229 w 124057"/>
                <a:gd name="connsiteY2" fmla="*/ 346277 h 346493"/>
                <a:gd name="connsiteX3" fmla="*/ 31979 w 124057"/>
                <a:gd name="connsiteY3" fmla="*/ 146252 h 346493"/>
                <a:gd name="connsiteX4" fmla="*/ 25629 w 124057"/>
                <a:gd name="connsiteY4" fmla="*/ 209752 h 346493"/>
                <a:gd name="connsiteX5" fmla="*/ 79604 w 124057"/>
                <a:gd name="connsiteY5" fmla="*/ 92277 h 346493"/>
                <a:gd name="connsiteX6" fmla="*/ 54204 w 124057"/>
                <a:gd name="connsiteY6" fmla="*/ 124027 h 346493"/>
                <a:gd name="connsiteX7" fmla="*/ 124054 w 124057"/>
                <a:gd name="connsiteY7" fmla="*/ 202 h 34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057" h="346493">
                  <a:moveTo>
                    <a:pt x="124054" y="202"/>
                  </a:moveTo>
                  <a:cubicBezTo>
                    <a:pt x="123525" y="-3502"/>
                    <a:pt x="71666" y="44123"/>
                    <a:pt x="51029" y="101802"/>
                  </a:cubicBezTo>
                  <a:cubicBezTo>
                    <a:pt x="30392" y="159481"/>
                    <a:pt x="3404" y="338869"/>
                    <a:pt x="229" y="346277"/>
                  </a:cubicBezTo>
                  <a:cubicBezTo>
                    <a:pt x="-2946" y="353685"/>
                    <a:pt x="27746" y="169006"/>
                    <a:pt x="31979" y="146252"/>
                  </a:cubicBezTo>
                  <a:cubicBezTo>
                    <a:pt x="36212" y="123498"/>
                    <a:pt x="17691" y="218748"/>
                    <a:pt x="25629" y="209752"/>
                  </a:cubicBezTo>
                  <a:cubicBezTo>
                    <a:pt x="33566" y="200756"/>
                    <a:pt x="74841" y="106565"/>
                    <a:pt x="79604" y="92277"/>
                  </a:cubicBezTo>
                  <a:cubicBezTo>
                    <a:pt x="84367" y="77989"/>
                    <a:pt x="49971" y="135669"/>
                    <a:pt x="54204" y="124027"/>
                  </a:cubicBezTo>
                  <a:cubicBezTo>
                    <a:pt x="58437" y="112385"/>
                    <a:pt x="124583" y="3906"/>
                    <a:pt x="124054" y="2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7" name="フリーフォーム 1216">
              <a:extLst>
                <a:ext uri="{FF2B5EF4-FFF2-40B4-BE49-F238E27FC236}">
                  <a16:creationId xmlns:a16="http://schemas.microsoft.com/office/drawing/2014/main" id="{1EC47D6B-E958-A3EF-3F7A-29A4A87F2458}"/>
                </a:ext>
              </a:extLst>
            </p:cNvPr>
            <p:cNvSpPr/>
            <p:nvPr/>
          </p:nvSpPr>
          <p:spPr>
            <a:xfrm>
              <a:off x="2454255" y="3190860"/>
              <a:ext cx="292244" cy="362227"/>
            </a:xfrm>
            <a:custGeom>
              <a:avLst/>
              <a:gdLst>
                <a:gd name="connsiteX0" fmla="*/ 292120 w 292244"/>
                <a:gd name="connsiteY0" fmla="*/ 15 h 362227"/>
                <a:gd name="connsiteX1" fmla="*/ 139720 w 292244"/>
                <a:gd name="connsiteY1" fmla="*/ 158765 h 362227"/>
                <a:gd name="connsiteX2" fmla="*/ 111145 w 292244"/>
                <a:gd name="connsiteY2" fmla="*/ 257190 h 362227"/>
                <a:gd name="connsiteX3" fmla="*/ 20 w 292244"/>
                <a:gd name="connsiteY3" fmla="*/ 361965 h 362227"/>
                <a:gd name="connsiteX4" fmla="*/ 120670 w 292244"/>
                <a:gd name="connsiteY4" fmla="*/ 225440 h 362227"/>
                <a:gd name="connsiteX5" fmla="*/ 114320 w 292244"/>
                <a:gd name="connsiteY5" fmla="*/ 222265 h 362227"/>
                <a:gd name="connsiteX6" fmla="*/ 165120 w 292244"/>
                <a:gd name="connsiteY6" fmla="*/ 149240 h 362227"/>
                <a:gd name="connsiteX7" fmla="*/ 292120 w 292244"/>
                <a:gd name="connsiteY7" fmla="*/ 15 h 362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2244" h="362227">
                  <a:moveTo>
                    <a:pt x="292120" y="15"/>
                  </a:moveTo>
                  <a:cubicBezTo>
                    <a:pt x="287887" y="1602"/>
                    <a:pt x="169882" y="115903"/>
                    <a:pt x="139720" y="158765"/>
                  </a:cubicBezTo>
                  <a:cubicBezTo>
                    <a:pt x="109558" y="201627"/>
                    <a:pt x="134428" y="223323"/>
                    <a:pt x="111145" y="257190"/>
                  </a:cubicBezTo>
                  <a:cubicBezTo>
                    <a:pt x="87862" y="291057"/>
                    <a:pt x="-1567" y="367257"/>
                    <a:pt x="20" y="361965"/>
                  </a:cubicBezTo>
                  <a:cubicBezTo>
                    <a:pt x="1607" y="356673"/>
                    <a:pt x="120670" y="225440"/>
                    <a:pt x="120670" y="225440"/>
                  </a:cubicBezTo>
                  <a:cubicBezTo>
                    <a:pt x="139720" y="202157"/>
                    <a:pt x="106912" y="234965"/>
                    <a:pt x="114320" y="222265"/>
                  </a:cubicBezTo>
                  <a:cubicBezTo>
                    <a:pt x="121728" y="209565"/>
                    <a:pt x="139191" y="182577"/>
                    <a:pt x="165120" y="149240"/>
                  </a:cubicBezTo>
                  <a:cubicBezTo>
                    <a:pt x="191049" y="115903"/>
                    <a:pt x="296353" y="-1572"/>
                    <a:pt x="292120" y="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8" name="フリーフォーム 1217">
              <a:extLst>
                <a:ext uri="{FF2B5EF4-FFF2-40B4-BE49-F238E27FC236}">
                  <a16:creationId xmlns:a16="http://schemas.microsoft.com/office/drawing/2014/main" id="{68291248-8F59-69F6-608B-D7064B8966B2}"/>
                </a:ext>
              </a:extLst>
            </p:cNvPr>
            <p:cNvSpPr/>
            <p:nvPr/>
          </p:nvSpPr>
          <p:spPr>
            <a:xfrm>
              <a:off x="2069958" y="3943269"/>
              <a:ext cx="311711" cy="54234"/>
            </a:xfrm>
            <a:custGeom>
              <a:avLst/>
              <a:gdLst>
                <a:gd name="connsiteX0" fmla="*/ 142 w 311711"/>
                <a:gd name="connsiteY0" fmla="*/ 81 h 54234"/>
                <a:gd name="connsiteX1" fmla="*/ 130317 w 311711"/>
                <a:gd name="connsiteY1" fmla="*/ 22306 h 54234"/>
                <a:gd name="connsiteX2" fmla="*/ 311292 w 311711"/>
                <a:gd name="connsiteY2" fmla="*/ 9606 h 54234"/>
                <a:gd name="connsiteX3" fmla="*/ 76342 w 311711"/>
                <a:gd name="connsiteY3" fmla="*/ 54056 h 54234"/>
                <a:gd name="connsiteX4" fmla="*/ 146192 w 311711"/>
                <a:gd name="connsiteY4" fmla="*/ 25481 h 54234"/>
                <a:gd name="connsiteX5" fmla="*/ 104917 w 311711"/>
                <a:gd name="connsiteY5" fmla="*/ 31831 h 54234"/>
                <a:gd name="connsiteX6" fmla="*/ 142 w 311711"/>
                <a:gd name="connsiteY6" fmla="*/ 81 h 54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1711" h="54234">
                  <a:moveTo>
                    <a:pt x="142" y="81"/>
                  </a:moveTo>
                  <a:cubicBezTo>
                    <a:pt x="4375" y="-1506"/>
                    <a:pt x="78459" y="20719"/>
                    <a:pt x="130317" y="22306"/>
                  </a:cubicBezTo>
                  <a:cubicBezTo>
                    <a:pt x="182175" y="23894"/>
                    <a:pt x="320288" y="4314"/>
                    <a:pt x="311292" y="9606"/>
                  </a:cubicBezTo>
                  <a:cubicBezTo>
                    <a:pt x="302296" y="14898"/>
                    <a:pt x="103859" y="51410"/>
                    <a:pt x="76342" y="54056"/>
                  </a:cubicBezTo>
                  <a:cubicBezTo>
                    <a:pt x="48825" y="56702"/>
                    <a:pt x="141430" y="29185"/>
                    <a:pt x="146192" y="25481"/>
                  </a:cubicBezTo>
                  <a:cubicBezTo>
                    <a:pt x="150954" y="21777"/>
                    <a:pt x="122379" y="32889"/>
                    <a:pt x="104917" y="31831"/>
                  </a:cubicBezTo>
                  <a:cubicBezTo>
                    <a:pt x="87455" y="30773"/>
                    <a:pt x="-4091" y="1668"/>
                    <a:pt x="142" y="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9" name="フリーフォーム 1218">
              <a:extLst>
                <a:ext uri="{FF2B5EF4-FFF2-40B4-BE49-F238E27FC236}">
                  <a16:creationId xmlns:a16="http://schemas.microsoft.com/office/drawing/2014/main" id="{F57D09AF-4B8D-FCC7-5343-F5BE43963D62}"/>
                </a:ext>
              </a:extLst>
            </p:cNvPr>
            <p:cNvSpPr/>
            <p:nvPr/>
          </p:nvSpPr>
          <p:spPr>
            <a:xfrm>
              <a:off x="3209874" y="2003260"/>
              <a:ext cx="89213" cy="130392"/>
            </a:xfrm>
            <a:custGeom>
              <a:avLst/>
              <a:gdLst>
                <a:gd name="connsiteX0" fmla="*/ 51 w 89213"/>
                <a:gd name="connsiteY0" fmla="*/ 165 h 130392"/>
                <a:gd name="connsiteX1" fmla="*/ 82601 w 89213"/>
                <a:gd name="connsiteY1" fmla="*/ 38265 h 130392"/>
                <a:gd name="connsiteX2" fmla="*/ 82601 w 89213"/>
                <a:gd name="connsiteY2" fmla="*/ 130340 h 130392"/>
                <a:gd name="connsiteX3" fmla="*/ 69901 w 89213"/>
                <a:gd name="connsiteY3" fmla="*/ 50965 h 130392"/>
                <a:gd name="connsiteX4" fmla="*/ 51 w 89213"/>
                <a:gd name="connsiteY4" fmla="*/ 165 h 130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213" h="130392">
                  <a:moveTo>
                    <a:pt x="51" y="165"/>
                  </a:moveTo>
                  <a:cubicBezTo>
                    <a:pt x="2168" y="-1952"/>
                    <a:pt x="68843" y="16569"/>
                    <a:pt x="82601" y="38265"/>
                  </a:cubicBezTo>
                  <a:cubicBezTo>
                    <a:pt x="96359" y="59961"/>
                    <a:pt x="84718" y="128223"/>
                    <a:pt x="82601" y="130340"/>
                  </a:cubicBezTo>
                  <a:cubicBezTo>
                    <a:pt x="80484" y="132457"/>
                    <a:pt x="77838" y="69486"/>
                    <a:pt x="69901" y="50965"/>
                  </a:cubicBezTo>
                  <a:cubicBezTo>
                    <a:pt x="61964" y="32444"/>
                    <a:pt x="-2066" y="2282"/>
                    <a:pt x="51" y="1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0" name="フリーフォーム 1219">
              <a:extLst>
                <a:ext uri="{FF2B5EF4-FFF2-40B4-BE49-F238E27FC236}">
                  <a16:creationId xmlns:a16="http://schemas.microsoft.com/office/drawing/2014/main" id="{9CD2A67A-E08B-A416-F408-90E94B5E702B}"/>
                </a:ext>
              </a:extLst>
            </p:cNvPr>
            <p:cNvSpPr/>
            <p:nvPr/>
          </p:nvSpPr>
          <p:spPr>
            <a:xfrm>
              <a:off x="3064346" y="1994535"/>
              <a:ext cx="146044" cy="276785"/>
            </a:xfrm>
            <a:custGeom>
              <a:avLst/>
              <a:gdLst>
                <a:gd name="connsiteX0" fmla="*/ 145579 w 146044"/>
                <a:gd name="connsiteY0" fmla="*/ 2540 h 276785"/>
                <a:gd name="connsiteX1" fmla="*/ 78904 w 146044"/>
                <a:gd name="connsiteY1" fmla="*/ 40640 h 276785"/>
                <a:gd name="connsiteX2" fmla="*/ 12229 w 146044"/>
                <a:gd name="connsiteY2" fmla="*/ 205740 h 276785"/>
                <a:gd name="connsiteX3" fmla="*/ 2704 w 146044"/>
                <a:gd name="connsiteY3" fmla="*/ 272415 h 276785"/>
                <a:gd name="connsiteX4" fmla="*/ 43979 w 146044"/>
                <a:gd name="connsiteY4" fmla="*/ 91440 h 276785"/>
                <a:gd name="connsiteX5" fmla="*/ 145579 w 146044"/>
                <a:gd name="connsiteY5" fmla="*/ 2540 h 276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044" h="276785">
                  <a:moveTo>
                    <a:pt x="145579" y="2540"/>
                  </a:moveTo>
                  <a:cubicBezTo>
                    <a:pt x="151400" y="-5927"/>
                    <a:pt x="101129" y="6773"/>
                    <a:pt x="78904" y="40640"/>
                  </a:cubicBezTo>
                  <a:cubicBezTo>
                    <a:pt x="56679" y="74507"/>
                    <a:pt x="24929" y="167111"/>
                    <a:pt x="12229" y="205740"/>
                  </a:cubicBezTo>
                  <a:cubicBezTo>
                    <a:pt x="-471" y="244369"/>
                    <a:pt x="-2588" y="291465"/>
                    <a:pt x="2704" y="272415"/>
                  </a:cubicBezTo>
                  <a:cubicBezTo>
                    <a:pt x="7996" y="253365"/>
                    <a:pt x="25458" y="133244"/>
                    <a:pt x="43979" y="91440"/>
                  </a:cubicBezTo>
                  <a:cubicBezTo>
                    <a:pt x="62500" y="49636"/>
                    <a:pt x="139758" y="11007"/>
                    <a:pt x="145579" y="25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1" name="フリーフォーム 1220">
              <a:extLst>
                <a:ext uri="{FF2B5EF4-FFF2-40B4-BE49-F238E27FC236}">
                  <a16:creationId xmlns:a16="http://schemas.microsoft.com/office/drawing/2014/main" id="{F4ADAB4F-A39B-7516-AB7A-B499B5852B6F}"/>
                </a:ext>
              </a:extLst>
            </p:cNvPr>
            <p:cNvSpPr/>
            <p:nvPr/>
          </p:nvSpPr>
          <p:spPr>
            <a:xfrm>
              <a:off x="3187522" y="2051047"/>
              <a:ext cx="45243" cy="155582"/>
            </a:xfrm>
            <a:custGeom>
              <a:avLst/>
              <a:gdLst>
                <a:gd name="connsiteX0" fmla="*/ 22403 w 45243"/>
                <a:gd name="connsiteY0" fmla="*/ 3 h 155582"/>
                <a:gd name="connsiteX1" fmla="*/ 28753 w 45243"/>
                <a:gd name="connsiteY1" fmla="*/ 79378 h 155582"/>
                <a:gd name="connsiteX2" fmla="*/ 178 w 45243"/>
                <a:gd name="connsiteY2" fmla="*/ 155578 h 155582"/>
                <a:gd name="connsiteX3" fmla="*/ 44628 w 45243"/>
                <a:gd name="connsiteY3" fmla="*/ 76203 h 155582"/>
                <a:gd name="connsiteX4" fmla="*/ 22403 w 45243"/>
                <a:gd name="connsiteY4" fmla="*/ 3 h 155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243" h="155582">
                  <a:moveTo>
                    <a:pt x="22403" y="3"/>
                  </a:moveTo>
                  <a:cubicBezTo>
                    <a:pt x="19757" y="532"/>
                    <a:pt x="32457" y="53449"/>
                    <a:pt x="28753" y="79378"/>
                  </a:cubicBezTo>
                  <a:cubicBezTo>
                    <a:pt x="25049" y="105307"/>
                    <a:pt x="-2468" y="156107"/>
                    <a:pt x="178" y="155578"/>
                  </a:cubicBezTo>
                  <a:cubicBezTo>
                    <a:pt x="2824" y="155049"/>
                    <a:pt x="39866" y="97370"/>
                    <a:pt x="44628" y="76203"/>
                  </a:cubicBezTo>
                  <a:cubicBezTo>
                    <a:pt x="49390" y="55036"/>
                    <a:pt x="25049" y="-526"/>
                    <a:pt x="22403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2" name="フリーフォーム 1221">
              <a:extLst>
                <a:ext uri="{FF2B5EF4-FFF2-40B4-BE49-F238E27FC236}">
                  <a16:creationId xmlns:a16="http://schemas.microsoft.com/office/drawing/2014/main" id="{02A0F64B-1314-E32B-0D11-C20290F82A73}"/>
                </a:ext>
              </a:extLst>
            </p:cNvPr>
            <p:cNvSpPr/>
            <p:nvPr/>
          </p:nvSpPr>
          <p:spPr>
            <a:xfrm>
              <a:off x="3073212" y="2262401"/>
              <a:ext cx="130742" cy="49049"/>
            </a:xfrm>
            <a:custGeom>
              <a:avLst/>
              <a:gdLst>
                <a:gd name="connsiteX0" fmla="*/ 188 w 130742"/>
                <a:gd name="connsiteY0" fmla="*/ 29949 h 49049"/>
                <a:gd name="connsiteX1" fmla="*/ 85913 w 130742"/>
                <a:gd name="connsiteY1" fmla="*/ 10899 h 49049"/>
                <a:gd name="connsiteX2" fmla="*/ 130363 w 130742"/>
                <a:gd name="connsiteY2" fmla="*/ 48999 h 49049"/>
                <a:gd name="connsiteX3" fmla="*/ 104963 w 130742"/>
                <a:gd name="connsiteY3" fmla="*/ 1374 h 49049"/>
                <a:gd name="connsiteX4" fmla="*/ 63688 w 130742"/>
                <a:gd name="connsiteY4" fmla="*/ 14074 h 49049"/>
                <a:gd name="connsiteX5" fmla="*/ 188 w 130742"/>
                <a:gd name="connsiteY5" fmla="*/ 29949 h 4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742" h="49049">
                  <a:moveTo>
                    <a:pt x="188" y="29949"/>
                  </a:moveTo>
                  <a:cubicBezTo>
                    <a:pt x="3892" y="29420"/>
                    <a:pt x="64217" y="7724"/>
                    <a:pt x="85913" y="10899"/>
                  </a:cubicBezTo>
                  <a:cubicBezTo>
                    <a:pt x="107609" y="14074"/>
                    <a:pt x="127188" y="50586"/>
                    <a:pt x="130363" y="48999"/>
                  </a:cubicBezTo>
                  <a:cubicBezTo>
                    <a:pt x="133538" y="47412"/>
                    <a:pt x="116075" y="7195"/>
                    <a:pt x="104963" y="1374"/>
                  </a:cubicBezTo>
                  <a:cubicBezTo>
                    <a:pt x="93851" y="-4447"/>
                    <a:pt x="79034" y="9841"/>
                    <a:pt x="63688" y="14074"/>
                  </a:cubicBezTo>
                  <a:cubicBezTo>
                    <a:pt x="48342" y="18307"/>
                    <a:pt x="-3516" y="30478"/>
                    <a:pt x="188" y="299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4" name="フリーフォーム 1223">
              <a:extLst>
                <a:ext uri="{FF2B5EF4-FFF2-40B4-BE49-F238E27FC236}">
                  <a16:creationId xmlns:a16="http://schemas.microsoft.com/office/drawing/2014/main" id="{59FD6318-E83B-B93C-E328-F1706ACAF9D3}"/>
                </a:ext>
              </a:extLst>
            </p:cNvPr>
            <p:cNvSpPr/>
            <p:nvPr/>
          </p:nvSpPr>
          <p:spPr>
            <a:xfrm>
              <a:off x="2968060" y="2282819"/>
              <a:ext cx="89659" cy="298469"/>
            </a:xfrm>
            <a:custGeom>
              <a:avLst/>
              <a:gdLst>
                <a:gd name="connsiteX0" fmla="*/ 89465 w 89659"/>
                <a:gd name="connsiteY0" fmla="*/ 6 h 298469"/>
                <a:gd name="connsiteX1" fmla="*/ 22790 w 89659"/>
                <a:gd name="connsiteY1" fmla="*/ 187331 h 298469"/>
                <a:gd name="connsiteX2" fmla="*/ 565 w 89659"/>
                <a:gd name="connsiteY2" fmla="*/ 298456 h 298469"/>
                <a:gd name="connsiteX3" fmla="*/ 41840 w 89659"/>
                <a:gd name="connsiteY3" fmla="*/ 180981 h 298469"/>
                <a:gd name="connsiteX4" fmla="*/ 89465 w 89659"/>
                <a:gd name="connsiteY4" fmla="*/ 6 h 29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659" h="298469">
                  <a:moveTo>
                    <a:pt x="89465" y="6"/>
                  </a:moveTo>
                  <a:cubicBezTo>
                    <a:pt x="86290" y="1064"/>
                    <a:pt x="37607" y="137589"/>
                    <a:pt x="22790" y="187331"/>
                  </a:cubicBezTo>
                  <a:cubicBezTo>
                    <a:pt x="7973" y="237073"/>
                    <a:pt x="-2610" y="299514"/>
                    <a:pt x="565" y="298456"/>
                  </a:cubicBezTo>
                  <a:cubicBezTo>
                    <a:pt x="3740" y="297398"/>
                    <a:pt x="27553" y="224902"/>
                    <a:pt x="41840" y="180981"/>
                  </a:cubicBezTo>
                  <a:cubicBezTo>
                    <a:pt x="56127" y="137060"/>
                    <a:pt x="92640" y="-1052"/>
                    <a:pt x="89465" y="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5" name="フリーフォーム 1224">
              <a:extLst>
                <a:ext uri="{FF2B5EF4-FFF2-40B4-BE49-F238E27FC236}">
                  <a16:creationId xmlns:a16="http://schemas.microsoft.com/office/drawing/2014/main" id="{F66C7295-17D3-F9B0-303C-5087F4BD9F74}"/>
                </a:ext>
              </a:extLst>
            </p:cNvPr>
            <p:cNvSpPr/>
            <p:nvPr/>
          </p:nvSpPr>
          <p:spPr>
            <a:xfrm>
              <a:off x="2641367" y="2571300"/>
              <a:ext cx="334387" cy="403678"/>
            </a:xfrm>
            <a:custGeom>
              <a:avLst/>
              <a:gdLst>
                <a:gd name="connsiteX0" fmla="*/ 333608 w 334387"/>
                <a:gd name="connsiteY0" fmla="*/ 450 h 403678"/>
                <a:gd name="connsiteX1" fmla="*/ 244708 w 334387"/>
                <a:gd name="connsiteY1" fmla="*/ 184600 h 403678"/>
                <a:gd name="connsiteX2" fmla="*/ 139933 w 334387"/>
                <a:gd name="connsiteY2" fmla="*/ 311600 h 403678"/>
                <a:gd name="connsiteX3" fmla="*/ 233 w 334387"/>
                <a:gd name="connsiteY3" fmla="*/ 403675 h 403678"/>
                <a:gd name="connsiteX4" fmla="*/ 174858 w 334387"/>
                <a:gd name="connsiteY4" fmla="*/ 308425 h 403678"/>
                <a:gd name="connsiteX5" fmla="*/ 282808 w 334387"/>
                <a:gd name="connsiteY5" fmla="*/ 136975 h 403678"/>
                <a:gd name="connsiteX6" fmla="*/ 333608 w 334387"/>
                <a:gd name="connsiteY6" fmla="*/ 450 h 403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387" h="403678">
                  <a:moveTo>
                    <a:pt x="333608" y="450"/>
                  </a:moveTo>
                  <a:cubicBezTo>
                    <a:pt x="327258" y="8387"/>
                    <a:pt x="276987" y="132742"/>
                    <a:pt x="244708" y="184600"/>
                  </a:cubicBezTo>
                  <a:cubicBezTo>
                    <a:pt x="212429" y="236458"/>
                    <a:pt x="180679" y="275088"/>
                    <a:pt x="139933" y="311600"/>
                  </a:cubicBezTo>
                  <a:cubicBezTo>
                    <a:pt x="99187" y="348112"/>
                    <a:pt x="-5588" y="404204"/>
                    <a:pt x="233" y="403675"/>
                  </a:cubicBezTo>
                  <a:cubicBezTo>
                    <a:pt x="6054" y="403146"/>
                    <a:pt x="127762" y="352875"/>
                    <a:pt x="174858" y="308425"/>
                  </a:cubicBezTo>
                  <a:cubicBezTo>
                    <a:pt x="221954" y="263975"/>
                    <a:pt x="259525" y="182483"/>
                    <a:pt x="282808" y="136975"/>
                  </a:cubicBezTo>
                  <a:cubicBezTo>
                    <a:pt x="306091" y="91467"/>
                    <a:pt x="339958" y="-7487"/>
                    <a:pt x="333608" y="4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6" name="フリーフォーム 1225">
              <a:extLst>
                <a:ext uri="{FF2B5EF4-FFF2-40B4-BE49-F238E27FC236}">
                  <a16:creationId xmlns:a16="http://schemas.microsoft.com/office/drawing/2014/main" id="{6C3861F5-1FC1-A50A-545D-982074E9504C}"/>
                </a:ext>
              </a:extLst>
            </p:cNvPr>
            <p:cNvSpPr/>
            <p:nvPr/>
          </p:nvSpPr>
          <p:spPr>
            <a:xfrm>
              <a:off x="3115061" y="2358868"/>
              <a:ext cx="101929" cy="222190"/>
            </a:xfrm>
            <a:custGeom>
              <a:avLst/>
              <a:gdLst>
                <a:gd name="connsiteX0" fmla="*/ 40889 w 101929"/>
                <a:gd name="connsiteY0" fmla="*/ 157 h 222190"/>
                <a:gd name="connsiteX1" fmla="*/ 28189 w 101929"/>
                <a:gd name="connsiteY1" fmla="*/ 123982 h 222190"/>
                <a:gd name="connsiteX2" fmla="*/ 2789 w 101929"/>
                <a:gd name="connsiteY2" fmla="*/ 219232 h 222190"/>
                <a:gd name="connsiteX3" fmla="*/ 101214 w 101929"/>
                <a:gd name="connsiteY3" fmla="*/ 9682 h 222190"/>
                <a:gd name="connsiteX4" fmla="*/ 47239 w 101929"/>
                <a:gd name="connsiteY4" fmla="*/ 95407 h 222190"/>
                <a:gd name="connsiteX5" fmla="*/ 40889 w 101929"/>
                <a:gd name="connsiteY5" fmla="*/ 157 h 2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929" h="222190">
                  <a:moveTo>
                    <a:pt x="40889" y="157"/>
                  </a:moveTo>
                  <a:cubicBezTo>
                    <a:pt x="37714" y="4919"/>
                    <a:pt x="34539" y="87470"/>
                    <a:pt x="28189" y="123982"/>
                  </a:cubicBezTo>
                  <a:cubicBezTo>
                    <a:pt x="21839" y="160494"/>
                    <a:pt x="-9382" y="238282"/>
                    <a:pt x="2789" y="219232"/>
                  </a:cubicBezTo>
                  <a:cubicBezTo>
                    <a:pt x="14960" y="200182"/>
                    <a:pt x="93806" y="30319"/>
                    <a:pt x="101214" y="9682"/>
                  </a:cubicBezTo>
                  <a:cubicBezTo>
                    <a:pt x="108622" y="-10955"/>
                    <a:pt x="56235" y="90645"/>
                    <a:pt x="47239" y="95407"/>
                  </a:cubicBezTo>
                  <a:cubicBezTo>
                    <a:pt x="38243" y="100169"/>
                    <a:pt x="44064" y="-4605"/>
                    <a:pt x="40889" y="1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7" name="フリーフォーム 1226">
              <a:extLst>
                <a:ext uri="{FF2B5EF4-FFF2-40B4-BE49-F238E27FC236}">
                  <a16:creationId xmlns:a16="http://schemas.microsoft.com/office/drawing/2014/main" id="{81FC54A0-EF18-3FBE-0F52-64E7E52375A2}"/>
                </a:ext>
              </a:extLst>
            </p:cNvPr>
            <p:cNvSpPr/>
            <p:nvPr/>
          </p:nvSpPr>
          <p:spPr>
            <a:xfrm>
              <a:off x="3079562" y="2590617"/>
              <a:ext cx="47206" cy="308205"/>
            </a:xfrm>
            <a:custGeom>
              <a:avLst/>
              <a:gdLst>
                <a:gd name="connsiteX0" fmla="*/ 25588 w 47206"/>
                <a:gd name="connsiteY0" fmla="*/ 183 h 308205"/>
                <a:gd name="connsiteX1" fmla="*/ 31938 w 47206"/>
                <a:gd name="connsiteY1" fmla="*/ 139883 h 308205"/>
                <a:gd name="connsiteX2" fmla="*/ 28763 w 47206"/>
                <a:gd name="connsiteY2" fmla="*/ 212908 h 308205"/>
                <a:gd name="connsiteX3" fmla="*/ 188 w 47206"/>
                <a:gd name="connsiteY3" fmla="*/ 308158 h 308205"/>
                <a:gd name="connsiteX4" fmla="*/ 44638 w 47206"/>
                <a:gd name="connsiteY4" fmla="*/ 200208 h 308205"/>
                <a:gd name="connsiteX5" fmla="*/ 41463 w 47206"/>
                <a:gd name="connsiteY5" fmla="*/ 111308 h 308205"/>
                <a:gd name="connsiteX6" fmla="*/ 25588 w 47206"/>
                <a:gd name="connsiteY6" fmla="*/ 183 h 308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06" h="308205">
                  <a:moveTo>
                    <a:pt x="25588" y="183"/>
                  </a:moveTo>
                  <a:cubicBezTo>
                    <a:pt x="24001" y="4945"/>
                    <a:pt x="31409" y="104429"/>
                    <a:pt x="31938" y="139883"/>
                  </a:cubicBezTo>
                  <a:cubicBezTo>
                    <a:pt x="32467" y="175337"/>
                    <a:pt x="34055" y="184862"/>
                    <a:pt x="28763" y="212908"/>
                  </a:cubicBezTo>
                  <a:cubicBezTo>
                    <a:pt x="23471" y="240954"/>
                    <a:pt x="-2458" y="310275"/>
                    <a:pt x="188" y="308158"/>
                  </a:cubicBezTo>
                  <a:cubicBezTo>
                    <a:pt x="2834" y="306041"/>
                    <a:pt x="37759" y="233016"/>
                    <a:pt x="44638" y="200208"/>
                  </a:cubicBezTo>
                  <a:cubicBezTo>
                    <a:pt x="51517" y="167400"/>
                    <a:pt x="42521" y="137766"/>
                    <a:pt x="41463" y="111308"/>
                  </a:cubicBezTo>
                  <a:cubicBezTo>
                    <a:pt x="40405" y="84850"/>
                    <a:pt x="27175" y="-4579"/>
                    <a:pt x="25588" y="1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8" name="フリーフォーム 1227">
              <a:extLst>
                <a:ext uri="{FF2B5EF4-FFF2-40B4-BE49-F238E27FC236}">
                  <a16:creationId xmlns:a16="http://schemas.microsoft.com/office/drawing/2014/main" id="{714F0F43-4B67-88D3-E6DB-8245062884EE}"/>
                </a:ext>
              </a:extLst>
            </p:cNvPr>
            <p:cNvSpPr/>
            <p:nvPr/>
          </p:nvSpPr>
          <p:spPr>
            <a:xfrm>
              <a:off x="2863239" y="3127325"/>
              <a:ext cx="89649" cy="212820"/>
            </a:xfrm>
            <a:custGeom>
              <a:avLst/>
              <a:gdLst>
                <a:gd name="connsiteX0" fmla="*/ 89511 w 89649"/>
                <a:gd name="connsiteY0" fmla="*/ 50 h 212820"/>
                <a:gd name="connsiteX1" fmla="*/ 26011 w 89649"/>
                <a:gd name="connsiteY1" fmla="*/ 98475 h 212820"/>
                <a:gd name="connsiteX2" fmla="*/ 3786 w 89649"/>
                <a:gd name="connsiteY2" fmla="*/ 212775 h 212820"/>
                <a:gd name="connsiteX3" fmla="*/ 6961 w 89649"/>
                <a:gd name="connsiteY3" fmla="*/ 111175 h 212820"/>
                <a:gd name="connsiteX4" fmla="*/ 89511 w 89649"/>
                <a:gd name="connsiteY4" fmla="*/ 50 h 212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649" h="212820">
                  <a:moveTo>
                    <a:pt x="89511" y="50"/>
                  </a:moveTo>
                  <a:cubicBezTo>
                    <a:pt x="92686" y="-2067"/>
                    <a:pt x="40298" y="63021"/>
                    <a:pt x="26011" y="98475"/>
                  </a:cubicBezTo>
                  <a:cubicBezTo>
                    <a:pt x="11723" y="133929"/>
                    <a:pt x="6961" y="210658"/>
                    <a:pt x="3786" y="212775"/>
                  </a:cubicBezTo>
                  <a:cubicBezTo>
                    <a:pt x="611" y="214892"/>
                    <a:pt x="-4152" y="141867"/>
                    <a:pt x="6961" y="111175"/>
                  </a:cubicBezTo>
                  <a:cubicBezTo>
                    <a:pt x="18073" y="80483"/>
                    <a:pt x="86336" y="2167"/>
                    <a:pt x="89511" y="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9" name="フリーフォーム 1228">
              <a:extLst>
                <a:ext uri="{FF2B5EF4-FFF2-40B4-BE49-F238E27FC236}">
                  <a16:creationId xmlns:a16="http://schemas.microsoft.com/office/drawing/2014/main" id="{19ADBF6D-2E29-AA35-442D-0062B7A04EA0}"/>
                </a:ext>
              </a:extLst>
            </p:cNvPr>
            <p:cNvSpPr/>
            <p:nvPr/>
          </p:nvSpPr>
          <p:spPr>
            <a:xfrm>
              <a:off x="3362276" y="3482972"/>
              <a:ext cx="137215" cy="83729"/>
            </a:xfrm>
            <a:custGeom>
              <a:avLst/>
              <a:gdLst>
                <a:gd name="connsiteX0" fmla="*/ 117524 w 137215"/>
                <a:gd name="connsiteY0" fmla="*/ 3 h 83729"/>
                <a:gd name="connsiteX1" fmla="*/ 136574 w 137215"/>
                <a:gd name="connsiteY1" fmla="*/ 66678 h 83729"/>
                <a:gd name="connsiteX2" fmla="*/ 88949 w 137215"/>
                <a:gd name="connsiteY2" fmla="*/ 82553 h 83729"/>
                <a:gd name="connsiteX3" fmla="*/ 15924 w 137215"/>
                <a:gd name="connsiteY3" fmla="*/ 82553 h 83729"/>
                <a:gd name="connsiteX4" fmla="*/ 3224 w 137215"/>
                <a:gd name="connsiteY4" fmla="*/ 69853 h 83729"/>
                <a:gd name="connsiteX5" fmla="*/ 60374 w 137215"/>
                <a:gd name="connsiteY5" fmla="*/ 79378 h 83729"/>
                <a:gd name="connsiteX6" fmla="*/ 133399 w 137215"/>
                <a:gd name="connsiteY6" fmla="*/ 63503 h 83729"/>
                <a:gd name="connsiteX7" fmla="*/ 117524 w 137215"/>
                <a:gd name="connsiteY7" fmla="*/ 3 h 83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215" h="83729">
                  <a:moveTo>
                    <a:pt x="117524" y="3"/>
                  </a:moveTo>
                  <a:cubicBezTo>
                    <a:pt x="118053" y="532"/>
                    <a:pt x="141336" y="52920"/>
                    <a:pt x="136574" y="66678"/>
                  </a:cubicBezTo>
                  <a:cubicBezTo>
                    <a:pt x="131812" y="80436"/>
                    <a:pt x="109057" y="79907"/>
                    <a:pt x="88949" y="82553"/>
                  </a:cubicBezTo>
                  <a:cubicBezTo>
                    <a:pt x="68841" y="85199"/>
                    <a:pt x="15924" y="82553"/>
                    <a:pt x="15924" y="82553"/>
                  </a:cubicBezTo>
                  <a:cubicBezTo>
                    <a:pt x="1636" y="80436"/>
                    <a:pt x="-4184" y="70382"/>
                    <a:pt x="3224" y="69853"/>
                  </a:cubicBezTo>
                  <a:cubicBezTo>
                    <a:pt x="10632" y="69324"/>
                    <a:pt x="38678" y="80436"/>
                    <a:pt x="60374" y="79378"/>
                  </a:cubicBezTo>
                  <a:cubicBezTo>
                    <a:pt x="82070" y="78320"/>
                    <a:pt x="121228" y="70382"/>
                    <a:pt x="133399" y="63503"/>
                  </a:cubicBezTo>
                  <a:cubicBezTo>
                    <a:pt x="145570" y="56624"/>
                    <a:pt x="116995" y="-526"/>
                    <a:pt x="117524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0" name="フリーフォーム 1229">
              <a:extLst>
                <a:ext uri="{FF2B5EF4-FFF2-40B4-BE49-F238E27FC236}">
                  <a16:creationId xmlns:a16="http://schemas.microsoft.com/office/drawing/2014/main" id="{C24EBDE5-236E-AA17-BB13-2E7ED615799B}"/>
                </a:ext>
              </a:extLst>
            </p:cNvPr>
            <p:cNvSpPr/>
            <p:nvPr/>
          </p:nvSpPr>
          <p:spPr>
            <a:xfrm>
              <a:off x="3168432" y="1973261"/>
              <a:ext cx="132004" cy="109623"/>
            </a:xfrm>
            <a:custGeom>
              <a:avLst/>
              <a:gdLst>
                <a:gd name="connsiteX0" fmla="*/ 218 w 132004"/>
                <a:gd name="connsiteY0" fmla="*/ 36514 h 109623"/>
                <a:gd name="connsiteX1" fmla="*/ 73243 w 132004"/>
                <a:gd name="connsiteY1" fmla="*/ 11114 h 109623"/>
                <a:gd name="connsiteX2" fmla="*/ 114518 w 132004"/>
                <a:gd name="connsiteY2" fmla="*/ 46039 h 109623"/>
                <a:gd name="connsiteX3" fmla="*/ 130393 w 132004"/>
                <a:gd name="connsiteY3" fmla="*/ 109539 h 109623"/>
                <a:gd name="connsiteX4" fmla="*/ 130393 w 132004"/>
                <a:gd name="connsiteY4" fmla="*/ 58739 h 109623"/>
                <a:gd name="connsiteX5" fmla="*/ 120868 w 132004"/>
                <a:gd name="connsiteY5" fmla="*/ 20639 h 109623"/>
                <a:gd name="connsiteX6" fmla="*/ 92293 w 132004"/>
                <a:gd name="connsiteY6" fmla="*/ 4764 h 109623"/>
                <a:gd name="connsiteX7" fmla="*/ 85943 w 132004"/>
                <a:gd name="connsiteY7" fmla="*/ 4764 h 109623"/>
                <a:gd name="connsiteX8" fmla="*/ 51018 w 132004"/>
                <a:gd name="connsiteY8" fmla="*/ 1589 h 109623"/>
                <a:gd name="connsiteX9" fmla="*/ 218 w 132004"/>
                <a:gd name="connsiteY9" fmla="*/ 36514 h 10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2004" h="109623">
                  <a:moveTo>
                    <a:pt x="218" y="36514"/>
                  </a:moveTo>
                  <a:cubicBezTo>
                    <a:pt x="3922" y="38101"/>
                    <a:pt x="54193" y="9527"/>
                    <a:pt x="73243" y="11114"/>
                  </a:cubicBezTo>
                  <a:cubicBezTo>
                    <a:pt x="92293" y="12701"/>
                    <a:pt x="104993" y="29635"/>
                    <a:pt x="114518" y="46039"/>
                  </a:cubicBezTo>
                  <a:cubicBezTo>
                    <a:pt x="124043" y="62443"/>
                    <a:pt x="127747" y="107422"/>
                    <a:pt x="130393" y="109539"/>
                  </a:cubicBezTo>
                  <a:cubicBezTo>
                    <a:pt x="133039" y="111656"/>
                    <a:pt x="131980" y="73556"/>
                    <a:pt x="130393" y="58739"/>
                  </a:cubicBezTo>
                  <a:cubicBezTo>
                    <a:pt x="128806" y="43922"/>
                    <a:pt x="127218" y="29635"/>
                    <a:pt x="120868" y="20639"/>
                  </a:cubicBezTo>
                  <a:cubicBezTo>
                    <a:pt x="114518" y="11643"/>
                    <a:pt x="92293" y="4764"/>
                    <a:pt x="92293" y="4764"/>
                  </a:cubicBezTo>
                  <a:cubicBezTo>
                    <a:pt x="86472" y="2118"/>
                    <a:pt x="92822" y="5293"/>
                    <a:pt x="85943" y="4764"/>
                  </a:cubicBezTo>
                  <a:cubicBezTo>
                    <a:pt x="79064" y="4235"/>
                    <a:pt x="61072" y="-3174"/>
                    <a:pt x="51018" y="1589"/>
                  </a:cubicBezTo>
                  <a:cubicBezTo>
                    <a:pt x="40964" y="6351"/>
                    <a:pt x="-3486" y="34927"/>
                    <a:pt x="218" y="365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1" name="フリーフォーム 1230">
              <a:extLst>
                <a:ext uri="{FF2B5EF4-FFF2-40B4-BE49-F238E27FC236}">
                  <a16:creationId xmlns:a16="http://schemas.microsoft.com/office/drawing/2014/main" id="{75FC6307-5F83-B6F6-44D4-E17F4253756C}"/>
                </a:ext>
              </a:extLst>
            </p:cNvPr>
            <p:cNvSpPr/>
            <p:nvPr/>
          </p:nvSpPr>
          <p:spPr>
            <a:xfrm>
              <a:off x="2469819" y="2554023"/>
              <a:ext cx="160181" cy="55848"/>
            </a:xfrm>
            <a:custGeom>
              <a:avLst/>
              <a:gdLst>
                <a:gd name="connsiteX0" fmla="*/ 331 w 160181"/>
                <a:gd name="connsiteY0" fmla="*/ 55827 h 55848"/>
                <a:gd name="connsiteX1" fmla="*/ 51131 w 160181"/>
                <a:gd name="connsiteY1" fmla="*/ 5027 h 55848"/>
                <a:gd name="connsiteX2" fmla="*/ 159081 w 160181"/>
                <a:gd name="connsiteY2" fmla="*/ 1852 h 55848"/>
                <a:gd name="connsiteX3" fmla="*/ 105106 w 160181"/>
                <a:gd name="connsiteY3" fmla="*/ 5027 h 55848"/>
                <a:gd name="connsiteX4" fmla="*/ 73356 w 160181"/>
                <a:gd name="connsiteY4" fmla="*/ 11377 h 55848"/>
                <a:gd name="connsiteX5" fmla="*/ 331 w 160181"/>
                <a:gd name="connsiteY5" fmla="*/ 55827 h 55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181" h="55848">
                  <a:moveTo>
                    <a:pt x="331" y="55827"/>
                  </a:moveTo>
                  <a:cubicBezTo>
                    <a:pt x="-3373" y="54769"/>
                    <a:pt x="24673" y="14023"/>
                    <a:pt x="51131" y="5027"/>
                  </a:cubicBezTo>
                  <a:cubicBezTo>
                    <a:pt x="77589" y="-3969"/>
                    <a:pt x="150085" y="1852"/>
                    <a:pt x="159081" y="1852"/>
                  </a:cubicBezTo>
                  <a:cubicBezTo>
                    <a:pt x="168077" y="1852"/>
                    <a:pt x="119393" y="3440"/>
                    <a:pt x="105106" y="5027"/>
                  </a:cubicBezTo>
                  <a:cubicBezTo>
                    <a:pt x="90819" y="6614"/>
                    <a:pt x="92935" y="3439"/>
                    <a:pt x="73356" y="11377"/>
                  </a:cubicBezTo>
                  <a:cubicBezTo>
                    <a:pt x="53777" y="19315"/>
                    <a:pt x="4035" y="56885"/>
                    <a:pt x="331" y="558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2" name="フリーフォーム 1231">
              <a:extLst>
                <a:ext uri="{FF2B5EF4-FFF2-40B4-BE49-F238E27FC236}">
                  <a16:creationId xmlns:a16="http://schemas.microsoft.com/office/drawing/2014/main" id="{809F9B45-76DC-D4AD-AFA4-EF47C135DF30}"/>
                </a:ext>
              </a:extLst>
            </p:cNvPr>
            <p:cNvSpPr/>
            <p:nvPr/>
          </p:nvSpPr>
          <p:spPr>
            <a:xfrm>
              <a:off x="2631934" y="2565394"/>
              <a:ext cx="105457" cy="136553"/>
            </a:xfrm>
            <a:custGeom>
              <a:avLst/>
              <a:gdLst>
                <a:gd name="connsiteX0" fmla="*/ 141 w 105457"/>
                <a:gd name="connsiteY0" fmla="*/ 6 h 136553"/>
                <a:gd name="connsiteX1" fmla="*/ 60466 w 105457"/>
                <a:gd name="connsiteY1" fmla="*/ 47631 h 136553"/>
                <a:gd name="connsiteX2" fmla="*/ 73166 w 105457"/>
                <a:gd name="connsiteY2" fmla="*/ 85731 h 136553"/>
                <a:gd name="connsiteX3" fmla="*/ 104916 w 105457"/>
                <a:gd name="connsiteY3" fmla="*/ 136531 h 136553"/>
                <a:gd name="connsiteX4" fmla="*/ 92216 w 105457"/>
                <a:gd name="connsiteY4" fmla="*/ 79381 h 136553"/>
                <a:gd name="connsiteX5" fmla="*/ 79516 w 105457"/>
                <a:gd name="connsiteY5" fmla="*/ 44456 h 136553"/>
                <a:gd name="connsiteX6" fmla="*/ 141 w 105457"/>
                <a:gd name="connsiteY6" fmla="*/ 6 h 13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457" h="136553">
                  <a:moveTo>
                    <a:pt x="141" y="6"/>
                  </a:moveTo>
                  <a:cubicBezTo>
                    <a:pt x="-3034" y="535"/>
                    <a:pt x="48295" y="33344"/>
                    <a:pt x="60466" y="47631"/>
                  </a:cubicBezTo>
                  <a:cubicBezTo>
                    <a:pt x="72637" y="61918"/>
                    <a:pt x="65758" y="70914"/>
                    <a:pt x="73166" y="85731"/>
                  </a:cubicBezTo>
                  <a:cubicBezTo>
                    <a:pt x="80574" y="100548"/>
                    <a:pt x="101741" y="137589"/>
                    <a:pt x="104916" y="136531"/>
                  </a:cubicBezTo>
                  <a:cubicBezTo>
                    <a:pt x="108091" y="135473"/>
                    <a:pt x="96449" y="94727"/>
                    <a:pt x="92216" y="79381"/>
                  </a:cubicBezTo>
                  <a:cubicBezTo>
                    <a:pt x="87983" y="64035"/>
                    <a:pt x="91687" y="55039"/>
                    <a:pt x="79516" y="44456"/>
                  </a:cubicBezTo>
                  <a:cubicBezTo>
                    <a:pt x="67345" y="33873"/>
                    <a:pt x="3316" y="-523"/>
                    <a:pt x="141" y="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3" name="フリーフォーム 1232">
              <a:extLst>
                <a:ext uri="{FF2B5EF4-FFF2-40B4-BE49-F238E27FC236}">
                  <a16:creationId xmlns:a16="http://schemas.microsoft.com/office/drawing/2014/main" id="{75E3F3DC-28CA-3A47-2868-62C612A7DCFD}"/>
                </a:ext>
              </a:extLst>
            </p:cNvPr>
            <p:cNvSpPr/>
            <p:nvPr/>
          </p:nvSpPr>
          <p:spPr>
            <a:xfrm>
              <a:off x="2374405" y="2619341"/>
              <a:ext cx="102102" cy="277222"/>
            </a:xfrm>
            <a:custGeom>
              <a:avLst/>
              <a:gdLst>
                <a:gd name="connsiteX0" fmla="*/ 102095 w 102102"/>
                <a:gd name="connsiteY0" fmla="*/ 34 h 277222"/>
                <a:gd name="connsiteX1" fmla="*/ 70345 w 102102"/>
                <a:gd name="connsiteY1" fmla="*/ 69884 h 277222"/>
                <a:gd name="connsiteX2" fmla="*/ 76695 w 102102"/>
                <a:gd name="connsiteY2" fmla="*/ 111159 h 277222"/>
                <a:gd name="connsiteX3" fmla="*/ 495 w 102102"/>
                <a:gd name="connsiteY3" fmla="*/ 276259 h 277222"/>
                <a:gd name="connsiteX4" fmla="*/ 44945 w 102102"/>
                <a:gd name="connsiteY4" fmla="*/ 174659 h 277222"/>
                <a:gd name="connsiteX5" fmla="*/ 67170 w 102102"/>
                <a:gd name="connsiteY5" fmla="*/ 79409 h 277222"/>
                <a:gd name="connsiteX6" fmla="*/ 102095 w 102102"/>
                <a:gd name="connsiteY6" fmla="*/ 34 h 27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102" h="277222">
                  <a:moveTo>
                    <a:pt x="102095" y="34"/>
                  </a:moveTo>
                  <a:cubicBezTo>
                    <a:pt x="102624" y="-1553"/>
                    <a:pt x="74578" y="51363"/>
                    <a:pt x="70345" y="69884"/>
                  </a:cubicBezTo>
                  <a:cubicBezTo>
                    <a:pt x="66112" y="88405"/>
                    <a:pt x="88337" y="76763"/>
                    <a:pt x="76695" y="111159"/>
                  </a:cubicBezTo>
                  <a:cubicBezTo>
                    <a:pt x="65053" y="145555"/>
                    <a:pt x="5787" y="265676"/>
                    <a:pt x="495" y="276259"/>
                  </a:cubicBezTo>
                  <a:cubicBezTo>
                    <a:pt x="-4797" y="286842"/>
                    <a:pt x="33832" y="207467"/>
                    <a:pt x="44945" y="174659"/>
                  </a:cubicBezTo>
                  <a:cubicBezTo>
                    <a:pt x="56057" y="141851"/>
                    <a:pt x="61878" y="104280"/>
                    <a:pt x="67170" y="79409"/>
                  </a:cubicBezTo>
                  <a:cubicBezTo>
                    <a:pt x="72462" y="54538"/>
                    <a:pt x="101566" y="1621"/>
                    <a:pt x="102095" y="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4" name="フリーフォーム 1233">
              <a:extLst>
                <a:ext uri="{FF2B5EF4-FFF2-40B4-BE49-F238E27FC236}">
                  <a16:creationId xmlns:a16="http://schemas.microsoft.com/office/drawing/2014/main" id="{0A8C8EE8-DC6D-DA49-312D-23AC060022B3}"/>
                </a:ext>
              </a:extLst>
            </p:cNvPr>
            <p:cNvSpPr/>
            <p:nvPr/>
          </p:nvSpPr>
          <p:spPr>
            <a:xfrm>
              <a:off x="2444318" y="2603444"/>
              <a:ext cx="38606" cy="120746"/>
            </a:xfrm>
            <a:custGeom>
              <a:avLst/>
              <a:gdLst>
                <a:gd name="connsiteX0" fmla="*/ 38532 w 38606"/>
                <a:gd name="connsiteY0" fmla="*/ 56 h 120746"/>
                <a:gd name="connsiteX1" fmla="*/ 9957 w 38606"/>
                <a:gd name="connsiteY1" fmla="*/ 50856 h 120746"/>
                <a:gd name="connsiteX2" fmla="*/ 3607 w 38606"/>
                <a:gd name="connsiteY2" fmla="*/ 120706 h 120746"/>
                <a:gd name="connsiteX3" fmla="*/ 432 w 38606"/>
                <a:gd name="connsiteY3" fmla="*/ 60381 h 120746"/>
                <a:gd name="connsiteX4" fmla="*/ 38532 w 38606"/>
                <a:gd name="connsiteY4" fmla="*/ 56 h 120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06" h="120746">
                  <a:moveTo>
                    <a:pt x="38532" y="56"/>
                  </a:moveTo>
                  <a:cubicBezTo>
                    <a:pt x="40119" y="-1531"/>
                    <a:pt x="15778" y="30748"/>
                    <a:pt x="9957" y="50856"/>
                  </a:cubicBezTo>
                  <a:cubicBezTo>
                    <a:pt x="4136" y="70964"/>
                    <a:pt x="5194" y="119119"/>
                    <a:pt x="3607" y="120706"/>
                  </a:cubicBezTo>
                  <a:cubicBezTo>
                    <a:pt x="2020" y="122293"/>
                    <a:pt x="-1155" y="76785"/>
                    <a:pt x="432" y="60381"/>
                  </a:cubicBezTo>
                  <a:cubicBezTo>
                    <a:pt x="2019" y="43977"/>
                    <a:pt x="36945" y="1643"/>
                    <a:pt x="38532" y="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5" name="フリーフォーム 1234">
              <a:extLst>
                <a:ext uri="{FF2B5EF4-FFF2-40B4-BE49-F238E27FC236}">
                  <a16:creationId xmlns:a16="http://schemas.microsoft.com/office/drawing/2014/main" id="{70039665-B451-99B9-57E3-98443AEA90DC}"/>
                </a:ext>
              </a:extLst>
            </p:cNvPr>
            <p:cNvSpPr/>
            <p:nvPr/>
          </p:nvSpPr>
          <p:spPr>
            <a:xfrm>
              <a:off x="2517720" y="2609803"/>
              <a:ext cx="88961" cy="273154"/>
            </a:xfrm>
            <a:custGeom>
              <a:avLst/>
              <a:gdLst>
                <a:gd name="connsiteX0" fmla="*/ 82605 w 88961"/>
                <a:gd name="connsiteY0" fmla="*/ 47 h 273154"/>
                <a:gd name="connsiteX1" fmla="*/ 82605 w 88961"/>
                <a:gd name="connsiteY1" fmla="*/ 95297 h 273154"/>
                <a:gd name="connsiteX2" fmla="*/ 55 w 88961"/>
                <a:gd name="connsiteY2" fmla="*/ 273097 h 273154"/>
                <a:gd name="connsiteX3" fmla="*/ 69905 w 88961"/>
                <a:gd name="connsiteY3" fmla="*/ 114347 h 273154"/>
                <a:gd name="connsiteX4" fmla="*/ 76255 w 88961"/>
                <a:gd name="connsiteY4" fmla="*/ 82597 h 273154"/>
                <a:gd name="connsiteX5" fmla="*/ 82605 w 88961"/>
                <a:gd name="connsiteY5" fmla="*/ 47 h 273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961" h="273154">
                  <a:moveTo>
                    <a:pt x="82605" y="47"/>
                  </a:moveTo>
                  <a:cubicBezTo>
                    <a:pt x="83663" y="2164"/>
                    <a:pt x="96363" y="49789"/>
                    <a:pt x="82605" y="95297"/>
                  </a:cubicBezTo>
                  <a:cubicBezTo>
                    <a:pt x="68847" y="140805"/>
                    <a:pt x="2172" y="269922"/>
                    <a:pt x="55" y="273097"/>
                  </a:cubicBezTo>
                  <a:cubicBezTo>
                    <a:pt x="-2062" y="276272"/>
                    <a:pt x="57205" y="146097"/>
                    <a:pt x="69905" y="114347"/>
                  </a:cubicBezTo>
                  <a:cubicBezTo>
                    <a:pt x="82605" y="82597"/>
                    <a:pt x="74138" y="97943"/>
                    <a:pt x="76255" y="82597"/>
                  </a:cubicBezTo>
                  <a:cubicBezTo>
                    <a:pt x="78372" y="67251"/>
                    <a:pt x="81547" y="-2070"/>
                    <a:pt x="82605" y="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6" name="フリーフォーム 1235">
              <a:extLst>
                <a:ext uri="{FF2B5EF4-FFF2-40B4-BE49-F238E27FC236}">
                  <a16:creationId xmlns:a16="http://schemas.microsoft.com/office/drawing/2014/main" id="{B50E3355-A626-3DF1-3158-EB8BB795AE86}"/>
                </a:ext>
              </a:extLst>
            </p:cNvPr>
            <p:cNvSpPr/>
            <p:nvPr/>
          </p:nvSpPr>
          <p:spPr>
            <a:xfrm>
              <a:off x="2412783" y="2950655"/>
              <a:ext cx="153206" cy="167222"/>
            </a:xfrm>
            <a:custGeom>
              <a:avLst/>
              <a:gdLst>
                <a:gd name="connsiteX0" fmla="*/ 217 w 153206"/>
                <a:gd name="connsiteY0" fmla="*/ 8445 h 167222"/>
                <a:gd name="connsiteX1" fmla="*/ 73242 w 153206"/>
                <a:gd name="connsiteY1" fmla="*/ 8445 h 167222"/>
                <a:gd name="connsiteX2" fmla="*/ 111342 w 153206"/>
                <a:gd name="connsiteY2" fmla="*/ 52895 h 167222"/>
                <a:gd name="connsiteX3" fmla="*/ 139917 w 153206"/>
                <a:gd name="connsiteY3" fmla="*/ 81470 h 167222"/>
                <a:gd name="connsiteX4" fmla="*/ 143092 w 153206"/>
                <a:gd name="connsiteY4" fmla="*/ 167195 h 167222"/>
                <a:gd name="connsiteX5" fmla="*/ 152617 w 153206"/>
                <a:gd name="connsiteY5" fmla="*/ 71945 h 167222"/>
                <a:gd name="connsiteX6" fmla="*/ 124042 w 153206"/>
                <a:gd name="connsiteY6" fmla="*/ 43370 h 167222"/>
                <a:gd name="connsiteX7" fmla="*/ 98642 w 153206"/>
                <a:gd name="connsiteY7" fmla="*/ 2095 h 167222"/>
                <a:gd name="connsiteX8" fmla="*/ 217 w 153206"/>
                <a:gd name="connsiteY8" fmla="*/ 8445 h 16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206" h="167222">
                  <a:moveTo>
                    <a:pt x="217" y="8445"/>
                  </a:moveTo>
                  <a:cubicBezTo>
                    <a:pt x="-4016" y="9503"/>
                    <a:pt x="54721" y="1037"/>
                    <a:pt x="73242" y="8445"/>
                  </a:cubicBezTo>
                  <a:cubicBezTo>
                    <a:pt x="91763" y="15853"/>
                    <a:pt x="100229" y="40724"/>
                    <a:pt x="111342" y="52895"/>
                  </a:cubicBezTo>
                  <a:cubicBezTo>
                    <a:pt x="122455" y="65066"/>
                    <a:pt x="134625" y="62420"/>
                    <a:pt x="139917" y="81470"/>
                  </a:cubicBezTo>
                  <a:cubicBezTo>
                    <a:pt x="145209" y="100520"/>
                    <a:pt x="140975" y="168783"/>
                    <a:pt x="143092" y="167195"/>
                  </a:cubicBezTo>
                  <a:cubicBezTo>
                    <a:pt x="145209" y="165607"/>
                    <a:pt x="155792" y="92583"/>
                    <a:pt x="152617" y="71945"/>
                  </a:cubicBezTo>
                  <a:cubicBezTo>
                    <a:pt x="149442" y="51308"/>
                    <a:pt x="133038" y="55012"/>
                    <a:pt x="124042" y="43370"/>
                  </a:cubicBezTo>
                  <a:cubicBezTo>
                    <a:pt x="115046" y="31728"/>
                    <a:pt x="115046" y="8974"/>
                    <a:pt x="98642" y="2095"/>
                  </a:cubicBezTo>
                  <a:cubicBezTo>
                    <a:pt x="82238" y="-4784"/>
                    <a:pt x="4450" y="7387"/>
                    <a:pt x="217" y="84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7" name="フリーフォーム 1236">
              <a:extLst>
                <a:ext uri="{FF2B5EF4-FFF2-40B4-BE49-F238E27FC236}">
                  <a16:creationId xmlns:a16="http://schemas.microsoft.com/office/drawing/2014/main" id="{F88AC0E0-6540-E81E-13E2-63BACF57DB52}"/>
                </a:ext>
              </a:extLst>
            </p:cNvPr>
            <p:cNvSpPr/>
            <p:nvPr/>
          </p:nvSpPr>
          <p:spPr>
            <a:xfrm>
              <a:off x="2593800" y="2762224"/>
              <a:ext cx="89122" cy="158793"/>
            </a:xfrm>
            <a:custGeom>
              <a:avLst/>
              <a:gdLst>
                <a:gd name="connsiteX0" fmla="*/ 89075 w 89122"/>
                <a:gd name="connsiteY0" fmla="*/ 26 h 158793"/>
                <a:gd name="connsiteX1" fmla="*/ 66850 w 89122"/>
                <a:gd name="connsiteY1" fmla="*/ 92101 h 158793"/>
                <a:gd name="connsiteX2" fmla="*/ 50975 w 89122"/>
                <a:gd name="connsiteY2" fmla="*/ 136551 h 158793"/>
                <a:gd name="connsiteX3" fmla="*/ 175 w 89122"/>
                <a:gd name="connsiteY3" fmla="*/ 158776 h 158793"/>
                <a:gd name="connsiteX4" fmla="*/ 35100 w 89122"/>
                <a:gd name="connsiteY4" fmla="*/ 133376 h 158793"/>
                <a:gd name="connsiteX5" fmla="*/ 57325 w 89122"/>
                <a:gd name="connsiteY5" fmla="*/ 114326 h 158793"/>
                <a:gd name="connsiteX6" fmla="*/ 60500 w 89122"/>
                <a:gd name="connsiteY6" fmla="*/ 82576 h 158793"/>
                <a:gd name="connsiteX7" fmla="*/ 89075 w 89122"/>
                <a:gd name="connsiteY7" fmla="*/ 26 h 158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122" h="158793">
                  <a:moveTo>
                    <a:pt x="89075" y="26"/>
                  </a:moveTo>
                  <a:cubicBezTo>
                    <a:pt x="90133" y="1614"/>
                    <a:pt x="73200" y="69347"/>
                    <a:pt x="66850" y="92101"/>
                  </a:cubicBezTo>
                  <a:cubicBezTo>
                    <a:pt x="60500" y="114855"/>
                    <a:pt x="62087" y="125439"/>
                    <a:pt x="50975" y="136551"/>
                  </a:cubicBezTo>
                  <a:cubicBezTo>
                    <a:pt x="39863" y="147663"/>
                    <a:pt x="2821" y="159305"/>
                    <a:pt x="175" y="158776"/>
                  </a:cubicBezTo>
                  <a:cubicBezTo>
                    <a:pt x="-2471" y="158247"/>
                    <a:pt x="25575" y="140784"/>
                    <a:pt x="35100" y="133376"/>
                  </a:cubicBezTo>
                  <a:cubicBezTo>
                    <a:pt x="44625" y="125968"/>
                    <a:pt x="53092" y="122793"/>
                    <a:pt x="57325" y="114326"/>
                  </a:cubicBezTo>
                  <a:cubicBezTo>
                    <a:pt x="61558" y="105859"/>
                    <a:pt x="56796" y="96863"/>
                    <a:pt x="60500" y="82576"/>
                  </a:cubicBezTo>
                  <a:cubicBezTo>
                    <a:pt x="64204" y="68289"/>
                    <a:pt x="88017" y="-1562"/>
                    <a:pt x="89075" y="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8" name="フリーフォーム 1237">
              <a:extLst>
                <a:ext uri="{FF2B5EF4-FFF2-40B4-BE49-F238E27FC236}">
                  <a16:creationId xmlns:a16="http://schemas.microsoft.com/office/drawing/2014/main" id="{28A902BA-1484-22DD-63E0-7690A707B85D}"/>
                </a:ext>
              </a:extLst>
            </p:cNvPr>
            <p:cNvSpPr/>
            <p:nvPr/>
          </p:nvSpPr>
          <p:spPr>
            <a:xfrm>
              <a:off x="2555830" y="2940156"/>
              <a:ext cx="67242" cy="307973"/>
            </a:xfrm>
            <a:custGeom>
              <a:avLst/>
              <a:gdLst>
                <a:gd name="connsiteX0" fmla="*/ 19095 w 67242"/>
                <a:gd name="connsiteY0" fmla="*/ 3069 h 307973"/>
                <a:gd name="connsiteX1" fmla="*/ 50845 w 67242"/>
                <a:gd name="connsiteY1" fmla="*/ 76094 h 307973"/>
                <a:gd name="connsiteX2" fmla="*/ 47670 w 67242"/>
                <a:gd name="connsiteY2" fmla="*/ 199919 h 307973"/>
                <a:gd name="connsiteX3" fmla="*/ 45 w 67242"/>
                <a:gd name="connsiteY3" fmla="*/ 307869 h 307973"/>
                <a:gd name="connsiteX4" fmla="*/ 57195 w 67242"/>
                <a:gd name="connsiteY4" fmla="*/ 218969 h 307973"/>
                <a:gd name="connsiteX5" fmla="*/ 66720 w 67242"/>
                <a:gd name="connsiteY5" fmla="*/ 177694 h 307973"/>
                <a:gd name="connsiteX6" fmla="*/ 19095 w 67242"/>
                <a:gd name="connsiteY6" fmla="*/ 3069 h 307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242" h="307973">
                  <a:moveTo>
                    <a:pt x="19095" y="3069"/>
                  </a:moveTo>
                  <a:cubicBezTo>
                    <a:pt x="16449" y="-13864"/>
                    <a:pt x="46082" y="43286"/>
                    <a:pt x="50845" y="76094"/>
                  </a:cubicBezTo>
                  <a:cubicBezTo>
                    <a:pt x="55608" y="108902"/>
                    <a:pt x="56137" y="161290"/>
                    <a:pt x="47670" y="199919"/>
                  </a:cubicBezTo>
                  <a:cubicBezTo>
                    <a:pt x="39203" y="238548"/>
                    <a:pt x="-1542" y="304694"/>
                    <a:pt x="45" y="307869"/>
                  </a:cubicBezTo>
                  <a:cubicBezTo>
                    <a:pt x="1632" y="311044"/>
                    <a:pt x="46083" y="240665"/>
                    <a:pt x="57195" y="218969"/>
                  </a:cubicBezTo>
                  <a:cubicBezTo>
                    <a:pt x="68307" y="197273"/>
                    <a:pt x="67778" y="208386"/>
                    <a:pt x="66720" y="177694"/>
                  </a:cubicBezTo>
                  <a:cubicBezTo>
                    <a:pt x="65662" y="147002"/>
                    <a:pt x="21741" y="20002"/>
                    <a:pt x="19095" y="30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9" name="フリーフォーム 1238">
              <a:extLst>
                <a:ext uri="{FF2B5EF4-FFF2-40B4-BE49-F238E27FC236}">
                  <a16:creationId xmlns:a16="http://schemas.microsoft.com/office/drawing/2014/main" id="{D79FAB3F-D779-1359-8017-C52439781ABD}"/>
                </a:ext>
              </a:extLst>
            </p:cNvPr>
            <p:cNvSpPr/>
            <p:nvPr/>
          </p:nvSpPr>
          <p:spPr>
            <a:xfrm>
              <a:off x="2371142" y="2882657"/>
              <a:ext cx="38710" cy="209962"/>
            </a:xfrm>
            <a:custGeom>
              <a:avLst/>
              <a:gdLst>
                <a:gd name="connsiteX0" fmla="*/ 22808 w 38710"/>
                <a:gd name="connsiteY0" fmla="*/ 243 h 209962"/>
                <a:gd name="connsiteX1" fmla="*/ 6933 w 38710"/>
                <a:gd name="connsiteY1" fmla="*/ 82793 h 209962"/>
                <a:gd name="connsiteX2" fmla="*/ 38683 w 38710"/>
                <a:gd name="connsiteY2" fmla="*/ 209793 h 209962"/>
                <a:gd name="connsiteX3" fmla="*/ 583 w 38710"/>
                <a:gd name="connsiteY3" fmla="*/ 108193 h 209962"/>
                <a:gd name="connsiteX4" fmla="*/ 22808 w 38710"/>
                <a:gd name="connsiteY4" fmla="*/ 243 h 209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710" h="209962">
                  <a:moveTo>
                    <a:pt x="22808" y="243"/>
                  </a:moveTo>
                  <a:cubicBezTo>
                    <a:pt x="23866" y="-3990"/>
                    <a:pt x="4287" y="47868"/>
                    <a:pt x="6933" y="82793"/>
                  </a:cubicBezTo>
                  <a:cubicBezTo>
                    <a:pt x="9579" y="117718"/>
                    <a:pt x="39741" y="205560"/>
                    <a:pt x="38683" y="209793"/>
                  </a:cubicBezTo>
                  <a:cubicBezTo>
                    <a:pt x="37625" y="214026"/>
                    <a:pt x="5345" y="137826"/>
                    <a:pt x="583" y="108193"/>
                  </a:cubicBezTo>
                  <a:cubicBezTo>
                    <a:pt x="-4179" y="78560"/>
                    <a:pt x="21750" y="4476"/>
                    <a:pt x="22808" y="2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0" name="フリーフォーム 1239">
              <a:extLst>
                <a:ext uri="{FF2B5EF4-FFF2-40B4-BE49-F238E27FC236}">
                  <a16:creationId xmlns:a16="http://schemas.microsoft.com/office/drawing/2014/main" id="{A0E8A06E-53BC-F8C1-A4F3-A942F99E8199}"/>
                </a:ext>
              </a:extLst>
            </p:cNvPr>
            <p:cNvSpPr/>
            <p:nvPr/>
          </p:nvSpPr>
          <p:spPr>
            <a:xfrm>
              <a:off x="2463627" y="3079601"/>
              <a:ext cx="99866" cy="197002"/>
            </a:xfrm>
            <a:custGeom>
              <a:avLst/>
              <a:gdLst>
                <a:gd name="connsiteX0" fmla="*/ 173 w 99866"/>
                <a:gd name="connsiteY0" fmla="*/ 149 h 197002"/>
                <a:gd name="connsiteX1" fmla="*/ 66848 w 99866"/>
                <a:gd name="connsiteY1" fmla="*/ 63649 h 197002"/>
                <a:gd name="connsiteX2" fmla="*/ 82723 w 99866"/>
                <a:gd name="connsiteY2" fmla="*/ 111274 h 197002"/>
                <a:gd name="connsiteX3" fmla="*/ 70023 w 99866"/>
                <a:gd name="connsiteY3" fmla="*/ 196999 h 197002"/>
                <a:gd name="connsiteX4" fmla="*/ 98598 w 99866"/>
                <a:gd name="connsiteY4" fmla="*/ 114449 h 197002"/>
                <a:gd name="connsiteX5" fmla="*/ 89073 w 99866"/>
                <a:gd name="connsiteY5" fmla="*/ 82699 h 197002"/>
                <a:gd name="connsiteX6" fmla="*/ 173 w 99866"/>
                <a:gd name="connsiteY6" fmla="*/ 149 h 19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866" h="197002">
                  <a:moveTo>
                    <a:pt x="173" y="149"/>
                  </a:moveTo>
                  <a:cubicBezTo>
                    <a:pt x="-3531" y="-3026"/>
                    <a:pt x="53090" y="45128"/>
                    <a:pt x="66848" y="63649"/>
                  </a:cubicBezTo>
                  <a:cubicBezTo>
                    <a:pt x="80606" y="82170"/>
                    <a:pt x="82194" y="89049"/>
                    <a:pt x="82723" y="111274"/>
                  </a:cubicBezTo>
                  <a:cubicBezTo>
                    <a:pt x="83252" y="133499"/>
                    <a:pt x="67377" y="196470"/>
                    <a:pt x="70023" y="196999"/>
                  </a:cubicBezTo>
                  <a:cubicBezTo>
                    <a:pt x="72669" y="197528"/>
                    <a:pt x="95423" y="133499"/>
                    <a:pt x="98598" y="114449"/>
                  </a:cubicBezTo>
                  <a:cubicBezTo>
                    <a:pt x="101773" y="95399"/>
                    <a:pt x="99127" y="98574"/>
                    <a:pt x="89073" y="82699"/>
                  </a:cubicBezTo>
                  <a:cubicBezTo>
                    <a:pt x="79019" y="66824"/>
                    <a:pt x="3877" y="3324"/>
                    <a:pt x="173" y="1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1" name="フリーフォーム 1240">
              <a:extLst>
                <a:ext uri="{FF2B5EF4-FFF2-40B4-BE49-F238E27FC236}">
                  <a16:creationId xmlns:a16="http://schemas.microsoft.com/office/drawing/2014/main" id="{DC65EEA6-283C-BE27-3213-3920FBA45353}"/>
                </a:ext>
              </a:extLst>
            </p:cNvPr>
            <p:cNvSpPr/>
            <p:nvPr/>
          </p:nvSpPr>
          <p:spPr>
            <a:xfrm>
              <a:off x="2419236" y="3082621"/>
              <a:ext cx="114601" cy="60633"/>
            </a:xfrm>
            <a:custGeom>
              <a:avLst/>
              <a:gdLst>
                <a:gd name="connsiteX0" fmla="*/ 114 w 114601"/>
                <a:gd name="connsiteY0" fmla="*/ 9829 h 60633"/>
                <a:gd name="connsiteX1" fmla="*/ 60439 w 114601"/>
                <a:gd name="connsiteY1" fmla="*/ 13004 h 60633"/>
                <a:gd name="connsiteX2" fmla="*/ 114414 w 114601"/>
                <a:gd name="connsiteY2" fmla="*/ 60629 h 60633"/>
                <a:gd name="connsiteX3" fmla="*/ 79489 w 114601"/>
                <a:gd name="connsiteY3" fmla="*/ 16179 h 60633"/>
                <a:gd name="connsiteX4" fmla="*/ 76314 w 114601"/>
                <a:gd name="connsiteY4" fmla="*/ 304 h 60633"/>
                <a:gd name="connsiteX5" fmla="*/ 114 w 114601"/>
                <a:gd name="connsiteY5" fmla="*/ 9829 h 60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601" h="60633">
                  <a:moveTo>
                    <a:pt x="114" y="9829"/>
                  </a:moveTo>
                  <a:cubicBezTo>
                    <a:pt x="-2532" y="11946"/>
                    <a:pt x="41389" y="4537"/>
                    <a:pt x="60439" y="13004"/>
                  </a:cubicBezTo>
                  <a:cubicBezTo>
                    <a:pt x="79489" y="21471"/>
                    <a:pt x="111239" y="60100"/>
                    <a:pt x="114414" y="60629"/>
                  </a:cubicBezTo>
                  <a:cubicBezTo>
                    <a:pt x="117589" y="61158"/>
                    <a:pt x="79489" y="16179"/>
                    <a:pt x="79489" y="16179"/>
                  </a:cubicBezTo>
                  <a:cubicBezTo>
                    <a:pt x="73139" y="6125"/>
                    <a:pt x="82664" y="2421"/>
                    <a:pt x="76314" y="304"/>
                  </a:cubicBezTo>
                  <a:cubicBezTo>
                    <a:pt x="69964" y="-1813"/>
                    <a:pt x="2760" y="7712"/>
                    <a:pt x="114" y="98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2" name="フリーフォーム 1241">
              <a:extLst>
                <a:ext uri="{FF2B5EF4-FFF2-40B4-BE49-F238E27FC236}">
                  <a16:creationId xmlns:a16="http://schemas.microsoft.com/office/drawing/2014/main" id="{2A2D61C7-924D-B202-3970-1AC1FE70457B}"/>
                </a:ext>
              </a:extLst>
            </p:cNvPr>
            <p:cNvSpPr/>
            <p:nvPr/>
          </p:nvSpPr>
          <p:spPr>
            <a:xfrm>
              <a:off x="2415018" y="3095367"/>
              <a:ext cx="121835" cy="183583"/>
            </a:xfrm>
            <a:custGeom>
              <a:avLst/>
              <a:gdLst>
                <a:gd name="connsiteX0" fmla="*/ 13857 w 121835"/>
                <a:gd name="connsiteY0" fmla="*/ 258 h 183583"/>
                <a:gd name="connsiteX1" fmla="*/ 1157 w 121835"/>
                <a:gd name="connsiteY1" fmla="*/ 54233 h 183583"/>
                <a:gd name="connsiteX2" fmla="*/ 48782 w 121835"/>
                <a:gd name="connsiteY2" fmla="*/ 124083 h 183583"/>
                <a:gd name="connsiteX3" fmla="*/ 39257 w 121835"/>
                <a:gd name="connsiteY3" fmla="*/ 114558 h 183583"/>
                <a:gd name="connsiteX4" fmla="*/ 80532 w 121835"/>
                <a:gd name="connsiteY4" fmla="*/ 181233 h 183583"/>
                <a:gd name="connsiteX5" fmla="*/ 121807 w 121835"/>
                <a:gd name="connsiteY5" fmla="*/ 168533 h 183583"/>
                <a:gd name="connsiteX6" fmla="*/ 74182 w 121835"/>
                <a:gd name="connsiteY6" fmla="*/ 168533 h 183583"/>
                <a:gd name="connsiteX7" fmla="*/ 36082 w 121835"/>
                <a:gd name="connsiteY7" fmla="*/ 139958 h 183583"/>
                <a:gd name="connsiteX8" fmla="*/ 4332 w 121835"/>
                <a:gd name="connsiteY8" fmla="*/ 76458 h 183583"/>
                <a:gd name="connsiteX9" fmla="*/ 13857 w 121835"/>
                <a:gd name="connsiteY9" fmla="*/ 258 h 183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35" h="183583">
                  <a:moveTo>
                    <a:pt x="13857" y="258"/>
                  </a:moveTo>
                  <a:cubicBezTo>
                    <a:pt x="13328" y="-3446"/>
                    <a:pt x="-4664" y="33596"/>
                    <a:pt x="1157" y="54233"/>
                  </a:cubicBezTo>
                  <a:cubicBezTo>
                    <a:pt x="6978" y="74870"/>
                    <a:pt x="42432" y="114029"/>
                    <a:pt x="48782" y="124083"/>
                  </a:cubicBezTo>
                  <a:cubicBezTo>
                    <a:pt x="55132" y="134137"/>
                    <a:pt x="33965" y="105033"/>
                    <a:pt x="39257" y="114558"/>
                  </a:cubicBezTo>
                  <a:cubicBezTo>
                    <a:pt x="44549" y="124083"/>
                    <a:pt x="66774" y="172237"/>
                    <a:pt x="80532" y="181233"/>
                  </a:cubicBezTo>
                  <a:cubicBezTo>
                    <a:pt x="94290" y="190229"/>
                    <a:pt x="122865" y="170650"/>
                    <a:pt x="121807" y="168533"/>
                  </a:cubicBezTo>
                  <a:cubicBezTo>
                    <a:pt x="120749" y="166416"/>
                    <a:pt x="88470" y="173296"/>
                    <a:pt x="74182" y="168533"/>
                  </a:cubicBezTo>
                  <a:cubicBezTo>
                    <a:pt x="59894" y="163770"/>
                    <a:pt x="47724" y="155304"/>
                    <a:pt x="36082" y="139958"/>
                  </a:cubicBezTo>
                  <a:cubicBezTo>
                    <a:pt x="24440" y="124612"/>
                    <a:pt x="9094" y="94450"/>
                    <a:pt x="4332" y="76458"/>
                  </a:cubicBezTo>
                  <a:cubicBezTo>
                    <a:pt x="-431" y="58466"/>
                    <a:pt x="14386" y="3962"/>
                    <a:pt x="13857" y="2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3" name="フリーフォーム 1242">
              <a:extLst>
                <a:ext uri="{FF2B5EF4-FFF2-40B4-BE49-F238E27FC236}">
                  <a16:creationId xmlns:a16="http://schemas.microsoft.com/office/drawing/2014/main" id="{CF68FA0B-4A89-C758-71D5-463FA0A02909}"/>
                </a:ext>
              </a:extLst>
            </p:cNvPr>
            <p:cNvSpPr/>
            <p:nvPr/>
          </p:nvSpPr>
          <p:spPr>
            <a:xfrm>
              <a:off x="2615476" y="2714556"/>
              <a:ext cx="143710" cy="206749"/>
            </a:xfrm>
            <a:custGeom>
              <a:avLst/>
              <a:gdLst>
                <a:gd name="connsiteX0" fmla="*/ 127724 w 143710"/>
                <a:gd name="connsiteY0" fmla="*/ 69 h 206749"/>
                <a:gd name="connsiteX1" fmla="*/ 143599 w 143710"/>
                <a:gd name="connsiteY1" fmla="*/ 95319 h 206749"/>
                <a:gd name="connsiteX2" fmla="*/ 118199 w 143710"/>
                <a:gd name="connsiteY2" fmla="*/ 146119 h 206749"/>
                <a:gd name="connsiteX3" fmla="*/ 86449 w 143710"/>
                <a:gd name="connsiteY3" fmla="*/ 193744 h 206749"/>
                <a:gd name="connsiteX4" fmla="*/ 724 w 143710"/>
                <a:gd name="connsiteY4" fmla="*/ 206444 h 206749"/>
                <a:gd name="connsiteX5" fmla="*/ 48349 w 143710"/>
                <a:gd name="connsiteY5" fmla="*/ 200094 h 206749"/>
                <a:gd name="connsiteX6" fmla="*/ 102324 w 143710"/>
                <a:gd name="connsiteY6" fmla="*/ 171519 h 206749"/>
                <a:gd name="connsiteX7" fmla="*/ 134074 w 143710"/>
                <a:gd name="connsiteY7" fmla="*/ 111194 h 206749"/>
                <a:gd name="connsiteX8" fmla="*/ 127724 w 143710"/>
                <a:gd name="connsiteY8" fmla="*/ 69 h 206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10" h="206749">
                  <a:moveTo>
                    <a:pt x="127724" y="69"/>
                  </a:moveTo>
                  <a:cubicBezTo>
                    <a:pt x="129312" y="-2577"/>
                    <a:pt x="145187" y="70977"/>
                    <a:pt x="143599" y="95319"/>
                  </a:cubicBezTo>
                  <a:cubicBezTo>
                    <a:pt x="142012" y="119661"/>
                    <a:pt x="127724" y="129715"/>
                    <a:pt x="118199" y="146119"/>
                  </a:cubicBezTo>
                  <a:cubicBezTo>
                    <a:pt x="108674" y="162523"/>
                    <a:pt x="106028" y="183690"/>
                    <a:pt x="86449" y="193744"/>
                  </a:cubicBezTo>
                  <a:cubicBezTo>
                    <a:pt x="66870" y="203798"/>
                    <a:pt x="7074" y="205386"/>
                    <a:pt x="724" y="206444"/>
                  </a:cubicBezTo>
                  <a:cubicBezTo>
                    <a:pt x="-5626" y="207502"/>
                    <a:pt x="31416" y="205915"/>
                    <a:pt x="48349" y="200094"/>
                  </a:cubicBezTo>
                  <a:cubicBezTo>
                    <a:pt x="65282" y="194273"/>
                    <a:pt x="88037" y="186336"/>
                    <a:pt x="102324" y="171519"/>
                  </a:cubicBezTo>
                  <a:cubicBezTo>
                    <a:pt x="116611" y="156702"/>
                    <a:pt x="127724" y="135006"/>
                    <a:pt x="134074" y="111194"/>
                  </a:cubicBezTo>
                  <a:cubicBezTo>
                    <a:pt x="140424" y="87382"/>
                    <a:pt x="126136" y="2715"/>
                    <a:pt x="127724" y="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4" name="フリーフォーム 1243">
              <a:extLst>
                <a:ext uri="{FF2B5EF4-FFF2-40B4-BE49-F238E27FC236}">
                  <a16:creationId xmlns:a16="http://schemas.microsoft.com/office/drawing/2014/main" id="{7B264109-C330-52CC-DC99-32BBF79AB44C}"/>
                </a:ext>
              </a:extLst>
            </p:cNvPr>
            <p:cNvSpPr/>
            <p:nvPr/>
          </p:nvSpPr>
          <p:spPr>
            <a:xfrm>
              <a:off x="2613025" y="2708039"/>
              <a:ext cx="190518" cy="218252"/>
            </a:xfrm>
            <a:custGeom>
              <a:avLst/>
              <a:gdLst>
                <a:gd name="connsiteX0" fmla="*/ 142875 w 190518"/>
                <a:gd name="connsiteY0" fmla="*/ 236 h 218252"/>
                <a:gd name="connsiteX1" fmla="*/ 168275 w 190518"/>
                <a:gd name="connsiteY1" fmla="*/ 105011 h 218252"/>
                <a:gd name="connsiteX2" fmla="*/ 168275 w 190518"/>
                <a:gd name="connsiteY2" fmla="*/ 149461 h 218252"/>
                <a:gd name="connsiteX3" fmla="*/ 127000 w 190518"/>
                <a:gd name="connsiteY3" fmla="*/ 200261 h 218252"/>
                <a:gd name="connsiteX4" fmla="*/ 73025 w 190518"/>
                <a:gd name="connsiteY4" fmla="*/ 216136 h 218252"/>
                <a:gd name="connsiteX5" fmla="*/ 0 w 190518"/>
                <a:gd name="connsiteY5" fmla="*/ 216136 h 218252"/>
                <a:gd name="connsiteX6" fmla="*/ 111125 w 190518"/>
                <a:gd name="connsiteY6" fmla="*/ 216136 h 218252"/>
                <a:gd name="connsiteX7" fmla="*/ 161925 w 190518"/>
                <a:gd name="connsiteY7" fmla="*/ 187561 h 218252"/>
                <a:gd name="connsiteX8" fmla="*/ 190500 w 190518"/>
                <a:gd name="connsiteY8" fmla="*/ 136761 h 218252"/>
                <a:gd name="connsiteX9" fmla="*/ 142875 w 190518"/>
                <a:gd name="connsiteY9" fmla="*/ 236 h 218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518" h="218252">
                  <a:moveTo>
                    <a:pt x="142875" y="236"/>
                  </a:moveTo>
                  <a:cubicBezTo>
                    <a:pt x="139171" y="-5056"/>
                    <a:pt x="164042" y="80140"/>
                    <a:pt x="168275" y="105011"/>
                  </a:cubicBezTo>
                  <a:cubicBezTo>
                    <a:pt x="172508" y="129882"/>
                    <a:pt x="175154" y="133586"/>
                    <a:pt x="168275" y="149461"/>
                  </a:cubicBezTo>
                  <a:cubicBezTo>
                    <a:pt x="161396" y="165336"/>
                    <a:pt x="142875" y="189149"/>
                    <a:pt x="127000" y="200261"/>
                  </a:cubicBezTo>
                  <a:cubicBezTo>
                    <a:pt x="111125" y="211374"/>
                    <a:pt x="94192" y="213490"/>
                    <a:pt x="73025" y="216136"/>
                  </a:cubicBezTo>
                  <a:cubicBezTo>
                    <a:pt x="51858" y="218782"/>
                    <a:pt x="0" y="216136"/>
                    <a:pt x="0" y="216136"/>
                  </a:cubicBezTo>
                  <a:cubicBezTo>
                    <a:pt x="6350" y="216136"/>
                    <a:pt x="84138" y="220898"/>
                    <a:pt x="111125" y="216136"/>
                  </a:cubicBezTo>
                  <a:cubicBezTo>
                    <a:pt x="138112" y="211374"/>
                    <a:pt x="148696" y="200790"/>
                    <a:pt x="161925" y="187561"/>
                  </a:cubicBezTo>
                  <a:cubicBezTo>
                    <a:pt x="175154" y="174332"/>
                    <a:pt x="189442" y="164278"/>
                    <a:pt x="190500" y="136761"/>
                  </a:cubicBezTo>
                  <a:cubicBezTo>
                    <a:pt x="191558" y="109244"/>
                    <a:pt x="146579" y="5528"/>
                    <a:pt x="142875" y="2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5" name="フリーフォーム 1244">
              <a:extLst>
                <a:ext uri="{FF2B5EF4-FFF2-40B4-BE49-F238E27FC236}">
                  <a16:creationId xmlns:a16="http://schemas.microsoft.com/office/drawing/2014/main" id="{738599C1-458E-1B7B-F066-6DDAEFFB277B}"/>
                </a:ext>
              </a:extLst>
            </p:cNvPr>
            <p:cNvSpPr/>
            <p:nvPr/>
          </p:nvSpPr>
          <p:spPr>
            <a:xfrm>
              <a:off x="2207610" y="2695302"/>
              <a:ext cx="72255" cy="497457"/>
            </a:xfrm>
            <a:custGeom>
              <a:avLst/>
              <a:gdLst>
                <a:gd name="connsiteX0" fmla="*/ 68865 w 72255"/>
                <a:gd name="connsiteY0" fmla="*/ 273 h 497457"/>
                <a:gd name="connsiteX1" fmla="*/ 14890 w 72255"/>
                <a:gd name="connsiteY1" fmla="*/ 98698 h 497457"/>
                <a:gd name="connsiteX2" fmla="*/ 24415 w 72255"/>
                <a:gd name="connsiteY2" fmla="*/ 184423 h 497457"/>
                <a:gd name="connsiteX3" fmla="*/ 11715 w 72255"/>
                <a:gd name="connsiteY3" fmla="*/ 397148 h 497457"/>
                <a:gd name="connsiteX4" fmla="*/ 72040 w 72255"/>
                <a:gd name="connsiteY4" fmla="*/ 492398 h 497457"/>
                <a:gd name="connsiteX5" fmla="*/ 30765 w 72255"/>
                <a:gd name="connsiteY5" fmla="*/ 476523 h 497457"/>
                <a:gd name="connsiteX6" fmla="*/ 2190 w 72255"/>
                <a:gd name="connsiteY6" fmla="*/ 409848 h 497457"/>
                <a:gd name="connsiteX7" fmla="*/ 8540 w 72255"/>
                <a:gd name="connsiteY7" fmla="*/ 184423 h 497457"/>
                <a:gd name="connsiteX8" fmla="*/ 2190 w 72255"/>
                <a:gd name="connsiteY8" fmla="*/ 130448 h 497457"/>
                <a:gd name="connsiteX9" fmla="*/ 68865 w 72255"/>
                <a:gd name="connsiteY9" fmla="*/ 273 h 497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255" h="497457">
                  <a:moveTo>
                    <a:pt x="68865" y="273"/>
                  </a:moveTo>
                  <a:cubicBezTo>
                    <a:pt x="70982" y="-5019"/>
                    <a:pt x="22298" y="68006"/>
                    <a:pt x="14890" y="98698"/>
                  </a:cubicBezTo>
                  <a:cubicBezTo>
                    <a:pt x="7482" y="129390"/>
                    <a:pt x="24944" y="134681"/>
                    <a:pt x="24415" y="184423"/>
                  </a:cubicBezTo>
                  <a:cubicBezTo>
                    <a:pt x="23886" y="234165"/>
                    <a:pt x="3777" y="345819"/>
                    <a:pt x="11715" y="397148"/>
                  </a:cubicBezTo>
                  <a:cubicBezTo>
                    <a:pt x="19652" y="448477"/>
                    <a:pt x="68865" y="479169"/>
                    <a:pt x="72040" y="492398"/>
                  </a:cubicBezTo>
                  <a:cubicBezTo>
                    <a:pt x="75215" y="505627"/>
                    <a:pt x="42407" y="490281"/>
                    <a:pt x="30765" y="476523"/>
                  </a:cubicBezTo>
                  <a:cubicBezTo>
                    <a:pt x="19123" y="462765"/>
                    <a:pt x="5894" y="458531"/>
                    <a:pt x="2190" y="409848"/>
                  </a:cubicBezTo>
                  <a:cubicBezTo>
                    <a:pt x="-1514" y="361165"/>
                    <a:pt x="8540" y="230990"/>
                    <a:pt x="8540" y="184423"/>
                  </a:cubicBezTo>
                  <a:cubicBezTo>
                    <a:pt x="8540" y="137856"/>
                    <a:pt x="-5218" y="156906"/>
                    <a:pt x="2190" y="130448"/>
                  </a:cubicBezTo>
                  <a:cubicBezTo>
                    <a:pt x="9598" y="103990"/>
                    <a:pt x="66748" y="5565"/>
                    <a:pt x="68865" y="2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6" name="フリーフォーム 1245">
              <a:extLst>
                <a:ext uri="{FF2B5EF4-FFF2-40B4-BE49-F238E27FC236}">
                  <a16:creationId xmlns:a16="http://schemas.microsoft.com/office/drawing/2014/main" id="{7921358D-4496-77EB-9D6C-A64D68A1FF77}"/>
                </a:ext>
              </a:extLst>
            </p:cNvPr>
            <p:cNvSpPr/>
            <p:nvPr/>
          </p:nvSpPr>
          <p:spPr>
            <a:xfrm>
              <a:off x="2266717" y="2682770"/>
              <a:ext cx="166153" cy="47751"/>
            </a:xfrm>
            <a:custGeom>
              <a:avLst/>
              <a:gdLst>
                <a:gd name="connsiteX0" fmla="*/ 233 w 166153"/>
                <a:gd name="connsiteY0" fmla="*/ 15980 h 47751"/>
                <a:gd name="connsiteX1" fmla="*/ 92308 w 166153"/>
                <a:gd name="connsiteY1" fmla="*/ 3280 h 47751"/>
                <a:gd name="connsiteX2" fmla="*/ 165333 w 166153"/>
                <a:gd name="connsiteY2" fmla="*/ 47730 h 47751"/>
                <a:gd name="connsiteX3" fmla="*/ 133583 w 166153"/>
                <a:gd name="connsiteY3" fmla="*/ 9630 h 47751"/>
                <a:gd name="connsiteX4" fmla="*/ 120883 w 166153"/>
                <a:gd name="connsiteY4" fmla="*/ 105 h 47751"/>
                <a:gd name="connsiteX5" fmla="*/ 233 w 166153"/>
                <a:gd name="connsiteY5" fmla="*/ 15980 h 47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153" h="47751">
                  <a:moveTo>
                    <a:pt x="233" y="15980"/>
                  </a:moveTo>
                  <a:cubicBezTo>
                    <a:pt x="-4530" y="16509"/>
                    <a:pt x="64791" y="-2012"/>
                    <a:pt x="92308" y="3280"/>
                  </a:cubicBezTo>
                  <a:cubicBezTo>
                    <a:pt x="119825" y="8572"/>
                    <a:pt x="158454" y="46672"/>
                    <a:pt x="165333" y="47730"/>
                  </a:cubicBezTo>
                  <a:cubicBezTo>
                    <a:pt x="172212" y="48788"/>
                    <a:pt x="133583" y="9630"/>
                    <a:pt x="133583" y="9630"/>
                  </a:cubicBezTo>
                  <a:cubicBezTo>
                    <a:pt x="126175" y="1692"/>
                    <a:pt x="137816" y="1692"/>
                    <a:pt x="120883" y="105"/>
                  </a:cubicBezTo>
                  <a:cubicBezTo>
                    <a:pt x="103950" y="-1483"/>
                    <a:pt x="4996" y="15451"/>
                    <a:pt x="233" y="159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7" name="フリーフォーム 1246">
              <a:extLst>
                <a:ext uri="{FF2B5EF4-FFF2-40B4-BE49-F238E27FC236}">
                  <a16:creationId xmlns:a16="http://schemas.microsoft.com/office/drawing/2014/main" id="{061E15D1-BEDB-43AB-7E24-7FEF961FA1F9}"/>
                </a:ext>
              </a:extLst>
            </p:cNvPr>
            <p:cNvSpPr/>
            <p:nvPr/>
          </p:nvSpPr>
          <p:spPr>
            <a:xfrm>
              <a:off x="2260597" y="2742969"/>
              <a:ext cx="121259" cy="28933"/>
            </a:xfrm>
            <a:custGeom>
              <a:avLst/>
              <a:gdLst>
                <a:gd name="connsiteX0" fmla="*/ 3 w 121259"/>
                <a:gd name="connsiteY0" fmla="*/ 25631 h 28933"/>
                <a:gd name="connsiteX1" fmla="*/ 73028 w 121259"/>
                <a:gd name="connsiteY1" fmla="*/ 16106 h 28933"/>
                <a:gd name="connsiteX2" fmla="*/ 120653 w 121259"/>
                <a:gd name="connsiteY2" fmla="*/ 28806 h 28933"/>
                <a:gd name="connsiteX3" fmla="*/ 98428 w 121259"/>
                <a:gd name="connsiteY3" fmla="*/ 6581 h 28933"/>
                <a:gd name="connsiteX4" fmla="*/ 76203 w 121259"/>
                <a:gd name="connsiteY4" fmla="*/ 231 h 28933"/>
                <a:gd name="connsiteX5" fmla="*/ 3 w 121259"/>
                <a:gd name="connsiteY5" fmla="*/ 25631 h 28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259" h="28933">
                  <a:moveTo>
                    <a:pt x="3" y="25631"/>
                  </a:moveTo>
                  <a:cubicBezTo>
                    <a:pt x="-526" y="28277"/>
                    <a:pt x="52920" y="15577"/>
                    <a:pt x="73028" y="16106"/>
                  </a:cubicBezTo>
                  <a:cubicBezTo>
                    <a:pt x="93136" y="16635"/>
                    <a:pt x="116420" y="30393"/>
                    <a:pt x="120653" y="28806"/>
                  </a:cubicBezTo>
                  <a:cubicBezTo>
                    <a:pt x="124886" y="27219"/>
                    <a:pt x="105836" y="11343"/>
                    <a:pt x="98428" y="6581"/>
                  </a:cubicBezTo>
                  <a:cubicBezTo>
                    <a:pt x="91020" y="1818"/>
                    <a:pt x="86257" y="-827"/>
                    <a:pt x="76203" y="231"/>
                  </a:cubicBezTo>
                  <a:cubicBezTo>
                    <a:pt x="66149" y="1289"/>
                    <a:pt x="532" y="22985"/>
                    <a:pt x="3" y="256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8" name="フリーフォーム 1247">
              <a:extLst>
                <a:ext uri="{FF2B5EF4-FFF2-40B4-BE49-F238E27FC236}">
                  <a16:creationId xmlns:a16="http://schemas.microsoft.com/office/drawing/2014/main" id="{E9B919C0-7BEE-1E39-3A04-B2188BBD08EB}"/>
                </a:ext>
              </a:extLst>
            </p:cNvPr>
            <p:cNvSpPr/>
            <p:nvPr/>
          </p:nvSpPr>
          <p:spPr>
            <a:xfrm>
              <a:off x="2328791" y="2739766"/>
              <a:ext cx="96909" cy="416303"/>
            </a:xfrm>
            <a:custGeom>
              <a:avLst/>
              <a:gdLst>
                <a:gd name="connsiteX0" fmla="*/ 96909 w 96909"/>
                <a:gd name="connsiteY0" fmla="*/ 259 h 416303"/>
                <a:gd name="connsiteX1" fmla="*/ 33409 w 96909"/>
                <a:gd name="connsiteY1" fmla="*/ 159009 h 416303"/>
                <a:gd name="connsiteX2" fmla="*/ 14359 w 96909"/>
                <a:gd name="connsiteY2" fmla="*/ 228859 h 416303"/>
                <a:gd name="connsiteX3" fmla="*/ 23884 w 96909"/>
                <a:gd name="connsiteY3" fmla="*/ 305059 h 416303"/>
                <a:gd name="connsiteX4" fmla="*/ 52459 w 96909"/>
                <a:gd name="connsiteY4" fmla="*/ 416184 h 416303"/>
                <a:gd name="connsiteX5" fmla="*/ 4834 w 96909"/>
                <a:gd name="connsiteY5" fmla="*/ 282834 h 416303"/>
                <a:gd name="connsiteX6" fmla="*/ 4834 w 96909"/>
                <a:gd name="connsiteY6" fmla="*/ 228859 h 416303"/>
                <a:gd name="connsiteX7" fmla="*/ 33409 w 96909"/>
                <a:gd name="connsiteY7" fmla="*/ 124084 h 416303"/>
                <a:gd name="connsiteX8" fmla="*/ 96909 w 96909"/>
                <a:gd name="connsiteY8" fmla="*/ 259 h 41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09" h="416303">
                  <a:moveTo>
                    <a:pt x="96909" y="259"/>
                  </a:moveTo>
                  <a:cubicBezTo>
                    <a:pt x="96909" y="6080"/>
                    <a:pt x="47167" y="120909"/>
                    <a:pt x="33409" y="159009"/>
                  </a:cubicBezTo>
                  <a:cubicBezTo>
                    <a:pt x="19651" y="197109"/>
                    <a:pt x="15946" y="204517"/>
                    <a:pt x="14359" y="228859"/>
                  </a:cubicBezTo>
                  <a:cubicBezTo>
                    <a:pt x="12771" y="253201"/>
                    <a:pt x="17534" y="273838"/>
                    <a:pt x="23884" y="305059"/>
                  </a:cubicBezTo>
                  <a:cubicBezTo>
                    <a:pt x="30234" y="336280"/>
                    <a:pt x="55634" y="419888"/>
                    <a:pt x="52459" y="416184"/>
                  </a:cubicBezTo>
                  <a:cubicBezTo>
                    <a:pt x="49284" y="412480"/>
                    <a:pt x="12771" y="314055"/>
                    <a:pt x="4834" y="282834"/>
                  </a:cubicBezTo>
                  <a:cubicBezTo>
                    <a:pt x="-3103" y="251613"/>
                    <a:pt x="72" y="255317"/>
                    <a:pt x="4834" y="228859"/>
                  </a:cubicBezTo>
                  <a:cubicBezTo>
                    <a:pt x="9596" y="202401"/>
                    <a:pt x="19122" y="160067"/>
                    <a:pt x="33409" y="124084"/>
                  </a:cubicBezTo>
                  <a:cubicBezTo>
                    <a:pt x="47696" y="88101"/>
                    <a:pt x="96909" y="-5562"/>
                    <a:pt x="96909" y="2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9" name="フリーフォーム 1248">
              <a:extLst>
                <a:ext uri="{FF2B5EF4-FFF2-40B4-BE49-F238E27FC236}">
                  <a16:creationId xmlns:a16="http://schemas.microsoft.com/office/drawing/2014/main" id="{0FAD5E11-65F1-B1A4-3074-8B2C8CD3C199}"/>
                </a:ext>
              </a:extLst>
            </p:cNvPr>
            <p:cNvSpPr/>
            <p:nvPr/>
          </p:nvSpPr>
          <p:spPr>
            <a:xfrm>
              <a:off x="2275706" y="3190690"/>
              <a:ext cx="18843" cy="89874"/>
            </a:xfrm>
            <a:custGeom>
              <a:avLst/>
              <a:gdLst>
                <a:gd name="connsiteX0" fmla="*/ 769 w 18843"/>
                <a:gd name="connsiteY0" fmla="*/ 185 h 89874"/>
                <a:gd name="connsiteX1" fmla="*/ 3944 w 18843"/>
                <a:gd name="connsiteY1" fmla="*/ 63685 h 89874"/>
                <a:gd name="connsiteX2" fmla="*/ 16644 w 18843"/>
                <a:gd name="connsiteY2" fmla="*/ 85910 h 89874"/>
                <a:gd name="connsiteX3" fmla="*/ 769 w 18843"/>
                <a:gd name="connsiteY3" fmla="*/ 185 h 89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43" h="89874">
                  <a:moveTo>
                    <a:pt x="769" y="185"/>
                  </a:moveTo>
                  <a:cubicBezTo>
                    <a:pt x="-1348" y="-3519"/>
                    <a:pt x="1298" y="49398"/>
                    <a:pt x="3944" y="63685"/>
                  </a:cubicBezTo>
                  <a:cubicBezTo>
                    <a:pt x="6590" y="77972"/>
                    <a:pt x="25111" y="98610"/>
                    <a:pt x="16644" y="85910"/>
                  </a:cubicBezTo>
                  <a:cubicBezTo>
                    <a:pt x="8177" y="73210"/>
                    <a:pt x="2886" y="3889"/>
                    <a:pt x="769" y="1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0" name="フリーフォーム 1249">
              <a:extLst>
                <a:ext uri="{FF2B5EF4-FFF2-40B4-BE49-F238E27FC236}">
                  <a16:creationId xmlns:a16="http://schemas.microsoft.com/office/drawing/2014/main" id="{84C66EAA-61C2-7209-67E2-8E1DDE55B588}"/>
                </a:ext>
              </a:extLst>
            </p:cNvPr>
            <p:cNvSpPr/>
            <p:nvPr/>
          </p:nvSpPr>
          <p:spPr>
            <a:xfrm>
              <a:off x="2378052" y="3159094"/>
              <a:ext cx="16134" cy="117592"/>
            </a:xfrm>
            <a:custGeom>
              <a:avLst/>
              <a:gdLst>
                <a:gd name="connsiteX0" fmla="*/ 15898 w 16134"/>
                <a:gd name="connsiteY0" fmla="*/ 31 h 117592"/>
                <a:gd name="connsiteX1" fmla="*/ 9548 w 16134"/>
                <a:gd name="connsiteY1" fmla="*/ 76231 h 117592"/>
                <a:gd name="connsiteX2" fmla="*/ 9548 w 16134"/>
                <a:gd name="connsiteY2" fmla="*/ 117506 h 117592"/>
                <a:gd name="connsiteX3" fmla="*/ 23 w 16134"/>
                <a:gd name="connsiteY3" fmla="*/ 85756 h 117592"/>
                <a:gd name="connsiteX4" fmla="*/ 15898 w 16134"/>
                <a:gd name="connsiteY4" fmla="*/ 31 h 117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34" h="117592">
                  <a:moveTo>
                    <a:pt x="15898" y="31"/>
                  </a:moveTo>
                  <a:cubicBezTo>
                    <a:pt x="17485" y="-1556"/>
                    <a:pt x="10606" y="56652"/>
                    <a:pt x="9548" y="76231"/>
                  </a:cubicBezTo>
                  <a:cubicBezTo>
                    <a:pt x="8490" y="95810"/>
                    <a:pt x="11135" y="115919"/>
                    <a:pt x="9548" y="117506"/>
                  </a:cubicBezTo>
                  <a:cubicBezTo>
                    <a:pt x="7961" y="119093"/>
                    <a:pt x="-506" y="98456"/>
                    <a:pt x="23" y="85756"/>
                  </a:cubicBezTo>
                  <a:cubicBezTo>
                    <a:pt x="552" y="73056"/>
                    <a:pt x="14311" y="1618"/>
                    <a:pt x="15898" y="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1" name="フリーフォーム 1250">
              <a:extLst>
                <a:ext uri="{FF2B5EF4-FFF2-40B4-BE49-F238E27FC236}">
                  <a16:creationId xmlns:a16="http://schemas.microsoft.com/office/drawing/2014/main" id="{D688D847-6588-E18B-F624-8D89A0492457}"/>
                </a:ext>
              </a:extLst>
            </p:cNvPr>
            <p:cNvSpPr/>
            <p:nvPr/>
          </p:nvSpPr>
          <p:spPr>
            <a:xfrm>
              <a:off x="2301863" y="3162196"/>
              <a:ext cx="84915" cy="49263"/>
            </a:xfrm>
            <a:custGeom>
              <a:avLst/>
              <a:gdLst>
                <a:gd name="connsiteX0" fmla="*/ 12 w 84915"/>
                <a:gd name="connsiteY0" fmla="*/ 104 h 49263"/>
                <a:gd name="connsiteX1" fmla="*/ 79387 w 84915"/>
                <a:gd name="connsiteY1" fmla="*/ 47729 h 49263"/>
                <a:gd name="connsiteX2" fmla="*/ 73037 w 84915"/>
                <a:gd name="connsiteY2" fmla="*/ 35029 h 49263"/>
                <a:gd name="connsiteX3" fmla="*/ 12 w 84915"/>
                <a:gd name="connsiteY3" fmla="*/ 104 h 49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915" h="49263">
                  <a:moveTo>
                    <a:pt x="12" y="104"/>
                  </a:moveTo>
                  <a:cubicBezTo>
                    <a:pt x="1070" y="2221"/>
                    <a:pt x="79387" y="47729"/>
                    <a:pt x="79387" y="47729"/>
                  </a:cubicBezTo>
                  <a:cubicBezTo>
                    <a:pt x="91558" y="53550"/>
                    <a:pt x="80974" y="41379"/>
                    <a:pt x="73037" y="35029"/>
                  </a:cubicBezTo>
                  <a:cubicBezTo>
                    <a:pt x="65100" y="28679"/>
                    <a:pt x="-1046" y="-2013"/>
                    <a:pt x="12" y="1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2" name="フリーフォーム 1251">
              <a:extLst>
                <a:ext uri="{FF2B5EF4-FFF2-40B4-BE49-F238E27FC236}">
                  <a16:creationId xmlns:a16="http://schemas.microsoft.com/office/drawing/2014/main" id="{B00B6DA1-9595-A51F-9836-4A9435146B5F}"/>
                </a:ext>
              </a:extLst>
            </p:cNvPr>
            <p:cNvSpPr/>
            <p:nvPr/>
          </p:nvSpPr>
          <p:spPr>
            <a:xfrm>
              <a:off x="2304741" y="3260346"/>
              <a:ext cx="118026" cy="140082"/>
            </a:xfrm>
            <a:custGeom>
              <a:avLst/>
              <a:gdLst>
                <a:gd name="connsiteX0" fmla="*/ 309 w 118026"/>
                <a:gd name="connsiteY0" fmla="*/ 379 h 140082"/>
                <a:gd name="connsiteX1" fmla="*/ 76509 w 118026"/>
                <a:gd name="connsiteY1" fmla="*/ 25779 h 140082"/>
                <a:gd name="connsiteX2" fmla="*/ 105084 w 118026"/>
                <a:gd name="connsiteY2" fmla="*/ 67054 h 140082"/>
                <a:gd name="connsiteX3" fmla="*/ 108259 w 118026"/>
                <a:gd name="connsiteY3" fmla="*/ 140079 h 140082"/>
                <a:gd name="connsiteX4" fmla="*/ 117784 w 118026"/>
                <a:gd name="connsiteY4" fmla="*/ 63879 h 140082"/>
                <a:gd name="connsiteX5" fmla="*/ 108259 w 118026"/>
                <a:gd name="connsiteY5" fmla="*/ 44829 h 140082"/>
                <a:gd name="connsiteX6" fmla="*/ 309 w 118026"/>
                <a:gd name="connsiteY6" fmla="*/ 379 h 140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026" h="140082">
                  <a:moveTo>
                    <a:pt x="309" y="379"/>
                  </a:moveTo>
                  <a:cubicBezTo>
                    <a:pt x="-4983" y="-2796"/>
                    <a:pt x="59047" y="14667"/>
                    <a:pt x="76509" y="25779"/>
                  </a:cubicBezTo>
                  <a:cubicBezTo>
                    <a:pt x="93971" y="36891"/>
                    <a:pt x="99792" y="48004"/>
                    <a:pt x="105084" y="67054"/>
                  </a:cubicBezTo>
                  <a:cubicBezTo>
                    <a:pt x="110376" y="86104"/>
                    <a:pt x="106142" y="140608"/>
                    <a:pt x="108259" y="140079"/>
                  </a:cubicBezTo>
                  <a:cubicBezTo>
                    <a:pt x="110376" y="139550"/>
                    <a:pt x="117784" y="63879"/>
                    <a:pt x="117784" y="63879"/>
                  </a:cubicBezTo>
                  <a:cubicBezTo>
                    <a:pt x="117784" y="48004"/>
                    <a:pt x="120430" y="54354"/>
                    <a:pt x="108259" y="44829"/>
                  </a:cubicBezTo>
                  <a:cubicBezTo>
                    <a:pt x="96088" y="35304"/>
                    <a:pt x="5601" y="3554"/>
                    <a:pt x="309" y="3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3" name="フリーフォーム 1252">
              <a:extLst>
                <a:ext uri="{FF2B5EF4-FFF2-40B4-BE49-F238E27FC236}">
                  <a16:creationId xmlns:a16="http://schemas.microsoft.com/office/drawing/2014/main" id="{7F618C93-2F00-FE9F-60BA-6EAD718493F8}"/>
                </a:ext>
              </a:extLst>
            </p:cNvPr>
            <p:cNvSpPr/>
            <p:nvPr/>
          </p:nvSpPr>
          <p:spPr>
            <a:xfrm>
              <a:off x="2298643" y="3282920"/>
              <a:ext cx="109153" cy="113599"/>
            </a:xfrm>
            <a:custGeom>
              <a:avLst/>
              <a:gdLst>
                <a:gd name="connsiteX0" fmla="*/ 57 w 109153"/>
                <a:gd name="connsiteY0" fmla="*/ 30 h 113599"/>
                <a:gd name="connsiteX1" fmla="*/ 50857 w 109153"/>
                <a:gd name="connsiteY1" fmla="*/ 76230 h 113599"/>
                <a:gd name="connsiteX2" fmla="*/ 73082 w 109153"/>
                <a:gd name="connsiteY2" fmla="*/ 104805 h 113599"/>
                <a:gd name="connsiteX3" fmla="*/ 108007 w 109153"/>
                <a:gd name="connsiteY3" fmla="*/ 98455 h 113599"/>
                <a:gd name="connsiteX4" fmla="*/ 98482 w 109153"/>
                <a:gd name="connsiteY4" fmla="*/ 111155 h 113599"/>
                <a:gd name="connsiteX5" fmla="*/ 76257 w 109153"/>
                <a:gd name="connsiteY5" fmla="*/ 111155 h 113599"/>
                <a:gd name="connsiteX6" fmla="*/ 41332 w 109153"/>
                <a:gd name="connsiteY6" fmla="*/ 85755 h 113599"/>
                <a:gd name="connsiteX7" fmla="*/ 57 w 109153"/>
                <a:gd name="connsiteY7" fmla="*/ 30 h 11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153" h="113599">
                  <a:moveTo>
                    <a:pt x="57" y="30"/>
                  </a:moveTo>
                  <a:cubicBezTo>
                    <a:pt x="1644" y="-1557"/>
                    <a:pt x="38686" y="58768"/>
                    <a:pt x="50857" y="76230"/>
                  </a:cubicBezTo>
                  <a:cubicBezTo>
                    <a:pt x="63028" y="93692"/>
                    <a:pt x="63557" y="101101"/>
                    <a:pt x="73082" y="104805"/>
                  </a:cubicBezTo>
                  <a:cubicBezTo>
                    <a:pt x="82607" y="108509"/>
                    <a:pt x="108007" y="98455"/>
                    <a:pt x="108007" y="98455"/>
                  </a:cubicBezTo>
                  <a:cubicBezTo>
                    <a:pt x="112240" y="99513"/>
                    <a:pt x="103774" y="109038"/>
                    <a:pt x="98482" y="111155"/>
                  </a:cubicBezTo>
                  <a:cubicBezTo>
                    <a:pt x="93190" y="113272"/>
                    <a:pt x="85782" y="115388"/>
                    <a:pt x="76257" y="111155"/>
                  </a:cubicBezTo>
                  <a:cubicBezTo>
                    <a:pt x="66732" y="106922"/>
                    <a:pt x="52445" y="99513"/>
                    <a:pt x="41332" y="85755"/>
                  </a:cubicBezTo>
                  <a:cubicBezTo>
                    <a:pt x="30219" y="71997"/>
                    <a:pt x="-1530" y="1617"/>
                    <a:pt x="57" y="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4" name="フリーフォーム 1253">
              <a:extLst>
                <a:ext uri="{FF2B5EF4-FFF2-40B4-BE49-F238E27FC236}">
                  <a16:creationId xmlns:a16="http://schemas.microsoft.com/office/drawing/2014/main" id="{35988E86-A4FB-40B2-75BF-B415C1D131DD}"/>
                </a:ext>
              </a:extLst>
            </p:cNvPr>
            <p:cNvSpPr/>
            <p:nvPr/>
          </p:nvSpPr>
          <p:spPr>
            <a:xfrm>
              <a:off x="2409726" y="3203566"/>
              <a:ext cx="44721" cy="165247"/>
            </a:xfrm>
            <a:custGeom>
              <a:avLst/>
              <a:gdLst>
                <a:gd name="connsiteX0" fmla="*/ 99 w 44721"/>
                <a:gd name="connsiteY0" fmla="*/ 9 h 165247"/>
                <a:gd name="connsiteX1" fmla="*/ 44549 w 44721"/>
                <a:gd name="connsiteY1" fmla="*/ 104784 h 165247"/>
                <a:gd name="connsiteX2" fmla="*/ 15974 w 44721"/>
                <a:gd name="connsiteY2" fmla="*/ 165109 h 165247"/>
                <a:gd name="connsiteX3" fmla="*/ 28674 w 44721"/>
                <a:gd name="connsiteY3" fmla="*/ 120659 h 165247"/>
                <a:gd name="connsiteX4" fmla="*/ 31849 w 44721"/>
                <a:gd name="connsiteY4" fmla="*/ 98434 h 165247"/>
                <a:gd name="connsiteX5" fmla="*/ 99 w 44721"/>
                <a:gd name="connsiteY5" fmla="*/ 9 h 165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21" h="165247">
                  <a:moveTo>
                    <a:pt x="99" y="9"/>
                  </a:moveTo>
                  <a:cubicBezTo>
                    <a:pt x="2216" y="1067"/>
                    <a:pt x="41903" y="77267"/>
                    <a:pt x="44549" y="104784"/>
                  </a:cubicBezTo>
                  <a:cubicBezTo>
                    <a:pt x="47195" y="132301"/>
                    <a:pt x="18620" y="162463"/>
                    <a:pt x="15974" y="165109"/>
                  </a:cubicBezTo>
                  <a:cubicBezTo>
                    <a:pt x="13328" y="167755"/>
                    <a:pt x="26028" y="131772"/>
                    <a:pt x="28674" y="120659"/>
                  </a:cubicBezTo>
                  <a:cubicBezTo>
                    <a:pt x="31320" y="109546"/>
                    <a:pt x="33436" y="112721"/>
                    <a:pt x="31849" y="98434"/>
                  </a:cubicBezTo>
                  <a:cubicBezTo>
                    <a:pt x="30262" y="84147"/>
                    <a:pt x="-2018" y="-1049"/>
                    <a:pt x="99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5" name="フリーフォーム 1254">
              <a:extLst>
                <a:ext uri="{FF2B5EF4-FFF2-40B4-BE49-F238E27FC236}">
                  <a16:creationId xmlns:a16="http://schemas.microsoft.com/office/drawing/2014/main" id="{342EEFDA-A1D1-EB42-E3D9-F9643FE2B448}"/>
                </a:ext>
              </a:extLst>
            </p:cNvPr>
            <p:cNvSpPr/>
            <p:nvPr/>
          </p:nvSpPr>
          <p:spPr>
            <a:xfrm>
              <a:off x="2254154" y="2814867"/>
              <a:ext cx="16016" cy="220817"/>
            </a:xfrm>
            <a:custGeom>
              <a:avLst/>
              <a:gdLst>
                <a:gd name="connsiteX0" fmla="*/ 9621 w 16016"/>
                <a:gd name="connsiteY0" fmla="*/ 1358 h 220817"/>
                <a:gd name="connsiteX1" fmla="*/ 96 w 16016"/>
                <a:gd name="connsiteY1" fmla="*/ 217258 h 220817"/>
                <a:gd name="connsiteX2" fmla="*/ 15971 w 16016"/>
                <a:gd name="connsiteY2" fmla="*/ 128358 h 220817"/>
                <a:gd name="connsiteX3" fmla="*/ 9621 w 16016"/>
                <a:gd name="connsiteY3" fmla="*/ 1358 h 22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6" h="220817">
                  <a:moveTo>
                    <a:pt x="9621" y="1358"/>
                  </a:moveTo>
                  <a:cubicBezTo>
                    <a:pt x="6975" y="16175"/>
                    <a:pt x="-962" y="196091"/>
                    <a:pt x="96" y="217258"/>
                  </a:cubicBezTo>
                  <a:cubicBezTo>
                    <a:pt x="1154" y="238425"/>
                    <a:pt x="15442" y="159579"/>
                    <a:pt x="15971" y="128358"/>
                  </a:cubicBezTo>
                  <a:cubicBezTo>
                    <a:pt x="16500" y="97137"/>
                    <a:pt x="12267" y="-13459"/>
                    <a:pt x="9621" y="13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6" name="フリーフォーム 1255">
              <a:extLst>
                <a:ext uri="{FF2B5EF4-FFF2-40B4-BE49-F238E27FC236}">
                  <a16:creationId xmlns:a16="http://schemas.microsoft.com/office/drawing/2014/main" id="{C6F25334-BC01-02EB-1B06-29FCC139C1EC}"/>
                </a:ext>
              </a:extLst>
            </p:cNvPr>
            <p:cNvSpPr/>
            <p:nvPr/>
          </p:nvSpPr>
          <p:spPr>
            <a:xfrm>
              <a:off x="2307583" y="2835244"/>
              <a:ext cx="42033" cy="235050"/>
            </a:xfrm>
            <a:custGeom>
              <a:avLst/>
              <a:gdLst>
                <a:gd name="connsiteX0" fmla="*/ 41917 w 42033"/>
                <a:gd name="connsiteY0" fmla="*/ 31 h 235050"/>
                <a:gd name="connsiteX1" fmla="*/ 642 w 42033"/>
                <a:gd name="connsiteY1" fmla="*/ 142906 h 235050"/>
                <a:gd name="connsiteX2" fmla="*/ 16517 w 42033"/>
                <a:gd name="connsiteY2" fmla="*/ 234981 h 235050"/>
                <a:gd name="connsiteX3" fmla="*/ 13342 w 42033"/>
                <a:gd name="connsiteY3" fmla="*/ 155606 h 235050"/>
                <a:gd name="connsiteX4" fmla="*/ 41917 w 42033"/>
                <a:gd name="connsiteY4" fmla="*/ 31 h 23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033" h="235050">
                  <a:moveTo>
                    <a:pt x="41917" y="31"/>
                  </a:moveTo>
                  <a:cubicBezTo>
                    <a:pt x="39800" y="-2086"/>
                    <a:pt x="4875" y="103748"/>
                    <a:pt x="642" y="142906"/>
                  </a:cubicBezTo>
                  <a:cubicBezTo>
                    <a:pt x="-3591" y="182064"/>
                    <a:pt x="14400" y="232864"/>
                    <a:pt x="16517" y="234981"/>
                  </a:cubicBezTo>
                  <a:cubicBezTo>
                    <a:pt x="18634" y="237098"/>
                    <a:pt x="10167" y="190531"/>
                    <a:pt x="13342" y="155606"/>
                  </a:cubicBezTo>
                  <a:cubicBezTo>
                    <a:pt x="16517" y="120681"/>
                    <a:pt x="44034" y="2148"/>
                    <a:pt x="41917" y="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7" name="フリーフォーム 1256">
              <a:extLst>
                <a:ext uri="{FF2B5EF4-FFF2-40B4-BE49-F238E27FC236}">
                  <a16:creationId xmlns:a16="http://schemas.microsoft.com/office/drawing/2014/main" id="{71BAF876-8A24-4BE3-D680-A1608892B215}"/>
                </a:ext>
              </a:extLst>
            </p:cNvPr>
            <p:cNvSpPr/>
            <p:nvPr/>
          </p:nvSpPr>
          <p:spPr>
            <a:xfrm>
              <a:off x="3003519" y="2789335"/>
              <a:ext cx="56729" cy="300523"/>
            </a:xfrm>
            <a:custGeom>
              <a:avLst/>
              <a:gdLst>
                <a:gd name="connsiteX0" fmla="*/ 56585 w 56729"/>
                <a:gd name="connsiteY0" fmla="*/ 80 h 300523"/>
                <a:gd name="connsiteX1" fmla="*/ 16972 w 56729"/>
                <a:gd name="connsiteY1" fmla="*/ 115618 h 300523"/>
                <a:gd name="connsiteX2" fmla="*/ 26875 w 56729"/>
                <a:gd name="connsiteY2" fmla="*/ 300479 h 300523"/>
                <a:gd name="connsiteX3" fmla="*/ 467 w 56729"/>
                <a:gd name="connsiteY3" fmla="*/ 132123 h 300523"/>
                <a:gd name="connsiteX4" fmla="*/ 56585 w 56729"/>
                <a:gd name="connsiteY4" fmla="*/ 80 h 300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9" h="300523">
                  <a:moveTo>
                    <a:pt x="56585" y="80"/>
                  </a:moveTo>
                  <a:cubicBezTo>
                    <a:pt x="59336" y="-2671"/>
                    <a:pt x="21924" y="65552"/>
                    <a:pt x="16972" y="115618"/>
                  </a:cubicBezTo>
                  <a:cubicBezTo>
                    <a:pt x="12020" y="165684"/>
                    <a:pt x="29626" y="297728"/>
                    <a:pt x="26875" y="300479"/>
                  </a:cubicBezTo>
                  <a:cubicBezTo>
                    <a:pt x="24124" y="303230"/>
                    <a:pt x="-3934" y="178888"/>
                    <a:pt x="467" y="132123"/>
                  </a:cubicBezTo>
                  <a:cubicBezTo>
                    <a:pt x="4868" y="85358"/>
                    <a:pt x="53834" y="2831"/>
                    <a:pt x="56585" y="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8" name="フリーフォーム 1257">
              <a:extLst>
                <a:ext uri="{FF2B5EF4-FFF2-40B4-BE49-F238E27FC236}">
                  <a16:creationId xmlns:a16="http://schemas.microsoft.com/office/drawing/2014/main" id="{C30BB4DD-D55A-2CBC-2F97-DD7F83A8223B}"/>
                </a:ext>
              </a:extLst>
            </p:cNvPr>
            <p:cNvSpPr/>
            <p:nvPr/>
          </p:nvSpPr>
          <p:spPr>
            <a:xfrm>
              <a:off x="2994082" y="2574845"/>
              <a:ext cx="128754" cy="31368"/>
            </a:xfrm>
            <a:custGeom>
              <a:avLst/>
              <a:gdLst>
                <a:gd name="connsiteX0" fmla="*/ 0 w 128754"/>
                <a:gd name="connsiteY0" fmla="*/ 0 h 31368"/>
                <a:gd name="connsiteX1" fmla="*/ 89130 w 128754"/>
                <a:gd name="connsiteY1" fmla="*/ 29710 h 31368"/>
                <a:gd name="connsiteX2" fmla="*/ 128743 w 128754"/>
                <a:gd name="connsiteY2" fmla="*/ 26408 h 31368"/>
                <a:gd name="connsiteX3" fmla="*/ 85828 w 128754"/>
                <a:gd name="connsiteY3" fmla="*/ 16505 h 31368"/>
                <a:gd name="connsiteX4" fmla="*/ 0 w 128754"/>
                <a:gd name="connsiteY4" fmla="*/ 0 h 31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754" h="31368">
                  <a:moveTo>
                    <a:pt x="0" y="0"/>
                  </a:moveTo>
                  <a:cubicBezTo>
                    <a:pt x="33836" y="12654"/>
                    <a:pt x="67673" y="25309"/>
                    <a:pt x="89130" y="29710"/>
                  </a:cubicBezTo>
                  <a:cubicBezTo>
                    <a:pt x="110587" y="34111"/>
                    <a:pt x="129293" y="28609"/>
                    <a:pt x="128743" y="26408"/>
                  </a:cubicBezTo>
                  <a:cubicBezTo>
                    <a:pt x="128193" y="24207"/>
                    <a:pt x="85828" y="16505"/>
                    <a:pt x="85828" y="16505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9" name="フリーフォーム 1258">
              <a:extLst>
                <a:ext uri="{FF2B5EF4-FFF2-40B4-BE49-F238E27FC236}">
                  <a16:creationId xmlns:a16="http://schemas.microsoft.com/office/drawing/2014/main" id="{483D8780-BD8C-49CA-7898-BEFE5D1E0260}"/>
                </a:ext>
              </a:extLst>
            </p:cNvPr>
            <p:cNvSpPr/>
            <p:nvPr/>
          </p:nvSpPr>
          <p:spPr>
            <a:xfrm>
              <a:off x="2663882" y="2944553"/>
              <a:ext cx="125621" cy="122206"/>
            </a:xfrm>
            <a:custGeom>
              <a:avLst/>
              <a:gdLst>
                <a:gd name="connsiteX0" fmla="*/ 125533 w 125621"/>
                <a:gd name="connsiteY0" fmla="*/ 13 h 122206"/>
                <a:gd name="connsiteX1" fmla="*/ 56210 w 125621"/>
                <a:gd name="connsiteY1" fmla="*/ 85841 h 122206"/>
                <a:gd name="connsiteX2" fmla="*/ 92 w 125621"/>
                <a:gd name="connsiteY2" fmla="*/ 122153 h 122206"/>
                <a:gd name="connsiteX3" fmla="*/ 69415 w 125621"/>
                <a:gd name="connsiteY3" fmla="*/ 92443 h 122206"/>
                <a:gd name="connsiteX4" fmla="*/ 125533 w 125621"/>
                <a:gd name="connsiteY4" fmla="*/ 13 h 122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621" h="122206">
                  <a:moveTo>
                    <a:pt x="125533" y="13"/>
                  </a:moveTo>
                  <a:cubicBezTo>
                    <a:pt x="123332" y="-1087"/>
                    <a:pt x="77117" y="65484"/>
                    <a:pt x="56210" y="85841"/>
                  </a:cubicBezTo>
                  <a:cubicBezTo>
                    <a:pt x="35303" y="106198"/>
                    <a:pt x="-2109" y="121053"/>
                    <a:pt x="92" y="122153"/>
                  </a:cubicBezTo>
                  <a:cubicBezTo>
                    <a:pt x="2293" y="123253"/>
                    <a:pt x="50709" y="107298"/>
                    <a:pt x="69415" y="92443"/>
                  </a:cubicBezTo>
                  <a:cubicBezTo>
                    <a:pt x="88121" y="77588"/>
                    <a:pt x="127734" y="1113"/>
                    <a:pt x="125533" y="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0" name="フリーフォーム 1259">
              <a:extLst>
                <a:ext uri="{FF2B5EF4-FFF2-40B4-BE49-F238E27FC236}">
                  <a16:creationId xmlns:a16="http://schemas.microsoft.com/office/drawing/2014/main" id="{D5B2328C-D18F-45C3-24B5-09C2E906CE6D}"/>
                </a:ext>
              </a:extLst>
            </p:cNvPr>
            <p:cNvSpPr/>
            <p:nvPr/>
          </p:nvSpPr>
          <p:spPr>
            <a:xfrm>
              <a:off x="2055783" y="3046620"/>
              <a:ext cx="37182" cy="287797"/>
            </a:xfrm>
            <a:custGeom>
              <a:avLst/>
              <a:gdLst>
                <a:gd name="connsiteX0" fmla="*/ 17297 w 37182"/>
                <a:gd name="connsiteY0" fmla="*/ 280 h 287797"/>
                <a:gd name="connsiteX1" fmla="*/ 10695 w 37182"/>
                <a:gd name="connsiteY1" fmla="*/ 135624 h 287797"/>
                <a:gd name="connsiteX2" fmla="*/ 37104 w 37182"/>
                <a:gd name="connsiteY2" fmla="*/ 287474 h 287797"/>
                <a:gd name="connsiteX3" fmla="*/ 792 w 37182"/>
                <a:gd name="connsiteY3" fmla="*/ 171936 h 287797"/>
                <a:gd name="connsiteX4" fmla="*/ 17297 w 37182"/>
                <a:gd name="connsiteY4" fmla="*/ 280 h 28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82" h="287797">
                  <a:moveTo>
                    <a:pt x="17297" y="280"/>
                  </a:moveTo>
                  <a:cubicBezTo>
                    <a:pt x="18948" y="-5772"/>
                    <a:pt x="7394" y="87758"/>
                    <a:pt x="10695" y="135624"/>
                  </a:cubicBezTo>
                  <a:cubicBezTo>
                    <a:pt x="13996" y="183490"/>
                    <a:pt x="38755" y="281422"/>
                    <a:pt x="37104" y="287474"/>
                  </a:cubicBezTo>
                  <a:cubicBezTo>
                    <a:pt x="35454" y="293526"/>
                    <a:pt x="5744" y="213200"/>
                    <a:pt x="792" y="171936"/>
                  </a:cubicBezTo>
                  <a:cubicBezTo>
                    <a:pt x="-4160" y="130672"/>
                    <a:pt x="15646" y="6332"/>
                    <a:pt x="17297" y="2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1" name="フリーフォーム 1260">
              <a:extLst>
                <a:ext uri="{FF2B5EF4-FFF2-40B4-BE49-F238E27FC236}">
                  <a16:creationId xmlns:a16="http://schemas.microsoft.com/office/drawing/2014/main" id="{C7EB845F-B970-BC37-AAA9-1C78C59D2447}"/>
                </a:ext>
              </a:extLst>
            </p:cNvPr>
            <p:cNvSpPr/>
            <p:nvPr/>
          </p:nvSpPr>
          <p:spPr>
            <a:xfrm>
              <a:off x="2026443" y="2676191"/>
              <a:ext cx="205567" cy="93484"/>
            </a:xfrm>
            <a:custGeom>
              <a:avLst/>
              <a:gdLst>
                <a:gd name="connsiteX0" fmla="*/ 422 w 205567"/>
                <a:gd name="connsiteY0" fmla="*/ 93418 h 93484"/>
                <a:gd name="connsiteX1" fmla="*/ 33433 w 205567"/>
                <a:gd name="connsiteY1" fmla="*/ 27396 h 93484"/>
                <a:gd name="connsiteX2" fmla="*/ 119261 w 205567"/>
                <a:gd name="connsiteY2" fmla="*/ 4288 h 93484"/>
                <a:gd name="connsiteX3" fmla="*/ 155573 w 205567"/>
                <a:gd name="connsiteY3" fmla="*/ 24095 h 93484"/>
                <a:gd name="connsiteX4" fmla="*/ 205089 w 205567"/>
                <a:gd name="connsiteY4" fmla="*/ 83514 h 93484"/>
                <a:gd name="connsiteX5" fmla="*/ 178680 w 205567"/>
                <a:gd name="connsiteY5" fmla="*/ 30697 h 93484"/>
                <a:gd name="connsiteX6" fmla="*/ 145670 w 205567"/>
                <a:gd name="connsiteY6" fmla="*/ 4288 h 93484"/>
                <a:gd name="connsiteX7" fmla="*/ 86250 w 205567"/>
                <a:gd name="connsiteY7" fmla="*/ 987 h 93484"/>
                <a:gd name="connsiteX8" fmla="*/ 53239 w 205567"/>
                <a:gd name="connsiteY8" fmla="*/ 14192 h 93484"/>
                <a:gd name="connsiteX9" fmla="*/ 422 w 205567"/>
                <a:gd name="connsiteY9" fmla="*/ 93418 h 93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5567" h="93484">
                  <a:moveTo>
                    <a:pt x="422" y="93418"/>
                  </a:moveTo>
                  <a:cubicBezTo>
                    <a:pt x="-2879" y="95619"/>
                    <a:pt x="13627" y="42251"/>
                    <a:pt x="33433" y="27396"/>
                  </a:cubicBezTo>
                  <a:cubicBezTo>
                    <a:pt x="53239" y="12541"/>
                    <a:pt x="98904" y="4838"/>
                    <a:pt x="119261" y="4288"/>
                  </a:cubicBezTo>
                  <a:cubicBezTo>
                    <a:pt x="139618" y="3738"/>
                    <a:pt x="141268" y="10891"/>
                    <a:pt x="155573" y="24095"/>
                  </a:cubicBezTo>
                  <a:cubicBezTo>
                    <a:pt x="169878" y="37299"/>
                    <a:pt x="201238" y="82414"/>
                    <a:pt x="205089" y="83514"/>
                  </a:cubicBezTo>
                  <a:cubicBezTo>
                    <a:pt x="208940" y="84614"/>
                    <a:pt x="188583" y="43901"/>
                    <a:pt x="178680" y="30697"/>
                  </a:cubicBezTo>
                  <a:cubicBezTo>
                    <a:pt x="168777" y="17493"/>
                    <a:pt x="161075" y="9240"/>
                    <a:pt x="145670" y="4288"/>
                  </a:cubicBezTo>
                  <a:cubicBezTo>
                    <a:pt x="130265" y="-664"/>
                    <a:pt x="101655" y="-664"/>
                    <a:pt x="86250" y="987"/>
                  </a:cubicBezTo>
                  <a:cubicBezTo>
                    <a:pt x="70845" y="2638"/>
                    <a:pt x="65893" y="3188"/>
                    <a:pt x="53239" y="14192"/>
                  </a:cubicBezTo>
                  <a:cubicBezTo>
                    <a:pt x="40585" y="25196"/>
                    <a:pt x="3723" y="91217"/>
                    <a:pt x="422" y="934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2" name="フリーフォーム 1261">
              <a:extLst>
                <a:ext uri="{FF2B5EF4-FFF2-40B4-BE49-F238E27FC236}">
                  <a16:creationId xmlns:a16="http://schemas.microsoft.com/office/drawing/2014/main" id="{7574D70E-A0E8-3382-3277-B22AD22B3722}"/>
                </a:ext>
              </a:extLst>
            </p:cNvPr>
            <p:cNvSpPr/>
            <p:nvPr/>
          </p:nvSpPr>
          <p:spPr>
            <a:xfrm>
              <a:off x="2025381" y="2762842"/>
              <a:ext cx="31299" cy="188817"/>
            </a:xfrm>
            <a:custGeom>
              <a:avLst/>
              <a:gdLst>
                <a:gd name="connsiteX0" fmla="*/ 11387 w 31299"/>
                <a:gd name="connsiteY0" fmla="*/ 164 h 188817"/>
                <a:gd name="connsiteX1" fmla="*/ 11387 w 31299"/>
                <a:gd name="connsiteY1" fmla="*/ 112401 h 188817"/>
                <a:gd name="connsiteX2" fmla="*/ 31194 w 31299"/>
                <a:gd name="connsiteY2" fmla="*/ 188326 h 188817"/>
                <a:gd name="connsiteX3" fmla="*/ 1484 w 31299"/>
                <a:gd name="connsiteY3" fmla="*/ 138810 h 188817"/>
                <a:gd name="connsiteX4" fmla="*/ 11387 w 31299"/>
                <a:gd name="connsiteY4" fmla="*/ 164 h 188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99" h="188817">
                  <a:moveTo>
                    <a:pt x="11387" y="164"/>
                  </a:moveTo>
                  <a:cubicBezTo>
                    <a:pt x="13038" y="-4238"/>
                    <a:pt x="8086" y="81041"/>
                    <a:pt x="11387" y="112401"/>
                  </a:cubicBezTo>
                  <a:cubicBezTo>
                    <a:pt x="14688" y="143761"/>
                    <a:pt x="32845" y="183924"/>
                    <a:pt x="31194" y="188326"/>
                  </a:cubicBezTo>
                  <a:cubicBezTo>
                    <a:pt x="29543" y="192728"/>
                    <a:pt x="7536" y="166869"/>
                    <a:pt x="1484" y="138810"/>
                  </a:cubicBezTo>
                  <a:cubicBezTo>
                    <a:pt x="-4568" y="110751"/>
                    <a:pt x="9736" y="4566"/>
                    <a:pt x="11387" y="1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3" name="フリーフォーム 1262">
              <a:extLst>
                <a:ext uri="{FF2B5EF4-FFF2-40B4-BE49-F238E27FC236}">
                  <a16:creationId xmlns:a16="http://schemas.microsoft.com/office/drawing/2014/main" id="{B52AEBC6-A8DE-A89E-25F8-E0D79E682D8A}"/>
                </a:ext>
              </a:extLst>
            </p:cNvPr>
            <p:cNvSpPr/>
            <p:nvPr/>
          </p:nvSpPr>
          <p:spPr>
            <a:xfrm>
              <a:off x="2191863" y="2753088"/>
              <a:ext cx="23454" cy="174988"/>
            </a:xfrm>
            <a:custGeom>
              <a:avLst/>
              <a:gdLst>
                <a:gd name="connsiteX0" fmla="*/ 23164 w 23454"/>
                <a:gd name="connsiteY0" fmla="*/ 15 h 174988"/>
                <a:gd name="connsiteX1" fmla="*/ 13260 w 23454"/>
                <a:gd name="connsiteY1" fmla="*/ 85843 h 174988"/>
                <a:gd name="connsiteX2" fmla="*/ 16562 w 23454"/>
                <a:gd name="connsiteY2" fmla="*/ 174973 h 174988"/>
                <a:gd name="connsiteX3" fmla="*/ 56 w 23454"/>
                <a:gd name="connsiteY3" fmla="*/ 92446 h 174988"/>
                <a:gd name="connsiteX4" fmla="*/ 23164 w 23454"/>
                <a:gd name="connsiteY4" fmla="*/ 15 h 17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54" h="174988">
                  <a:moveTo>
                    <a:pt x="23164" y="15"/>
                  </a:moveTo>
                  <a:cubicBezTo>
                    <a:pt x="25365" y="-1085"/>
                    <a:pt x="14360" y="56683"/>
                    <a:pt x="13260" y="85843"/>
                  </a:cubicBezTo>
                  <a:cubicBezTo>
                    <a:pt x="12160" y="115003"/>
                    <a:pt x="18763" y="173873"/>
                    <a:pt x="16562" y="174973"/>
                  </a:cubicBezTo>
                  <a:cubicBezTo>
                    <a:pt x="14361" y="176073"/>
                    <a:pt x="-1044" y="117204"/>
                    <a:pt x="56" y="92446"/>
                  </a:cubicBezTo>
                  <a:cubicBezTo>
                    <a:pt x="1156" y="67688"/>
                    <a:pt x="20963" y="1115"/>
                    <a:pt x="23164" y="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4" name="フリーフォーム 1263">
              <a:extLst>
                <a:ext uri="{FF2B5EF4-FFF2-40B4-BE49-F238E27FC236}">
                  <a16:creationId xmlns:a16="http://schemas.microsoft.com/office/drawing/2014/main" id="{E4E368B7-AE23-FCD1-7F4C-82F85E9F1179}"/>
                </a:ext>
              </a:extLst>
            </p:cNvPr>
            <p:cNvSpPr/>
            <p:nvPr/>
          </p:nvSpPr>
          <p:spPr>
            <a:xfrm>
              <a:off x="2073006" y="2700265"/>
              <a:ext cx="126901" cy="62747"/>
            </a:xfrm>
            <a:custGeom>
              <a:avLst/>
              <a:gdLst>
                <a:gd name="connsiteX0" fmla="*/ 74 w 126901"/>
                <a:gd name="connsiteY0" fmla="*/ 42935 h 62747"/>
                <a:gd name="connsiteX1" fmla="*/ 66096 w 126901"/>
                <a:gd name="connsiteY1" fmla="*/ 16526 h 62747"/>
                <a:gd name="connsiteX2" fmla="*/ 125515 w 126901"/>
                <a:gd name="connsiteY2" fmla="*/ 62741 h 62747"/>
                <a:gd name="connsiteX3" fmla="*/ 105709 w 126901"/>
                <a:gd name="connsiteY3" fmla="*/ 19827 h 62747"/>
                <a:gd name="connsiteX4" fmla="*/ 79300 w 126901"/>
                <a:gd name="connsiteY4" fmla="*/ 21 h 62747"/>
                <a:gd name="connsiteX5" fmla="*/ 74 w 126901"/>
                <a:gd name="connsiteY5" fmla="*/ 42935 h 62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901" h="62747">
                  <a:moveTo>
                    <a:pt x="74" y="42935"/>
                  </a:moveTo>
                  <a:cubicBezTo>
                    <a:pt x="-2127" y="45686"/>
                    <a:pt x="45189" y="13225"/>
                    <a:pt x="66096" y="16526"/>
                  </a:cubicBezTo>
                  <a:cubicBezTo>
                    <a:pt x="87003" y="19827"/>
                    <a:pt x="118913" y="62191"/>
                    <a:pt x="125515" y="62741"/>
                  </a:cubicBezTo>
                  <a:cubicBezTo>
                    <a:pt x="132117" y="63291"/>
                    <a:pt x="113411" y="30280"/>
                    <a:pt x="105709" y="19827"/>
                  </a:cubicBezTo>
                  <a:cubicBezTo>
                    <a:pt x="98007" y="9374"/>
                    <a:pt x="93605" y="-529"/>
                    <a:pt x="79300" y="21"/>
                  </a:cubicBezTo>
                  <a:cubicBezTo>
                    <a:pt x="64995" y="571"/>
                    <a:pt x="2275" y="40184"/>
                    <a:pt x="74" y="429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5" name="フリーフォーム 1264">
              <a:extLst>
                <a:ext uri="{FF2B5EF4-FFF2-40B4-BE49-F238E27FC236}">
                  <a16:creationId xmlns:a16="http://schemas.microsoft.com/office/drawing/2014/main" id="{077D24E2-B2E8-CE34-7FAE-AE82B7456B37}"/>
                </a:ext>
              </a:extLst>
            </p:cNvPr>
            <p:cNvSpPr/>
            <p:nvPr/>
          </p:nvSpPr>
          <p:spPr>
            <a:xfrm>
              <a:off x="2138870" y="2772869"/>
              <a:ext cx="49845" cy="135385"/>
            </a:xfrm>
            <a:custGeom>
              <a:avLst/>
              <a:gdLst>
                <a:gd name="connsiteX0" fmla="*/ 49748 w 49845"/>
                <a:gd name="connsiteY0" fmla="*/ 41 h 135385"/>
                <a:gd name="connsiteX1" fmla="*/ 29942 w 49845"/>
                <a:gd name="connsiteY1" fmla="*/ 75966 h 135385"/>
                <a:gd name="connsiteX2" fmla="*/ 39845 w 49845"/>
                <a:gd name="connsiteY2" fmla="*/ 118880 h 135385"/>
                <a:gd name="connsiteX3" fmla="*/ 232 w 49845"/>
                <a:gd name="connsiteY3" fmla="*/ 135385 h 135385"/>
                <a:gd name="connsiteX4" fmla="*/ 23339 w 49845"/>
                <a:gd name="connsiteY4" fmla="*/ 118880 h 135385"/>
                <a:gd name="connsiteX5" fmla="*/ 20038 w 49845"/>
                <a:gd name="connsiteY5" fmla="*/ 66062 h 135385"/>
                <a:gd name="connsiteX6" fmla="*/ 49748 w 49845"/>
                <a:gd name="connsiteY6" fmla="*/ 41 h 135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845" h="135385">
                  <a:moveTo>
                    <a:pt x="49748" y="41"/>
                  </a:moveTo>
                  <a:cubicBezTo>
                    <a:pt x="51399" y="1692"/>
                    <a:pt x="31592" y="56160"/>
                    <a:pt x="29942" y="75966"/>
                  </a:cubicBezTo>
                  <a:cubicBezTo>
                    <a:pt x="28292" y="95772"/>
                    <a:pt x="44797" y="108977"/>
                    <a:pt x="39845" y="118880"/>
                  </a:cubicBezTo>
                  <a:cubicBezTo>
                    <a:pt x="34893" y="128783"/>
                    <a:pt x="2983" y="135385"/>
                    <a:pt x="232" y="135385"/>
                  </a:cubicBezTo>
                  <a:cubicBezTo>
                    <a:pt x="-2519" y="135385"/>
                    <a:pt x="20038" y="130434"/>
                    <a:pt x="23339" y="118880"/>
                  </a:cubicBezTo>
                  <a:cubicBezTo>
                    <a:pt x="26640" y="107326"/>
                    <a:pt x="15637" y="85868"/>
                    <a:pt x="20038" y="66062"/>
                  </a:cubicBezTo>
                  <a:cubicBezTo>
                    <a:pt x="24439" y="46256"/>
                    <a:pt x="48097" y="-1610"/>
                    <a:pt x="49748" y="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6" name="フリーフォーム 1265">
              <a:extLst>
                <a:ext uri="{FF2B5EF4-FFF2-40B4-BE49-F238E27FC236}">
                  <a16:creationId xmlns:a16="http://schemas.microsoft.com/office/drawing/2014/main" id="{5B8C20B3-6F40-AA88-A7FA-A11A72802972}"/>
                </a:ext>
              </a:extLst>
            </p:cNvPr>
            <p:cNvSpPr/>
            <p:nvPr/>
          </p:nvSpPr>
          <p:spPr>
            <a:xfrm>
              <a:off x="2115971" y="2756387"/>
              <a:ext cx="16614" cy="132085"/>
            </a:xfrm>
            <a:custGeom>
              <a:avLst/>
              <a:gdLst>
                <a:gd name="connsiteX0" fmla="*/ 16529 w 16614"/>
                <a:gd name="connsiteY0" fmla="*/ 17 h 132085"/>
                <a:gd name="connsiteX1" fmla="*/ 6625 w 16614"/>
                <a:gd name="connsiteY1" fmla="*/ 72641 h 132085"/>
                <a:gd name="connsiteX2" fmla="*/ 9926 w 16614"/>
                <a:gd name="connsiteY2" fmla="*/ 132061 h 132085"/>
                <a:gd name="connsiteX3" fmla="*/ 23 w 16614"/>
                <a:gd name="connsiteY3" fmla="*/ 79243 h 132085"/>
                <a:gd name="connsiteX4" fmla="*/ 16529 w 16614"/>
                <a:gd name="connsiteY4" fmla="*/ 17 h 132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14" h="132085">
                  <a:moveTo>
                    <a:pt x="16529" y="17"/>
                  </a:moveTo>
                  <a:cubicBezTo>
                    <a:pt x="17629" y="-1083"/>
                    <a:pt x="7725" y="50634"/>
                    <a:pt x="6625" y="72641"/>
                  </a:cubicBezTo>
                  <a:cubicBezTo>
                    <a:pt x="5525" y="94648"/>
                    <a:pt x="11026" y="130961"/>
                    <a:pt x="9926" y="132061"/>
                  </a:cubicBezTo>
                  <a:cubicBezTo>
                    <a:pt x="8826" y="133161"/>
                    <a:pt x="-527" y="97399"/>
                    <a:pt x="23" y="79243"/>
                  </a:cubicBezTo>
                  <a:cubicBezTo>
                    <a:pt x="573" y="61087"/>
                    <a:pt x="15429" y="1117"/>
                    <a:pt x="16529" y="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7" name="フリーフォーム 1266">
              <a:extLst>
                <a:ext uri="{FF2B5EF4-FFF2-40B4-BE49-F238E27FC236}">
                  <a16:creationId xmlns:a16="http://schemas.microsoft.com/office/drawing/2014/main" id="{03507FA3-2537-309D-B7DB-464908631B5C}"/>
                </a:ext>
              </a:extLst>
            </p:cNvPr>
            <p:cNvSpPr/>
            <p:nvPr/>
          </p:nvSpPr>
          <p:spPr>
            <a:xfrm>
              <a:off x="2063043" y="2960722"/>
              <a:ext cx="99270" cy="202775"/>
            </a:xfrm>
            <a:custGeom>
              <a:avLst/>
              <a:gdLst>
                <a:gd name="connsiteX0" fmla="*/ 134 w 99270"/>
                <a:gd name="connsiteY0" fmla="*/ 349 h 202775"/>
                <a:gd name="connsiteX1" fmla="*/ 39747 w 99270"/>
                <a:gd name="connsiteY1" fmla="*/ 115887 h 202775"/>
                <a:gd name="connsiteX2" fmla="*/ 99166 w 99270"/>
                <a:gd name="connsiteY2" fmla="*/ 201716 h 202775"/>
                <a:gd name="connsiteX3" fmla="*/ 52951 w 99270"/>
                <a:gd name="connsiteY3" fmla="*/ 155500 h 202775"/>
                <a:gd name="connsiteX4" fmla="*/ 134 w 99270"/>
                <a:gd name="connsiteY4" fmla="*/ 349 h 20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270" h="202775">
                  <a:moveTo>
                    <a:pt x="134" y="349"/>
                  </a:moveTo>
                  <a:cubicBezTo>
                    <a:pt x="-2067" y="-6253"/>
                    <a:pt x="23242" y="82326"/>
                    <a:pt x="39747" y="115887"/>
                  </a:cubicBezTo>
                  <a:cubicBezTo>
                    <a:pt x="56252" y="149448"/>
                    <a:pt x="96965" y="195114"/>
                    <a:pt x="99166" y="201716"/>
                  </a:cubicBezTo>
                  <a:cubicBezTo>
                    <a:pt x="101367" y="208318"/>
                    <a:pt x="68356" y="183009"/>
                    <a:pt x="52951" y="155500"/>
                  </a:cubicBezTo>
                  <a:cubicBezTo>
                    <a:pt x="37546" y="127991"/>
                    <a:pt x="2335" y="6951"/>
                    <a:pt x="134" y="3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8" name="フリーフォーム 1267">
              <a:extLst>
                <a:ext uri="{FF2B5EF4-FFF2-40B4-BE49-F238E27FC236}">
                  <a16:creationId xmlns:a16="http://schemas.microsoft.com/office/drawing/2014/main" id="{41F7A531-2702-DE77-1F14-07A684E7482B}"/>
                </a:ext>
              </a:extLst>
            </p:cNvPr>
            <p:cNvSpPr/>
            <p:nvPr/>
          </p:nvSpPr>
          <p:spPr>
            <a:xfrm>
              <a:off x="2043293" y="2943514"/>
              <a:ext cx="65175" cy="144972"/>
            </a:xfrm>
            <a:custGeom>
              <a:avLst/>
              <a:gdLst>
                <a:gd name="connsiteX0" fmla="*/ 77 w 65175"/>
                <a:gd name="connsiteY0" fmla="*/ 1052 h 144972"/>
                <a:gd name="connsiteX1" fmla="*/ 62798 w 65175"/>
                <a:gd name="connsiteY1" fmla="*/ 142999 h 144972"/>
                <a:gd name="connsiteX2" fmla="*/ 49594 w 65175"/>
                <a:gd name="connsiteY2" fmla="*/ 80278 h 144972"/>
                <a:gd name="connsiteX3" fmla="*/ 77 w 65175"/>
                <a:gd name="connsiteY3" fmla="*/ 1052 h 144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175" h="144972">
                  <a:moveTo>
                    <a:pt x="77" y="1052"/>
                  </a:moveTo>
                  <a:cubicBezTo>
                    <a:pt x="2278" y="11506"/>
                    <a:pt x="54545" y="129795"/>
                    <a:pt x="62798" y="142999"/>
                  </a:cubicBezTo>
                  <a:cubicBezTo>
                    <a:pt x="71051" y="156203"/>
                    <a:pt x="55646" y="99534"/>
                    <a:pt x="49594" y="80278"/>
                  </a:cubicBezTo>
                  <a:cubicBezTo>
                    <a:pt x="43542" y="61022"/>
                    <a:pt x="-2124" y="-9402"/>
                    <a:pt x="77" y="10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9" name="フリーフォーム 1268">
              <a:extLst>
                <a:ext uri="{FF2B5EF4-FFF2-40B4-BE49-F238E27FC236}">
                  <a16:creationId xmlns:a16="http://schemas.microsoft.com/office/drawing/2014/main" id="{07E4528D-6C75-E203-8DFA-ECA5E00F59F2}"/>
                </a:ext>
              </a:extLst>
            </p:cNvPr>
            <p:cNvSpPr/>
            <p:nvPr/>
          </p:nvSpPr>
          <p:spPr>
            <a:xfrm>
              <a:off x="2122541" y="3069355"/>
              <a:ext cx="135400" cy="150343"/>
            </a:xfrm>
            <a:custGeom>
              <a:avLst/>
              <a:gdLst>
                <a:gd name="connsiteX0" fmla="*/ 92486 w 135400"/>
                <a:gd name="connsiteY0" fmla="*/ 17158 h 150343"/>
                <a:gd name="connsiteX1" fmla="*/ 16561 w 135400"/>
                <a:gd name="connsiteY1" fmla="*/ 10555 h 150343"/>
                <a:gd name="connsiteX2" fmla="*/ 23163 w 135400"/>
                <a:gd name="connsiteY2" fmla="*/ 50168 h 150343"/>
                <a:gd name="connsiteX3" fmla="*/ 46271 w 135400"/>
                <a:gd name="connsiteY3" fmla="*/ 112889 h 150343"/>
                <a:gd name="connsiteX4" fmla="*/ 62776 w 135400"/>
                <a:gd name="connsiteY4" fmla="*/ 132696 h 150343"/>
                <a:gd name="connsiteX5" fmla="*/ 135400 w 135400"/>
                <a:gd name="connsiteY5" fmla="*/ 132696 h 150343"/>
                <a:gd name="connsiteX6" fmla="*/ 135400 w 135400"/>
                <a:gd name="connsiteY6" fmla="*/ 132696 h 150343"/>
                <a:gd name="connsiteX7" fmla="*/ 85884 w 135400"/>
                <a:gd name="connsiteY7" fmla="*/ 149201 h 150343"/>
                <a:gd name="connsiteX8" fmla="*/ 49572 w 135400"/>
                <a:gd name="connsiteY8" fmla="*/ 135997 h 150343"/>
                <a:gd name="connsiteX9" fmla="*/ 6658 w 135400"/>
                <a:gd name="connsiteY9" fmla="*/ 33663 h 150343"/>
                <a:gd name="connsiteX10" fmla="*/ 6658 w 135400"/>
                <a:gd name="connsiteY10" fmla="*/ 652 h 150343"/>
                <a:gd name="connsiteX11" fmla="*/ 92486 w 135400"/>
                <a:gd name="connsiteY11" fmla="*/ 17158 h 15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5400" h="150343">
                  <a:moveTo>
                    <a:pt x="92486" y="17158"/>
                  </a:moveTo>
                  <a:cubicBezTo>
                    <a:pt x="94136" y="18808"/>
                    <a:pt x="28115" y="5053"/>
                    <a:pt x="16561" y="10555"/>
                  </a:cubicBezTo>
                  <a:cubicBezTo>
                    <a:pt x="5007" y="16057"/>
                    <a:pt x="18211" y="33112"/>
                    <a:pt x="23163" y="50168"/>
                  </a:cubicBezTo>
                  <a:cubicBezTo>
                    <a:pt x="28115" y="67224"/>
                    <a:pt x="46271" y="112889"/>
                    <a:pt x="46271" y="112889"/>
                  </a:cubicBezTo>
                  <a:cubicBezTo>
                    <a:pt x="52873" y="126644"/>
                    <a:pt x="47921" y="129395"/>
                    <a:pt x="62776" y="132696"/>
                  </a:cubicBezTo>
                  <a:cubicBezTo>
                    <a:pt x="77631" y="135997"/>
                    <a:pt x="135400" y="132696"/>
                    <a:pt x="135400" y="132696"/>
                  </a:cubicBezTo>
                  <a:lnTo>
                    <a:pt x="135400" y="132696"/>
                  </a:lnTo>
                  <a:cubicBezTo>
                    <a:pt x="127147" y="135447"/>
                    <a:pt x="100189" y="148651"/>
                    <a:pt x="85884" y="149201"/>
                  </a:cubicBezTo>
                  <a:cubicBezTo>
                    <a:pt x="71579" y="149751"/>
                    <a:pt x="62776" y="155253"/>
                    <a:pt x="49572" y="135997"/>
                  </a:cubicBezTo>
                  <a:cubicBezTo>
                    <a:pt x="36368" y="116741"/>
                    <a:pt x="13810" y="56221"/>
                    <a:pt x="6658" y="33663"/>
                  </a:cubicBezTo>
                  <a:cubicBezTo>
                    <a:pt x="-494" y="11105"/>
                    <a:pt x="-3795" y="5053"/>
                    <a:pt x="6658" y="652"/>
                  </a:cubicBezTo>
                  <a:cubicBezTo>
                    <a:pt x="17111" y="-3750"/>
                    <a:pt x="90836" y="15508"/>
                    <a:pt x="92486" y="171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0" name="フリーフォーム 1269">
              <a:extLst>
                <a:ext uri="{FF2B5EF4-FFF2-40B4-BE49-F238E27FC236}">
                  <a16:creationId xmlns:a16="http://schemas.microsoft.com/office/drawing/2014/main" id="{4D96262B-098A-EC9E-C2EA-D30DA166CF1C}"/>
                </a:ext>
              </a:extLst>
            </p:cNvPr>
            <p:cNvSpPr/>
            <p:nvPr/>
          </p:nvSpPr>
          <p:spPr>
            <a:xfrm>
              <a:off x="2122414" y="2931155"/>
              <a:ext cx="71725" cy="99277"/>
            </a:xfrm>
            <a:custGeom>
              <a:avLst/>
              <a:gdLst>
                <a:gd name="connsiteX0" fmla="*/ 182 w 71725"/>
                <a:gd name="connsiteY0" fmla="*/ 207 h 99277"/>
                <a:gd name="connsiteX1" fmla="*/ 49699 w 71725"/>
                <a:gd name="connsiteY1" fmla="*/ 23314 h 99277"/>
                <a:gd name="connsiteX2" fmla="*/ 62903 w 71725"/>
                <a:gd name="connsiteY2" fmla="*/ 99239 h 99277"/>
                <a:gd name="connsiteX3" fmla="*/ 69505 w 71725"/>
                <a:gd name="connsiteY3" fmla="*/ 33218 h 99277"/>
                <a:gd name="connsiteX4" fmla="*/ 182 w 71725"/>
                <a:gd name="connsiteY4" fmla="*/ 207 h 99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725" h="99277">
                  <a:moveTo>
                    <a:pt x="182" y="207"/>
                  </a:moveTo>
                  <a:cubicBezTo>
                    <a:pt x="-3119" y="-1444"/>
                    <a:pt x="39245" y="6809"/>
                    <a:pt x="49699" y="23314"/>
                  </a:cubicBezTo>
                  <a:cubicBezTo>
                    <a:pt x="60153" y="39819"/>
                    <a:pt x="59602" y="97588"/>
                    <a:pt x="62903" y="99239"/>
                  </a:cubicBezTo>
                  <a:cubicBezTo>
                    <a:pt x="66204" y="100890"/>
                    <a:pt x="76107" y="48623"/>
                    <a:pt x="69505" y="33218"/>
                  </a:cubicBezTo>
                  <a:cubicBezTo>
                    <a:pt x="62903" y="17813"/>
                    <a:pt x="3483" y="1858"/>
                    <a:pt x="182" y="2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1" name="フリーフォーム 1270">
              <a:extLst>
                <a:ext uri="{FF2B5EF4-FFF2-40B4-BE49-F238E27FC236}">
                  <a16:creationId xmlns:a16="http://schemas.microsoft.com/office/drawing/2014/main" id="{3C0FB0E2-452A-6C98-05E3-77D92374B407}"/>
                </a:ext>
              </a:extLst>
            </p:cNvPr>
            <p:cNvSpPr/>
            <p:nvPr/>
          </p:nvSpPr>
          <p:spPr>
            <a:xfrm>
              <a:off x="2194494" y="2920592"/>
              <a:ext cx="66777" cy="288081"/>
            </a:xfrm>
            <a:custGeom>
              <a:avLst/>
              <a:gdLst>
                <a:gd name="connsiteX0" fmla="*/ 10629 w 66777"/>
                <a:gd name="connsiteY0" fmla="*/ 866 h 288081"/>
                <a:gd name="connsiteX1" fmla="*/ 7328 w 66777"/>
                <a:gd name="connsiteY1" fmla="*/ 116404 h 288081"/>
                <a:gd name="connsiteX2" fmla="*/ 13931 w 66777"/>
                <a:gd name="connsiteY2" fmla="*/ 179125 h 288081"/>
                <a:gd name="connsiteX3" fmla="*/ 20533 w 66777"/>
                <a:gd name="connsiteY3" fmla="*/ 222039 h 288081"/>
                <a:gd name="connsiteX4" fmla="*/ 66748 w 66777"/>
                <a:gd name="connsiteY4" fmla="*/ 288061 h 288081"/>
                <a:gd name="connsiteX5" fmla="*/ 27135 w 66777"/>
                <a:gd name="connsiteY5" fmla="*/ 228641 h 288081"/>
                <a:gd name="connsiteX6" fmla="*/ 726 w 66777"/>
                <a:gd name="connsiteY6" fmla="*/ 182426 h 288081"/>
                <a:gd name="connsiteX7" fmla="*/ 10629 w 66777"/>
                <a:gd name="connsiteY7" fmla="*/ 866 h 288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777" h="288081">
                  <a:moveTo>
                    <a:pt x="10629" y="866"/>
                  </a:moveTo>
                  <a:cubicBezTo>
                    <a:pt x="11729" y="-10138"/>
                    <a:pt x="6778" y="86694"/>
                    <a:pt x="7328" y="116404"/>
                  </a:cubicBezTo>
                  <a:cubicBezTo>
                    <a:pt x="7878" y="146114"/>
                    <a:pt x="11730" y="161519"/>
                    <a:pt x="13931" y="179125"/>
                  </a:cubicBezTo>
                  <a:cubicBezTo>
                    <a:pt x="16132" y="196731"/>
                    <a:pt x="11730" y="203883"/>
                    <a:pt x="20533" y="222039"/>
                  </a:cubicBezTo>
                  <a:cubicBezTo>
                    <a:pt x="29336" y="240195"/>
                    <a:pt x="65648" y="286961"/>
                    <a:pt x="66748" y="288061"/>
                  </a:cubicBezTo>
                  <a:cubicBezTo>
                    <a:pt x="67848" y="289161"/>
                    <a:pt x="38139" y="246247"/>
                    <a:pt x="27135" y="228641"/>
                  </a:cubicBezTo>
                  <a:cubicBezTo>
                    <a:pt x="16131" y="211035"/>
                    <a:pt x="4577" y="214337"/>
                    <a:pt x="726" y="182426"/>
                  </a:cubicBezTo>
                  <a:cubicBezTo>
                    <a:pt x="-3125" y="150516"/>
                    <a:pt x="9529" y="11870"/>
                    <a:pt x="10629" y="8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2" name="フリーフォーム 1271">
              <a:extLst>
                <a:ext uri="{FF2B5EF4-FFF2-40B4-BE49-F238E27FC236}">
                  <a16:creationId xmlns:a16="http://schemas.microsoft.com/office/drawing/2014/main" id="{7A2F5556-8B74-F46C-9CE3-F46B88322026}"/>
                </a:ext>
              </a:extLst>
            </p:cNvPr>
            <p:cNvSpPr/>
            <p:nvPr/>
          </p:nvSpPr>
          <p:spPr>
            <a:xfrm>
              <a:off x="2135405" y="3373695"/>
              <a:ext cx="307398" cy="96476"/>
            </a:xfrm>
            <a:custGeom>
              <a:avLst/>
              <a:gdLst>
                <a:gd name="connsiteX0" fmla="*/ 396 w 307398"/>
                <a:gd name="connsiteY0" fmla="*/ 12 h 96476"/>
                <a:gd name="connsiteX1" fmla="*/ 168751 w 307398"/>
                <a:gd name="connsiteY1" fmla="*/ 75937 h 96476"/>
                <a:gd name="connsiteX2" fmla="*/ 307396 w 307398"/>
                <a:gd name="connsiteY2" fmla="*/ 33023 h 96476"/>
                <a:gd name="connsiteX3" fmla="*/ 172052 w 307398"/>
                <a:gd name="connsiteY3" fmla="*/ 92442 h 96476"/>
                <a:gd name="connsiteX4" fmla="*/ 122536 w 307398"/>
                <a:gd name="connsiteY4" fmla="*/ 82539 h 96476"/>
                <a:gd name="connsiteX5" fmla="*/ 396 w 307398"/>
                <a:gd name="connsiteY5" fmla="*/ 12 h 9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398" h="96476">
                  <a:moveTo>
                    <a:pt x="396" y="12"/>
                  </a:moveTo>
                  <a:cubicBezTo>
                    <a:pt x="8099" y="-1088"/>
                    <a:pt x="117584" y="70435"/>
                    <a:pt x="168751" y="75937"/>
                  </a:cubicBezTo>
                  <a:cubicBezTo>
                    <a:pt x="219918" y="81439"/>
                    <a:pt x="306846" y="30272"/>
                    <a:pt x="307396" y="33023"/>
                  </a:cubicBezTo>
                  <a:cubicBezTo>
                    <a:pt x="307946" y="35774"/>
                    <a:pt x="202862" y="84189"/>
                    <a:pt x="172052" y="92442"/>
                  </a:cubicBezTo>
                  <a:cubicBezTo>
                    <a:pt x="141242" y="100695"/>
                    <a:pt x="145643" y="95743"/>
                    <a:pt x="122536" y="82539"/>
                  </a:cubicBezTo>
                  <a:cubicBezTo>
                    <a:pt x="99429" y="69335"/>
                    <a:pt x="-7307" y="1112"/>
                    <a:pt x="396" y="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3" name="フリーフォーム 1272">
              <a:extLst>
                <a:ext uri="{FF2B5EF4-FFF2-40B4-BE49-F238E27FC236}">
                  <a16:creationId xmlns:a16="http://schemas.microsoft.com/office/drawing/2014/main" id="{29EB2970-5AF0-A3C2-FC83-34822DDCD1C9}"/>
                </a:ext>
              </a:extLst>
            </p:cNvPr>
            <p:cNvSpPr/>
            <p:nvPr/>
          </p:nvSpPr>
          <p:spPr>
            <a:xfrm>
              <a:off x="2096141" y="3574514"/>
              <a:ext cx="198481" cy="322160"/>
            </a:xfrm>
            <a:custGeom>
              <a:avLst/>
              <a:gdLst>
                <a:gd name="connsiteX0" fmla="*/ 198112 w 198481"/>
                <a:gd name="connsiteY0" fmla="*/ 559 h 322160"/>
                <a:gd name="connsiteX1" fmla="*/ 59466 w 198481"/>
                <a:gd name="connsiteY1" fmla="*/ 112796 h 322160"/>
                <a:gd name="connsiteX2" fmla="*/ 9950 w 198481"/>
                <a:gd name="connsiteY2" fmla="*/ 211828 h 322160"/>
                <a:gd name="connsiteX3" fmla="*/ 9950 w 198481"/>
                <a:gd name="connsiteY3" fmla="*/ 238237 h 322160"/>
                <a:gd name="connsiteX4" fmla="*/ 9950 w 198481"/>
                <a:gd name="connsiteY4" fmla="*/ 320764 h 322160"/>
                <a:gd name="connsiteX5" fmla="*/ 13251 w 198481"/>
                <a:gd name="connsiteY5" fmla="*/ 162312 h 322160"/>
                <a:gd name="connsiteX6" fmla="*/ 198112 w 198481"/>
                <a:gd name="connsiteY6" fmla="*/ 559 h 322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481" h="322160">
                  <a:moveTo>
                    <a:pt x="198112" y="559"/>
                  </a:moveTo>
                  <a:cubicBezTo>
                    <a:pt x="205814" y="-7694"/>
                    <a:pt x="90826" y="77585"/>
                    <a:pt x="59466" y="112796"/>
                  </a:cubicBezTo>
                  <a:cubicBezTo>
                    <a:pt x="28106" y="148007"/>
                    <a:pt x="18203" y="190921"/>
                    <a:pt x="9950" y="211828"/>
                  </a:cubicBezTo>
                  <a:cubicBezTo>
                    <a:pt x="1697" y="232735"/>
                    <a:pt x="9950" y="238237"/>
                    <a:pt x="9950" y="238237"/>
                  </a:cubicBezTo>
                  <a:cubicBezTo>
                    <a:pt x="9950" y="256393"/>
                    <a:pt x="9400" y="333418"/>
                    <a:pt x="9950" y="320764"/>
                  </a:cubicBezTo>
                  <a:cubicBezTo>
                    <a:pt x="10500" y="308110"/>
                    <a:pt x="-14808" y="212929"/>
                    <a:pt x="13251" y="162312"/>
                  </a:cubicBezTo>
                  <a:cubicBezTo>
                    <a:pt x="41310" y="111695"/>
                    <a:pt x="190410" y="8812"/>
                    <a:pt x="198112" y="5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4" name="フリーフォーム 1273">
              <a:extLst>
                <a:ext uri="{FF2B5EF4-FFF2-40B4-BE49-F238E27FC236}">
                  <a16:creationId xmlns:a16="http://schemas.microsoft.com/office/drawing/2014/main" id="{EEDBB2E2-2D70-97FF-C64C-433015DCBE44}"/>
                </a:ext>
              </a:extLst>
            </p:cNvPr>
            <p:cNvSpPr/>
            <p:nvPr/>
          </p:nvSpPr>
          <p:spPr>
            <a:xfrm>
              <a:off x="2091143" y="3406452"/>
              <a:ext cx="54583" cy="211720"/>
            </a:xfrm>
            <a:custGeom>
              <a:avLst/>
              <a:gdLst>
                <a:gd name="connsiteX0" fmla="*/ 54561 w 54583"/>
                <a:gd name="connsiteY0" fmla="*/ 266 h 211720"/>
                <a:gd name="connsiteX1" fmla="*/ 8346 w 54583"/>
                <a:gd name="connsiteY1" fmla="*/ 105900 h 211720"/>
                <a:gd name="connsiteX2" fmla="*/ 8346 w 54583"/>
                <a:gd name="connsiteY2" fmla="*/ 211535 h 211720"/>
                <a:gd name="connsiteX3" fmla="*/ 1744 w 54583"/>
                <a:gd name="connsiteY3" fmla="*/ 79492 h 211720"/>
                <a:gd name="connsiteX4" fmla="*/ 54561 w 54583"/>
                <a:gd name="connsiteY4" fmla="*/ 266 h 21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83" h="211720">
                  <a:moveTo>
                    <a:pt x="54561" y="266"/>
                  </a:moveTo>
                  <a:cubicBezTo>
                    <a:pt x="55661" y="4667"/>
                    <a:pt x="16048" y="70689"/>
                    <a:pt x="8346" y="105900"/>
                  </a:cubicBezTo>
                  <a:cubicBezTo>
                    <a:pt x="644" y="141111"/>
                    <a:pt x="9446" y="215936"/>
                    <a:pt x="8346" y="211535"/>
                  </a:cubicBezTo>
                  <a:cubicBezTo>
                    <a:pt x="7246" y="207134"/>
                    <a:pt x="-4308" y="111953"/>
                    <a:pt x="1744" y="79492"/>
                  </a:cubicBezTo>
                  <a:cubicBezTo>
                    <a:pt x="7796" y="47031"/>
                    <a:pt x="53461" y="-4135"/>
                    <a:pt x="54561" y="2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5" name="フリーフォーム 1274">
              <a:extLst>
                <a:ext uri="{FF2B5EF4-FFF2-40B4-BE49-F238E27FC236}">
                  <a16:creationId xmlns:a16="http://schemas.microsoft.com/office/drawing/2014/main" id="{8547F4AF-8EC3-15EF-0A91-169DA303C7C5}"/>
                </a:ext>
              </a:extLst>
            </p:cNvPr>
            <p:cNvSpPr/>
            <p:nvPr/>
          </p:nvSpPr>
          <p:spPr>
            <a:xfrm>
              <a:off x="2066466" y="4034381"/>
              <a:ext cx="409395" cy="128393"/>
            </a:xfrm>
            <a:custGeom>
              <a:avLst/>
              <a:gdLst>
                <a:gd name="connsiteX0" fmla="*/ 12 w 409395"/>
                <a:gd name="connsiteY0" fmla="*/ 9446 h 128393"/>
                <a:gd name="connsiteX1" fmla="*/ 231088 w 409395"/>
                <a:gd name="connsiteY1" fmla="*/ 9446 h 128393"/>
                <a:gd name="connsiteX2" fmla="*/ 409346 w 409395"/>
                <a:gd name="connsiteY2" fmla="*/ 128285 h 128393"/>
                <a:gd name="connsiteX3" fmla="*/ 250894 w 409395"/>
                <a:gd name="connsiteY3" fmla="*/ 32553 h 128393"/>
                <a:gd name="connsiteX4" fmla="*/ 240991 w 409395"/>
                <a:gd name="connsiteY4" fmla="*/ 25951 h 128393"/>
                <a:gd name="connsiteX5" fmla="*/ 12 w 409395"/>
                <a:gd name="connsiteY5" fmla="*/ 9446 h 128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9395" h="128393">
                  <a:moveTo>
                    <a:pt x="12" y="9446"/>
                  </a:moveTo>
                  <a:cubicBezTo>
                    <a:pt x="-1639" y="6695"/>
                    <a:pt x="162866" y="-10360"/>
                    <a:pt x="231088" y="9446"/>
                  </a:cubicBezTo>
                  <a:cubicBezTo>
                    <a:pt x="299310" y="29252"/>
                    <a:pt x="406045" y="124434"/>
                    <a:pt x="409346" y="128285"/>
                  </a:cubicBezTo>
                  <a:cubicBezTo>
                    <a:pt x="412647" y="132136"/>
                    <a:pt x="250894" y="32553"/>
                    <a:pt x="250894" y="32553"/>
                  </a:cubicBezTo>
                  <a:cubicBezTo>
                    <a:pt x="222835" y="15497"/>
                    <a:pt x="277303" y="30903"/>
                    <a:pt x="240991" y="25951"/>
                  </a:cubicBezTo>
                  <a:cubicBezTo>
                    <a:pt x="204679" y="21000"/>
                    <a:pt x="1663" y="12197"/>
                    <a:pt x="12" y="94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6" name="フリーフォーム 1275">
              <a:extLst>
                <a:ext uri="{FF2B5EF4-FFF2-40B4-BE49-F238E27FC236}">
                  <a16:creationId xmlns:a16="http://schemas.microsoft.com/office/drawing/2014/main" id="{4569EE12-BA37-11D3-022D-6BE030DAF000}"/>
                </a:ext>
              </a:extLst>
            </p:cNvPr>
            <p:cNvSpPr/>
            <p:nvPr/>
          </p:nvSpPr>
          <p:spPr>
            <a:xfrm>
              <a:off x="2043370" y="4112997"/>
              <a:ext cx="217881" cy="174975"/>
            </a:xfrm>
            <a:custGeom>
              <a:avLst/>
              <a:gdLst>
                <a:gd name="connsiteX0" fmla="*/ 217872 w 217881"/>
                <a:gd name="connsiteY0" fmla="*/ 152 h 174975"/>
                <a:gd name="connsiteX1" fmla="*/ 194764 w 217881"/>
                <a:gd name="connsiteY1" fmla="*/ 165207 h 174975"/>
                <a:gd name="connsiteX2" fmla="*/ 174958 w 217881"/>
                <a:gd name="connsiteY2" fmla="*/ 148701 h 174975"/>
                <a:gd name="connsiteX3" fmla="*/ 0 w 217881"/>
                <a:gd name="connsiteY3" fmla="*/ 89282 h 174975"/>
                <a:gd name="connsiteX4" fmla="*/ 174958 w 217881"/>
                <a:gd name="connsiteY4" fmla="*/ 161906 h 174975"/>
                <a:gd name="connsiteX5" fmla="*/ 191463 w 217881"/>
                <a:gd name="connsiteY5" fmla="*/ 135497 h 174975"/>
                <a:gd name="connsiteX6" fmla="*/ 217872 w 217881"/>
                <a:gd name="connsiteY6" fmla="*/ 152 h 17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81" h="174975">
                  <a:moveTo>
                    <a:pt x="217872" y="152"/>
                  </a:moveTo>
                  <a:cubicBezTo>
                    <a:pt x="218422" y="5104"/>
                    <a:pt x="194764" y="165207"/>
                    <a:pt x="194764" y="165207"/>
                  </a:cubicBezTo>
                  <a:cubicBezTo>
                    <a:pt x="187612" y="189965"/>
                    <a:pt x="207419" y="161355"/>
                    <a:pt x="174958" y="148701"/>
                  </a:cubicBezTo>
                  <a:cubicBezTo>
                    <a:pt x="142497" y="136047"/>
                    <a:pt x="0" y="87081"/>
                    <a:pt x="0" y="89282"/>
                  </a:cubicBezTo>
                  <a:cubicBezTo>
                    <a:pt x="0" y="91483"/>
                    <a:pt x="143047" y="154204"/>
                    <a:pt x="174958" y="161906"/>
                  </a:cubicBezTo>
                  <a:cubicBezTo>
                    <a:pt x="206868" y="169609"/>
                    <a:pt x="185411" y="158605"/>
                    <a:pt x="191463" y="135497"/>
                  </a:cubicBezTo>
                  <a:cubicBezTo>
                    <a:pt x="197515" y="112389"/>
                    <a:pt x="217322" y="-4800"/>
                    <a:pt x="217872" y="1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7" name="フリーフォーム 1276">
              <a:extLst>
                <a:ext uri="{FF2B5EF4-FFF2-40B4-BE49-F238E27FC236}">
                  <a16:creationId xmlns:a16="http://schemas.microsoft.com/office/drawing/2014/main" id="{2AF0D819-F0A0-6782-35E1-2CA2DEE6DD04}"/>
                </a:ext>
              </a:extLst>
            </p:cNvPr>
            <p:cNvSpPr/>
            <p:nvPr/>
          </p:nvSpPr>
          <p:spPr>
            <a:xfrm>
              <a:off x="1878021" y="4333067"/>
              <a:ext cx="228541" cy="255454"/>
            </a:xfrm>
            <a:custGeom>
              <a:avLst/>
              <a:gdLst>
                <a:gd name="connsiteX0" fmla="*/ 228070 w 228541"/>
                <a:gd name="connsiteY0" fmla="*/ 1255 h 255454"/>
                <a:gd name="connsiteX1" fmla="*/ 178554 w 228541"/>
                <a:gd name="connsiteY1" fmla="*/ 96986 h 255454"/>
                <a:gd name="connsiteX2" fmla="*/ 112532 w 228541"/>
                <a:gd name="connsiteY2" fmla="*/ 176212 h 255454"/>
                <a:gd name="connsiteX3" fmla="*/ 295 w 228541"/>
                <a:gd name="connsiteY3" fmla="*/ 255438 h 255454"/>
                <a:gd name="connsiteX4" fmla="*/ 148844 w 228541"/>
                <a:gd name="connsiteY4" fmla="*/ 169610 h 255454"/>
                <a:gd name="connsiteX5" fmla="*/ 228070 w 228541"/>
                <a:gd name="connsiteY5" fmla="*/ 1255 h 255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541" h="255454">
                  <a:moveTo>
                    <a:pt x="228070" y="1255"/>
                  </a:moveTo>
                  <a:cubicBezTo>
                    <a:pt x="233022" y="-10849"/>
                    <a:pt x="197810" y="67827"/>
                    <a:pt x="178554" y="96986"/>
                  </a:cubicBezTo>
                  <a:cubicBezTo>
                    <a:pt x="159298" y="126145"/>
                    <a:pt x="142242" y="149803"/>
                    <a:pt x="112532" y="176212"/>
                  </a:cubicBezTo>
                  <a:cubicBezTo>
                    <a:pt x="82822" y="202621"/>
                    <a:pt x="-5757" y="256538"/>
                    <a:pt x="295" y="255438"/>
                  </a:cubicBezTo>
                  <a:cubicBezTo>
                    <a:pt x="6347" y="254338"/>
                    <a:pt x="113632" y="209773"/>
                    <a:pt x="148844" y="169610"/>
                  </a:cubicBezTo>
                  <a:cubicBezTo>
                    <a:pt x="184056" y="129447"/>
                    <a:pt x="223118" y="13359"/>
                    <a:pt x="228070" y="12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8" name="フリーフォーム 1277">
              <a:extLst>
                <a:ext uri="{FF2B5EF4-FFF2-40B4-BE49-F238E27FC236}">
                  <a16:creationId xmlns:a16="http://schemas.microsoft.com/office/drawing/2014/main" id="{7B0F5664-7BCA-856D-9633-ACFF8C0EC7AF}"/>
                </a:ext>
              </a:extLst>
            </p:cNvPr>
            <p:cNvSpPr/>
            <p:nvPr/>
          </p:nvSpPr>
          <p:spPr>
            <a:xfrm>
              <a:off x="2241356" y="4241359"/>
              <a:ext cx="214249" cy="238589"/>
            </a:xfrm>
            <a:custGeom>
              <a:avLst/>
              <a:gdLst>
                <a:gd name="connsiteX0" fmla="*/ 208048 w 214249"/>
                <a:gd name="connsiteY0" fmla="*/ 533 h 238589"/>
                <a:gd name="connsiteX1" fmla="*/ 191542 w 214249"/>
                <a:gd name="connsiteY1" fmla="*/ 89662 h 238589"/>
                <a:gd name="connsiteX2" fmla="*/ 79 w 214249"/>
                <a:gd name="connsiteY2" fmla="*/ 238211 h 238589"/>
                <a:gd name="connsiteX3" fmla="*/ 168435 w 214249"/>
                <a:gd name="connsiteY3" fmla="*/ 129275 h 238589"/>
                <a:gd name="connsiteX4" fmla="*/ 208048 w 214249"/>
                <a:gd name="connsiteY4" fmla="*/ 533 h 238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249" h="238589">
                  <a:moveTo>
                    <a:pt x="208048" y="533"/>
                  </a:moveTo>
                  <a:cubicBezTo>
                    <a:pt x="211899" y="-6069"/>
                    <a:pt x="226204" y="50049"/>
                    <a:pt x="191542" y="89662"/>
                  </a:cubicBezTo>
                  <a:cubicBezTo>
                    <a:pt x="156880" y="129275"/>
                    <a:pt x="3930" y="231609"/>
                    <a:pt x="79" y="238211"/>
                  </a:cubicBezTo>
                  <a:cubicBezTo>
                    <a:pt x="-3772" y="244813"/>
                    <a:pt x="133223" y="163386"/>
                    <a:pt x="168435" y="129275"/>
                  </a:cubicBezTo>
                  <a:cubicBezTo>
                    <a:pt x="203647" y="95164"/>
                    <a:pt x="204197" y="7135"/>
                    <a:pt x="208048" y="5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9" name="フリーフォーム 1278">
              <a:extLst>
                <a:ext uri="{FF2B5EF4-FFF2-40B4-BE49-F238E27FC236}">
                  <a16:creationId xmlns:a16="http://schemas.microsoft.com/office/drawing/2014/main" id="{ECA4929D-B2F8-55CE-CBE2-129E29A1A2DD}"/>
                </a:ext>
              </a:extLst>
            </p:cNvPr>
            <p:cNvSpPr/>
            <p:nvPr/>
          </p:nvSpPr>
          <p:spPr>
            <a:xfrm>
              <a:off x="1732978" y="4776666"/>
              <a:ext cx="138791" cy="361124"/>
            </a:xfrm>
            <a:custGeom>
              <a:avLst/>
              <a:gdLst>
                <a:gd name="connsiteX0" fmla="*/ 138736 w 138791"/>
                <a:gd name="connsiteY0" fmla="*/ 1 h 361124"/>
                <a:gd name="connsiteX1" fmla="*/ 43005 w 138791"/>
                <a:gd name="connsiteY1" fmla="*/ 204668 h 361124"/>
                <a:gd name="connsiteX2" fmla="*/ 43005 w 138791"/>
                <a:gd name="connsiteY2" fmla="*/ 277292 h 361124"/>
                <a:gd name="connsiteX3" fmla="*/ 91 w 138791"/>
                <a:gd name="connsiteY3" fmla="*/ 359819 h 361124"/>
                <a:gd name="connsiteX4" fmla="*/ 56209 w 138791"/>
                <a:gd name="connsiteY4" fmla="*/ 207969 h 361124"/>
                <a:gd name="connsiteX5" fmla="*/ 138736 w 138791"/>
                <a:gd name="connsiteY5" fmla="*/ 1 h 361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791" h="361124">
                  <a:moveTo>
                    <a:pt x="138736" y="1"/>
                  </a:moveTo>
                  <a:cubicBezTo>
                    <a:pt x="136535" y="-549"/>
                    <a:pt x="58960" y="158453"/>
                    <a:pt x="43005" y="204668"/>
                  </a:cubicBezTo>
                  <a:cubicBezTo>
                    <a:pt x="27050" y="250883"/>
                    <a:pt x="50157" y="251434"/>
                    <a:pt x="43005" y="277292"/>
                  </a:cubicBezTo>
                  <a:cubicBezTo>
                    <a:pt x="35853" y="303151"/>
                    <a:pt x="-2110" y="371373"/>
                    <a:pt x="91" y="359819"/>
                  </a:cubicBezTo>
                  <a:cubicBezTo>
                    <a:pt x="2292" y="348265"/>
                    <a:pt x="35302" y="261337"/>
                    <a:pt x="56209" y="207969"/>
                  </a:cubicBezTo>
                  <a:cubicBezTo>
                    <a:pt x="77116" y="154602"/>
                    <a:pt x="140937" y="551"/>
                    <a:pt x="138736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0" name="フリーフォーム 1279">
              <a:extLst>
                <a:ext uri="{FF2B5EF4-FFF2-40B4-BE49-F238E27FC236}">
                  <a16:creationId xmlns:a16="http://schemas.microsoft.com/office/drawing/2014/main" id="{36E20889-AD1B-7696-9DE5-BF159B40551A}"/>
                </a:ext>
              </a:extLst>
            </p:cNvPr>
            <p:cNvSpPr/>
            <p:nvPr/>
          </p:nvSpPr>
          <p:spPr>
            <a:xfrm>
              <a:off x="1730267" y="4990927"/>
              <a:ext cx="508364" cy="635195"/>
            </a:xfrm>
            <a:custGeom>
              <a:avLst/>
              <a:gdLst>
                <a:gd name="connsiteX0" fmla="*/ 508108 w 508364"/>
                <a:gd name="connsiteY0" fmla="*/ 173 h 635195"/>
                <a:gd name="connsiteX1" fmla="*/ 285858 w 508364"/>
                <a:gd name="connsiteY1" fmla="*/ 257348 h 635195"/>
                <a:gd name="connsiteX2" fmla="*/ 196958 w 508364"/>
                <a:gd name="connsiteY2" fmla="*/ 384348 h 635195"/>
                <a:gd name="connsiteX3" fmla="*/ 181083 w 508364"/>
                <a:gd name="connsiteY3" fmla="*/ 444673 h 635195"/>
                <a:gd name="connsiteX4" fmla="*/ 209658 w 508364"/>
                <a:gd name="connsiteY4" fmla="*/ 524048 h 635195"/>
                <a:gd name="connsiteX5" fmla="*/ 108 w 508364"/>
                <a:gd name="connsiteY5" fmla="*/ 635173 h 635195"/>
                <a:gd name="connsiteX6" fmla="*/ 181083 w 508364"/>
                <a:gd name="connsiteY6" fmla="*/ 533573 h 635195"/>
                <a:gd name="connsiteX7" fmla="*/ 190608 w 508364"/>
                <a:gd name="connsiteY7" fmla="*/ 504998 h 635195"/>
                <a:gd name="connsiteX8" fmla="*/ 152508 w 508364"/>
                <a:gd name="connsiteY8" fmla="*/ 431973 h 635195"/>
                <a:gd name="connsiteX9" fmla="*/ 238233 w 508364"/>
                <a:gd name="connsiteY9" fmla="*/ 298623 h 635195"/>
                <a:gd name="connsiteX10" fmla="*/ 508108 w 508364"/>
                <a:gd name="connsiteY10" fmla="*/ 173 h 63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8364" h="635195">
                  <a:moveTo>
                    <a:pt x="508108" y="173"/>
                  </a:moveTo>
                  <a:cubicBezTo>
                    <a:pt x="516046" y="-6706"/>
                    <a:pt x="337716" y="193319"/>
                    <a:pt x="285858" y="257348"/>
                  </a:cubicBezTo>
                  <a:cubicBezTo>
                    <a:pt x="234000" y="321377"/>
                    <a:pt x="214420" y="353127"/>
                    <a:pt x="196958" y="384348"/>
                  </a:cubicBezTo>
                  <a:cubicBezTo>
                    <a:pt x="179496" y="415569"/>
                    <a:pt x="178966" y="421390"/>
                    <a:pt x="181083" y="444673"/>
                  </a:cubicBezTo>
                  <a:cubicBezTo>
                    <a:pt x="183200" y="467956"/>
                    <a:pt x="239820" y="492298"/>
                    <a:pt x="209658" y="524048"/>
                  </a:cubicBezTo>
                  <a:cubicBezTo>
                    <a:pt x="179496" y="555798"/>
                    <a:pt x="4870" y="633586"/>
                    <a:pt x="108" y="635173"/>
                  </a:cubicBezTo>
                  <a:cubicBezTo>
                    <a:pt x="-4654" y="636760"/>
                    <a:pt x="149333" y="555269"/>
                    <a:pt x="181083" y="533573"/>
                  </a:cubicBezTo>
                  <a:cubicBezTo>
                    <a:pt x="212833" y="511877"/>
                    <a:pt x="195370" y="521931"/>
                    <a:pt x="190608" y="504998"/>
                  </a:cubicBezTo>
                  <a:cubicBezTo>
                    <a:pt x="185846" y="488065"/>
                    <a:pt x="144571" y="466369"/>
                    <a:pt x="152508" y="431973"/>
                  </a:cubicBezTo>
                  <a:cubicBezTo>
                    <a:pt x="160445" y="397577"/>
                    <a:pt x="183729" y="366356"/>
                    <a:pt x="238233" y="298623"/>
                  </a:cubicBezTo>
                  <a:cubicBezTo>
                    <a:pt x="292737" y="230890"/>
                    <a:pt x="500170" y="7052"/>
                    <a:pt x="508108" y="1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1" name="フリーフォーム 1280">
              <a:extLst>
                <a:ext uri="{FF2B5EF4-FFF2-40B4-BE49-F238E27FC236}">
                  <a16:creationId xmlns:a16="http://schemas.microsoft.com/office/drawing/2014/main" id="{35B05C6E-49CC-74BD-AFFB-277560938433}"/>
                </a:ext>
              </a:extLst>
            </p:cNvPr>
            <p:cNvSpPr/>
            <p:nvPr/>
          </p:nvSpPr>
          <p:spPr>
            <a:xfrm>
              <a:off x="1660507" y="4984750"/>
              <a:ext cx="574693" cy="466736"/>
            </a:xfrm>
            <a:custGeom>
              <a:avLst/>
              <a:gdLst>
                <a:gd name="connsiteX0" fmla="*/ 574693 w 574693"/>
                <a:gd name="connsiteY0" fmla="*/ 0 h 466736"/>
                <a:gd name="connsiteX1" fmla="*/ 269893 w 574693"/>
                <a:gd name="connsiteY1" fmla="*/ 263525 h 466736"/>
                <a:gd name="connsiteX2" fmla="*/ 18 w 574693"/>
                <a:gd name="connsiteY2" fmla="*/ 466725 h 466736"/>
                <a:gd name="connsiteX3" fmla="*/ 282593 w 574693"/>
                <a:gd name="connsiteY3" fmla="*/ 273050 h 466736"/>
                <a:gd name="connsiteX4" fmla="*/ 212743 w 574693"/>
                <a:gd name="connsiteY4" fmla="*/ 311150 h 466736"/>
                <a:gd name="connsiteX5" fmla="*/ 327043 w 574693"/>
                <a:gd name="connsiteY5" fmla="*/ 209550 h 466736"/>
                <a:gd name="connsiteX6" fmla="*/ 574693 w 574693"/>
                <a:gd name="connsiteY6" fmla="*/ 0 h 466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4693" h="466736">
                  <a:moveTo>
                    <a:pt x="574693" y="0"/>
                  </a:moveTo>
                  <a:cubicBezTo>
                    <a:pt x="470182" y="92869"/>
                    <a:pt x="365672" y="185738"/>
                    <a:pt x="269893" y="263525"/>
                  </a:cubicBezTo>
                  <a:cubicBezTo>
                    <a:pt x="174114" y="341313"/>
                    <a:pt x="-2099" y="465137"/>
                    <a:pt x="18" y="466725"/>
                  </a:cubicBezTo>
                  <a:cubicBezTo>
                    <a:pt x="2135" y="468313"/>
                    <a:pt x="247139" y="298979"/>
                    <a:pt x="282593" y="273050"/>
                  </a:cubicBezTo>
                  <a:cubicBezTo>
                    <a:pt x="318047" y="247121"/>
                    <a:pt x="205335" y="321733"/>
                    <a:pt x="212743" y="311150"/>
                  </a:cubicBezTo>
                  <a:cubicBezTo>
                    <a:pt x="220151" y="300567"/>
                    <a:pt x="327043" y="209550"/>
                    <a:pt x="327043" y="209550"/>
                  </a:cubicBezTo>
                  <a:lnTo>
                    <a:pt x="57469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2" name="フリーフォーム 1281">
              <a:extLst>
                <a:ext uri="{FF2B5EF4-FFF2-40B4-BE49-F238E27FC236}">
                  <a16:creationId xmlns:a16="http://schemas.microsoft.com/office/drawing/2014/main" id="{51FBD69D-7D5A-4D34-EA76-5A25604B9067}"/>
                </a:ext>
              </a:extLst>
            </p:cNvPr>
            <p:cNvSpPr/>
            <p:nvPr/>
          </p:nvSpPr>
          <p:spPr>
            <a:xfrm>
              <a:off x="1466839" y="5578003"/>
              <a:ext cx="346782" cy="86675"/>
            </a:xfrm>
            <a:custGeom>
              <a:avLst/>
              <a:gdLst>
                <a:gd name="connsiteX0" fmla="*/ 11 w 346782"/>
                <a:gd name="connsiteY0" fmla="*/ 86197 h 86675"/>
                <a:gd name="connsiteX1" fmla="*/ 212736 w 346782"/>
                <a:gd name="connsiteY1" fmla="*/ 13172 h 86675"/>
                <a:gd name="connsiteX2" fmla="*/ 346086 w 346782"/>
                <a:gd name="connsiteY2" fmla="*/ 472 h 86675"/>
                <a:gd name="connsiteX3" fmla="*/ 266711 w 346782"/>
                <a:gd name="connsiteY3" fmla="*/ 19522 h 86675"/>
                <a:gd name="connsiteX4" fmla="*/ 301636 w 346782"/>
                <a:gd name="connsiteY4" fmla="*/ 13172 h 86675"/>
                <a:gd name="connsiteX5" fmla="*/ 231786 w 346782"/>
                <a:gd name="connsiteY5" fmla="*/ 83022 h 86675"/>
                <a:gd name="connsiteX6" fmla="*/ 266711 w 346782"/>
                <a:gd name="connsiteY6" fmla="*/ 41747 h 86675"/>
                <a:gd name="connsiteX7" fmla="*/ 203211 w 346782"/>
                <a:gd name="connsiteY7" fmla="*/ 44922 h 86675"/>
                <a:gd name="connsiteX8" fmla="*/ 11 w 346782"/>
                <a:gd name="connsiteY8" fmla="*/ 86197 h 8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782" h="86675">
                  <a:moveTo>
                    <a:pt x="11" y="86197"/>
                  </a:moveTo>
                  <a:cubicBezTo>
                    <a:pt x="1598" y="80905"/>
                    <a:pt x="155057" y="27459"/>
                    <a:pt x="212736" y="13172"/>
                  </a:cubicBezTo>
                  <a:cubicBezTo>
                    <a:pt x="270415" y="-1115"/>
                    <a:pt x="337090" y="-586"/>
                    <a:pt x="346086" y="472"/>
                  </a:cubicBezTo>
                  <a:cubicBezTo>
                    <a:pt x="355082" y="1530"/>
                    <a:pt x="274119" y="17405"/>
                    <a:pt x="266711" y="19522"/>
                  </a:cubicBezTo>
                  <a:cubicBezTo>
                    <a:pt x="259303" y="21639"/>
                    <a:pt x="307457" y="2589"/>
                    <a:pt x="301636" y="13172"/>
                  </a:cubicBezTo>
                  <a:cubicBezTo>
                    <a:pt x="295815" y="23755"/>
                    <a:pt x="237607" y="78260"/>
                    <a:pt x="231786" y="83022"/>
                  </a:cubicBezTo>
                  <a:cubicBezTo>
                    <a:pt x="225965" y="87784"/>
                    <a:pt x="271473" y="48097"/>
                    <a:pt x="266711" y="41747"/>
                  </a:cubicBezTo>
                  <a:cubicBezTo>
                    <a:pt x="261949" y="35397"/>
                    <a:pt x="240782" y="38572"/>
                    <a:pt x="203211" y="44922"/>
                  </a:cubicBezTo>
                  <a:cubicBezTo>
                    <a:pt x="165640" y="51272"/>
                    <a:pt x="-1576" y="91489"/>
                    <a:pt x="11" y="861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3" name="フリーフォーム 1282">
              <a:extLst>
                <a:ext uri="{FF2B5EF4-FFF2-40B4-BE49-F238E27FC236}">
                  <a16:creationId xmlns:a16="http://schemas.microsoft.com/office/drawing/2014/main" id="{E922EC4F-A403-CD59-3AD8-5C8121F60487}"/>
                </a:ext>
              </a:extLst>
            </p:cNvPr>
            <p:cNvSpPr/>
            <p:nvPr/>
          </p:nvSpPr>
          <p:spPr>
            <a:xfrm>
              <a:off x="1583513" y="5461000"/>
              <a:ext cx="277164" cy="117968"/>
            </a:xfrm>
            <a:custGeom>
              <a:avLst/>
              <a:gdLst>
                <a:gd name="connsiteX0" fmla="*/ 277037 w 277164"/>
                <a:gd name="connsiteY0" fmla="*/ 0 h 117968"/>
                <a:gd name="connsiteX1" fmla="*/ 105587 w 277164"/>
                <a:gd name="connsiteY1" fmla="*/ 47625 h 117968"/>
                <a:gd name="connsiteX2" fmla="*/ 812 w 277164"/>
                <a:gd name="connsiteY2" fmla="*/ 117475 h 117968"/>
                <a:gd name="connsiteX3" fmla="*/ 159562 w 277164"/>
                <a:gd name="connsiteY3" fmla="*/ 9525 h 117968"/>
                <a:gd name="connsiteX4" fmla="*/ 77012 w 277164"/>
                <a:gd name="connsiteY4" fmla="*/ 47625 h 117968"/>
                <a:gd name="connsiteX5" fmla="*/ 277037 w 277164"/>
                <a:gd name="connsiteY5" fmla="*/ 0 h 117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7164" h="117968">
                  <a:moveTo>
                    <a:pt x="277037" y="0"/>
                  </a:moveTo>
                  <a:cubicBezTo>
                    <a:pt x="281799" y="0"/>
                    <a:pt x="151624" y="28046"/>
                    <a:pt x="105587" y="47625"/>
                  </a:cubicBezTo>
                  <a:cubicBezTo>
                    <a:pt x="59549" y="67204"/>
                    <a:pt x="-8184" y="123825"/>
                    <a:pt x="812" y="117475"/>
                  </a:cubicBezTo>
                  <a:cubicBezTo>
                    <a:pt x="9808" y="111125"/>
                    <a:pt x="146862" y="21167"/>
                    <a:pt x="159562" y="9525"/>
                  </a:cubicBezTo>
                  <a:cubicBezTo>
                    <a:pt x="172262" y="-2117"/>
                    <a:pt x="60079" y="50800"/>
                    <a:pt x="77012" y="47625"/>
                  </a:cubicBezTo>
                  <a:cubicBezTo>
                    <a:pt x="93945" y="44450"/>
                    <a:pt x="272275" y="0"/>
                    <a:pt x="277037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4" name="フリーフォーム 1283">
              <a:extLst>
                <a:ext uri="{FF2B5EF4-FFF2-40B4-BE49-F238E27FC236}">
                  <a16:creationId xmlns:a16="http://schemas.microsoft.com/office/drawing/2014/main" id="{27956DBB-3EBE-B100-9989-695983CBB83F}"/>
                </a:ext>
              </a:extLst>
            </p:cNvPr>
            <p:cNvSpPr/>
            <p:nvPr/>
          </p:nvSpPr>
          <p:spPr>
            <a:xfrm>
              <a:off x="1555573" y="5520457"/>
              <a:ext cx="314700" cy="79128"/>
            </a:xfrm>
            <a:custGeom>
              <a:avLst/>
              <a:gdLst>
                <a:gd name="connsiteX0" fmla="*/ 6527 w 314700"/>
                <a:gd name="connsiteY0" fmla="*/ 77068 h 79128"/>
                <a:gd name="connsiteX1" fmla="*/ 190677 w 314700"/>
                <a:gd name="connsiteY1" fmla="*/ 19918 h 79128"/>
                <a:gd name="connsiteX2" fmla="*/ 165277 w 314700"/>
                <a:gd name="connsiteY2" fmla="*/ 32618 h 79128"/>
                <a:gd name="connsiteX3" fmla="*/ 314502 w 314700"/>
                <a:gd name="connsiteY3" fmla="*/ 868 h 79128"/>
                <a:gd name="connsiteX4" fmla="*/ 193852 w 314700"/>
                <a:gd name="connsiteY4" fmla="*/ 13568 h 79128"/>
                <a:gd name="connsiteX5" fmla="*/ 54152 w 314700"/>
                <a:gd name="connsiteY5" fmla="*/ 61193 h 79128"/>
                <a:gd name="connsiteX6" fmla="*/ 6527 w 314700"/>
                <a:gd name="connsiteY6" fmla="*/ 77068 h 79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700" h="79128">
                  <a:moveTo>
                    <a:pt x="6527" y="77068"/>
                  </a:moveTo>
                  <a:lnTo>
                    <a:pt x="190677" y="19918"/>
                  </a:lnTo>
                  <a:cubicBezTo>
                    <a:pt x="217135" y="12510"/>
                    <a:pt x="144640" y="35793"/>
                    <a:pt x="165277" y="32618"/>
                  </a:cubicBezTo>
                  <a:cubicBezTo>
                    <a:pt x="185915" y="29443"/>
                    <a:pt x="309740" y="4043"/>
                    <a:pt x="314502" y="868"/>
                  </a:cubicBezTo>
                  <a:cubicBezTo>
                    <a:pt x="319264" y="-2307"/>
                    <a:pt x="237244" y="3514"/>
                    <a:pt x="193852" y="13568"/>
                  </a:cubicBezTo>
                  <a:cubicBezTo>
                    <a:pt x="150460" y="23622"/>
                    <a:pt x="82727" y="50081"/>
                    <a:pt x="54152" y="61193"/>
                  </a:cubicBezTo>
                  <a:cubicBezTo>
                    <a:pt x="25577" y="72305"/>
                    <a:pt x="-16227" y="83947"/>
                    <a:pt x="6527" y="770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5" name="フリーフォーム 1284">
              <a:extLst>
                <a:ext uri="{FF2B5EF4-FFF2-40B4-BE49-F238E27FC236}">
                  <a16:creationId xmlns:a16="http://schemas.microsoft.com/office/drawing/2014/main" id="{3E1A80DB-9729-6F2F-D736-071D971DCB6A}"/>
                </a:ext>
              </a:extLst>
            </p:cNvPr>
            <p:cNvSpPr/>
            <p:nvPr/>
          </p:nvSpPr>
          <p:spPr>
            <a:xfrm>
              <a:off x="1089210" y="5229714"/>
              <a:ext cx="246258" cy="689742"/>
            </a:xfrm>
            <a:custGeom>
              <a:avLst/>
              <a:gdLst>
                <a:gd name="connsiteX0" fmla="*/ 244290 w 246258"/>
                <a:gd name="connsiteY0" fmla="*/ 12211 h 689742"/>
                <a:gd name="connsiteX1" fmla="*/ 203015 w 246258"/>
                <a:gd name="connsiteY1" fmla="*/ 91586 h 689742"/>
                <a:gd name="connsiteX2" fmla="*/ 187140 w 246258"/>
                <a:gd name="connsiteY2" fmla="*/ 155086 h 689742"/>
                <a:gd name="connsiteX3" fmla="*/ 164915 w 246258"/>
                <a:gd name="connsiteY3" fmla="*/ 317011 h 689742"/>
                <a:gd name="connsiteX4" fmla="*/ 142690 w 246258"/>
                <a:gd name="connsiteY4" fmla="*/ 409086 h 689742"/>
                <a:gd name="connsiteX5" fmla="*/ 161740 w 246258"/>
                <a:gd name="connsiteY5" fmla="*/ 380511 h 689742"/>
                <a:gd name="connsiteX6" fmla="*/ 72840 w 246258"/>
                <a:gd name="connsiteY6" fmla="*/ 507511 h 689742"/>
                <a:gd name="connsiteX7" fmla="*/ 50615 w 246258"/>
                <a:gd name="connsiteY7" fmla="*/ 567836 h 689742"/>
                <a:gd name="connsiteX8" fmla="*/ 6165 w 246258"/>
                <a:gd name="connsiteY8" fmla="*/ 685311 h 689742"/>
                <a:gd name="connsiteX9" fmla="*/ 6165 w 246258"/>
                <a:gd name="connsiteY9" fmla="*/ 647211 h 689742"/>
                <a:gd name="connsiteX10" fmla="*/ 60140 w 246258"/>
                <a:gd name="connsiteY10" fmla="*/ 482111 h 689742"/>
                <a:gd name="connsiteX11" fmla="*/ 133165 w 246258"/>
                <a:gd name="connsiteY11" fmla="*/ 374161 h 689742"/>
                <a:gd name="connsiteX12" fmla="*/ 244290 w 246258"/>
                <a:gd name="connsiteY12" fmla="*/ 12211 h 689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258" h="689742">
                  <a:moveTo>
                    <a:pt x="244290" y="12211"/>
                  </a:moveTo>
                  <a:cubicBezTo>
                    <a:pt x="255932" y="-34885"/>
                    <a:pt x="212540" y="67774"/>
                    <a:pt x="203015" y="91586"/>
                  </a:cubicBezTo>
                  <a:cubicBezTo>
                    <a:pt x="193490" y="115399"/>
                    <a:pt x="193490" y="117515"/>
                    <a:pt x="187140" y="155086"/>
                  </a:cubicBezTo>
                  <a:cubicBezTo>
                    <a:pt x="180790" y="192657"/>
                    <a:pt x="172323" y="274678"/>
                    <a:pt x="164915" y="317011"/>
                  </a:cubicBezTo>
                  <a:cubicBezTo>
                    <a:pt x="157507" y="359344"/>
                    <a:pt x="143219" y="398503"/>
                    <a:pt x="142690" y="409086"/>
                  </a:cubicBezTo>
                  <a:cubicBezTo>
                    <a:pt x="142161" y="419669"/>
                    <a:pt x="173382" y="364107"/>
                    <a:pt x="161740" y="380511"/>
                  </a:cubicBezTo>
                  <a:cubicBezTo>
                    <a:pt x="150098" y="396915"/>
                    <a:pt x="91361" y="476290"/>
                    <a:pt x="72840" y="507511"/>
                  </a:cubicBezTo>
                  <a:cubicBezTo>
                    <a:pt x="54319" y="538732"/>
                    <a:pt x="61727" y="538203"/>
                    <a:pt x="50615" y="567836"/>
                  </a:cubicBezTo>
                  <a:cubicBezTo>
                    <a:pt x="39503" y="597469"/>
                    <a:pt x="13573" y="672082"/>
                    <a:pt x="6165" y="685311"/>
                  </a:cubicBezTo>
                  <a:cubicBezTo>
                    <a:pt x="-1243" y="698540"/>
                    <a:pt x="-2831" y="681078"/>
                    <a:pt x="6165" y="647211"/>
                  </a:cubicBezTo>
                  <a:cubicBezTo>
                    <a:pt x="15161" y="613344"/>
                    <a:pt x="38973" y="527619"/>
                    <a:pt x="60140" y="482111"/>
                  </a:cubicBezTo>
                  <a:cubicBezTo>
                    <a:pt x="81307" y="436603"/>
                    <a:pt x="104590" y="446657"/>
                    <a:pt x="133165" y="374161"/>
                  </a:cubicBezTo>
                  <a:cubicBezTo>
                    <a:pt x="161740" y="301665"/>
                    <a:pt x="232648" y="59307"/>
                    <a:pt x="244290" y="122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6" name="フリーフォーム 1285">
              <a:extLst>
                <a:ext uri="{FF2B5EF4-FFF2-40B4-BE49-F238E27FC236}">
                  <a16:creationId xmlns:a16="http://schemas.microsoft.com/office/drawing/2014/main" id="{F4CA0165-583B-C29D-5734-36DC12E2192B}"/>
                </a:ext>
              </a:extLst>
            </p:cNvPr>
            <p:cNvSpPr/>
            <p:nvPr/>
          </p:nvSpPr>
          <p:spPr>
            <a:xfrm>
              <a:off x="1097966" y="5663922"/>
              <a:ext cx="381650" cy="359072"/>
            </a:xfrm>
            <a:custGeom>
              <a:avLst/>
              <a:gdLst>
                <a:gd name="connsiteX0" fmla="*/ 381584 w 381650"/>
                <a:gd name="connsiteY0" fmla="*/ 278 h 359072"/>
                <a:gd name="connsiteX1" fmla="*/ 267284 w 381650"/>
                <a:gd name="connsiteY1" fmla="*/ 184428 h 359072"/>
                <a:gd name="connsiteX2" fmla="*/ 140284 w 381650"/>
                <a:gd name="connsiteY2" fmla="*/ 295553 h 359072"/>
                <a:gd name="connsiteX3" fmla="*/ 102184 w 381650"/>
                <a:gd name="connsiteY3" fmla="*/ 320953 h 359072"/>
                <a:gd name="connsiteX4" fmla="*/ 3759 w 381650"/>
                <a:gd name="connsiteY4" fmla="*/ 260628 h 359072"/>
                <a:gd name="connsiteX5" fmla="*/ 22809 w 381650"/>
                <a:gd name="connsiteY5" fmla="*/ 289203 h 359072"/>
                <a:gd name="connsiteX6" fmla="*/ 45034 w 381650"/>
                <a:gd name="connsiteY6" fmla="*/ 359053 h 359072"/>
                <a:gd name="connsiteX7" fmla="*/ 140284 w 381650"/>
                <a:gd name="connsiteY7" fmla="*/ 295553 h 359072"/>
                <a:gd name="connsiteX8" fmla="*/ 251409 w 381650"/>
                <a:gd name="connsiteY8" fmla="*/ 228878 h 359072"/>
                <a:gd name="connsiteX9" fmla="*/ 381584 w 381650"/>
                <a:gd name="connsiteY9" fmla="*/ 278 h 35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650" h="359072">
                  <a:moveTo>
                    <a:pt x="381584" y="278"/>
                  </a:moveTo>
                  <a:cubicBezTo>
                    <a:pt x="384230" y="-7130"/>
                    <a:pt x="307501" y="135216"/>
                    <a:pt x="267284" y="184428"/>
                  </a:cubicBezTo>
                  <a:cubicBezTo>
                    <a:pt x="227067" y="233640"/>
                    <a:pt x="167801" y="272799"/>
                    <a:pt x="140284" y="295553"/>
                  </a:cubicBezTo>
                  <a:cubicBezTo>
                    <a:pt x="112767" y="318307"/>
                    <a:pt x="124938" y="326774"/>
                    <a:pt x="102184" y="320953"/>
                  </a:cubicBezTo>
                  <a:cubicBezTo>
                    <a:pt x="79430" y="315132"/>
                    <a:pt x="16988" y="265920"/>
                    <a:pt x="3759" y="260628"/>
                  </a:cubicBezTo>
                  <a:cubicBezTo>
                    <a:pt x="-9470" y="255336"/>
                    <a:pt x="15930" y="272799"/>
                    <a:pt x="22809" y="289203"/>
                  </a:cubicBezTo>
                  <a:cubicBezTo>
                    <a:pt x="29688" y="305607"/>
                    <a:pt x="25455" y="357995"/>
                    <a:pt x="45034" y="359053"/>
                  </a:cubicBezTo>
                  <a:cubicBezTo>
                    <a:pt x="64613" y="360111"/>
                    <a:pt x="105888" y="317249"/>
                    <a:pt x="140284" y="295553"/>
                  </a:cubicBezTo>
                  <a:cubicBezTo>
                    <a:pt x="174680" y="273857"/>
                    <a:pt x="213309" y="273328"/>
                    <a:pt x="251409" y="228878"/>
                  </a:cubicBezTo>
                  <a:cubicBezTo>
                    <a:pt x="289509" y="184428"/>
                    <a:pt x="378938" y="7686"/>
                    <a:pt x="381584" y="2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7" name="フリーフォーム 1286">
              <a:extLst>
                <a:ext uri="{FF2B5EF4-FFF2-40B4-BE49-F238E27FC236}">
                  <a16:creationId xmlns:a16="http://schemas.microsoft.com/office/drawing/2014/main" id="{53E5393E-7288-3649-6357-0224E25BD791}"/>
                </a:ext>
              </a:extLst>
            </p:cNvPr>
            <p:cNvSpPr/>
            <p:nvPr/>
          </p:nvSpPr>
          <p:spPr>
            <a:xfrm>
              <a:off x="1216762" y="5371971"/>
              <a:ext cx="146888" cy="496559"/>
            </a:xfrm>
            <a:custGeom>
              <a:avLst/>
              <a:gdLst>
                <a:gd name="connsiteX0" fmla="*/ 145313 w 146888"/>
                <a:gd name="connsiteY0" fmla="*/ 129 h 496559"/>
                <a:gd name="connsiteX1" fmla="*/ 126263 w 146888"/>
                <a:gd name="connsiteY1" fmla="*/ 200154 h 496559"/>
                <a:gd name="connsiteX2" fmla="*/ 78638 w 146888"/>
                <a:gd name="connsiteY2" fmla="*/ 320804 h 496559"/>
                <a:gd name="connsiteX3" fmla="*/ 31013 w 146888"/>
                <a:gd name="connsiteY3" fmla="*/ 390654 h 496559"/>
                <a:gd name="connsiteX4" fmla="*/ 2438 w 146888"/>
                <a:gd name="connsiteY4" fmla="*/ 495429 h 496559"/>
                <a:gd name="connsiteX5" fmla="*/ 11963 w 146888"/>
                <a:gd name="connsiteY5" fmla="*/ 438279 h 496559"/>
                <a:gd name="connsiteX6" fmla="*/ 94513 w 146888"/>
                <a:gd name="connsiteY6" fmla="*/ 317629 h 496559"/>
                <a:gd name="connsiteX7" fmla="*/ 138963 w 146888"/>
                <a:gd name="connsiteY7" fmla="*/ 171579 h 496559"/>
                <a:gd name="connsiteX8" fmla="*/ 145313 w 146888"/>
                <a:gd name="connsiteY8" fmla="*/ 129 h 496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888" h="496559">
                  <a:moveTo>
                    <a:pt x="145313" y="129"/>
                  </a:moveTo>
                  <a:cubicBezTo>
                    <a:pt x="143196" y="4891"/>
                    <a:pt x="137375" y="146708"/>
                    <a:pt x="126263" y="200154"/>
                  </a:cubicBezTo>
                  <a:cubicBezTo>
                    <a:pt x="115150" y="253600"/>
                    <a:pt x="94513" y="289054"/>
                    <a:pt x="78638" y="320804"/>
                  </a:cubicBezTo>
                  <a:cubicBezTo>
                    <a:pt x="62763" y="352554"/>
                    <a:pt x="43713" y="361550"/>
                    <a:pt x="31013" y="390654"/>
                  </a:cubicBezTo>
                  <a:cubicBezTo>
                    <a:pt x="18313" y="419758"/>
                    <a:pt x="5613" y="487491"/>
                    <a:pt x="2438" y="495429"/>
                  </a:cubicBezTo>
                  <a:cubicBezTo>
                    <a:pt x="-737" y="503367"/>
                    <a:pt x="-3383" y="467912"/>
                    <a:pt x="11963" y="438279"/>
                  </a:cubicBezTo>
                  <a:cubicBezTo>
                    <a:pt x="27309" y="408646"/>
                    <a:pt x="73346" y="362079"/>
                    <a:pt x="94513" y="317629"/>
                  </a:cubicBezTo>
                  <a:cubicBezTo>
                    <a:pt x="115680" y="273179"/>
                    <a:pt x="128909" y="219733"/>
                    <a:pt x="138963" y="171579"/>
                  </a:cubicBezTo>
                  <a:cubicBezTo>
                    <a:pt x="149017" y="123425"/>
                    <a:pt x="147430" y="-4633"/>
                    <a:pt x="145313" y="1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8" name="フリーフォーム 1287">
              <a:extLst>
                <a:ext uri="{FF2B5EF4-FFF2-40B4-BE49-F238E27FC236}">
                  <a16:creationId xmlns:a16="http://schemas.microsoft.com/office/drawing/2014/main" id="{F16FB9F2-9EF7-3C02-8BEA-11DF0CE20034}"/>
                </a:ext>
              </a:extLst>
            </p:cNvPr>
            <p:cNvSpPr/>
            <p:nvPr/>
          </p:nvSpPr>
          <p:spPr>
            <a:xfrm>
              <a:off x="1362072" y="5489575"/>
              <a:ext cx="257299" cy="184212"/>
            </a:xfrm>
            <a:custGeom>
              <a:avLst/>
              <a:gdLst>
                <a:gd name="connsiteX0" fmla="*/ 257178 w 257299"/>
                <a:gd name="connsiteY0" fmla="*/ 0 h 184212"/>
                <a:gd name="connsiteX1" fmla="*/ 123828 w 257299"/>
                <a:gd name="connsiteY1" fmla="*/ 114300 h 184212"/>
                <a:gd name="connsiteX2" fmla="*/ 79378 w 257299"/>
                <a:gd name="connsiteY2" fmla="*/ 142875 h 184212"/>
                <a:gd name="connsiteX3" fmla="*/ 3 w 257299"/>
                <a:gd name="connsiteY3" fmla="*/ 127000 h 184212"/>
                <a:gd name="connsiteX4" fmla="*/ 82553 w 257299"/>
                <a:gd name="connsiteY4" fmla="*/ 184150 h 184212"/>
                <a:gd name="connsiteX5" fmla="*/ 98428 w 257299"/>
                <a:gd name="connsiteY5" fmla="*/ 114300 h 184212"/>
                <a:gd name="connsiteX6" fmla="*/ 257178 w 257299"/>
                <a:gd name="connsiteY6" fmla="*/ 0 h 184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299" h="184212">
                  <a:moveTo>
                    <a:pt x="257178" y="0"/>
                  </a:moveTo>
                  <a:cubicBezTo>
                    <a:pt x="261411" y="0"/>
                    <a:pt x="153461" y="90488"/>
                    <a:pt x="123828" y="114300"/>
                  </a:cubicBezTo>
                  <a:cubicBezTo>
                    <a:pt x="94195" y="138112"/>
                    <a:pt x="100015" y="140758"/>
                    <a:pt x="79378" y="142875"/>
                  </a:cubicBezTo>
                  <a:cubicBezTo>
                    <a:pt x="58741" y="144992"/>
                    <a:pt x="-526" y="120121"/>
                    <a:pt x="3" y="127000"/>
                  </a:cubicBezTo>
                  <a:cubicBezTo>
                    <a:pt x="532" y="133879"/>
                    <a:pt x="66149" y="186267"/>
                    <a:pt x="82553" y="184150"/>
                  </a:cubicBezTo>
                  <a:cubicBezTo>
                    <a:pt x="98957" y="182033"/>
                    <a:pt x="67736" y="142875"/>
                    <a:pt x="98428" y="114300"/>
                  </a:cubicBezTo>
                  <a:cubicBezTo>
                    <a:pt x="129120" y="85725"/>
                    <a:pt x="252945" y="0"/>
                    <a:pt x="2571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9" name="フリーフォーム 1288">
              <a:extLst>
                <a:ext uri="{FF2B5EF4-FFF2-40B4-BE49-F238E27FC236}">
                  <a16:creationId xmlns:a16="http://schemas.microsoft.com/office/drawing/2014/main" id="{BF6AC5A3-CC98-75CE-EF92-5775C9AE7030}"/>
                </a:ext>
              </a:extLst>
            </p:cNvPr>
            <p:cNvSpPr/>
            <p:nvPr/>
          </p:nvSpPr>
          <p:spPr>
            <a:xfrm>
              <a:off x="2787634" y="3910762"/>
              <a:ext cx="84751" cy="640019"/>
            </a:xfrm>
            <a:custGeom>
              <a:avLst/>
              <a:gdLst>
                <a:gd name="connsiteX0" fmla="*/ 16 w 84751"/>
                <a:gd name="connsiteY0" fmla="*/ 838 h 640019"/>
                <a:gd name="connsiteX1" fmla="*/ 66691 w 84751"/>
                <a:gd name="connsiteY1" fmla="*/ 308813 h 640019"/>
                <a:gd name="connsiteX2" fmla="*/ 50816 w 84751"/>
                <a:gd name="connsiteY2" fmla="*/ 521538 h 640019"/>
                <a:gd name="connsiteX3" fmla="*/ 9541 w 84751"/>
                <a:gd name="connsiteY3" fmla="*/ 632663 h 640019"/>
                <a:gd name="connsiteX4" fmla="*/ 82566 w 84751"/>
                <a:gd name="connsiteY4" fmla="*/ 318338 h 640019"/>
                <a:gd name="connsiteX5" fmla="*/ 60341 w 84751"/>
                <a:gd name="connsiteY5" fmla="*/ 219913 h 640019"/>
                <a:gd name="connsiteX6" fmla="*/ 16 w 84751"/>
                <a:gd name="connsiteY6" fmla="*/ 838 h 640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751" h="640019">
                  <a:moveTo>
                    <a:pt x="16" y="838"/>
                  </a:moveTo>
                  <a:cubicBezTo>
                    <a:pt x="1074" y="15655"/>
                    <a:pt x="58224" y="222030"/>
                    <a:pt x="66691" y="308813"/>
                  </a:cubicBezTo>
                  <a:cubicBezTo>
                    <a:pt x="75158" y="395596"/>
                    <a:pt x="60341" y="467563"/>
                    <a:pt x="50816" y="521538"/>
                  </a:cubicBezTo>
                  <a:cubicBezTo>
                    <a:pt x="41291" y="575513"/>
                    <a:pt x="4249" y="666530"/>
                    <a:pt x="9541" y="632663"/>
                  </a:cubicBezTo>
                  <a:cubicBezTo>
                    <a:pt x="14833" y="598796"/>
                    <a:pt x="74099" y="387130"/>
                    <a:pt x="82566" y="318338"/>
                  </a:cubicBezTo>
                  <a:cubicBezTo>
                    <a:pt x="91033" y="249546"/>
                    <a:pt x="73041" y="268067"/>
                    <a:pt x="60341" y="219913"/>
                  </a:cubicBezTo>
                  <a:cubicBezTo>
                    <a:pt x="47641" y="171759"/>
                    <a:pt x="-1042" y="-13979"/>
                    <a:pt x="16" y="8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0" name="フリーフォーム 1289">
              <a:extLst>
                <a:ext uri="{FF2B5EF4-FFF2-40B4-BE49-F238E27FC236}">
                  <a16:creationId xmlns:a16="http://schemas.microsoft.com/office/drawing/2014/main" id="{91754D41-59D0-3C26-1C9E-CDA4FF3DDF7A}"/>
                </a:ext>
              </a:extLst>
            </p:cNvPr>
            <p:cNvSpPr/>
            <p:nvPr/>
          </p:nvSpPr>
          <p:spPr>
            <a:xfrm>
              <a:off x="2217498" y="4371464"/>
              <a:ext cx="577494" cy="661039"/>
            </a:xfrm>
            <a:custGeom>
              <a:avLst/>
              <a:gdLst>
                <a:gd name="connsiteX0" fmla="*/ 570152 w 577494"/>
                <a:gd name="connsiteY0" fmla="*/ 511 h 661039"/>
                <a:gd name="connsiteX1" fmla="*/ 370127 w 577494"/>
                <a:gd name="connsiteY1" fmla="*/ 318011 h 661039"/>
                <a:gd name="connsiteX2" fmla="*/ 1827 w 577494"/>
                <a:gd name="connsiteY2" fmla="*/ 657736 h 661039"/>
                <a:gd name="connsiteX3" fmla="*/ 243127 w 577494"/>
                <a:gd name="connsiteY3" fmla="*/ 473586 h 661039"/>
                <a:gd name="connsiteX4" fmla="*/ 570152 w 577494"/>
                <a:gd name="connsiteY4" fmla="*/ 194186 h 661039"/>
                <a:gd name="connsiteX5" fmla="*/ 478077 w 577494"/>
                <a:gd name="connsiteY5" fmla="*/ 241811 h 661039"/>
                <a:gd name="connsiteX6" fmla="*/ 570152 w 577494"/>
                <a:gd name="connsiteY6" fmla="*/ 511 h 661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7494" h="661039">
                  <a:moveTo>
                    <a:pt x="570152" y="511"/>
                  </a:moveTo>
                  <a:cubicBezTo>
                    <a:pt x="552160" y="13211"/>
                    <a:pt x="464848" y="208474"/>
                    <a:pt x="370127" y="318011"/>
                  </a:cubicBezTo>
                  <a:cubicBezTo>
                    <a:pt x="275406" y="427548"/>
                    <a:pt x="22994" y="631807"/>
                    <a:pt x="1827" y="657736"/>
                  </a:cubicBezTo>
                  <a:cubicBezTo>
                    <a:pt x="-19340" y="683665"/>
                    <a:pt x="148406" y="550844"/>
                    <a:pt x="243127" y="473586"/>
                  </a:cubicBezTo>
                  <a:cubicBezTo>
                    <a:pt x="337848" y="396328"/>
                    <a:pt x="530994" y="232815"/>
                    <a:pt x="570152" y="194186"/>
                  </a:cubicBezTo>
                  <a:cubicBezTo>
                    <a:pt x="609310" y="155557"/>
                    <a:pt x="479135" y="268269"/>
                    <a:pt x="478077" y="241811"/>
                  </a:cubicBezTo>
                  <a:cubicBezTo>
                    <a:pt x="477019" y="215353"/>
                    <a:pt x="588144" y="-12189"/>
                    <a:pt x="570152" y="5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1" name="フリーフォーム 1290">
              <a:extLst>
                <a:ext uri="{FF2B5EF4-FFF2-40B4-BE49-F238E27FC236}">
                  <a16:creationId xmlns:a16="http://schemas.microsoft.com/office/drawing/2014/main" id="{2C8B5938-174C-0241-22B6-F94F3263B0AA}"/>
                </a:ext>
              </a:extLst>
            </p:cNvPr>
            <p:cNvSpPr/>
            <p:nvPr/>
          </p:nvSpPr>
          <p:spPr>
            <a:xfrm>
              <a:off x="2870147" y="3752354"/>
              <a:ext cx="61743" cy="483117"/>
            </a:xfrm>
            <a:custGeom>
              <a:avLst/>
              <a:gdLst>
                <a:gd name="connsiteX0" fmla="*/ 60378 w 61743"/>
                <a:gd name="connsiteY0" fmla="*/ 496 h 483117"/>
                <a:gd name="connsiteX1" fmla="*/ 44503 w 61743"/>
                <a:gd name="connsiteY1" fmla="*/ 248146 h 483117"/>
                <a:gd name="connsiteX2" fmla="*/ 53 w 61743"/>
                <a:gd name="connsiteY2" fmla="*/ 483096 h 483117"/>
                <a:gd name="connsiteX3" fmla="*/ 34978 w 61743"/>
                <a:gd name="connsiteY3" fmla="*/ 235446 h 483117"/>
                <a:gd name="connsiteX4" fmla="*/ 12753 w 61743"/>
                <a:gd name="connsiteY4" fmla="*/ 314821 h 483117"/>
                <a:gd name="connsiteX5" fmla="*/ 60378 w 61743"/>
                <a:gd name="connsiteY5" fmla="*/ 496 h 48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743" h="483117">
                  <a:moveTo>
                    <a:pt x="60378" y="496"/>
                  </a:moveTo>
                  <a:cubicBezTo>
                    <a:pt x="65670" y="-10617"/>
                    <a:pt x="54557" y="167713"/>
                    <a:pt x="44503" y="248146"/>
                  </a:cubicBezTo>
                  <a:cubicBezTo>
                    <a:pt x="34449" y="328579"/>
                    <a:pt x="1641" y="485213"/>
                    <a:pt x="53" y="483096"/>
                  </a:cubicBezTo>
                  <a:cubicBezTo>
                    <a:pt x="-1535" y="480979"/>
                    <a:pt x="32861" y="263492"/>
                    <a:pt x="34978" y="235446"/>
                  </a:cubicBezTo>
                  <a:cubicBezTo>
                    <a:pt x="37095" y="207400"/>
                    <a:pt x="10636" y="347629"/>
                    <a:pt x="12753" y="314821"/>
                  </a:cubicBezTo>
                  <a:cubicBezTo>
                    <a:pt x="14870" y="282013"/>
                    <a:pt x="55086" y="11609"/>
                    <a:pt x="60378" y="4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2" name="フリーフォーム 1291">
              <a:extLst>
                <a:ext uri="{FF2B5EF4-FFF2-40B4-BE49-F238E27FC236}">
                  <a16:creationId xmlns:a16="http://schemas.microsoft.com/office/drawing/2014/main" id="{A4EB7979-0693-90D6-0E71-A15CD12C1AB6}"/>
                </a:ext>
              </a:extLst>
            </p:cNvPr>
            <p:cNvSpPr/>
            <p:nvPr/>
          </p:nvSpPr>
          <p:spPr>
            <a:xfrm>
              <a:off x="1106332" y="3399906"/>
              <a:ext cx="932098" cy="327589"/>
            </a:xfrm>
            <a:custGeom>
              <a:avLst/>
              <a:gdLst>
                <a:gd name="connsiteX0" fmla="*/ 116043 w 932098"/>
                <a:gd name="connsiteY0" fmla="*/ 270394 h 327589"/>
                <a:gd name="connsiteX1" fmla="*/ 449418 w 932098"/>
                <a:gd name="connsiteY1" fmla="*/ 73544 h 327589"/>
                <a:gd name="connsiteX2" fmla="*/ 360518 w 932098"/>
                <a:gd name="connsiteY2" fmla="*/ 98944 h 327589"/>
                <a:gd name="connsiteX3" fmla="*/ 531968 w 932098"/>
                <a:gd name="connsiteY3" fmla="*/ 48144 h 327589"/>
                <a:gd name="connsiteX4" fmla="*/ 932018 w 932098"/>
                <a:gd name="connsiteY4" fmla="*/ 519 h 327589"/>
                <a:gd name="connsiteX5" fmla="*/ 497043 w 932098"/>
                <a:gd name="connsiteY5" fmla="*/ 79894 h 327589"/>
                <a:gd name="connsiteX6" fmla="*/ 582768 w 932098"/>
                <a:gd name="connsiteY6" fmla="*/ 44969 h 327589"/>
                <a:gd name="connsiteX7" fmla="*/ 414493 w 932098"/>
                <a:gd name="connsiteY7" fmla="*/ 111644 h 327589"/>
                <a:gd name="connsiteX8" fmla="*/ 376393 w 932098"/>
                <a:gd name="connsiteY8" fmla="*/ 137044 h 327589"/>
                <a:gd name="connsiteX9" fmla="*/ 281143 w 932098"/>
                <a:gd name="connsiteY9" fmla="*/ 314844 h 327589"/>
                <a:gd name="connsiteX10" fmla="*/ 338293 w 932098"/>
                <a:gd name="connsiteY10" fmla="*/ 191019 h 327589"/>
                <a:gd name="connsiteX11" fmla="*/ 281143 w 932098"/>
                <a:gd name="connsiteY11" fmla="*/ 254519 h 327589"/>
                <a:gd name="connsiteX12" fmla="*/ 179543 w 932098"/>
                <a:gd name="connsiteY12" fmla="*/ 298969 h 327589"/>
                <a:gd name="connsiteX13" fmla="*/ 1743 w 932098"/>
                <a:gd name="connsiteY13" fmla="*/ 327544 h 327589"/>
                <a:gd name="connsiteX14" fmla="*/ 297018 w 932098"/>
                <a:gd name="connsiteY14" fmla="*/ 292619 h 327589"/>
                <a:gd name="connsiteX15" fmla="*/ 116043 w 932098"/>
                <a:gd name="connsiteY15" fmla="*/ 270394 h 327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32098" h="327589">
                  <a:moveTo>
                    <a:pt x="116043" y="270394"/>
                  </a:moveTo>
                  <a:cubicBezTo>
                    <a:pt x="141443" y="233882"/>
                    <a:pt x="408672" y="102119"/>
                    <a:pt x="449418" y="73544"/>
                  </a:cubicBezTo>
                  <a:cubicBezTo>
                    <a:pt x="490164" y="44969"/>
                    <a:pt x="346760" y="103177"/>
                    <a:pt x="360518" y="98944"/>
                  </a:cubicBezTo>
                  <a:cubicBezTo>
                    <a:pt x="374276" y="94711"/>
                    <a:pt x="436718" y="64548"/>
                    <a:pt x="531968" y="48144"/>
                  </a:cubicBezTo>
                  <a:cubicBezTo>
                    <a:pt x="627218" y="31740"/>
                    <a:pt x="937839" y="-4773"/>
                    <a:pt x="932018" y="519"/>
                  </a:cubicBezTo>
                  <a:cubicBezTo>
                    <a:pt x="926197" y="5811"/>
                    <a:pt x="555251" y="72486"/>
                    <a:pt x="497043" y="79894"/>
                  </a:cubicBezTo>
                  <a:cubicBezTo>
                    <a:pt x="438835" y="87302"/>
                    <a:pt x="596526" y="39677"/>
                    <a:pt x="582768" y="44969"/>
                  </a:cubicBezTo>
                  <a:cubicBezTo>
                    <a:pt x="569010" y="50261"/>
                    <a:pt x="448889" y="96298"/>
                    <a:pt x="414493" y="111644"/>
                  </a:cubicBezTo>
                  <a:cubicBezTo>
                    <a:pt x="380097" y="126990"/>
                    <a:pt x="398618" y="103177"/>
                    <a:pt x="376393" y="137044"/>
                  </a:cubicBezTo>
                  <a:cubicBezTo>
                    <a:pt x="354168" y="170911"/>
                    <a:pt x="287493" y="305848"/>
                    <a:pt x="281143" y="314844"/>
                  </a:cubicBezTo>
                  <a:cubicBezTo>
                    <a:pt x="274793" y="323840"/>
                    <a:pt x="338293" y="201073"/>
                    <a:pt x="338293" y="191019"/>
                  </a:cubicBezTo>
                  <a:cubicBezTo>
                    <a:pt x="338293" y="180965"/>
                    <a:pt x="307601" y="236527"/>
                    <a:pt x="281143" y="254519"/>
                  </a:cubicBezTo>
                  <a:cubicBezTo>
                    <a:pt x="254685" y="272511"/>
                    <a:pt x="226110" y="286798"/>
                    <a:pt x="179543" y="298969"/>
                  </a:cubicBezTo>
                  <a:cubicBezTo>
                    <a:pt x="132976" y="311140"/>
                    <a:pt x="-17836" y="328602"/>
                    <a:pt x="1743" y="327544"/>
                  </a:cubicBezTo>
                  <a:cubicBezTo>
                    <a:pt x="21322" y="326486"/>
                    <a:pt x="271618" y="302673"/>
                    <a:pt x="297018" y="292619"/>
                  </a:cubicBezTo>
                  <a:cubicBezTo>
                    <a:pt x="322418" y="282565"/>
                    <a:pt x="90643" y="306906"/>
                    <a:pt x="116043" y="2703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3" name="フリーフォーム 1292">
              <a:extLst>
                <a:ext uri="{FF2B5EF4-FFF2-40B4-BE49-F238E27FC236}">
                  <a16:creationId xmlns:a16="http://schemas.microsoft.com/office/drawing/2014/main" id="{34EB8978-0E03-6F4C-1D97-0D673C9D723A}"/>
                </a:ext>
              </a:extLst>
            </p:cNvPr>
            <p:cNvSpPr/>
            <p:nvPr/>
          </p:nvSpPr>
          <p:spPr>
            <a:xfrm>
              <a:off x="982696" y="3711574"/>
              <a:ext cx="138142" cy="714376"/>
            </a:xfrm>
            <a:custGeom>
              <a:avLst/>
              <a:gdLst>
                <a:gd name="connsiteX0" fmla="*/ 138079 w 138142"/>
                <a:gd name="connsiteY0" fmla="*/ 1 h 714376"/>
                <a:gd name="connsiteX1" fmla="*/ 39654 w 138142"/>
                <a:gd name="connsiteY1" fmla="*/ 196851 h 714376"/>
                <a:gd name="connsiteX2" fmla="*/ 17429 w 138142"/>
                <a:gd name="connsiteY2" fmla="*/ 479426 h 714376"/>
                <a:gd name="connsiteX3" fmla="*/ 20604 w 138142"/>
                <a:gd name="connsiteY3" fmla="*/ 425451 h 714376"/>
                <a:gd name="connsiteX4" fmla="*/ 52354 w 138142"/>
                <a:gd name="connsiteY4" fmla="*/ 606426 h 714376"/>
                <a:gd name="connsiteX5" fmla="*/ 99979 w 138142"/>
                <a:gd name="connsiteY5" fmla="*/ 714376 h 714376"/>
                <a:gd name="connsiteX6" fmla="*/ 46004 w 138142"/>
                <a:gd name="connsiteY6" fmla="*/ 606426 h 714376"/>
                <a:gd name="connsiteX7" fmla="*/ 1554 w 138142"/>
                <a:gd name="connsiteY7" fmla="*/ 425451 h 714376"/>
                <a:gd name="connsiteX8" fmla="*/ 11079 w 138142"/>
                <a:gd name="connsiteY8" fmla="*/ 450851 h 714376"/>
                <a:gd name="connsiteX9" fmla="*/ 20604 w 138142"/>
                <a:gd name="connsiteY9" fmla="*/ 203201 h 714376"/>
                <a:gd name="connsiteX10" fmla="*/ 23779 w 138142"/>
                <a:gd name="connsiteY10" fmla="*/ 200026 h 714376"/>
                <a:gd name="connsiteX11" fmla="*/ 138079 w 138142"/>
                <a:gd name="connsiteY11" fmla="*/ 1 h 71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142" h="714376">
                  <a:moveTo>
                    <a:pt x="138079" y="1"/>
                  </a:moveTo>
                  <a:cubicBezTo>
                    <a:pt x="140725" y="-528"/>
                    <a:pt x="59762" y="116947"/>
                    <a:pt x="39654" y="196851"/>
                  </a:cubicBezTo>
                  <a:cubicBezTo>
                    <a:pt x="19546" y="276755"/>
                    <a:pt x="20604" y="441326"/>
                    <a:pt x="17429" y="479426"/>
                  </a:cubicBezTo>
                  <a:cubicBezTo>
                    <a:pt x="14254" y="517526"/>
                    <a:pt x="14783" y="404284"/>
                    <a:pt x="20604" y="425451"/>
                  </a:cubicBezTo>
                  <a:cubicBezTo>
                    <a:pt x="26425" y="446618"/>
                    <a:pt x="39125" y="558272"/>
                    <a:pt x="52354" y="606426"/>
                  </a:cubicBezTo>
                  <a:cubicBezTo>
                    <a:pt x="65583" y="654580"/>
                    <a:pt x="101037" y="714376"/>
                    <a:pt x="99979" y="714376"/>
                  </a:cubicBezTo>
                  <a:cubicBezTo>
                    <a:pt x="98921" y="714376"/>
                    <a:pt x="62408" y="654580"/>
                    <a:pt x="46004" y="606426"/>
                  </a:cubicBezTo>
                  <a:cubicBezTo>
                    <a:pt x="29600" y="558272"/>
                    <a:pt x="7375" y="451380"/>
                    <a:pt x="1554" y="425451"/>
                  </a:cubicBezTo>
                  <a:cubicBezTo>
                    <a:pt x="-4267" y="399522"/>
                    <a:pt x="7904" y="487893"/>
                    <a:pt x="11079" y="450851"/>
                  </a:cubicBezTo>
                  <a:cubicBezTo>
                    <a:pt x="14254" y="413809"/>
                    <a:pt x="20604" y="203201"/>
                    <a:pt x="20604" y="203201"/>
                  </a:cubicBezTo>
                  <a:cubicBezTo>
                    <a:pt x="22721" y="161397"/>
                    <a:pt x="9492" y="230188"/>
                    <a:pt x="23779" y="200026"/>
                  </a:cubicBezTo>
                  <a:cubicBezTo>
                    <a:pt x="38066" y="169864"/>
                    <a:pt x="135433" y="530"/>
                    <a:pt x="138079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4" name="フリーフォーム 1293">
              <a:extLst>
                <a:ext uri="{FF2B5EF4-FFF2-40B4-BE49-F238E27FC236}">
                  <a16:creationId xmlns:a16="http://schemas.microsoft.com/office/drawing/2014/main" id="{38F299FE-3251-7981-F4A8-863227499673}"/>
                </a:ext>
              </a:extLst>
            </p:cNvPr>
            <p:cNvSpPr/>
            <p:nvPr/>
          </p:nvSpPr>
          <p:spPr>
            <a:xfrm>
              <a:off x="1082626" y="4419442"/>
              <a:ext cx="278085" cy="896473"/>
            </a:xfrm>
            <a:custGeom>
              <a:avLst/>
              <a:gdLst>
                <a:gd name="connsiteX0" fmla="*/ 49 w 278085"/>
                <a:gd name="connsiteY0" fmla="*/ 158 h 896473"/>
                <a:gd name="connsiteX1" fmla="*/ 155624 w 278085"/>
                <a:gd name="connsiteY1" fmla="*/ 238283 h 896473"/>
                <a:gd name="connsiteX2" fmla="*/ 225474 w 278085"/>
                <a:gd name="connsiteY2" fmla="*/ 352583 h 896473"/>
                <a:gd name="connsiteX3" fmla="*/ 276274 w 278085"/>
                <a:gd name="connsiteY3" fmla="*/ 593883 h 896473"/>
                <a:gd name="connsiteX4" fmla="*/ 266749 w 278085"/>
                <a:gd name="connsiteY4" fmla="*/ 571658 h 896473"/>
                <a:gd name="connsiteX5" fmla="*/ 266749 w 278085"/>
                <a:gd name="connsiteY5" fmla="*/ 882808 h 896473"/>
                <a:gd name="connsiteX6" fmla="*/ 266749 w 278085"/>
                <a:gd name="connsiteY6" fmla="*/ 816133 h 896473"/>
                <a:gd name="connsiteX7" fmla="*/ 177849 w 278085"/>
                <a:gd name="connsiteY7" fmla="*/ 590708 h 896473"/>
                <a:gd name="connsiteX8" fmla="*/ 203249 w 278085"/>
                <a:gd name="connsiteY8" fmla="*/ 657383 h 896473"/>
                <a:gd name="connsiteX9" fmla="*/ 241349 w 278085"/>
                <a:gd name="connsiteY9" fmla="*/ 495458 h 896473"/>
                <a:gd name="connsiteX10" fmla="*/ 254049 w 278085"/>
                <a:gd name="connsiteY10" fmla="*/ 403383 h 896473"/>
                <a:gd name="connsiteX11" fmla="*/ 139749 w 278085"/>
                <a:gd name="connsiteY11" fmla="*/ 276383 h 896473"/>
                <a:gd name="connsiteX12" fmla="*/ 49 w 278085"/>
                <a:gd name="connsiteY12" fmla="*/ 158 h 896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8085" h="896473">
                  <a:moveTo>
                    <a:pt x="49" y="158"/>
                  </a:moveTo>
                  <a:cubicBezTo>
                    <a:pt x="2695" y="-6192"/>
                    <a:pt x="118053" y="179546"/>
                    <a:pt x="155624" y="238283"/>
                  </a:cubicBezTo>
                  <a:cubicBezTo>
                    <a:pt x="193195" y="297021"/>
                    <a:pt x="205366" y="293316"/>
                    <a:pt x="225474" y="352583"/>
                  </a:cubicBezTo>
                  <a:cubicBezTo>
                    <a:pt x="245582" y="411850"/>
                    <a:pt x="269395" y="557371"/>
                    <a:pt x="276274" y="593883"/>
                  </a:cubicBezTo>
                  <a:cubicBezTo>
                    <a:pt x="283153" y="630395"/>
                    <a:pt x="268336" y="523504"/>
                    <a:pt x="266749" y="571658"/>
                  </a:cubicBezTo>
                  <a:cubicBezTo>
                    <a:pt x="265162" y="619812"/>
                    <a:pt x="266749" y="882808"/>
                    <a:pt x="266749" y="882808"/>
                  </a:cubicBezTo>
                  <a:cubicBezTo>
                    <a:pt x="266749" y="923554"/>
                    <a:pt x="281566" y="864816"/>
                    <a:pt x="266749" y="816133"/>
                  </a:cubicBezTo>
                  <a:cubicBezTo>
                    <a:pt x="251932" y="767450"/>
                    <a:pt x="188432" y="617166"/>
                    <a:pt x="177849" y="590708"/>
                  </a:cubicBezTo>
                  <a:cubicBezTo>
                    <a:pt x="167266" y="564250"/>
                    <a:pt x="192666" y="673258"/>
                    <a:pt x="203249" y="657383"/>
                  </a:cubicBezTo>
                  <a:cubicBezTo>
                    <a:pt x="213832" y="641508"/>
                    <a:pt x="232882" y="537791"/>
                    <a:pt x="241349" y="495458"/>
                  </a:cubicBezTo>
                  <a:cubicBezTo>
                    <a:pt x="249816" y="453125"/>
                    <a:pt x="270982" y="439896"/>
                    <a:pt x="254049" y="403383"/>
                  </a:cubicBezTo>
                  <a:cubicBezTo>
                    <a:pt x="237116" y="366871"/>
                    <a:pt x="178907" y="339883"/>
                    <a:pt x="139749" y="276383"/>
                  </a:cubicBezTo>
                  <a:cubicBezTo>
                    <a:pt x="100591" y="212883"/>
                    <a:pt x="-2597" y="6508"/>
                    <a:pt x="49" y="1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5" name="フリーフォーム 1294">
              <a:extLst>
                <a:ext uri="{FF2B5EF4-FFF2-40B4-BE49-F238E27FC236}">
                  <a16:creationId xmlns:a16="http://schemas.microsoft.com/office/drawing/2014/main" id="{D0A451B7-FD41-A4F2-8E6F-24286F7A9850}"/>
                </a:ext>
              </a:extLst>
            </p:cNvPr>
            <p:cNvSpPr/>
            <p:nvPr/>
          </p:nvSpPr>
          <p:spPr>
            <a:xfrm>
              <a:off x="1037076" y="3500449"/>
              <a:ext cx="654823" cy="474839"/>
            </a:xfrm>
            <a:custGeom>
              <a:avLst/>
              <a:gdLst>
                <a:gd name="connsiteX0" fmla="*/ 648849 w 654823"/>
                <a:gd name="connsiteY0" fmla="*/ 17451 h 474839"/>
                <a:gd name="connsiteX1" fmla="*/ 115449 w 654823"/>
                <a:gd name="connsiteY1" fmla="*/ 433376 h 474839"/>
                <a:gd name="connsiteX2" fmla="*/ 610749 w 654823"/>
                <a:gd name="connsiteY2" fmla="*/ 182551 h 474839"/>
                <a:gd name="connsiteX3" fmla="*/ 26549 w 654823"/>
                <a:gd name="connsiteY3" fmla="*/ 468301 h 474839"/>
                <a:gd name="connsiteX4" fmla="*/ 96399 w 654823"/>
                <a:gd name="connsiteY4" fmla="*/ 382576 h 474839"/>
                <a:gd name="connsiteX5" fmla="*/ 67824 w 654823"/>
                <a:gd name="connsiteY5" fmla="*/ 379401 h 474839"/>
                <a:gd name="connsiteX6" fmla="*/ 99574 w 654823"/>
                <a:gd name="connsiteY6" fmla="*/ 268276 h 474839"/>
                <a:gd name="connsiteX7" fmla="*/ 109099 w 654823"/>
                <a:gd name="connsiteY7" fmla="*/ 284151 h 474839"/>
                <a:gd name="connsiteX8" fmla="*/ 293249 w 654823"/>
                <a:gd name="connsiteY8" fmla="*/ 204776 h 474839"/>
                <a:gd name="connsiteX9" fmla="*/ 467874 w 654823"/>
                <a:gd name="connsiteY9" fmla="*/ 42851 h 474839"/>
                <a:gd name="connsiteX10" fmla="*/ 407549 w 654823"/>
                <a:gd name="connsiteY10" fmla="*/ 74601 h 474839"/>
                <a:gd name="connsiteX11" fmla="*/ 648849 w 654823"/>
                <a:gd name="connsiteY11" fmla="*/ 17451 h 47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54823" h="474839">
                  <a:moveTo>
                    <a:pt x="648849" y="17451"/>
                  </a:moveTo>
                  <a:cubicBezTo>
                    <a:pt x="600166" y="77247"/>
                    <a:pt x="121799" y="405859"/>
                    <a:pt x="115449" y="433376"/>
                  </a:cubicBezTo>
                  <a:cubicBezTo>
                    <a:pt x="109099" y="460893"/>
                    <a:pt x="625566" y="176730"/>
                    <a:pt x="610749" y="182551"/>
                  </a:cubicBezTo>
                  <a:cubicBezTo>
                    <a:pt x="595932" y="188372"/>
                    <a:pt x="112274" y="434964"/>
                    <a:pt x="26549" y="468301"/>
                  </a:cubicBezTo>
                  <a:cubicBezTo>
                    <a:pt x="-59176" y="501639"/>
                    <a:pt x="89520" y="397393"/>
                    <a:pt x="96399" y="382576"/>
                  </a:cubicBezTo>
                  <a:cubicBezTo>
                    <a:pt x="103278" y="367759"/>
                    <a:pt x="67295" y="398451"/>
                    <a:pt x="67824" y="379401"/>
                  </a:cubicBezTo>
                  <a:cubicBezTo>
                    <a:pt x="68353" y="360351"/>
                    <a:pt x="92695" y="284151"/>
                    <a:pt x="99574" y="268276"/>
                  </a:cubicBezTo>
                  <a:cubicBezTo>
                    <a:pt x="106453" y="252401"/>
                    <a:pt x="76820" y="294734"/>
                    <a:pt x="109099" y="284151"/>
                  </a:cubicBezTo>
                  <a:cubicBezTo>
                    <a:pt x="141378" y="273568"/>
                    <a:pt x="233453" y="244993"/>
                    <a:pt x="293249" y="204776"/>
                  </a:cubicBezTo>
                  <a:cubicBezTo>
                    <a:pt x="353045" y="164559"/>
                    <a:pt x="448824" y="64547"/>
                    <a:pt x="467874" y="42851"/>
                  </a:cubicBezTo>
                  <a:cubicBezTo>
                    <a:pt x="486924" y="21155"/>
                    <a:pt x="381620" y="78834"/>
                    <a:pt x="407549" y="74601"/>
                  </a:cubicBezTo>
                  <a:cubicBezTo>
                    <a:pt x="433478" y="70368"/>
                    <a:pt x="697532" y="-42345"/>
                    <a:pt x="648849" y="174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6" name="フリーフォーム 1295">
              <a:extLst>
                <a:ext uri="{FF2B5EF4-FFF2-40B4-BE49-F238E27FC236}">
                  <a16:creationId xmlns:a16="http://schemas.microsoft.com/office/drawing/2014/main" id="{70851885-4A60-C414-7CE8-E857AD0866F8}"/>
                </a:ext>
              </a:extLst>
            </p:cNvPr>
            <p:cNvSpPr/>
            <p:nvPr/>
          </p:nvSpPr>
          <p:spPr>
            <a:xfrm>
              <a:off x="1945810" y="3453333"/>
              <a:ext cx="80479" cy="601173"/>
            </a:xfrm>
            <a:custGeom>
              <a:avLst/>
              <a:gdLst>
                <a:gd name="connsiteX0" fmla="*/ 79840 w 80479"/>
                <a:gd name="connsiteY0" fmla="*/ 1067 h 601173"/>
                <a:gd name="connsiteX1" fmla="*/ 57615 w 80479"/>
                <a:gd name="connsiteY1" fmla="*/ 264592 h 601173"/>
                <a:gd name="connsiteX2" fmla="*/ 57615 w 80479"/>
                <a:gd name="connsiteY2" fmla="*/ 578917 h 601173"/>
                <a:gd name="connsiteX3" fmla="*/ 465 w 80479"/>
                <a:gd name="connsiteY3" fmla="*/ 432867 h 601173"/>
                <a:gd name="connsiteX4" fmla="*/ 29040 w 80479"/>
                <a:gd name="connsiteY4" fmla="*/ 601142 h 601173"/>
                <a:gd name="connsiteX5" fmla="*/ 465 w 80479"/>
                <a:gd name="connsiteY5" fmla="*/ 416992 h 601173"/>
                <a:gd name="connsiteX6" fmla="*/ 22690 w 80479"/>
                <a:gd name="connsiteY6" fmla="*/ 143942 h 601173"/>
                <a:gd name="connsiteX7" fmla="*/ 29040 w 80479"/>
                <a:gd name="connsiteY7" fmla="*/ 169342 h 601173"/>
                <a:gd name="connsiteX8" fmla="*/ 79840 w 80479"/>
                <a:gd name="connsiteY8" fmla="*/ 1067 h 601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479" h="601173">
                  <a:moveTo>
                    <a:pt x="79840" y="1067"/>
                  </a:moveTo>
                  <a:cubicBezTo>
                    <a:pt x="84602" y="16942"/>
                    <a:pt x="61319" y="168284"/>
                    <a:pt x="57615" y="264592"/>
                  </a:cubicBezTo>
                  <a:cubicBezTo>
                    <a:pt x="53911" y="360900"/>
                    <a:pt x="67140" y="550871"/>
                    <a:pt x="57615" y="578917"/>
                  </a:cubicBezTo>
                  <a:cubicBezTo>
                    <a:pt x="48090" y="606963"/>
                    <a:pt x="5227" y="429163"/>
                    <a:pt x="465" y="432867"/>
                  </a:cubicBezTo>
                  <a:cubicBezTo>
                    <a:pt x="-4297" y="436571"/>
                    <a:pt x="29040" y="603788"/>
                    <a:pt x="29040" y="601142"/>
                  </a:cubicBezTo>
                  <a:cubicBezTo>
                    <a:pt x="29040" y="598496"/>
                    <a:pt x="1523" y="493192"/>
                    <a:pt x="465" y="416992"/>
                  </a:cubicBezTo>
                  <a:cubicBezTo>
                    <a:pt x="-593" y="340792"/>
                    <a:pt x="17928" y="185217"/>
                    <a:pt x="22690" y="143942"/>
                  </a:cubicBezTo>
                  <a:cubicBezTo>
                    <a:pt x="27452" y="102667"/>
                    <a:pt x="21632" y="187334"/>
                    <a:pt x="29040" y="169342"/>
                  </a:cubicBezTo>
                  <a:cubicBezTo>
                    <a:pt x="36448" y="151350"/>
                    <a:pt x="75078" y="-14808"/>
                    <a:pt x="79840" y="10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7" name="フリーフォーム 1296">
              <a:extLst>
                <a:ext uri="{FF2B5EF4-FFF2-40B4-BE49-F238E27FC236}">
                  <a16:creationId xmlns:a16="http://schemas.microsoft.com/office/drawing/2014/main" id="{F5BF93BB-2BD3-8C80-790B-31F88599E7CF}"/>
                </a:ext>
              </a:extLst>
            </p:cNvPr>
            <p:cNvSpPr/>
            <p:nvPr/>
          </p:nvSpPr>
          <p:spPr>
            <a:xfrm>
              <a:off x="1460263" y="4133695"/>
              <a:ext cx="403147" cy="114565"/>
            </a:xfrm>
            <a:custGeom>
              <a:avLst/>
              <a:gdLst>
                <a:gd name="connsiteX0" fmla="*/ 237 w 403147"/>
                <a:gd name="connsiteY0" fmla="*/ 47780 h 114565"/>
                <a:gd name="connsiteX1" fmla="*/ 181212 w 403147"/>
                <a:gd name="connsiteY1" fmla="*/ 155 h 114565"/>
                <a:gd name="connsiteX2" fmla="*/ 400287 w 403147"/>
                <a:gd name="connsiteY2" fmla="*/ 66830 h 114565"/>
                <a:gd name="connsiteX3" fmla="*/ 238362 w 403147"/>
                <a:gd name="connsiteY3" fmla="*/ 63655 h 114565"/>
                <a:gd name="connsiteX4" fmla="*/ 400287 w 403147"/>
                <a:gd name="connsiteY4" fmla="*/ 114455 h 114565"/>
                <a:gd name="connsiteX5" fmla="*/ 327262 w 403147"/>
                <a:gd name="connsiteY5" fmla="*/ 47780 h 114565"/>
                <a:gd name="connsiteX6" fmla="*/ 146287 w 403147"/>
                <a:gd name="connsiteY6" fmla="*/ 25555 h 114565"/>
                <a:gd name="connsiteX7" fmla="*/ 237 w 403147"/>
                <a:gd name="connsiteY7" fmla="*/ 47780 h 11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3147" h="114565">
                  <a:moveTo>
                    <a:pt x="237" y="47780"/>
                  </a:moveTo>
                  <a:cubicBezTo>
                    <a:pt x="6058" y="43547"/>
                    <a:pt x="114537" y="-3020"/>
                    <a:pt x="181212" y="155"/>
                  </a:cubicBezTo>
                  <a:cubicBezTo>
                    <a:pt x="247887" y="3330"/>
                    <a:pt x="390762" y="56247"/>
                    <a:pt x="400287" y="66830"/>
                  </a:cubicBezTo>
                  <a:cubicBezTo>
                    <a:pt x="409812" y="77413"/>
                    <a:pt x="238362" y="55718"/>
                    <a:pt x="238362" y="63655"/>
                  </a:cubicBezTo>
                  <a:cubicBezTo>
                    <a:pt x="238362" y="71592"/>
                    <a:pt x="385470" y="117101"/>
                    <a:pt x="400287" y="114455"/>
                  </a:cubicBezTo>
                  <a:cubicBezTo>
                    <a:pt x="415104" y="111809"/>
                    <a:pt x="369595" y="62597"/>
                    <a:pt x="327262" y="47780"/>
                  </a:cubicBezTo>
                  <a:cubicBezTo>
                    <a:pt x="284929" y="32963"/>
                    <a:pt x="195499" y="26613"/>
                    <a:pt x="146287" y="25555"/>
                  </a:cubicBezTo>
                  <a:cubicBezTo>
                    <a:pt x="97075" y="24497"/>
                    <a:pt x="-5584" y="52013"/>
                    <a:pt x="237" y="477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8" name="フリーフォーム 1297">
              <a:extLst>
                <a:ext uri="{FF2B5EF4-FFF2-40B4-BE49-F238E27FC236}">
                  <a16:creationId xmlns:a16="http://schemas.microsoft.com/office/drawing/2014/main" id="{2B531898-EA66-36FD-7472-11ECC7596A4A}"/>
                </a:ext>
              </a:extLst>
            </p:cNvPr>
            <p:cNvSpPr/>
            <p:nvPr/>
          </p:nvSpPr>
          <p:spPr>
            <a:xfrm>
              <a:off x="1085070" y="4079869"/>
              <a:ext cx="51905" cy="298468"/>
            </a:xfrm>
            <a:custGeom>
              <a:avLst/>
              <a:gdLst>
                <a:gd name="connsiteX0" fmla="*/ 32530 w 51905"/>
                <a:gd name="connsiteY0" fmla="*/ 6 h 298468"/>
                <a:gd name="connsiteX1" fmla="*/ 23005 w 51905"/>
                <a:gd name="connsiteY1" fmla="*/ 180981 h 298468"/>
                <a:gd name="connsiteX2" fmla="*/ 51580 w 51905"/>
                <a:gd name="connsiteY2" fmla="*/ 298456 h 298468"/>
                <a:gd name="connsiteX3" fmla="*/ 780 w 51905"/>
                <a:gd name="connsiteY3" fmla="*/ 174631 h 298468"/>
                <a:gd name="connsiteX4" fmla="*/ 32530 w 51905"/>
                <a:gd name="connsiteY4" fmla="*/ 6 h 29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905" h="298468">
                  <a:moveTo>
                    <a:pt x="32530" y="6"/>
                  </a:moveTo>
                  <a:cubicBezTo>
                    <a:pt x="36234" y="1064"/>
                    <a:pt x="19830" y="131239"/>
                    <a:pt x="23005" y="180981"/>
                  </a:cubicBezTo>
                  <a:cubicBezTo>
                    <a:pt x="26180" y="230723"/>
                    <a:pt x="55284" y="299514"/>
                    <a:pt x="51580" y="298456"/>
                  </a:cubicBezTo>
                  <a:cubicBezTo>
                    <a:pt x="47876" y="297398"/>
                    <a:pt x="7130" y="219081"/>
                    <a:pt x="780" y="174631"/>
                  </a:cubicBezTo>
                  <a:cubicBezTo>
                    <a:pt x="-5570" y="130181"/>
                    <a:pt x="28826" y="-1052"/>
                    <a:pt x="32530" y="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9" name="フリーフォーム 1298">
              <a:extLst>
                <a:ext uri="{FF2B5EF4-FFF2-40B4-BE49-F238E27FC236}">
                  <a16:creationId xmlns:a16="http://schemas.microsoft.com/office/drawing/2014/main" id="{908B91BF-8120-960C-C1F6-7FC6CDAA2F60}"/>
                </a:ext>
              </a:extLst>
            </p:cNvPr>
            <p:cNvSpPr/>
            <p:nvPr/>
          </p:nvSpPr>
          <p:spPr>
            <a:xfrm>
              <a:off x="1314433" y="4316353"/>
              <a:ext cx="460459" cy="151638"/>
            </a:xfrm>
            <a:custGeom>
              <a:avLst/>
              <a:gdLst>
                <a:gd name="connsiteX0" fmla="*/ 6367 w 460459"/>
                <a:gd name="connsiteY0" fmla="*/ 150872 h 151638"/>
                <a:gd name="connsiteX1" fmla="*/ 222267 w 460459"/>
                <a:gd name="connsiteY1" fmla="*/ 42922 h 151638"/>
                <a:gd name="connsiteX2" fmla="*/ 460392 w 460459"/>
                <a:gd name="connsiteY2" fmla="*/ 52447 h 151638"/>
                <a:gd name="connsiteX3" fmla="*/ 247667 w 460459"/>
                <a:gd name="connsiteY3" fmla="*/ 14347 h 151638"/>
                <a:gd name="connsiteX4" fmla="*/ 330217 w 460459"/>
                <a:gd name="connsiteY4" fmla="*/ 4822 h 151638"/>
                <a:gd name="connsiteX5" fmla="*/ 79392 w 460459"/>
                <a:gd name="connsiteY5" fmla="*/ 87372 h 151638"/>
                <a:gd name="connsiteX6" fmla="*/ 6367 w 460459"/>
                <a:gd name="connsiteY6" fmla="*/ 150872 h 151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0459" h="151638">
                  <a:moveTo>
                    <a:pt x="6367" y="150872"/>
                  </a:moveTo>
                  <a:cubicBezTo>
                    <a:pt x="30180" y="143464"/>
                    <a:pt x="146596" y="59326"/>
                    <a:pt x="222267" y="42922"/>
                  </a:cubicBezTo>
                  <a:cubicBezTo>
                    <a:pt x="297938" y="26518"/>
                    <a:pt x="456159" y="57209"/>
                    <a:pt x="460392" y="52447"/>
                  </a:cubicBezTo>
                  <a:cubicBezTo>
                    <a:pt x="464625" y="47685"/>
                    <a:pt x="269363" y="22284"/>
                    <a:pt x="247667" y="14347"/>
                  </a:cubicBezTo>
                  <a:cubicBezTo>
                    <a:pt x="225971" y="6410"/>
                    <a:pt x="358263" y="-7349"/>
                    <a:pt x="330217" y="4822"/>
                  </a:cubicBezTo>
                  <a:cubicBezTo>
                    <a:pt x="302171" y="16993"/>
                    <a:pt x="129134" y="64618"/>
                    <a:pt x="79392" y="87372"/>
                  </a:cubicBezTo>
                  <a:cubicBezTo>
                    <a:pt x="29650" y="110126"/>
                    <a:pt x="-17446" y="158280"/>
                    <a:pt x="6367" y="1508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0" name="フリーフォーム 1299">
              <a:extLst>
                <a:ext uri="{FF2B5EF4-FFF2-40B4-BE49-F238E27FC236}">
                  <a16:creationId xmlns:a16="http://schemas.microsoft.com/office/drawing/2014/main" id="{B43BFADC-11E7-467A-2DC6-97105D822770}"/>
                </a:ext>
              </a:extLst>
            </p:cNvPr>
            <p:cNvSpPr/>
            <p:nvPr/>
          </p:nvSpPr>
          <p:spPr>
            <a:xfrm>
              <a:off x="1693869" y="3492173"/>
              <a:ext cx="277824" cy="283490"/>
            </a:xfrm>
            <a:custGeom>
              <a:avLst/>
              <a:gdLst>
                <a:gd name="connsiteX0" fmla="*/ 277806 w 277824"/>
                <a:gd name="connsiteY0" fmla="*/ 327 h 283490"/>
                <a:gd name="connsiteX1" fmla="*/ 61906 w 277824"/>
                <a:gd name="connsiteY1" fmla="*/ 111452 h 283490"/>
                <a:gd name="connsiteX2" fmla="*/ 1581 w 277824"/>
                <a:gd name="connsiteY2" fmla="*/ 282902 h 283490"/>
                <a:gd name="connsiteX3" fmla="*/ 109531 w 277824"/>
                <a:gd name="connsiteY3" fmla="*/ 47952 h 283490"/>
                <a:gd name="connsiteX4" fmla="*/ 74606 w 277824"/>
                <a:gd name="connsiteY4" fmla="*/ 76527 h 283490"/>
                <a:gd name="connsiteX5" fmla="*/ 277806 w 277824"/>
                <a:gd name="connsiteY5" fmla="*/ 327 h 283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7824" h="283490">
                  <a:moveTo>
                    <a:pt x="277806" y="327"/>
                  </a:moveTo>
                  <a:cubicBezTo>
                    <a:pt x="275689" y="6148"/>
                    <a:pt x="107943" y="64356"/>
                    <a:pt x="61906" y="111452"/>
                  </a:cubicBezTo>
                  <a:cubicBezTo>
                    <a:pt x="15869" y="158548"/>
                    <a:pt x="-6356" y="293485"/>
                    <a:pt x="1581" y="282902"/>
                  </a:cubicBezTo>
                  <a:cubicBezTo>
                    <a:pt x="9518" y="272319"/>
                    <a:pt x="97360" y="82348"/>
                    <a:pt x="109531" y="47952"/>
                  </a:cubicBezTo>
                  <a:cubicBezTo>
                    <a:pt x="121702" y="13556"/>
                    <a:pt x="47618" y="84994"/>
                    <a:pt x="74606" y="76527"/>
                  </a:cubicBezTo>
                  <a:cubicBezTo>
                    <a:pt x="101594" y="68060"/>
                    <a:pt x="279923" y="-5494"/>
                    <a:pt x="277806" y="3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1" name="フリーフォーム 1300">
              <a:extLst>
                <a:ext uri="{FF2B5EF4-FFF2-40B4-BE49-F238E27FC236}">
                  <a16:creationId xmlns:a16="http://schemas.microsoft.com/office/drawing/2014/main" id="{BB962FDF-F416-676A-0DAE-EB483BD068A0}"/>
                </a:ext>
              </a:extLst>
            </p:cNvPr>
            <p:cNvSpPr/>
            <p:nvPr/>
          </p:nvSpPr>
          <p:spPr>
            <a:xfrm>
              <a:off x="1392383" y="4523919"/>
              <a:ext cx="116106" cy="492583"/>
            </a:xfrm>
            <a:custGeom>
              <a:avLst/>
              <a:gdLst>
                <a:gd name="connsiteX0" fmla="*/ 115742 w 116106"/>
                <a:gd name="connsiteY0" fmla="*/ 456 h 492583"/>
                <a:gd name="connsiteX1" fmla="*/ 39542 w 116106"/>
                <a:gd name="connsiteY1" fmla="*/ 159206 h 492583"/>
                <a:gd name="connsiteX2" fmla="*/ 17317 w 116106"/>
                <a:gd name="connsiteY2" fmla="*/ 492581 h 492583"/>
                <a:gd name="connsiteX3" fmla="*/ 14142 w 116106"/>
                <a:gd name="connsiteY3" fmla="*/ 165556 h 492583"/>
                <a:gd name="connsiteX4" fmla="*/ 4617 w 116106"/>
                <a:gd name="connsiteY4" fmla="*/ 203656 h 492583"/>
                <a:gd name="connsiteX5" fmla="*/ 115742 w 116106"/>
                <a:gd name="connsiteY5" fmla="*/ 456 h 492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106" h="492583">
                  <a:moveTo>
                    <a:pt x="115742" y="456"/>
                  </a:moveTo>
                  <a:cubicBezTo>
                    <a:pt x="121563" y="-6952"/>
                    <a:pt x="55946" y="77185"/>
                    <a:pt x="39542" y="159206"/>
                  </a:cubicBezTo>
                  <a:cubicBezTo>
                    <a:pt x="23138" y="241227"/>
                    <a:pt x="21550" y="491523"/>
                    <a:pt x="17317" y="492581"/>
                  </a:cubicBezTo>
                  <a:cubicBezTo>
                    <a:pt x="13084" y="493639"/>
                    <a:pt x="16259" y="213710"/>
                    <a:pt x="14142" y="165556"/>
                  </a:cubicBezTo>
                  <a:cubicBezTo>
                    <a:pt x="12025" y="117402"/>
                    <a:pt x="-9141" y="224294"/>
                    <a:pt x="4617" y="203656"/>
                  </a:cubicBezTo>
                  <a:cubicBezTo>
                    <a:pt x="18375" y="183018"/>
                    <a:pt x="109921" y="7864"/>
                    <a:pt x="115742" y="4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2" name="フリーフォーム 1301">
              <a:extLst>
                <a:ext uri="{FF2B5EF4-FFF2-40B4-BE49-F238E27FC236}">
                  <a16:creationId xmlns:a16="http://schemas.microsoft.com/office/drawing/2014/main" id="{2B82B3EE-CBF3-98AB-C498-E397C5785D91}"/>
                </a:ext>
              </a:extLst>
            </p:cNvPr>
            <p:cNvSpPr/>
            <p:nvPr/>
          </p:nvSpPr>
          <p:spPr>
            <a:xfrm>
              <a:off x="5002671" y="6010027"/>
              <a:ext cx="1329579" cy="603994"/>
            </a:xfrm>
            <a:custGeom>
              <a:avLst/>
              <a:gdLst>
                <a:gd name="connsiteX0" fmla="*/ 1129 w 1329579"/>
                <a:gd name="connsiteY0" fmla="*/ 603498 h 603994"/>
                <a:gd name="connsiteX1" fmla="*/ 391654 w 1329579"/>
                <a:gd name="connsiteY1" fmla="*/ 216148 h 603994"/>
                <a:gd name="connsiteX2" fmla="*/ 337679 w 1329579"/>
                <a:gd name="connsiteY2" fmla="*/ 238373 h 603994"/>
                <a:gd name="connsiteX3" fmla="*/ 759954 w 1329579"/>
                <a:gd name="connsiteY3" fmla="*/ 82798 h 603994"/>
                <a:gd name="connsiteX4" fmla="*/ 629779 w 1329579"/>
                <a:gd name="connsiteY4" fmla="*/ 111373 h 603994"/>
                <a:gd name="connsiteX5" fmla="*/ 975854 w 1329579"/>
                <a:gd name="connsiteY5" fmla="*/ 12948 h 603994"/>
                <a:gd name="connsiteX6" fmla="*/ 1325104 w 1329579"/>
                <a:gd name="connsiteY6" fmla="*/ 6598 h 603994"/>
                <a:gd name="connsiteX7" fmla="*/ 718679 w 1329579"/>
                <a:gd name="connsiteY7" fmla="*/ 63748 h 603994"/>
                <a:gd name="connsiteX8" fmla="*/ 807579 w 1329579"/>
                <a:gd name="connsiteY8" fmla="*/ 54223 h 603994"/>
                <a:gd name="connsiteX9" fmla="*/ 372604 w 1329579"/>
                <a:gd name="connsiteY9" fmla="*/ 228848 h 603994"/>
                <a:gd name="connsiteX10" fmla="*/ 375779 w 1329579"/>
                <a:gd name="connsiteY10" fmla="*/ 219323 h 603994"/>
                <a:gd name="connsiteX11" fmla="*/ 210679 w 1329579"/>
                <a:gd name="connsiteY11" fmla="*/ 346323 h 603994"/>
                <a:gd name="connsiteX12" fmla="*/ 271004 w 1329579"/>
                <a:gd name="connsiteY12" fmla="*/ 298698 h 603994"/>
                <a:gd name="connsiteX13" fmla="*/ 1129 w 1329579"/>
                <a:gd name="connsiteY13" fmla="*/ 603498 h 603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29579" h="603994">
                  <a:moveTo>
                    <a:pt x="1129" y="603498"/>
                  </a:moveTo>
                  <a:cubicBezTo>
                    <a:pt x="21237" y="589740"/>
                    <a:pt x="335562" y="277002"/>
                    <a:pt x="391654" y="216148"/>
                  </a:cubicBezTo>
                  <a:cubicBezTo>
                    <a:pt x="447746" y="155294"/>
                    <a:pt x="337679" y="238373"/>
                    <a:pt x="337679" y="238373"/>
                  </a:cubicBezTo>
                  <a:lnTo>
                    <a:pt x="759954" y="82798"/>
                  </a:lnTo>
                  <a:cubicBezTo>
                    <a:pt x="808637" y="61631"/>
                    <a:pt x="593796" y="123015"/>
                    <a:pt x="629779" y="111373"/>
                  </a:cubicBezTo>
                  <a:cubicBezTo>
                    <a:pt x="665762" y="99731"/>
                    <a:pt x="859967" y="30410"/>
                    <a:pt x="975854" y="12948"/>
                  </a:cubicBezTo>
                  <a:cubicBezTo>
                    <a:pt x="1091741" y="-4514"/>
                    <a:pt x="1367966" y="-1869"/>
                    <a:pt x="1325104" y="6598"/>
                  </a:cubicBezTo>
                  <a:cubicBezTo>
                    <a:pt x="1282242" y="15065"/>
                    <a:pt x="804933" y="55811"/>
                    <a:pt x="718679" y="63748"/>
                  </a:cubicBezTo>
                  <a:cubicBezTo>
                    <a:pt x="632425" y="71685"/>
                    <a:pt x="865258" y="26706"/>
                    <a:pt x="807579" y="54223"/>
                  </a:cubicBezTo>
                  <a:cubicBezTo>
                    <a:pt x="749900" y="81740"/>
                    <a:pt x="444571" y="201331"/>
                    <a:pt x="372604" y="228848"/>
                  </a:cubicBezTo>
                  <a:cubicBezTo>
                    <a:pt x="300637" y="256365"/>
                    <a:pt x="402766" y="199744"/>
                    <a:pt x="375779" y="219323"/>
                  </a:cubicBezTo>
                  <a:cubicBezTo>
                    <a:pt x="348792" y="238902"/>
                    <a:pt x="228142" y="333094"/>
                    <a:pt x="210679" y="346323"/>
                  </a:cubicBezTo>
                  <a:cubicBezTo>
                    <a:pt x="193217" y="359552"/>
                    <a:pt x="306458" y="256365"/>
                    <a:pt x="271004" y="298698"/>
                  </a:cubicBezTo>
                  <a:cubicBezTo>
                    <a:pt x="235550" y="341031"/>
                    <a:pt x="-18979" y="617256"/>
                    <a:pt x="1129" y="6034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3" name="フリーフォーム 1302">
              <a:extLst>
                <a:ext uri="{FF2B5EF4-FFF2-40B4-BE49-F238E27FC236}">
                  <a16:creationId xmlns:a16="http://schemas.microsoft.com/office/drawing/2014/main" id="{7544B591-B897-0EDA-54FC-BD208A496230}"/>
                </a:ext>
              </a:extLst>
            </p:cNvPr>
            <p:cNvSpPr/>
            <p:nvPr/>
          </p:nvSpPr>
          <p:spPr>
            <a:xfrm>
              <a:off x="5010035" y="6060671"/>
              <a:ext cx="924405" cy="739999"/>
            </a:xfrm>
            <a:custGeom>
              <a:avLst/>
              <a:gdLst>
                <a:gd name="connsiteX0" fmla="*/ 924040 w 924405"/>
                <a:gd name="connsiteY0" fmla="*/ 404 h 739999"/>
                <a:gd name="connsiteX1" fmla="*/ 746240 w 924405"/>
                <a:gd name="connsiteY1" fmla="*/ 57554 h 739999"/>
                <a:gd name="connsiteX2" fmla="*/ 549390 w 924405"/>
                <a:gd name="connsiteY2" fmla="*/ 190904 h 739999"/>
                <a:gd name="connsiteX3" fmla="*/ 266815 w 924405"/>
                <a:gd name="connsiteY3" fmla="*/ 381404 h 739999"/>
                <a:gd name="connsiteX4" fmla="*/ 498590 w 924405"/>
                <a:gd name="connsiteY4" fmla="*/ 197254 h 739999"/>
                <a:gd name="connsiteX5" fmla="*/ 254115 w 924405"/>
                <a:gd name="connsiteY5" fmla="*/ 371879 h 739999"/>
                <a:gd name="connsiteX6" fmla="*/ 111240 w 924405"/>
                <a:gd name="connsiteY6" fmla="*/ 587779 h 739999"/>
                <a:gd name="connsiteX7" fmla="*/ 9640 w 924405"/>
                <a:gd name="connsiteY7" fmla="*/ 727479 h 739999"/>
                <a:gd name="connsiteX8" fmla="*/ 358890 w 924405"/>
                <a:gd name="connsiteY8" fmla="*/ 263929 h 739999"/>
                <a:gd name="connsiteX9" fmla="*/ 365240 w 924405"/>
                <a:gd name="connsiteY9" fmla="*/ 270279 h 739999"/>
                <a:gd name="connsiteX10" fmla="*/ 698615 w 924405"/>
                <a:gd name="connsiteY10" fmla="*/ 82954 h 739999"/>
                <a:gd name="connsiteX11" fmla="*/ 924040 w 924405"/>
                <a:gd name="connsiteY11" fmla="*/ 404 h 7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4405" h="739999">
                  <a:moveTo>
                    <a:pt x="924040" y="404"/>
                  </a:moveTo>
                  <a:cubicBezTo>
                    <a:pt x="931977" y="-3829"/>
                    <a:pt x="808682" y="25804"/>
                    <a:pt x="746240" y="57554"/>
                  </a:cubicBezTo>
                  <a:cubicBezTo>
                    <a:pt x="683798" y="89304"/>
                    <a:pt x="549390" y="190904"/>
                    <a:pt x="549390" y="190904"/>
                  </a:cubicBezTo>
                  <a:cubicBezTo>
                    <a:pt x="469486" y="244879"/>
                    <a:pt x="275282" y="380346"/>
                    <a:pt x="266815" y="381404"/>
                  </a:cubicBezTo>
                  <a:cubicBezTo>
                    <a:pt x="258348" y="382462"/>
                    <a:pt x="500707" y="198842"/>
                    <a:pt x="498590" y="197254"/>
                  </a:cubicBezTo>
                  <a:cubicBezTo>
                    <a:pt x="496473" y="195666"/>
                    <a:pt x="318673" y="306792"/>
                    <a:pt x="254115" y="371879"/>
                  </a:cubicBezTo>
                  <a:cubicBezTo>
                    <a:pt x="189557" y="436967"/>
                    <a:pt x="151986" y="528512"/>
                    <a:pt x="111240" y="587779"/>
                  </a:cubicBezTo>
                  <a:cubicBezTo>
                    <a:pt x="70494" y="647046"/>
                    <a:pt x="-31635" y="781454"/>
                    <a:pt x="9640" y="727479"/>
                  </a:cubicBezTo>
                  <a:cubicBezTo>
                    <a:pt x="50915" y="673504"/>
                    <a:pt x="299623" y="340129"/>
                    <a:pt x="358890" y="263929"/>
                  </a:cubicBezTo>
                  <a:cubicBezTo>
                    <a:pt x="418157" y="187729"/>
                    <a:pt x="308619" y="300441"/>
                    <a:pt x="365240" y="270279"/>
                  </a:cubicBezTo>
                  <a:cubicBezTo>
                    <a:pt x="421861" y="240117"/>
                    <a:pt x="603365" y="132696"/>
                    <a:pt x="698615" y="82954"/>
                  </a:cubicBezTo>
                  <a:cubicBezTo>
                    <a:pt x="793865" y="33212"/>
                    <a:pt x="916103" y="4637"/>
                    <a:pt x="924040" y="4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4" name="フリーフォーム 1303">
              <a:extLst>
                <a:ext uri="{FF2B5EF4-FFF2-40B4-BE49-F238E27FC236}">
                  <a16:creationId xmlns:a16="http://schemas.microsoft.com/office/drawing/2014/main" id="{56B4641C-8550-C418-5C5B-53625B30A6B0}"/>
                </a:ext>
              </a:extLst>
            </p:cNvPr>
            <p:cNvSpPr/>
            <p:nvPr/>
          </p:nvSpPr>
          <p:spPr>
            <a:xfrm>
              <a:off x="4810271" y="6502306"/>
              <a:ext cx="368290" cy="695432"/>
            </a:xfrm>
            <a:custGeom>
              <a:avLst/>
              <a:gdLst>
                <a:gd name="connsiteX0" fmla="*/ 368154 w 368290"/>
                <a:gd name="connsiteY0" fmla="*/ 94 h 695432"/>
                <a:gd name="connsiteX1" fmla="*/ 168129 w 368290"/>
                <a:gd name="connsiteY1" fmla="*/ 279494 h 695432"/>
                <a:gd name="connsiteX2" fmla="*/ 187179 w 368290"/>
                <a:gd name="connsiteY2" fmla="*/ 254094 h 695432"/>
                <a:gd name="connsiteX3" fmla="*/ 91929 w 368290"/>
                <a:gd name="connsiteY3" fmla="*/ 419194 h 695432"/>
                <a:gd name="connsiteX4" fmla="*/ 15729 w 368290"/>
                <a:gd name="connsiteY4" fmla="*/ 511269 h 695432"/>
                <a:gd name="connsiteX5" fmla="*/ 22079 w 368290"/>
                <a:gd name="connsiteY5" fmla="*/ 695419 h 695432"/>
                <a:gd name="connsiteX6" fmla="*/ 12554 w 368290"/>
                <a:gd name="connsiteY6" fmla="*/ 501744 h 695432"/>
                <a:gd name="connsiteX7" fmla="*/ 218929 w 368290"/>
                <a:gd name="connsiteY7" fmla="*/ 238219 h 695432"/>
                <a:gd name="connsiteX8" fmla="*/ 199879 w 368290"/>
                <a:gd name="connsiteY8" fmla="*/ 247744 h 695432"/>
                <a:gd name="connsiteX9" fmla="*/ 368154 w 368290"/>
                <a:gd name="connsiteY9" fmla="*/ 94 h 695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8290" h="695432">
                  <a:moveTo>
                    <a:pt x="368154" y="94"/>
                  </a:moveTo>
                  <a:cubicBezTo>
                    <a:pt x="362862" y="5386"/>
                    <a:pt x="198291" y="237161"/>
                    <a:pt x="168129" y="279494"/>
                  </a:cubicBezTo>
                  <a:cubicBezTo>
                    <a:pt x="137967" y="321827"/>
                    <a:pt x="199879" y="230811"/>
                    <a:pt x="187179" y="254094"/>
                  </a:cubicBezTo>
                  <a:cubicBezTo>
                    <a:pt x="174479" y="277377"/>
                    <a:pt x="120504" y="376332"/>
                    <a:pt x="91929" y="419194"/>
                  </a:cubicBezTo>
                  <a:cubicBezTo>
                    <a:pt x="63354" y="462056"/>
                    <a:pt x="27371" y="465232"/>
                    <a:pt x="15729" y="511269"/>
                  </a:cubicBezTo>
                  <a:cubicBezTo>
                    <a:pt x="4087" y="557306"/>
                    <a:pt x="22608" y="697006"/>
                    <a:pt x="22079" y="695419"/>
                  </a:cubicBezTo>
                  <a:cubicBezTo>
                    <a:pt x="21550" y="693832"/>
                    <a:pt x="-20254" y="577944"/>
                    <a:pt x="12554" y="501744"/>
                  </a:cubicBezTo>
                  <a:cubicBezTo>
                    <a:pt x="45362" y="425544"/>
                    <a:pt x="187708" y="280552"/>
                    <a:pt x="218929" y="238219"/>
                  </a:cubicBezTo>
                  <a:cubicBezTo>
                    <a:pt x="250150" y="195886"/>
                    <a:pt x="176596" y="282669"/>
                    <a:pt x="199879" y="247744"/>
                  </a:cubicBezTo>
                  <a:cubicBezTo>
                    <a:pt x="223162" y="212819"/>
                    <a:pt x="373446" y="-5198"/>
                    <a:pt x="368154" y="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5" name="フリーフォーム 1304">
              <a:extLst>
                <a:ext uri="{FF2B5EF4-FFF2-40B4-BE49-F238E27FC236}">
                  <a16:creationId xmlns:a16="http://schemas.microsoft.com/office/drawing/2014/main" id="{923734E2-6E36-721F-F7E0-C5DA50BC773E}"/>
                </a:ext>
              </a:extLst>
            </p:cNvPr>
            <p:cNvSpPr/>
            <p:nvPr/>
          </p:nvSpPr>
          <p:spPr>
            <a:xfrm>
              <a:off x="4822097" y="7003670"/>
              <a:ext cx="136716" cy="801983"/>
            </a:xfrm>
            <a:custGeom>
              <a:avLst/>
              <a:gdLst>
                <a:gd name="connsiteX0" fmla="*/ 111853 w 136716"/>
                <a:gd name="connsiteY0" fmla="*/ 380 h 801983"/>
                <a:gd name="connsiteX1" fmla="*/ 35653 w 136716"/>
                <a:gd name="connsiteY1" fmla="*/ 295655 h 801983"/>
                <a:gd name="connsiteX2" fmla="*/ 54703 w 136716"/>
                <a:gd name="connsiteY2" fmla="*/ 257555 h 801983"/>
                <a:gd name="connsiteX3" fmla="*/ 54703 w 136716"/>
                <a:gd name="connsiteY3" fmla="*/ 492505 h 801983"/>
                <a:gd name="connsiteX4" fmla="*/ 54703 w 136716"/>
                <a:gd name="connsiteY4" fmla="*/ 419480 h 801983"/>
                <a:gd name="connsiteX5" fmla="*/ 57878 w 136716"/>
                <a:gd name="connsiteY5" fmla="*/ 594105 h 801983"/>
                <a:gd name="connsiteX6" fmla="*/ 124553 w 136716"/>
                <a:gd name="connsiteY6" fmla="*/ 790955 h 801983"/>
                <a:gd name="connsiteX7" fmla="*/ 124553 w 136716"/>
                <a:gd name="connsiteY7" fmla="*/ 749680 h 801983"/>
                <a:gd name="connsiteX8" fmla="*/ 728 w 136716"/>
                <a:gd name="connsiteY8" fmla="*/ 521080 h 801983"/>
                <a:gd name="connsiteX9" fmla="*/ 70578 w 136716"/>
                <a:gd name="connsiteY9" fmla="*/ 648080 h 801983"/>
                <a:gd name="connsiteX10" fmla="*/ 10253 w 136716"/>
                <a:gd name="connsiteY10" fmla="*/ 390905 h 801983"/>
                <a:gd name="connsiteX11" fmla="*/ 16603 w 136716"/>
                <a:gd name="connsiteY11" fmla="*/ 413130 h 801983"/>
                <a:gd name="connsiteX12" fmla="*/ 29303 w 136716"/>
                <a:gd name="connsiteY12" fmla="*/ 209930 h 801983"/>
                <a:gd name="connsiteX13" fmla="*/ 29303 w 136716"/>
                <a:gd name="connsiteY13" fmla="*/ 232155 h 801983"/>
                <a:gd name="connsiteX14" fmla="*/ 111853 w 136716"/>
                <a:gd name="connsiteY14" fmla="*/ 380 h 80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6716" h="801983">
                  <a:moveTo>
                    <a:pt x="111853" y="380"/>
                  </a:moveTo>
                  <a:cubicBezTo>
                    <a:pt x="112911" y="10963"/>
                    <a:pt x="45178" y="252793"/>
                    <a:pt x="35653" y="295655"/>
                  </a:cubicBezTo>
                  <a:cubicBezTo>
                    <a:pt x="26128" y="338517"/>
                    <a:pt x="51528" y="224747"/>
                    <a:pt x="54703" y="257555"/>
                  </a:cubicBezTo>
                  <a:cubicBezTo>
                    <a:pt x="57878" y="290363"/>
                    <a:pt x="54703" y="492505"/>
                    <a:pt x="54703" y="492505"/>
                  </a:cubicBezTo>
                  <a:cubicBezTo>
                    <a:pt x="54703" y="519492"/>
                    <a:pt x="54174" y="402547"/>
                    <a:pt x="54703" y="419480"/>
                  </a:cubicBezTo>
                  <a:cubicBezTo>
                    <a:pt x="55232" y="436413"/>
                    <a:pt x="46236" y="532193"/>
                    <a:pt x="57878" y="594105"/>
                  </a:cubicBezTo>
                  <a:cubicBezTo>
                    <a:pt x="69520" y="656017"/>
                    <a:pt x="113441" y="765026"/>
                    <a:pt x="124553" y="790955"/>
                  </a:cubicBezTo>
                  <a:cubicBezTo>
                    <a:pt x="135666" y="816884"/>
                    <a:pt x="145190" y="794659"/>
                    <a:pt x="124553" y="749680"/>
                  </a:cubicBezTo>
                  <a:cubicBezTo>
                    <a:pt x="103916" y="704701"/>
                    <a:pt x="9724" y="538013"/>
                    <a:pt x="728" y="521080"/>
                  </a:cubicBezTo>
                  <a:cubicBezTo>
                    <a:pt x="-8268" y="504147"/>
                    <a:pt x="68991" y="669776"/>
                    <a:pt x="70578" y="648080"/>
                  </a:cubicBezTo>
                  <a:cubicBezTo>
                    <a:pt x="72165" y="626384"/>
                    <a:pt x="19249" y="430063"/>
                    <a:pt x="10253" y="390905"/>
                  </a:cubicBezTo>
                  <a:cubicBezTo>
                    <a:pt x="1257" y="351747"/>
                    <a:pt x="13428" y="443293"/>
                    <a:pt x="16603" y="413130"/>
                  </a:cubicBezTo>
                  <a:cubicBezTo>
                    <a:pt x="19778" y="382967"/>
                    <a:pt x="27186" y="240092"/>
                    <a:pt x="29303" y="209930"/>
                  </a:cubicBezTo>
                  <a:cubicBezTo>
                    <a:pt x="31420" y="179768"/>
                    <a:pt x="15545" y="261259"/>
                    <a:pt x="29303" y="232155"/>
                  </a:cubicBezTo>
                  <a:cubicBezTo>
                    <a:pt x="43061" y="203051"/>
                    <a:pt x="110795" y="-10203"/>
                    <a:pt x="111853" y="3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6" name="フリーフォーム 1305">
              <a:extLst>
                <a:ext uri="{FF2B5EF4-FFF2-40B4-BE49-F238E27FC236}">
                  <a16:creationId xmlns:a16="http://schemas.microsoft.com/office/drawing/2014/main" id="{73393DD8-67DD-AD22-520D-3D246250C217}"/>
                </a:ext>
              </a:extLst>
            </p:cNvPr>
            <p:cNvSpPr/>
            <p:nvPr/>
          </p:nvSpPr>
          <p:spPr>
            <a:xfrm>
              <a:off x="4868473" y="7707296"/>
              <a:ext cx="623681" cy="627753"/>
            </a:xfrm>
            <a:custGeom>
              <a:avLst/>
              <a:gdLst>
                <a:gd name="connsiteX0" fmla="*/ 1977 w 623681"/>
                <a:gd name="connsiteY0" fmla="*/ 1604 h 627753"/>
                <a:gd name="connsiteX1" fmla="*/ 208352 w 623681"/>
                <a:gd name="connsiteY1" fmla="*/ 360379 h 627753"/>
                <a:gd name="connsiteX2" fmla="*/ 211527 w 623681"/>
                <a:gd name="connsiteY2" fmla="*/ 350854 h 627753"/>
                <a:gd name="connsiteX3" fmla="*/ 386152 w 623681"/>
                <a:gd name="connsiteY3" fmla="*/ 484204 h 627753"/>
                <a:gd name="connsiteX4" fmla="*/ 360752 w 623681"/>
                <a:gd name="connsiteY4" fmla="*/ 449279 h 627753"/>
                <a:gd name="connsiteX5" fmla="*/ 611577 w 623681"/>
                <a:gd name="connsiteY5" fmla="*/ 620729 h 627753"/>
                <a:gd name="connsiteX6" fmla="*/ 551252 w 623681"/>
                <a:gd name="connsiteY6" fmla="*/ 573104 h 627753"/>
                <a:gd name="connsiteX7" fmla="*/ 265502 w 623681"/>
                <a:gd name="connsiteY7" fmla="*/ 376254 h 627753"/>
                <a:gd name="connsiteX8" fmla="*/ 275027 w 623681"/>
                <a:gd name="connsiteY8" fmla="*/ 382604 h 627753"/>
                <a:gd name="connsiteX9" fmla="*/ 113102 w 623681"/>
                <a:gd name="connsiteY9" fmla="*/ 233379 h 627753"/>
                <a:gd name="connsiteX10" fmla="*/ 1977 w 623681"/>
                <a:gd name="connsiteY10" fmla="*/ 1604 h 627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3681" h="627753">
                  <a:moveTo>
                    <a:pt x="1977" y="1604"/>
                  </a:moveTo>
                  <a:cubicBezTo>
                    <a:pt x="17852" y="22771"/>
                    <a:pt x="208352" y="360379"/>
                    <a:pt x="208352" y="360379"/>
                  </a:cubicBezTo>
                  <a:cubicBezTo>
                    <a:pt x="243277" y="418587"/>
                    <a:pt x="181894" y="330217"/>
                    <a:pt x="211527" y="350854"/>
                  </a:cubicBezTo>
                  <a:cubicBezTo>
                    <a:pt x="241160" y="371491"/>
                    <a:pt x="361281" y="467800"/>
                    <a:pt x="386152" y="484204"/>
                  </a:cubicBezTo>
                  <a:cubicBezTo>
                    <a:pt x="411023" y="500608"/>
                    <a:pt x="323181" y="426525"/>
                    <a:pt x="360752" y="449279"/>
                  </a:cubicBezTo>
                  <a:cubicBezTo>
                    <a:pt x="398323" y="472033"/>
                    <a:pt x="579827" y="600092"/>
                    <a:pt x="611577" y="620729"/>
                  </a:cubicBezTo>
                  <a:cubicBezTo>
                    <a:pt x="643327" y="641366"/>
                    <a:pt x="608931" y="613850"/>
                    <a:pt x="551252" y="573104"/>
                  </a:cubicBezTo>
                  <a:cubicBezTo>
                    <a:pt x="493573" y="532358"/>
                    <a:pt x="265502" y="376254"/>
                    <a:pt x="265502" y="376254"/>
                  </a:cubicBezTo>
                  <a:cubicBezTo>
                    <a:pt x="219465" y="344504"/>
                    <a:pt x="300427" y="406417"/>
                    <a:pt x="275027" y="382604"/>
                  </a:cubicBezTo>
                  <a:cubicBezTo>
                    <a:pt x="249627" y="358792"/>
                    <a:pt x="156494" y="292116"/>
                    <a:pt x="113102" y="233379"/>
                  </a:cubicBezTo>
                  <a:cubicBezTo>
                    <a:pt x="69710" y="174642"/>
                    <a:pt x="-13898" y="-19563"/>
                    <a:pt x="1977" y="16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7" name="フリーフォーム 1306">
              <a:extLst>
                <a:ext uri="{FF2B5EF4-FFF2-40B4-BE49-F238E27FC236}">
                  <a16:creationId xmlns:a16="http://schemas.microsoft.com/office/drawing/2014/main" id="{0FF5024D-D65D-7062-2829-8A5E0A3BCD49}"/>
                </a:ext>
              </a:extLst>
            </p:cNvPr>
            <p:cNvSpPr/>
            <p:nvPr/>
          </p:nvSpPr>
          <p:spPr>
            <a:xfrm>
              <a:off x="5454271" y="8216688"/>
              <a:ext cx="834072" cy="182320"/>
            </a:xfrm>
            <a:custGeom>
              <a:avLst/>
              <a:gdLst>
                <a:gd name="connsiteX0" fmla="*/ 829054 w 834072"/>
                <a:gd name="connsiteY0" fmla="*/ 212 h 182320"/>
                <a:gd name="connsiteX1" fmla="*/ 686179 w 834072"/>
                <a:gd name="connsiteY1" fmla="*/ 101812 h 182320"/>
                <a:gd name="connsiteX2" fmla="*/ 375029 w 834072"/>
                <a:gd name="connsiteY2" fmla="*/ 178012 h 182320"/>
                <a:gd name="connsiteX3" fmla="*/ 463929 w 834072"/>
                <a:gd name="connsiteY3" fmla="*/ 171662 h 182320"/>
                <a:gd name="connsiteX4" fmla="*/ 349629 w 834072"/>
                <a:gd name="connsiteY4" fmla="*/ 162137 h 182320"/>
                <a:gd name="connsiteX5" fmla="*/ 379 w 834072"/>
                <a:gd name="connsiteY5" fmla="*/ 114512 h 182320"/>
                <a:gd name="connsiteX6" fmla="*/ 422654 w 834072"/>
                <a:gd name="connsiteY6" fmla="*/ 130387 h 182320"/>
                <a:gd name="connsiteX7" fmla="*/ 375029 w 834072"/>
                <a:gd name="connsiteY7" fmla="*/ 133562 h 182320"/>
                <a:gd name="connsiteX8" fmla="*/ 517904 w 834072"/>
                <a:gd name="connsiteY8" fmla="*/ 130387 h 182320"/>
                <a:gd name="connsiteX9" fmla="*/ 829054 w 834072"/>
                <a:gd name="connsiteY9" fmla="*/ 212 h 182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4072" h="182320">
                  <a:moveTo>
                    <a:pt x="829054" y="212"/>
                  </a:moveTo>
                  <a:cubicBezTo>
                    <a:pt x="857100" y="-4550"/>
                    <a:pt x="761850" y="72179"/>
                    <a:pt x="686179" y="101812"/>
                  </a:cubicBezTo>
                  <a:cubicBezTo>
                    <a:pt x="610508" y="131445"/>
                    <a:pt x="412071" y="166370"/>
                    <a:pt x="375029" y="178012"/>
                  </a:cubicBezTo>
                  <a:cubicBezTo>
                    <a:pt x="337987" y="189654"/>
                    <a:pt x="468162" y="174308"/>
                    <a:pt x="463929" y="171662"/>
                  </a:cubicBezTo>
                  <a:cubicBezTo>
                    <a:pt x="459696" y="169016"/>
                    <a:pt x="426887" y="171662"/>
                    <a:pt x="349629" y="162137"/>
                  </a:cubicBezTo>
                  <a:cubicBezTo>
                    <a:pt x="272371" y="152612"/>
                    <a:pt x="-11792" y="119804"/>
                    <a:pt x="379" y="114512"/>
                  </a:cubicBezTo>
                  <a:cubicBezTo>
                    <a:pt x="12550" y="109220"/>
                    <a:pt x="360212" y="127212"/>
                    <a:pt x="422654" y="130387"/>
                  </a:cubicBezTo>
                  <a:cubicBezTo>
                    <a:pt x="485096" y="133562"/>
                    <a:pt x="359154" y="133562"/>
                    <a:pt x="375029" y="133562"/>
                  </a:cubicBezTo>
                  <a:cubicBezTo>
                    <a:pt x="390904" y="133562"/>
                    <a:pt x="442233" y="150495"/>
                    <a:pt x="517904" y="130387"/>
                  </a:cubicBezTo>
                  <a:cubicBezTo>
                    <a:pt x="593575" y="110279"/>
                    <a:pt x="801008" y="4974"/>
                    <a:pt x="829054" y="2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8" name="フリーフォーム 1307">
              <a:extLst>
                <a:ext uri="{FF2B5EF4-FFF2-40B4-BE49-F238E27FC236}">
                  <a16:creationId xmlns:a16="http://schemas.microsoft.com/office/drawing/2014/main" id="{30187A53-AC8D-73AC-499E-A9B59BABC714}"/>
                </a:ext>
              </a:extLst>
            </p:cNvPr>
            <p:cNvSpPr/>
            <p:nvPr/>
          </p:nvSpPr>
          <p:spPr>
            <a:xfrm>
              <a:off x="4987452" y="7809130"/>
              <a:ext cx="499381" cy="452529"/>
            </a:xfrm>
            <a:custGeom>
              <a:avLst/>
              <a:gdLst>
                <a:gd name="connsiteX0" fmla="*/ 473 w 499381"/>
                <a:gd name="connsiteY0" fmla="*/ 7720 h 452529"/>
                <a:gd name="connsiteX1" fmla="*/ 73498 w 499381"/>
                <a:gd name="connsiteY1" fmla="*/ 7720 h 452529"/>
                <a:gd name="connsiteX2" fmla="*/ 121123 w 499381"/>
                <a:gd name="connsiteY2" fmla="*/ 99795 h 452529"/>
                <a:gd name="connsiteX3" fmla="*/ 289398 w 499381"/>
                <a:gd name="connsiteY3" fmla="*/ 277595 h 452529"/>
                <a:gd name="connsiteX4" fmla="*/ 279873 w 499381"/>
                <a:gd name="connsiteY4" fmla="*/ 258545 h 452529"/>
                <a:gd name="connsiteX5" fmla="*/ 470373 w 499381"/>
                <a:gd name="connsiteY5" fmla="*/ 268070 h 452529"/>
                <a:gd name="connsiteX6" fmla="*/ 422748 w 499381"/>
                <a:gd name="connsiteY6" fmla="*/ 334745 h 452529"/>
                <a:gd name="connsiteX7" fmla="*/ 498948 w 499381"/>
                <a:gd name="connsiteY7" fmla="*/ 452220 h 452529"/>
                <a:gd name="connsiteX8" fmla="*/ 448148 w 499381"/>
                <a:gd name="connsiteY8" fmla="*/ 296645 h 452529"/>
                <a:gd name="connsiteX9" fmla="*/ 333848 w 499381"/>
                <a:gd name="connsiteY9" fmla="*/ 255370 h 452529"/>
                <a:gd name="connsiteX10" fmla="*/ 219548 w 499381"/>
                <a:gd name="connsiteY10" fmla="*/ 179170 h 452529"/>
                <a:gd name="connsiteX11" fmla="*/ 111598 w 499381"/>
                <a:gd name="connsiteY11" fmla="*/ 29945 h 452529"/>
                <a:gd name="connsiteX12" fmla="*/ 473 w 499381"/>
                <a:gd name="connsiteY12" fmla="*/ 7720 h 452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9381" h="452529">
                  <a:moveTo>
                    <a:pt x="473" y="7720"/>
                  </a:moveTo>
                  <a:cubicBezTo>
                    <a:pt x="-5877" y="4016"/>
                    <a:pt x="53390" y="-7626"/>
                    <a:pt x="73498" y="7720"/>
                  </a:cubicBezTo>
                  <a:cubicBezTo>
                    <a:pt x="93606" y="23066"/>
                    <a:pt x="85140" y="54816"/>
                    <a:pt x="121123" y="99795"/>
                  </a:cubicBezTo>
                  <a:cubicBezTo>
                    <a:pt x="157106" y="144774"/>
                    <a:pt x="262940" y="251137"/>
                    <a:pt x="289398" y="277595"/>
                  </a:cubicBezTo>
                  <a:cubicBezTo>
                    <a:pt x="315856" y="304053"/>
                    <a:pt x="249711" y="260132"/>
                    <a:pt x="279873" y="258545"/>
                  </a:cubicBezTo>
                  <a:cubicBezTo>
                    <a:pt x="310035" y="256958"/>
                    <a:pt x="446561" y="255370"/>
                    <a:pt x="470373" y="268070"/>
                  </a:cubicBezTo>
                  <a:cubicBezTo>
                    <a:pt x="494186" y="280770"/>
                    <a:pt x="417986" y="304054"/>
                    <a:pt x="422748" y="334745"/>
                  </a:cubicBezTo>
                  <a:cubicBezTo>
                    <a:pt x="427510" y="365436"/>
                    <a:pt x="494715" y="458570"/>
                    <a:pt x="498948" y="452220"/>
                  </a:cubicBezTo>
                  <a:cubicBezTo>
                    <a:pt x="503181" y="445870"/>
                    <a:pt x="475665" y="329453"/>
                    <a:pt x="448148" y="296645"/>
                  </a:cubicBezTo>
                  <a:cubicBezTo>
                    <a:pt x="420631" y="263837"/>
                    <a:pt x="371948" y="274949"/>
                    <a:pt x="333848" y="255370"/>
                  </a:cubicBezTo>
                  <a:cubicBezTo>
                    <a:pt x="295748" y="235791"/>
                    <a:pt x="256590" y="216741"/>
                    <a:pt x="219548" y="179170"/>
                  </a:cubicBezTo>
                  <a:cubicBezTo>
                    <a:pt x="182506" y="141599"/>
                    <a:pt x="142290" y="60637"/>
                    <a:pt x="111598" y="29945"/>
                  </a:cubicBezTo>
                  <a:cubicBezTo>
                    <a:pt x="80906" y="-747"/>
                    <a:pt x="6823" y="11424"/>
                    <a:pt x="473" y="77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9" name="フリーフォーム 1308">
              <a:extLst>
                <a:ext uri="{FF2B5EF4-FFF2-40B4-BE49-F238E27FC236}">
                  <a16:creationId xmlns:a16="http://schemas.microsoft.com/office/drawing/2014/main" id="{E7787D0B-B78E-3097-CA31-34D049C8F153}"/>
                </a:ext>
              </a:extLst>
            </p:cNvPr>
            <p:cNvSpPr/>
            <p:nvPr/>
          </p:nvSpPr>
          <p:spPr>
            <a:xfrm>
              <a:off x="5508620" y="8207278"/>
              <a:ext cx="680482" cy="98047"/>
            </a:xfrm>
            <a:custGeom>
              <a:avLst/>
              <a:gdLst>
                <a:gd name="connsiteX0" fmla="*/ 5 w 680482"/>
                <a:gd name="connsiteY0" fmla="*/ 97 h 98047"/>
                <a:gd name="connsiteX1" fmla="*/ 276230 w 680482"/>
                <a:gd name="connsiteY1" fmla="*/ 76297 h 98047"/>
                <a:gd name="connsiteX2" fmla="*/ 679455 w 680482"/>
                <a:gd name="connsiteY2" fmla="*/ 28672 h 98047"/>
                <a:gd name="connsiteX3" fmla="*/ 393705 w 680482"/>
                <a:gd name="connsiteY3" fmla="*/ 95347 h 98047"/>
                <a:gd name="connsiteX4" fmla="*/ 444505 w 680482"/>
                <a:gd name="connsiteY4" fmla="*/ 82647 h 98047"/>
                <a:gd name="connsiteX5" fmla="*/ 282580 w 680482"/>
                <a:gd name="connsiteY5" fmla="*/ 60422 h 98047"/>
                <a:gd name="connsiteX6" fmla="*/ 5 w 680482"/>
                <a:gd name="connsiteY6" fmla="*/ 97 h 98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0482" h="98047">
                  <a:moveTo>
                    <a:pt x="5" y="97"/>
                  </a:moveTo>
                  <a:cubicBezTo>
                    <a:pt x="-1053" y="2743"/>
                    <a:pt x="162988" y="71535"/>
                    <a:pt x="276230" y="76297"/>
                  </a:cubicBezTo>
                  <a:cubicBezTo>
                    <a:pt x="389472" y="81060"/>
                    <a:pt x="659876" y="25497"/>
                    <a:pt x="679455" y="28672"/>
                  </a:cubicBezTo>
                  <a:cubicBezTo>
                    <a:pt x="699034" y="31847"/>
                    <a:pt x="432863" y="86351"/>
                    <a:pt x="393705" y="95347"/>
                  </a:cubicBezTo>
                  <a:cubicBezTo>
                    <a:pt x="354547" y="104343"/>
                    <a:pt x="463026" y="88468"/>
                    <a:pt x="444505" y="82647"/>
                  </a:cubicBezTo>
                  <a:cubicBezTo>
                    <a:pt x="425984" y="76826"/>
                    <a:pt x="352430" y="71534"/>
                    <a:pt x="282580" y="60422"/>
                  </a:cubicBezTo>
                  <a:cubicBezTo>
                    <a:pt x="212730" y="49310"/>
                    <a:pt x="1063" y="-2549"/>
                    <a:pt x="5" y="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0" name="フリーフォーム 1309">
              <a:extLst>
                <a:ext uri="{FF2B5EF4-FFF2-40B4-BE49-F238E27FC236}">
                  <a16:creationId xmlns:a16="http://schemas.microsoft.com/office/drawing/2014/main" id="{8D07EB60-FB4A-A1D9-1389-83FFA08CD045}"/>
                </a:ext>
              </a:extLst>
            </p:cNvPr>
            <p:cNvSpPr/>
            <p:nvPr/>
          </p:nvSpPr>
          <p:spPr>
            <a:xfrm>
              <a:off x="5660869" y="8076719"/>
              <a:ext cx="903393" cy="184632"/>
            </a:xfrm>
            <a:custGeom>
              <a:avLst/>
              <a:gdLst>
                <a:gd name="connsiteX0" fmla="*/ 6506 w 903393"/>
                <a:gd name="connsiteY0" fmla="*/ 481 h 184632"/>
                <a:gd name="connsiteX1" fmla="*/ 847881 w 903393"/>
                <a:gd name="connsiteY1" fmla="*/ 3656 h 184632"/>
                <a:gd name="connsiteX2" fmla="*/ 784381 w 903393"/>
                <a:gd name="connsiteY2" fmla="*/ 22706 h 184632"/>
                <a:gd name="connsiteX3" fmla="*/ 466881 w 903393"/>
                <a:gd name="connsiteY3" fmla="*/ 184631 h 184632"/>
                <a:gd name="connsiteX4" fmla="*/ 832006 w 903393"/>
                <a:gd name="connsiteY4" fmla="*/ 19531 h 184632"/>
                <a:gd name="connsiteX5" fmla="*/ 409731 w 903393"/>
                <a:gd name="connsiteY5" fmla="*/ 32231 h 184632"/>
                <a:gd name="connsiteX6" fmla="*/ 454181 w 903393"/>
                <a:gd name="connsiteY6" fmla="*/ 10006 h 184632"/>
                <a:gd name="connsiteX7" fmla="*/ 6506 w 903393"/>
                <a:gd name="connsiteY7" fmla="*/ 481 h 18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3393" h="184632">
                  <a:moveTo>
                    <a:pt x="6506" y="481"/>
                  </a:moveTo>
                  <a:cubicBezTo>
                    <a:pt x="72123" y="-577"/>
                    <a:pt x="718235" y="-48"/>
                    <a:pt x="847881" y="3656"/>
                  </a:cubicBezTo>
                  <a:cubicBezTo>
                    <a:pt x="977527" y="7360"/>
                    <a:pt x="847881" y="-7456"/>
                    <a:pt x="784381" y="22706"/>
                  </a:cubicBezTo>
                  <a:cubicBezTo>
                    <a:pt x="720881" y="52868"/>
                    <a:pt x="458944" y="185160"/>
                    <a:pt x="466881" y="184631"/>
                  </a:cubicBezTo>
                  <a:cubicBezTo>
                    <a:pt x="474819" y="184102"/>
                    <a:pt x="841531" y="44931"/>
                    <a:pt x="832006" y="19531"/>
                  </a:cubicBezTo>
                  <a:cubicBezTo>
                    <a:pt x="822481" y="-5869"/>
                    <a:pt x="472702" y="33818"/>
                    <a:pt x="409731" y="32231"/>
                  </a:cubicBezTo>
                  <a:cubicBezTo>
                    <a:pt x="346760" y="30644"/>
                    <a:pt x="516623" y="14239"/>
                    <a:pt x="454181" y="10006"/>
                  </a:cubicBezTo>
                  <a:cubicBezTo>
                    <a:pt x="391739" y="5773"/>
                    <a:pt x="-59111" y="1539"/>
                    <a:pt x="6506" y="4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1" name="フリーフォーム 1310">
              <a:extLst>
                <a:ext uri="{FF2B5EF4-FFF2-40B4-BE49-F238E27FC236}">
                  <a16:creationId xmlns:a16="http://schemas.microsoft.com/office/drawing/2014/main" id="{5C18C6CE-4479-CFF2-5277-9A0CAC3FEDD1}"/>
                </a:ext>
              </a:extLst>
            </p:cNvPr>
            <p:cNvSpPr/>
            <p:nvPr/>
          </p:nvSpPr>
          <p:spPr>
            <a:xfrm>
              <a:off x="6116629" y="7810499"/>
              <a:ext cx="1211572" cy="460273"/>
            </a:xfrm>
            <a:custGeom>
              <a:avLst/>
              <a:gdLst>
                <a:gd name="connsiteX0" fmla="*/ 4771 w 1211572"/>
                <a:gd name="connsiteY0" fmla="*/ 457201 h 460273"/>
                <a:gd name="connsiteX1" fmla="*/ 471496 w 1211572"/>
                <a:gd name="connsiteY1" fmla="*/ 273051 h 460273"/>
                <a:gd name="connsiteX2" fmla="*/ 423871 w 1211572"/>
                <a:gd name="connsiteY2" fmla="*/ 285751 h 460273"/>
                <a:gd name="connsiteX3" fmla="*/ 563571 w 1211572"/>
                <a:gd name="connsiteY3" fmla="*/ 231776 h 460273"/>
                <a:gd name="connsiteX4" fmla="*/ 725496 w 1211572"/>
                <a:gd name="connsiteY4" fmla="*/ 200026 h 460273"/>
                <a:gd name="connsiteX5" fmla="*/ 693746 w 1211572"/>
                <a:gd name="connsiteY5" fmla="*/ 206376 h 460273"/>
                <a:gd name="connsiteX6" fmla="*/ 1211271 w 1211572"/>
                <a:gd name="connsiteY6" fmla="*/ 1 h 460273"/>
                <a:gd name="connsiteX7" fmla="*/ 769946 w 1211572"/>
                <a:gd name="connsiteY7" fmla="*/ 203201 h 460273"/>
                <a:gd name="connsiteX8" fmla="*/ 839796 w 1211572"/>
                <a:gd name="connsiteY8" fmla="*/ 165101 h 460273"/>
                <a:gd name="connsiteX9" fmla="*/ 531821 w 1211572"/>
                <a:gd name="connsiteY9" fmla="*/ 219076 h 460273"/>
                <a:gd name="connsiteX10" fmla="*/ 601671 w 1211572"/>
                <a:gd name="connsiteY10" fmla="*/ 193676 h 460273"/>
                <a:gd name="connsiteX11" fmla="*/ 249246 w 1211572"/>
                <a:gd name="connsiteY11" fmla="*/ 374651 h 460273"/>
                <a:gd name="connsiteX12" fmla="*/ 4771 w 1211572"/>
                <a:gd name="connsiteY12" fmla="*/ 457201 h 4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11572" h="460273">
                  <a:moveTo>
                    <a:pt x="4771" y="457201"/>
                  </a:moveTo>
                  <a:cubicBezTo>
                    <a:pt x="41813" y="440268"/>
                    <a:pt x="401646" y="301626"/>
                    <a:pt x="471496" y="273051"/>
                  </a:cubicBezTo>
                  <a:cubicBezTo>
                    <a:pt x="541346" y="244476"/>
                    <a:pt x="408525" y="292630"/>
                    <a:pt x="423871" y="285751"/>
                  </a:cubicBezTo>
                  <a:cubicBezTo>
                    <a:pt x="439217" y="278872"/>
                    <a:pt x="513300" y="246063"/>
                    <a:pt x="563571" y="231776"/>
                  </a:cubicBezTo>
                  <a:cubicBezTo>
                    <a:pt x="613842" y="217489"/>
                    <a:pt x="703800" y="204259"/>
                    <a:pt x="725496" y="200026"/>
                  </a:cubicBezTo>
                  <a:cubicBezTo>
                    <a:pt x="747192" y="195793"/>
                    <a:pt x="612784" y="239713"/>
                    <a:pt x="693746" y="206376"/>
                  </a:cubicBezTo>
                  <a:cubicBezTo>
                    <a:pt x="774708" y="173039"/>
                    <a:pt x="1198571" y="530"/>
                    <a:pt x="1211271" y="1"/>
                  </a:cubicBezTo>
                  <a:cubicBezTo>
                    <a:pt x="1223971" y="-528"/>
                    <a:pt x="831858" y="175684"/>
                    <a:pt x="769946" y="203201"/>
                  </a:cubicBezTo>
                  <a:cubicBezTo>
                    <a:pt x="708034" y="230718"/>
                    <a:pt x="879483" y="162455"/>
                    <a:pt x="839796" y="165101"/>
                  </a:cubicBezTo>
                  <a:cubicBezTo>
                    <a:pt x="800109" y="167747"/>
                    <a:pt x="571509" y="214313"/>
                    <a:pt x="531821" y="219076"/>
                  </a:cubicBezTo>
                  <a:cubicBezTo>
                    <a:pt x="492134" y="223838"/>
                    <a:pt x="648767" y="167747"/>
                    <a:pt x="601671" y="193676"/>
                  </a:cubicBezTo>
                  <a:cubicBezTo>
                    <a:pt x="554575" y="219605"/>
                    <a:pt x="342908" y="331789"/>
                    <a:pt x="249246" y="374651"/>
                  </a:cubicBezTo>
                  <a:cubicBezTo>
                    <a:pt x="155584" y="417513"/>
                    <a:pt x="-32271" y="474134"/>
                    <a:pt x="4771" y="4572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2" name="フリーフォーム 1311">
              <a:extLst>
                <a:ext uri="{FF2B5EF4-FFF2-40B4-BE49-F238E27FC236}">
                  <a16:creationId xmlns:a16="http://schemas.microsoft.com/office/drawing/2014/main" id="{151B4A51-6118-43BB-2E8B-5CBCB748F26F}"/>
                </a:ext>
              </a:extLst>
            </p:cNvPr>
            <p:cNvSpPr/>
            <p:nvPr/>
          </p:nvSpPr>
          <p:spPr>
            <a:xfrm>
              <a:off x="6607101" y="7331047"/>
              <a:ext cx="1772356" cy="492176"/>
            </a:xfrm>
            <a:custGeom>
              <a:avLst/>
              <a:gdLst>
                <a:gd name="connsiteX0" fmla="*/ 74 w 1772356"/>
                <a:gd name="connsiteY0" fmla="*/ 492153 h 492176"/>
                <a:gd name="connsiteX1" fmla="*/ 968449 w 1772356"/>
                <a:gd name="connsiteY1" fmla="*/ 412778 h 492176"/>
                <a:gd name="connsiteX2" fmla="*/ 641424 w 1772356"/>
                <a:gd name="connsiteY2" fmla="*/ 482628 h 492176"/>
                <a:gd name="connsiteX3" fmla="*/ 1136724 w 1772356"/>
                <a:gd name="connsiteY3" fmla="*/ 333403 h 492176"/>
                <a:gd name="connsiteX4" fmla="*/ 1463749 w 1772356"/>
                <a:gd name="connsiteY4" fmla="*/ 187353 h 492176"/>
                <a:gd name="connsiteX5" fmla="*/ 1298649 w 1772356"/>
                <a:gd name="connsiteY5" fmla="*/ 288953 h 492176"/>
                <a:gd name="connsiteX6" fmla="*/ 1771724 w 1772356"/>
                <a:gd name="connsiteY6" fmla="*/ 28 h 492176"/>
                <a:gd name="connsiteX7" fmla="*/ 1181174 w 1772356"/>
                <a:gd name="connsiteY7" fmla="*/ 308003 h 492176"/>
                <a:gd name="connsiteX8" fmla="*/ 1346274 w 1772356"/>
                <a:gd name="connsiteY8" fmla="*/ 238153 h 492176"/>
                <a:gd name="connsiteX9" fmla="*/ 673174 w 1772356"/>
                <a:gd name="connsiteY9" fmla="*/ 450878 h 492176"/>
                <a:gd name="connsiteX10" fmla="*/ 914474 w 1772356"/>
                <a:gd name="connsiteY10" fmla="*/ 403253 h 492176"/>
                <a:gd name="connsiteX11" fmla="*/ 74 w 1772356"/>
                <a:gd name="connsiteY11" fmla="*/ 492153 h 492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72356" h="492176">
                  <a:moveTo>
                    <a:pt x="74" y="492153"/>
                  </a:moveTo>
                  <a:cubicBezTo>
                    <a:pt x="9070" y="493740"/>
                    <a:pt x="861557" y="414365"/>
                    <a:pt x="968449" y="412778"/>
                  </a:cubicBezTo>
                  <a:cubicBezTo>
                    <a:pt x="1075341" y="411190"/>
                    <a:pt x="613378" y="495857"/>
                    <a:pt x="641424" y="482628"/>
                  </a:cubicBezTo>
                  <a:cubicBezTo>
                    <a:pt x="669470" y="469399"/>
                    <a:pt x="999670" y="382615"/>
                    <a:pt x="1136724" y="333403"/>
                  </a:cubicBezTo>
                  <a:cubicBezTo>
                    <a:pt x="1273778" y="284190"/>
                    <a:pt x="1436762" y="194761"/>
                    <a:pt x="1463749" y="187353"/>
                  </a:cubicBezTo>
                  <a:cubicBezTo>
                    <a:pt x="1490736" y="179945"/>
                    <a:pt x="1298649" y="288953"/>
                    <a:pt x="1298649" y="288953"/>
                  </a:cubicBezTo>
                  <a:cubicBezTo>
                    <a:pt x="1349978" y="257732"/>
                    <a:pt x="1791303" y="-3147"/>
                    <a:pt x="1771724" y="28"/>
                  </a:cubicBezTo>
                  <a:cubicBezTo>
                    <a:pt x="1752145" y="3203"/>
                    <a:pt x="1252082" y="268316"/>
                    <a:pt x="1181174" y="308003"/>
                  </a:cubicBezTo>
                  <a:cubicBezTo>
                    <a:pt x="1110266" y="347690"/>
                    <a:pt x="1430941" y="214341"/>
                    <a:pt x="1346274" y="238153"/>
                  </a:cubicBezTo>
                  <a:cubicBezTo>
                    <a:pt x="1261607" y="261965"/>
                    <a:pt x="745141" y="423361"/>
                    <a:pt x="673174" y="450878"/>
                  </a:cubicBezTo>
                  <a:cubicBezTo>
                    <a:pt x="601207" y="478395"/>
                    <a:pt x="1026128" y="395316"/>
                    <a:pt x="914474" y="403253"/>
                  </a:cubicBezTo>
                  <a:cubicBezTo>
                    <a:pt x="802820" y="411190"/>
                    <a:pt x="-8922" y="490566"/>
                    <a:pt x="74" y="4921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3" name="フリーフォーム 1312">
              <a:extLst>
                <a:ext uri="{FF2B5EF4-FFF2-40B4-BE49-F238E27FC236}">
                  <a16:creationId xmlns:a16="http://schemas.microsoft.com/office/drawing/2014/main" id="{045966C8-FE8C-EDF8-4ADB-F41F30FE8DC1}"/>
                </a:ext>
              </a:extLst>
            </p:cNvPr>
            <p:cNvSpPr/>
            <p:nvPr/>
          </p:nvSpPr>
          <p:spPr>
            <a:xfrm>
              <a:off x="8347075" y="6703805"/>
              <a:ext cx="1630366" cy="615387"/>
            </a:xfrm>
            <a:custGeom>
              <a:avLst/>
              <a:gdLst>
                <a:gd name="connsiteX0" fmla="*/ 0 w 1630366"/>
                <a:gd name="connsiteY0" fmla="*/ 614570 h 615387"/>
                <a:gd name="connsiteX1" fmla="*/ 282575 w 1630366"/>
                <a:gd name="connsiteY1" fmla="*/ 522495 h 615387"/>
                <a:gd name="connsiteX2" fmla="*/ 250825 w 1630366"/>
                <a:gd name="connsiteY2" fmla="*/ 516145 h 615387"/>
                <a:gd name="connsiteX3" fmla="*/ 590550 w 1630366"/>
                <a:gd name="connsiteY3" fmla="*/ 338345 h 615387"/>
                <a:gd name="connsiteX4" fmla="*/ 495300 w 1630366"/>
                <a:gd name="connsiteY4" fmla="*/ 379620 h 615387"/>
                <a:gd name="connsiteX5" fmla="*/ 1063625 w 1630366"/>
                <a:gd name="connsiteY5" fmla="*/ 151020 h 615387"/>
                <a:gd name="connsiteX6" fmla="*/ 987425 w 1630366"/>
                <a:gd name="connsiteY6" fmla="*/ 173245 h 615387"/>
                <a:gd name="connsiteX7" fmla="*/ 1298575 w 1630366"/>
                <a:gd name="connsiteY7" fmla="*/ 87520 h 615387"/>
                <a:gd name="connsiteX8" fmla="*/ 1625600 w 1630366"/>
                <a:gd name="connsiteY8" fmla="*/ 1795 h 615387"/>
                <a:gd name="connsiteX9" fmla="*/ 1501775 w 1630366"/>
                <a:gd name="connsiteY9" fmla="*/ 27195 h 615387"/>
                <a:gd name="connsiteX10" fmla="*/ 1168400 w 1630366"/>
                <a:gd name="connsiteY10" fmla="*/ 90695 h 615387"/>
                <a:gd name="connsiteX11" fmla="*/ 1219200 w 1630366"/>
                <a:gd name="connsiteY11" fmla="*/ 71645 h 615387"/>
                <a:gd name="connsiteX12" fmla="*/ 815975 w 1630366"/>
                <a:gd name="connsiteY12" fmla="*/ 224045 h 615387"/>
                <a:gd name="connsiteX13" fmla="*/ 850900 w 1630366"/>
                <a:gd name="connsiteY13" fmla="*/ 208170 h 615387"/>
                <a:gd name="connsiteX14" fmla="*/ 425450 w 1630366"/>
                <a:gd name="connsiteY14" fmla="*/ 401845 h 615387"/>
                <a:gd name="connsiteX15" fmla="*/ 552450 w 1630366"/>
                <a:gd name="connsiteY15" fmla="*/ 335170 h 615387"/>
                <a:gd name="connsiteX16" fmla="*/ 285750 w 1630366"/>
                <a:gd name="connsiteY16" fmla="*/ 462170 h 615387"/>
                <a:gd name="connsiteX17" fmla="*/ 0 w 1630366"/>
                <a:gd name="connsiteY17" fmla="*/ 614570 h 615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30366" h="615387">
                  <a:moveTo>
                    <a:pt x="0" y="614570"/>
                  </a:moveTo>
                  <a:cubicBezTo>
                    <a:pt x="-529" y="624624"/>
                    <a:pt x="240771" y="538899"/>
                    <a:pt x="282575" y="522495"/>
                  </a:cubicBezTo>
                  <a:cubicBezTo>
                    <a:pt x="324379" y="506091"/>
                    <a:pt x="199496" y="546837"/>
                    <a:pt x="250825" y="516145"/>
                  </a:cubicBezTo>
                  <a:cubicBezTo>
                    <a:pt x="302154" y="485453"/>
                    <a:pt x="549804" y="361099"/>
                    <a:pt x="590550" y="338345"/>
                  </a:cubicBezTo>
                  <a:cubicBezTo>
                    <a:pt x="631296" y="315591"/>
                    <a:pt x="495300" y="379620"/>
                    <a:pt x="495300" y="379620"/>
                  </a:cubicBezTo>
                  <a:lnTo>
                    <a:pt x="1063625" y="151020"/>
                  </a:lnTo>
                  <a:cubicBezTo>
                    <a:pt x="1145646" y="116624"/>
                    <a:pt x="987425" y="173245"/>
                    <a:pt x="987425" y="173245"/>
                  </a:cubicBezTo>
                  <a:lnTo>
                    <a:pt x="1298575" y="87520"/>
                  </a:lnTo>
                  <a:lnTo>
                    <a:pt x="1625600" y="1795"/>
                  </a:lnTo>
                  <a:cubicBezTo>
                    <a:pt x="1659467" y="-8259"/>
                    <a:pt x="1501775" y="27195"/>
                    <a:pt x="1501775" y="27195"/>
                  </a:cubicBezTo>
                  <a:lnTo>
                    <a:pt x="1168400" y="90695"/>
                  </a:lnTo>
                  <a:cubicBezTo>
                    <a:pt x="1121304" y="98103"/>
                    <a:pt x="1219200" y="71645"/>
                    <a:pt x="1219200" y="71645"/>
                  </a:cubicBezTo>
                  <a:lnTo>
                    <a:pt x="815975" y="224045"/>
                  </a:lnTo>
                  <a:cubicBezTo>
                    <a:pt x="754592" y="246799"/>
                    <a:pt x="850900" y="208170"/>
                    <a:pt x="850900" y="208170"/>
                  </a:cubicBezTo>
                  <a:lnTo>
                    <a:pt x="425450" y="401845"/>
                  </a:lnTo>
                  <a:cubicBezTo>
                    <a:pt x="375708" y="423012"/>
                    <a:pt x="575733" y="325116"/>
                    <a:pt x="552450" y="335170"/>
                  </a:cubicBezTo>
                  <a:cubicBezTo>
                    <a:pt x="529167" y="345224"/>
                    <a:pt x="375708" y="417191"/>
                    <a:pt x="285750" y="462170"/>
                  </a:cubicBezTo>
                  <a:cubicBezTo>
                    <a:pt x="195792" y="507149"/>
                    <a:pt x="529" y="604516"/>
                    <a:pt x="0" y="6145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4" name="フリーフォーム 1313">
              <a:extLst>
                <a:ext uri="{FF2B5EF4-FFF2-40B4-BE49-F238E27FC236}">
                  <a16:creationId xmlns:a16="http://schemas.microsoft.com/office/drawing/2014/main" id="{827642E4-4571-9DEB-C398-4997E87D7339}"/>
                </a:ext>
              </a:extLst>
            </p:cNvPr>
            <p:cNvSpPr/>
            <p:nvPr/>
          </p:nvSpPr>
          <p:spPr>
            <a:xfrm>
              <a:off x="5700356" y="6056985"/>
              <a:ext cx="833910" cy="476141"/>
            </a:xfrm>
            <a:custGeom>
              <a:avLst/>
              <a:gdLst>
                <a:gd name="connsiteX0" fmla="*/ 833794 w 833910"/>
                <a:gd name="connsiteY0" fmla="*/ 915 h 476141"/>
                <a:gd name="connsiteX1" fmla="*/ 494069 w 833910"/>
                <a:gd name="connsiteY1" fmla="*/ 19965 h 476141"/>
                <a:gd name="connsiteX2" fmla="*/ 560744 w 833910"/>
                <a:gd name="connsiteY2" fmla="*/ 7265 h 476141"/>
                <a:gd name="connsiteX3" fmla="*/ 395644 w 833910"/>
                <a:gd name="connsiteY3" fmla="*/ 89815 h 476141"/>
                <a:gd name="connsiteX4" fmla="*/ 211494 w 833910"/>
                <a:gd name="connsiteY4" fmla="*/ 245390 h 476141"/>
                <a:gd name="connsiteX5" fmla="*/ 1944 w 833910"/>
                <a:gd name="connsiteY5" fmla="*/ 473990 h 476141"/>
                <a:gd name="connsiteX6" fmla="*/ 341669 w 833910"/>
                <a:gd name="connsiteY6" fmla="*/ 99340 h 476141"/>
                <a:gd name="connsiteX7" fmla="*/ 300394 w 833910"/>
                <a:gd name="connsiteY7" fmla="*/ 127915 h 476141"/>
                <a:gd name="connsiteX8" fmla="*/ 452794 w 833910"/>
                <a:gd name="connsiteY8" fmla="*/ 54890 h 476141"/>
                <a:gd name="connsiteX9" fmla="*/ 833794 w 833910"/>
                <a:gd name="connsiteY9" fmla="*/ 915 h 47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3910" h="476141">
                  <a:moveTo>
                    <a:pt x="833794" y="915"/>
                  </a:moveTo>
                  <a:cubicBezTo>
                    <a:pt x="840673" y="-4906"/>
                    <a:pt x="539577" y="18907"/>
                    <a:pt x="494069" y="19965"/>
                  </a:cubicBezTo>
                  <a:cubicBezTo>
                    <a:pt x="448561" y="21023"/>
                    <a:pt x="577148" y="-4377"/>
                    <a:pt x="560744" y="7265"/>
                  </a:cubicBezTo>
                  <a:cubicBezTo>
                    <a:pt x="544340" y="18907"/>
                    <a:pt x="453852" y="50128"/>
                    <a:pt x="395644" y="89815"/>
                  </a:cubicBezTo>
                  <a:cubicBezTo>
                    <a:pt x="337436" y="129502"/>
                    <a:pt x="277111" y="181361"/>
                    <a:pt x="211494" y="245390"/>
                  </a:cubicBezTo>
                  <a:cubicBezTo>
                    <a:pt x="145877" y="309419"/>
                    <a:pt x="-19752" y="498331"/>
                    <a:pt x="1944" y="473990"/>
                  </a:cubicBezTo>
                  <a:cubicBezTo>
                    <a:pt x="23640" y="449649"/>
                    <a:pt x="291927" y="157019"/>
                    <a:pt x="341669" y="99340"/>
                  </a:cubicBezTo>
                  <a:cubicBezTo>
                    <a:pt x="391411" y="41661"/>
                    <a:pt x="281873" y="135323"/>
                    <a:pt x="300394" y="127915"/>
                  </a:cubicBezTo>
                  <a:cubicBezTo>
                    <a:pt x="318915" y="120507"/>
                    <a:pt x="361777" y="76586"/>
                    <a:pt x="452794" y="54890"/>
                  </a:cubicBezTo>
                  <a:cubicBezTo>
                    <a:pt x="543811" y="33194"/>
                    <a:pt x="826915" y="6736"/>
                    <a:pt x="833794" y="9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5" name="フリーフォーム 1314">
              <a:extLst>
                <a:ext uri="{FF2B5EF4-FFF2-40B4-BE49-F238E27FC236}">
                  <a16:creationId xmlns:a16="http://schemas.microsoft.com/office/drawing/2014/main" id="{4E5AE406-69B4-2C8A-FBC2-441DEFF1E0C8}"/>
                </a:ext>
              </a:extLst>
            </p:cNvPr>
            <p:cNvSpPr/>
            <p:nvPr/>
          </p:nvSpPr>
          <p:spPr>
            <a:xfrm>
              <a:off x="5950644" y="5828446"/>
              <a:ext cx="1763636" cy="481474"/>
            </a:xfrm>
            <a:custGeom>
              <a:avLst/>
              <a:gdLst>
                <a:gd name="connsiteX0" fmla="*/ 2481 w 1763636"/>
                <a:gd name="connsiteY0" fmla="*/ 473929 h 481474"/>
                <a:gd name="connsiteX1" fmla="*/ 285056 w 1763636"/>
                <a:gd name="connsiteY1" fmla="*/ 410429 h 481474"/>
                <a:gd name="connsiteX2" fmla="*/ 227906 w 1763636"/>
                <a:gd name="connsiteY2" fmla="*/ 400904 h 481474"/>
                <a:gd name="connsiteX3" fmla="*/ 707331 w 1763636"/>
                <a:gd name="connsiteY3" fmla="*/ 181829 h 481474"/>
                <a:gd name="connsiteX4" fmla="*/ 1323281 w 1763636"/>
                <a:gd name="connsiteY4" fmla="*/ 13554 h 481474"/>
                <a:gd name="connsiteX5" fmla="*/ 1196281 w 1763636"/>
                <a:gd name="connsiteY5" fmla="*/ 29429 h 481474"/>
                <a:gd name="connsiteX6" fmla="*/ 1761431 w 1763636"/>
                <a:gd name="connsiteY6" fmla="*/ 23079 h 481474"/>
                <a:gd name="connsiteX7" fmla="*/ 1367731 w 1763636"/>
                <a:gd name="connsiteY7" fmla="*/ 7204 h 481474"/>
                <a:gd name="connsiteX8" fmla="*/ 761306 w 1763636"/>
                <a:gd name="connsiteY8" fmla="*/ 153254 h 481474"/>
                <a:gd name="connsiteX9" fmla="*/ 856556 w 1763636"/>
                <a:gd name="connsiteY9" fmla="*/ 111979 h 481474"/>
                <a:gd name="connsiteX10" fmla="*/ 424756 w 1763636"/>
                <a:gd name="connsiteY10" fmla="*/ 321529 h 481474"/>
                <a:gd name="connsiteX11" fmla="*/ 256481 w 1763636"/>
                <a:gd name="connsiteY11" fmla="*/ 410429 h 481474"/>
                <a:gd name="connsiteX12" fmla="*/ 151706 w 1763636"/>
                <a:gd name="connsiteY12" fmla="*/ 473929 h 481474"/>
                <a:gd name="connsiteX13" fmla="*/ 2481 w 1763636"/>
                <a:gd name="connsiteY13" fmla="*/ 473929 h 48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63636" h="481474">
                  <a:moveTo>
                    <a:pt x="2481" y="473929"/>
                  </a:moveTo>
                  <a:cubicBezTo>
                    <a:pt x="24706" y="463346"/>
                    <a:pt x="247485" y="422600"/>
                    <a:pt x="285056" y="410429"/>
                  </a:cubicBezTo>
                  <a:cubicBezTo>
                    <a:pt x="322627" y="398258"/>
                    <a:pt x="157527" y="439004"/>
                    <a:pt x="227906" y="400904"/>
                  </a:cubicBezTo>
                  <a:cubicBezTo>
                    <a:pt x="298285" y="362804"/>
                    <a:pt x="524768" y="246387"/>
                    <a:pt x="707331" y="181829"/>
                  </a:cubicBezTo>
                  <a:cubicBezTo>
                    <a:pt x="889894" y="117271"/>
                    <a:pt x="1241789" y="38954"/>
                    <a:pt x="1323281" y="13554"/>
                  </a:cubicBezTo>
                  <a:cubicBezTo>
                    <a:pt x="1404773" y="-11846"/>
                    <a:pt x="1123256" y="27842"/>
                    <a:pt x="1196281" y="29429"/>
                  </a:cubicBezTo>
                  <a:cubicBezTo>
                    <a:pt x="1269306" y="31016"/>
                    <a:pt x="1732856" y="26783"/>
                    <a:pt x="1761431" y="23079"/>
                  </a:cubicBezTo>
                  <a:cubicBezTo>
                    <a:pt x="1790006" y="19375"/>
                    <a:pt x="1534418" y="-14492"/>
                    <a:pt x="1367731" y="7204"/>
                  </a:cubicBezTo>
                  <a:cubicBezTo>
                    <a:pt x="1201044" y="28900"/>
                    <a:pt x="846502" y="135791"/>
                    <a:pt x="761306" y="153254"/>
                  </a:cubicBezTo>
                  <a:cubicBezTo>
                    <a:pt x="676110" y="170716"/>
                    <a:pt x="912647" y="83933"/>
                    <a:pt x="856556" y="111979"/>
                  </a:cubicBezTo>
                  <a:cubicBezTo>
                    <a:pt x="800465" y="140025"/>
                    <a:pt x="524769" y="271787"/>
                    <a:pt x="424756" y="321529"/>
                  </a:cubicBezTo>
                  <a:cubicBezTo>
                    <a:pt x="324743" y="371271"/>
                    <a:pt x="301989" y="385029"/>
                    <a:pt x="256481" y="410429"/>
                  </a:cubicBezTo>
                  <a:cubicBezTo>
                    <a:pt x="210973" y="435829"/>
                    <a:pt x="189806" y="464404"/>
                    <a:pt x="151706" y="473929"/>
                  </a:cubicBezTo>
                  <a:cubicBezTo>
                    <a:pt x="113606" y="483454"/>
                    <a:pt x="-19744" y="484512"/>
                    <a:pt x="2481" y="4739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6" name="フリーフォーム 1315">
              <a:extLst>
                <a:ext uri="{FF2B5EF4-FFF2-40B4-BE49-F238E27FC236}">
                  <a16:creationId xmlns:a16="http://schemas.microsoft.com/office/drawing/2014/main" id="{08013BD3-3FF8-F098-AEC0-3DA9CD9E02FD}"/>
                </a:ext>
              </a:extLst>
            </p:cNvPr>
            <p:cNvSpPr/>
            <p:nvPr/>
          </p:nvSpPr>
          <p:spPr>
            <a:xfrm>
              <a:off x="5075582" y="6466617"/>
              <a:ext cx="722115" cy="1150218"/>
            </a:xfrm>
            <a:custGeom>
              <a:avLst/>
              <a:gdLst>
                <a:gd name="connsiteX0" fmla="*/ 721968 w 722115"/>
                <a:gd name="connsiteY0" fmla="*/ 858 h 1150218"/>
                <a:gd name="connsiteX1" fmla="*/ 455268 w 722115"/>
                <a:gd name="connsiteY1" fmla="*/ 356458 h 1150218"/>
                <a:gd name="connsiteX2" fmla="*/ 150468 w 722115"/>
                <a:gd name="connsiteY2" fmla="*/ 940658 h 1150218"/>
                <a:gd name="connsiteX3" fmla="*/ 80618 w 722115"/>
                <a:gd name="connsiteY3" fmla="*/ 1051783 h 1150218"/>
                <a:gd name="connsiteX4" fmla="*/ 4418 w 722115"/>
                <a:gd name="connsiteY4" fmla="*/ 1127983 h 1150218"/>
                <a:gd name="connsiteX5" fmla="*/ 220318 w 722115"/>
                <a:gd name="connsiteY5" fmla="*/ 1150208 h 1150218"/>
                <a:gd name="connsiteX6" fmla="*/ 134593 w 722115"/>
                <a:gd name="connsiteY6" fmla="*/ 1131158 h 1150218"/>
                <a:gd name="connsiteX7" fmla="*/ 10768 w 722115"/>
                <a:gd name="connsiteY7" fmla="*/ 1105758 h 1150218"/>
                <a:gd name="connsiteX8" fmla="*/ 267943 w 722115"/>
                <a:gd name="connsiteY8" fmla="*/ 769208 h 1150218"/>
                <a:gd name="connsiteX9" fmla="*/ 245718 w 722115"/>
                <a:gd name="connsiteY9" fmla="*/ 775558 h 1150218"/>
                <a:gd name="connsiteX10" fmla="*/ 512418 w 722115"/>
                <a:gd name="connsiteY10" fmla="*/ 226283 h 1150218"/>
                <a:gd name="connsiteX11" fmla="*/ 493368 w 722115"/>
                <a:gd name="connsiteY11" fmla="*/ 254858 h 1150218"/>
                <a:gd name="connsiteX12" fmla="*/ 721968 w 722115"/>
                <a:gd name="connsiteY12" fmla="*/ 858 h 115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2115" h="1150218">
                  <a:moveTo>
                    <a:pt x="721968" y="858"/>
                  </a:moveTo>
                  <a:cubicBezTo>
                    <a:pt x="715618" y="17791"/>
                    <a:pt x="550518" y="199825"/>
                    <a:pt x="455268" y="356458"/>
                  </a:cubicBezTo>
                  <a:cubicBezTo>
                    <a:pt x="360018" y="513091"/>
                    <a:pt x="212910" y="824771"/>
                    <a:pt x="150468" y="940658"/>
                  </a:cubicBezTo>
                  <a:cubicBezTo>
                    <a:pt x="88026" y="1056545"/>
                    <a:pt x="104960" y="1020562"/>
                    <a:pt x="80618" y="1051783"/>
                  </a:cubicBezTo>
                  <a:cubicBezTo>
                    <a:pt x="56276" y="1083004"/>
                    <a:pt x="-18865" y="1111579"/>
                    <a:pt x="4418" y="1127983"/>
                  </a:cubicBezTo>
                  <a:cubicBezTo>
                    <a:pt x="27701" y="1144387"/>
                    <a:pt x="198622" y="1149679"/>
                    <a:pt x="220318" y="1150208"/>
                  </a:cubicBezTo>
                  <a:cubicBezTo>
                    <a:pt x="242014" y="1150737"/>
                    <a:pt x="134593" y="1131158"/>
                    <a:pt x="134593" y="1131158"/>
                  </a:cubicBezTo>
                  <a:cubicBezTo>
                    <a:pt x="99668" y="1123750"/>
                    <a:pt x="-11457" y="1166083"/>
                    <a:pt x="10768" y="1105758"/>
                  </a:cubicBezTo>
                  <a:cubicBezTo>
                    <a:pt x="32993" y="1045433"/>
                    <a:pt x="228785" y="824241"/>
                    <a:pt x="267943" y="769208"/>
                  </a:cubicBezTo>
                  <a:cubicBezTo>
                    <a:pt x="307101" y="714175"/>
                    <a:pt x="204972" y="866046"/>
                    <a:pt x="245718" y="775558"/>
                  </a:cubicBezTo>
                  <a:cubicBezTo>
                    <a:pt x="286464" y="685071"/>
                    <a:pt x="471143" y="313066"/>
                    <a:pt x="512418" y="226283"/>
                  </a:cubicBezTo>
                  <a:cubicBezTo>
                    <a:pt x="553693" y="139500"/>
                    <a:pt x="458972" y="287137"/>
                    <a:pt x="493368" y="254858"/>
                  </a:cubicBezTo>
                  <a:cubicBezTo>
                    <a:pt x="527764" y="222579"/>
                    <a:pt x="728318" y="-16075"/>
                    <a:pt x="721968" y="8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7" name="フリーフォーム 1316">
              <a:extLst>
                <a:ext uri="{FF2B5EF4-FFF2-40B4-BE49-F238E27FC236}">
                  <a16:creationId xmlns:a16="http://schemas.microsoft.com/office/drawing/2014/main" id="{758D7117-7205-5423-CC0A-3A73CD6D4ECE}"/>
                </a:ext>
              </a:extLst>
            </p:cNvPr>
            <p:cNvSpPr/>
            <p:nvPr/>
          </p:nvSpPr>
          <p:spPr>
            <a:xfrm>
              <a:off x="4980959" y="6333891"/>
              <a:ext cx="950044" cy="1336217"/>
            </a:xfrm>
            <a:custGeom>
              <a:avLst/>
              <a:gdLst>
                <a:gd name="connsiteX0" fmla="*/ 949941 w 950044"/>
                <a:gd name="connsiteY0" fmla="*/ 234 h 1336217"/>
                <a:gd name="connsiteX1" fmla="*/ 575291 w 950044"/>
                <a:gd name="connsiteY1" fmla="*/ 257409 h 1336217"/>
                <a:gd name="connsiteX2" fmla="*/ 391141 w 950044"/>
                <a:gd name="connsiteY2" fmla="*/ 339959 h 1336217"/>
                <a:gd name="connsiteX3" fmla="*/ 556241 w 950044"/>
                <a:gd name="connsiteY3" fmla="*/ 257409 h 1336217"/>
                <a:gd name="connsiteX4" fmla="*/ 362566 w 950044"/>
                <a:gd name="connsiteY4" fmla="*/ 422509 h 1336217"/>
                <a:gd name="connsiteX5" fmla="*/ 168891 w 950044"/>
                <a:gd name="connsiteY5" fmla="*/ 736834 h 1336217"/>
                <a:gd name="connsiteX6" fmla="*/ 206991 w 950044"/>
                <a:gd name="connsiteY6" fmla="*/ 635234 h 1336217"/>
                <a:gd name="connsiteX7" fmla="*/ 105391 w 950044"/>
                <a:gd name="connsiteY7" fmla="*/ 803509 h 1336217"/>
                <a:gd name="connsiteX8" fmla="*/ 114916 w 950044"/>
                <a:gd name="connsiteY8" fmla="*/ 1013059 h 1336217"/>
                <a:gd name="connsiteX9" fmla="*/ 13316 w 950044"/>
                <a:gd name="connsiteY9" fmla="*/ 1257534 h 1336217"/>
                <a:gd name="connsiteX10" fmla="*/ 10141 w 950044"/>
                <a:gd name="connsiteY10" fmla="*/ 1330559 h 1336217"/>
                <a:gd name="connsiteX11" fmla="*/ 95866 w 950044"/>
                <a:gd name="connsiteY11" fmla="*/ 1130534 h 1336217"/>
                <a:gd name="connsiteX12" fmla="*/ 156191 w 950044"/>
                <a:gd name="connsiteY12" fmla="*/ 733659 h 1336217"/>
                <a:gd name="connsiteX13" fmla="*/ 153016 w 950044"/>
                <a:gd name="connsiteY13" fmla="*/ 749534 h 1336217"/>
                <a:gd name="connsiteX14" fmla="*/ 397491 w 950044"/>
                <a:gd name="connsiteY14" fmla="*/ 387584 h 1336217"/>
                <a:gd name="connsiteX15" fmla="*/ 384791 w 950044"/>
                <a:gd name="connsiteY15" fmla="*/ 393934 h 1336217"/>
                <a:gd name="connsiteX16" fmla="*/ 689591 w 950044"/>
                <a:gd name="connsiteY16" fmla="*/ 158984 h 1336217"/>
                <a:gd name="connsiteX17" fmla="*/ 537191 w 950044"/>
                <a:gd name="connsiteY17" fmla="*/ 209784 h 1336217"/>
                <a:gd name="connsiteX18" fmla="*/ 949941 w 950044"/>
                <a:gd name="connsiteY18" fmla="*/ 234 h 133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0044" h="1336217">
                  <a:moveTo>
                    <a:pt x="949941" y="234"/>
                  </a:moveTo>
                  <a:cubicBezTo>
                    <a:pt x="956291" y="8171"/>
                    <a:pt x="668424" y="200788"/>
                    <a:pt x="575291" y="257409"/>
                  </a:cubicBezTo>
                  <a:cubicBezTo>
                    <a:pt x="482158" y="314030"/>
                    <a:pt x="394316" y="339959"/>
                    <a:pt x="391141" y="339959"/>
                  </a:cubicBezTo>
                  <a:cubicBezTo>
                    <a:pt x="387966" y="339959"/>
                    <a:pt x="561003" y="243651"/>
                    <a:pt x="556241" y="257409"/>
                  </a:cubicBezTo>
                  <a:cubicBezTo>
                    <a:pt x="551479" y="271167"/>
                    <a:pt x="427124" y="342605"/>
                    <a:pt x="362566" y="422509"/>
                  </a:cubicBezTo>
                  <a:cubicBezTo>
                    <a:pt x="298008" y="502413"/>
                    <a:pt x="194820" y="701380"/>
                    <a:pt x="168891" y="736834"/>
                  </a:cubicBezTo>
                  <a:cubicBezTo>
                    <a:pt x="142962" y="772288"/>
                    <a:pt x="217574" y="624122"/>
                    <a:pt x="206991" y="635234"/>
                  </a:cubicBezTo>
                  <a:cubicBezTo>
                    <a:pt x="196408" y="646346"/>
                    <a:pt x="120737" y="740538"/>
                    <a:pt x="105391" y="803509"/>
                  </a:cubicBezTo>
                  <a:cubicBezTo>
                    <a:pt x="90045" y="866480"/>
                    <a:pt x="130262" y="937388"/>
                    <a:pt x="114916" y="1013059"/>
                  </a:cubicBezTo>
                  <a:cubicBezTo>
                    <a:pt x="99570" y="1088730"/>
                    <a:pt x="30778" y="1204617"/>
                    <a:pt x="13316" y="1257534"/>
                  </a:cubicBezTo>
                  <a:cubicBezTo>
                    <a:pt x="-4147" y="1310451"/>
                    <a:pt x="-3617" y="1351726"/>
                    <a:pt x="10141" y="1330559"/>
                  </a:cubicBezTo>
                  <a:cubicBezTo>
                    <a:pt x="23899" y="1309392"/>
                    <a:pt x="71524" y="1230017"/>
                    <a:pt x="95866" y="1130534"/>
                  </a:cubicBezTo>
                  <a:cubicBezTo>
                    <a:pt x="120208" y="1031051"/>
                    <a:pt x="146666" y="797159"/>
                    <a:pt x="156191" y="733659"/>
                  </a:cubicBezTo>
                  <a:cubicBezTo>
                    <a:pt x="165716" y="670159"/>
                    <a:pt x="112799" y="807213"/>
                    <a:pt x="153016" y="749534"/>
                  </a:cubicBezTo>
                  <a:cubicBezTo>
                    <a:pt x="193233" y="691855"/>
                    <a:pt x="358862" y="446851"/>
                    <a:pt x="397491" y="387584"/>
                  </a:cubicBezTo>
                  <a:cubicBezTo>
                    <a:pt x="436120" y="328317"/>
                    <a:pt x="336108" y="432034"/>
                    <a:pt x="384791" y="393934"/>
                  </a:cubicBezTo>
                  <a:cubicBezTo>
                    <a:pt x="433474" y="355834"/>
                    <a:pt x="664191" y="189676"/>
                    <a:pt x="689591" y="158984"/>
                  </a:cubicBezTo>
                  <a:cubicBezTo>
                    <a:pt x="714991" y="128292"/>
                    <a:pt x="498033" y="230951"/>
                    <a:pt x="537191" y="209784"/>
                  </a:cubicBezTo>
                  <a:cubicBezTo>
                    <a:pt x="576349" y="188617"/>
                    <a:pt x="943591" y="-7703"/>
                    <a:pt x="949941" y="2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8" name="フリーフォーム 1317">
              <a:extLst>
                <a:ext uri="{FF2B5EF4-FFF2-40B4-BE49-F238E27FC236}">
                  <a16:creationId xmlns:a16="http://schemas.microsoft.com/office/drawing/2014/main" id="{D33AA79C-3832-2359-71A8-BB75BF406BD4}"/>
                </a:ext>
              </a:extLst>
            </p:cNvPr>
            <p:cNvSpPr/>
            <p:nvPr/>
          </p:nvSpPr>
          <p:spPr>
            <a:xfrm>
              <a:off x="7197625" y="5744039"/>
              <a:ext cx="839832" cy="451120"/>
            </a:xfrm>
            <a:custGeom>
              <a:avLst/>
              <a:gdLst>
                <a:gd name="connsiteX0" fmla="*/ 100 w 839832"/>
                <a:gd name="connsiteY0" fmla="*/ 450386 h 451120"/>
                <a:gd name="connsiteX1" fmla="*/ 200125 w 839832"/>
                <a:gd name="connsiteY1" fmla="*/ 386886 h 451120"/>
                <a:gd name="connsiteX2" fmla="*/ 228700 w 839832"/>
                <a:gd name="connsiteY2" fmla="*/ 374186 h 451120"/>
                <a:gd name="connsiteX3" fmla="*/ 419200 w 839832"/>
                <a:gd name="connsiteY3" fmla="*/ 193211 h 451120"/>
                <a:gd name="connsiteX4" fmla="*/ 387450 w 839832"/>
                <a:gd name="connsiteY4" fmla="*/ 202736 h 451120"/>
                <a:gd name="connsiteX5" fmla="*/ 816075 w 839832"/>
                <a:gd name="connsiteY5" fmla="*/ 9061 h 451120"/>
                <a:gd name="connsiteX6" fmla="*/ 743050 w 839832"/>
                <a:gd name="connsiteY6" fmla="*/ 43986 h 451120"/>
                <a:gd name="connsiteX7" fmla="*/ 393800 w 839832"/>
                <a:gd name="connsiteY7" fmla="*/ 151936 h 451120"/>
                <a:gd name="connsiteX8" fmla="*/ 577950 w 839832"/>
                <a:gd name="connsiteY8" fmla="*/ 101136 h 451120"/>
                <a:gd name="connsiteX9" fmla="*/ 279500 w 839832"/>
                <a:gd name="connsiteY9" fmla="*/ 266236 h 451120"/>
                <a:gd name="connsiteX10" fmla="*/ 368400 w 839832"/>
                <a:gd name="connsiteY10" fmla="*/ 234486 h 451120"/>
                <a:gd name="connsiteX11" fmla="*/ 228700 w 839832"/>
                <a:gd name="connsiteY11" fmla="*/ 339261 h 451120"/>
                <a:gd name="connsiteX12" fmla="*/ 100 w 839832"/>
                <a:gd name="connsiteY12" fmla="*/ 450386 h 451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39832" h="451120">
                  <a:moveTo>
                    <a:pt x="100" y="450386"/>
                  </a:moveTo>
                  <a:cubicBezTo>
                    <a:pt x="-4663" y="458324"/>
                    <a:pt x="162025" y="399586"/>
                    <a:pt x="200125" y="386886"/>
                  </a:cubicBezTo>
                  <a:cubicBezTo>
                    <a:pt x="238225" y="374186"/>
                    <a:pt x="192188" y="406465"/>
                    <a:pt x="228700" y="374186"/>
                  </a:cubicBezTo>
                  <a:cubicBezTo>
                    <a:pt x="265212" y="341907"/>
                    <a:pt x="392742" y="221786"/>
                    <a:pt x="419200" y="193211"/>
                  </a:cubicBezTo>
                  <a:cubicBezTo>
                    <a:pt x="445658" y="164636"/>
                    <a:pt x="321304" y="233428"/>
                    <a:pt x="387450" y="202736"/>
                  </a:cubicBezTo>
                  <a:cubicBezTo>
                    <a:pt x="453596" y="172044"/>
                    <a:pt x="756808" y="35519"/>
                    <a:pt x="816075" y="9061"/>
                  </a:cubicBezTo>
                  <a:cubicBezTo>
                    <a:pt x="875342" y="-17397"/>
                    <a:pt x="813429" y="20173"/>
                    <a:pt x="743050" y="43986"/>
                  </a:cubicBezTo>
                  <a:cubicBezTo>
                    <a:pt x="672671" y="67798"/>
                    <a:pt x="421317" y="142411"/>
                    <a:pt x="393800" y="151936"/>
                  </a:cubicBezTo>
                  <a:cubicBezTo>
                    <a:pt x="366283" y="161461"/>
                    <a:pt x="597000" y="82086"/>
                    <a:pt x="577950" y="101136"/>
                  </a:cubicBezTo>
                  <a:cubicBezTo>
                    <a:pt x="558900" y="120186"/>
                    <a:pt x="314425" y="244011"/>
                    <a:pt x="279500" y="266236"/>
                  </a:cubicBezTo>
                  <a:cubicBezTo>
                    <a:pt x="244575" y="288461"/>
                    <a:pt x="376867" y="222315"/>
                    <a:pt x="368400" y="234486"/>
                  </a:cubicBezTo>
                  <a:cubicBezTo>
                    <a:pt x="359933" y="246657"/>
                    <a:pt x="285850" y="304336"/>
                    <a:pt x="228700" y="339261"/>
                  </a:cubicBezTo>
                  <a:cubicBezTo>
                    <a:pt x="171550" y="374186"/>
                    <a:pt x="4863" y="442448"/>
                    <a:pt x="100" y="4503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9" name="フリーフォーム 1318">
              <a:extLst>
                <a:ext uri="{FF2B5EF4-FFF2-40B4-BE49-F238E27FC236}">
                  <a16:creationId xmlns:a16="http://schemas.microsoft.com/office/drawing/2014/main" id="{2A3EDCD2-8EAC-7677-A721-89968EB721FC}"/>
                </a:ext>
              </a:extLst>
            </p:cNvPr>
            <p:cNvSpPr/>
            <p:nvPr/>
          </p:nvSpPr>
          <p:spPr>
            <a:xfrm>
              <a:off x="7124101" y="5647630"/>
              <a:ext cx="1226988" cy="1050033"/>
            </a:xfrm>
            <a:custGeom>
              <a:avLst/>
              <a:gdLst>
                <a:gd name="connsiteX0" fmla="*/ 1226149 w 1226988"/>
                <a:gd name="connsiteY0" fmla="*/ 695 h 1050033"/>
                <a:gd name="connsiteX1" fmla="*/ 924524 w 1226988"/>
                <a:gd name="connsiteY1" fmla="*/ 64195 h 1050033"/>
                <a:gd name="connsiteX2" fmla="*/ 968974 w 1226988"/>
                <a:gd name="connsiteY2" fmla="*/ 54670 h 1050033"/>
                <a:gd name="connsiteX3" fmla="*/ 686399 w 1226988"/>
                <a:gd name="connsiteY3" fmla="*/ 286445 h 1050033"/>
                <a:gd name="connsiteX4" fmla="*/ 759424 w 1226988"/>
                <a:gd name="connsiteY4" fmla="*/ 251520 h 1050033"/>
                <a:gd name="connsiteX5" fmla="*/ 32349 w 1226988"/>
                <a:gd name="connsiteY5" fmla="*/ 1013520 h 1050033"/>
                <a:gd name="connsiteX6" fmla="*/ 175224 w 1226988"/>
                <a:gd name="connsiteY6" fmla="*/ 873820 h 1050033"/>
                <a:gd name="connsiteX7" fmla="*/ 607024 w 1226988"/>
                <a:gd name="connsiteY7" fmla="*/ 391220 h 1050033"/>
                <a:gd name="connsiteX8" fmla="*/ 581624 w 1226988"/>
                <a:gd name="connsiteY8" fmla="*/ 407095 h 1050033"/>
                <a:gd name="connsiteX9" fmla="*/ 918174 w 1226988"/>
                <a:gd name="connsiteY9" fmla="*/ 92770 h 1050033"/>
                <a:gd name="connsiteX10" fmla="*/ 816574 w 1226988"/>
                <a:gd name="connsiteY10" fmla="*/ 111820 h 1050033"/>
                <a:gd name="connsiteX11" fmla="*/ 1226149 w 1226988"/>
                <a:gd name="connsiteY11" fmla="*/ 695 h 1050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6988" h="1050033">
                  <a:moveTo>
                    <a:pt x="1226149" y="695"/>
                  </a:moveTo>
                  <a:cubicBezTo>
                    <a:pt x="1244141" y="-7243"/>
                    <a:pt x="967386" y="55199"/>
                    <a:pt x="924524" y="64195"/>
                  </a:cubicBezTo>
                  <a:cubicBezTo>
                    <a:pt x="881661" y="73191"/>
                    <a:pt x="1008661" y="17628"/>
                    <a:pt x="968974" y="54670"/>
                  </a:cubicBezTo>
                  <a:cubicBezTo>
                    <a:pt x="929286" y="91712"/>
                    <a:pt x="721324" y="253637"/>
                    <a:pt x="686399" y="286445"/>
                  </a:cubicBezTo>
                  <a:cubicBezTo>
                    <a:pt x="651474" y="319253"/>
                    <a:pt x="868432" y="130341"/>
                    <a:pt x="759424" y="251520"/>
                  </a:cubicBezTo>
                  <a:cubicBezTo>
                    <a:pt x="650416" y="372699"/>
                    <a:pt x="129716" y="909803"/>
                    <a:pt x="32349" y="1013520"/>
                  </a:cubicBezTo>
                  <a:cubicBezTo>
                    <a:pt x="-65018" y="1117237"/>
                    <a:pt x="79445" y="977537"/>
                    <a:pt x="175224" y="873820"/>
                  </a:cubicBezTo>
                  <a:cubicBezTo>
                    <a:pt x="271003" y="770103"/>
                    <a:pt x="539291" y="469007"/>
                    <a:pt x="607024" y="391220"/>
                  </a:cubicBezTo>
                  <a:cubicBezTo>
                    <a:pt x="674757" y="313433"/>
                    <a:pt x="529766" y="456837"/>
                    <a:pt x="581624" y="407095"/>
                  </a:cubicBezTo>
                  <a:cubicBezTo>
                    <a:pt x="633482" y="357353"/>
                    <a:pt x="879016" y="141983"/>
                    <a:pt x="918174" y="92770"/>
                  </a:cubicBezTo>
                  <a:cubicBezTo>
                    <a:pt x="957332" y="43558"/>
                    <a:pt x="766832" y="128224"/>
                    <a:pt x="816574" y="111820"/>
                  </a:cubicBezTo>
                  <a:cubicBezTo>
                    <a:pt x="866316" y="95416"/>
                    <a:pt x="1208157" y="8633"/>
                    <a:pt x="1226149" y="6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1" name="フリーフォーム 1320">
              <a:extLst>
                <a:ext uri="{FF2B5EF4-FFF2-40B4-BE49-F238E27FC236}">
                  <a16:creationId xmlns:a16="http://schemas.microsoft.com/office/drawing/2014/main" id="{7BD9ADA6-A596-4C44-337E-26733C74458C}"/>
                </a:ext>
              </a:extLst>
            </p:cNvPr>
            <p:cNvSpPr/>
            <p:nvPr/>
          </p:nvSpPr>
          <p:spPr>
            <a:xfrm>
              <a:off x="8048625" y="5314775"/>
              <a:ext cx="1555849" cy="374825"/>
            </a:xfrm>
            <a:custGeom>
              <a:avLst/>
              <a:gdLst>
                <a:gd name="connsiteX0" fmla="*/ 0 w 1555849"/>
                <a:gd name="connsiteY0" fmla="*/ 374825 h 374825"/>
                <a:gd name="connsiteX1" fmla="*/ 241300 w 1555849"/>
                <a:gd name="connsiteY1" fmla="*/ 330375 h 374825"/>
                <a:gd name="connsiteX2" fmla="*/ 765175 w 1555849"/>
                <a:gd name="connsiteY2" fmla="*/ 206550 h 374825"/>
                <a:gd name="connsiteX3" fmla="*/ 635000 w 1555849"/>
                <a:gd name="connsiteY3" fmla="*/ 225600 h 374825"/>
                <a:gd name="connsiteX4" fmla="*/ 1273175 w 1555849"/>
                <a:gd name="connsiteY4" fmla="*/ 60500 h 374825"/>
                <a:gd name="connsiteX5" fmla="*/ 1155700 w 1555849"/>
                <a:gd name="connsiteY5" fmla="*/ 79550 h 374825"/>
                <a:gd name="connsiteX6" fmla="*/ 1555750 w 1555849"/>
                <a:gd name="connsiteY6" fmla="*/ 175 h 374825"/>
                <a:gd name="connsiteX7" fmla="*/ 1193800 w 1555849"/>
                <a:gd name="connsiteY7" fmla="*/ 104950 h 374825"/>
                <a:gd name="connsiteX8" fmla="*/ 1146175 w 1555849"/>
                <a:gd name="connsiteY8" fmla="*/ 111300 h 374825"/>
                <a:gd name="connsiteX9" fmla="*/ 400050 w 1555849"/>
                <a:gd name="connsiteY9" fmla="*/ 317675 h 374825"/>
                <a:gd name="connsiteX10" fmla="*/ 434975 w 1555849"/>
                <a:gd name="connsiteY10" fmla="*/ 311325 h 374825"/>
                <a:gd name="connsiteX11" fmla="*/ 0 w 1555849"/>
                <a:gd name="connsiteY11" fmla="*/ 374825 h 37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55849" h="374825">
                  <a:moveTo>
                    <a:pt x="0" y="374825"/>
                  </a:moveTo>
                  <a:cubicBezTo>
                    <a:pt x="56885" y="366623"/>
                    <a:pt x="113771" y="358421"/>
                    <a:pt x="241300" y="330375"/>
                  </a:cubicBezTo>
                  <a:cubicBezTo>
                    <a:pt x="368829" y="302329"/>
                    <a:pt x="699558" y="224012"/>
                    <a:pt x="765175" y="206550"/>
                  </a:cubicBezTo>
                  <a:cubicBezTo>
                    <a:pt x="830792" y="189087"/>
                    <a:pt x="550333" y="249942"/>
                    <a:pt x="635000" y="225600"/>
                  </a:cubicBezTo>
                  <a:cubicBezTo>
                    <a:pt x="719667" y="201258"/>
                    <a:pt x="1186392" y="84842"/>
                    <a:pt x="1273175" y="60500"/>
                  </a:cubicBezTo>
                  <a:cubicBezTo>
                    <a:pt x="1359958" y="36158"/>
                    <a:pt x="1108604" y="89604"/>
                    <a:pt x="1155700" y="79550"/>
                  </a:cubicBezTo>
                  <a:cubicBezTo>
                    <a:pt x="1202796" y="69496"/>
                    <a:pt x="1549400" y="-4058"/>
                    <a:pt x="1555750" y="175"/>
                  </a:cubicBezTo>
                  <a:cubicBezTo>
                    <a:pt x="1562100" y="4408"/>
                    <a:pt x="1262062" y="86429"/>
                    <a:pt x="1193800" y="104950"/>
                  </a:cubicBezTo>
                  <a:cubicBezTo>
                    <a:pt x="1125538" y="123471"/>
                    <a:pt x="1146175" y="111300"/>
                    <a:pt x="1146175" y="111300"/>
                  </a:cubicBezTo>
                  <a:lnTo>
                    <a:pt x="400050" y="317675"/>
                  </a:lnTo>
                  <a:cubicBezTo>
                    <a:pt x="281517" y="351013"/>
                    <a:pt x="434975" y="311325"/>
                    <a:pt x="434975" y="311325"/>
                  </a:cubicBezTo>
                  <a:lnTo>
                    <a:pt x="0" y="37482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2" name="フリーフォーム 1321">
              <a:extLst>
                <a:ext uri="{FF2B5EF4-FFF2-40B4-BE49-F238E27FC236}">
                  <a16:creationId xmlns:a16="http://schemas.microsoft.com/office/drawing/2014/main" id="{C54C0DE7-D640-A606-EE62-01B008435BCE}"/>
                </a:ext>
              </a:extLst>
            </p:cNvPr>
            <p:cNvSpPr/>
            <p:nvPr/>
          </p:nvSpPr>
          <p:spPr>
            <a:xfrm>
              <a:off x="9378261" y="5327624"/>
              <a:ext cx="210240" cy="716609"/>
            </a:xfrm>
            <a:custGeom>
              <a:avLst/>
              <a:gdLst>
                <a:gd name="connsiteX0" fmla="*/ 210239 w 210240"/>
                <a:gd name="connsiteY0" fmla="*/ 26 h 716609"/>
                <a:gd name="connsiteX1" fmla="*/ 80064 w 210240"/>
                <a:gd name="connsiteY1" fmla="*/ 190526 h 716609"/>
                <a:gd name="connsiteX2" fmla="*/ 16564 w 210240"/>
                <a:gd name="connsiteY2" fmla="*/ 415951 h 716609"/>
                <a:gd name="connsiteX3" fmla="*/ 19739 w 210240"/>
                <a:gd name="connsiteY3" fmla="*/ 377851 h 716609"/>
                <a:gd name="connsiteX4" fmla="*/ 689 w 210240"/>
                <a:gd name="connsiteY4" fmla="*/ 533426 h 716609"/>
                <a:gd name="connsiteX5" fmla="*/ 3864 w 210240"/>
                <a:gd name="connsiteY5" fmla="*/ 479451 h 716609"/>
                <a:gd name="connsiteX6" fmla="*/ 689 w 210240"/>
                <a:gd name="connsiteY6" fmla="*/ 711226 h 716609"/>
                <a:gd name="connsiteX7" fmla="*/ 689 w 210240"/>
                <a:gd name="connsiteY7" fmla="*/ 622326 h 716609"/>
                <a:gd name="connsiteX8" fmla="*/ 3864 w 210240"/>
                <a:gd name="connsiteY8" fmla="*/ 393726 h 716609"/>
                <a:gd name="connsiteX9" fmla="*/ 10214 w 210240"/>
                <a:gd name="connsiteY9" fmla="*/ 415951 h 716609"/>
                <a:gd name="connsiteX10" fmla="*/ 99114 w 210240"/>
                <a:gd name="connsiteY10" fmla="*/ 184176 h 716609"/>
                <a:gd name="connsiteX11" fmla="*/ 83239 w 210240"/>
                <a:gd name="connsiteY11" fmla="*/ 203226 h 716609"/>
                <a:gd name="connsiteX12" fmla="*/ 210239 w 210240"/>
                <a:gd name="connsiteY12" fmla="*/ 26 h 716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0240" h="716609">
                  <a:moveTo>
                    <a:pt x="210239" y="26"/>
                  </a:moveTo>
                  <a:cubicBezTo>
                    <a:pt x="209710" y="-2091"/>
                    <a:pt x="112343" y="121205"/>
                    <a:pt x="80064" y="190526"/>
                  </a:cubicBezTo>
                  <a:cubicBezTo>
                    <a:pt x="47785" y="259847"/>
                    <a:pt x="26618" y="384730"/>
                    <a:pt x="16564" y="415951"/>
                  </a:cubicBezTo>
                  <a:cubicBezTo>
                    <a:pt x="6510" y="447172"/>
                    <a:pt x="22385" y="358272"/>
                    <a:pt x="19739" y="377851"/>
                  </a:cubicBezTo>
                  <a:cubicBezTo>
                    <a:pt x="17093" y="397430"/>
                    <a:pt x="3335" y="516493"/>
                    <a:pt x="689" y="533426"/>
                  </a:cubicBezTo>
                  <a:cubicBezTo>
                    <a:pt x="-1957" y="550359"/>
                    <a:pt x="3864" y="449818"/>
                    <a:pt x="3864" y="479451"/>
                  </a:cubicBezTo>
                  <a:cubicBezTo>
                    <a:pt x="3864" y="509084"/>
                    <a:pt x="1218" y="687414"/>
                    <a:pt x="689" y="711226"/>
                  </a:cubicBezTo>
                  <a:cubicBezTo>
                    <a:pt x="160" y="735038"/>
                    <a:pt x="160" y="675243"/>
                    <a:pt x="689" y="622326"/>
                  </a:cubicBezTo>
                  <a:cubicBezTo>
                    <a:pt x="1218" y="569409"/>
                    <a:pt x="2276" y="428122"/>
                    <a:pt x="3864" y="393726"/>
                  </a:cubicBezTo>
                  <a:cubicBezTo>
                    <a:pt x="5451" y="359330"/>
                    <a:pt x="-5661" y="450876"/>
                    <a:pt x="10214" y="415951"/>
                  </a:cubicBezTo>
                  <a:cubicBezTo>
                    <a:pt x="26089" y="381026"/>
                    <a:pt x="86943" y="219630"/>
                    <a:pt x="99114" y="184176"/>
                  </a:cubicBezTo>
                  <a:cubicBezTo>
                    <a:pt x="111285" y="148722"/>
                    <a:pt x="67893" y="230213"/>
                    <a:pt x="83239" y="203226"/>
                  </a:cubicBezTo>
                  <a:cubicBezTo>
                    <a:pt x="98585" y="176239"/>
                    <a:pt x="210768" y="2143"/>
                    <a:pt x="210239" y="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3" name="フリーフォーム 1322">
              <a:extLst>
                <a:ext uri="{FF2B5EF4-FFF2-40B4-BE49-F238E27FC236}">
                  <a16:creationId xmlns:a16="http://schemas.microsoft.com/office/drawing/2014/main" id="{0D2DC663-2E17-29C1-F0A2-790C937AAF27}"/>
                </a:ext>
              </a:extLst>
            </p:cNvPr>
            <p:cNvSpPr/>
            <p:nvPr/>
          </p:nvSpPr>
          <p:spPr>
            <a:xfrm>
              <a:off x="9356707" y="5324444"/>
              <a:ext cx="222276" cy="740751"/>
            </a:xfrm>
            <a:custGeom>
              <a:avLst/>
              <a:gdLst>
                <a:gd name="connsiteX0" fmla="*/ 222268 w 222276"/>
                <a:gd name="connsiteY0" fmla="*/ 31 h 740751"/>
                <a:gd name="connsiteX1" fmla="*/ 85743 w 222276"/>
                <a:gd name="connsiteY1" fmla="*/ 158781 h 740751"/>
                <a:gd name="connsiteX2" fmla="*/ 15893 w 222276"/>
                <a:gd name="connsiteY2" fmla="*/ 327056 h 740751"/>
                <a:gd name="connsiteX3" fmla="*/ 25418 w 222276"/>
                <a:gd name="connsiteY3" fmla="*/ 285781 h 740751"/>
                <a:gd name="connsiteX4" fmla="*/ 12718 w 222276"/>
                <a:gd name="connsiteY4" fmla="*/ 479456 h 740751"/>
                <a:gd name="connsiteX5" fmla="*/ 12718 w 222276"/>
                <a:gd name="connsiteY5" fmla="*/ 425481 h 740751"/>
                <a:gd name="connsiteX6" fmla="*/ 12718 w 222276"/>
                <a:gd name="connsiteY6" fmla="*/ 739806 h 740751"/>
                <a:gd name="connsiteX7" fmla="*/ 18 w 222276"/>
                <a:gd name="connsiteY7" fmla="*/ 308006 h 740751"/>
                <a:gd name="connsiteX8" fmla="*/ 15893 w 222276"/>
                <a:gd name="connsiteY8" fmla="*/ 314356 h 740751"/>
                <a:gd name="connsiteX9" fmla="*/ 92093 w 222276"/>
                <a:gd name="connsiteY9" fmla="*/ 171481 h 740751"/>
                <a:gd name="connsiteX10" fmla="*/ 222268 w 222276"/>
                <a:gd name="connsiteY10" fmla="*/ 31 h 74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276" h="740751">
                  <a:moveTo>
                    <a:pt x="222268" y="31"/>
                  </a:moveTo>
                  <a:cubicBezTo>
                    <a:pt x="221210" y="-2086"/>
                    <a:pt x="120139" y="104277"/>
                    <a:pt x="85743" y="158781"/>
                  </a:cubicBezTo>
                  <a:cubicBezTo>
                    <a:pt x="51347" y="213285"/>
                    <a:pt x="25947" y="305889"/>
                    <a:pt x="15893" y="327056"/>
                  </a:cubicBezTo>
                  <a:cubicBezTo>
                    <a:pt x="5839" y="348223"/>
                    <a:pt x="25947" y="260381"/>
                    <a:pt x="25418" y="285781"/>
                  </a:cubicBezTo>
                  <a:cubicBezTo>
                    <a:pt x="24889" y="311181"/>
                    <a:pt x="14835" y="456173"/>
                    <a:pt x="12718" y="479456"/>
                  </a:cubicBezTo>
                  <a:cubicBezTo>
                    <a:pt x="10601" y="502739"/>
                    <a:pt x="12718" y="425481"/>
                    <a:pt x="12718" y="425481"/>
                  </a:cubicBezTo>
                  <a:cubicBezTo>
                    <a:pt x="12718" y="468873"/>
                    <a:pt x="14835" y="759385"/>
                    <a:pt x="12718" y="739806"/>
                  </a:cubicBezTo>
                  <a:cubicBezTo>
                    <a:pt x="10601" y="720227"/>
                    <a:pt x="-511" y="378914"/>
                    <a:pt x="18" y="308006"/>
                  </a:cubicBezTo>
                  <a:cubicBezTo>
                    <a:pt x="547" y="237098"/>
                    <a:pt x="547" y="337110"/>
                    <a:pt x="15893" y="314356"/>
                  </a:cubicBezTo>
                  <a:cubicBezTo>
                    <a:pt x="31239" y="291602"/>
                    <a:pt x="61401" y="219635"/>
                    <a:pt x="92093" y="171481"/>
                  </a:cubicBezTo>
                  <a:cubicBezTo>
                    <a:pt x="122785" y="123327"/>
                    <a:pt x="223326" y="2148"/>
                    <a:pt x="222268" y="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4" name="フリーフォーム 1323">
              <a:extLst>
                <a:ext uri="{FF2B5EF4-FFF2-40B4-BE49-F238E27FC236}">
                  <a16:creationId xmlns:a16="http://schemas.microsoft.com/office/drawing/2014/main" id="{A72193BF-1ED8-F0B7-029E-F9F9BBB86CBE}"/>
                </a:ext>
              </a:extLst>
            </p:cNvPr>
            <p:cNvSpPr/>
            <p:nvPr/>
          </p:nvSpPr>
          <p:spPr>
            <a:xfrm>
              <a:off x="8747118" y="6041932"/>
              <a:ext cx="609609" cy="308239"/>
            </a:xfrm>
            <a:custGeom>
              <a:avLst/>
              <a:gdLst>
                <a:gd name="connsiteX0" fmla="*/ 7 w 609609"/>
                <a:gd name="connsiteY0" fmla="*/ 308068 h 308239"/>
                <a:gd name="connsiteX1" fmla="*/ 330207 w 609609"/>
                <a:gd name="connsiteY1" fmla="*/ 146143 h 308239"/>
                <a:gd name="connsiteX2" fmla="*/ 269882 w 609609"/>
                <a:gd name="connsiteY2" fmla="*/ 168368 h 308239"/>
                <a:gd name="connsiteX3" fmla="*/ 466732 w 609609"/>
                <a:gd name="connsiteY3" fmla="*/ 63593 h 308239"/>
                <a:gd name="connsiteX4" fmla="*/ 609607 w 609609"/>
                <a:gd name="connsiteY4" fmla="*/ 93 h 308239"/>
                <a:gd name="connsiteX5" fmla="*/ 463557 w 609609"/>
                <a:gd name="connsiteY5" fmla="*/ 50893 h 308239"/>
                <a:gd name="connsiteX6" fmla="*/ 320682 w 609609"/>
                <a:gd name="connsiteY6" fmla="*/ 111218 h 308239"/>
                <a:gd name="connsiteX7" fmla="*/ 7 w 609609"/>
                <a:gd name="connsiteY7" fmla="*/ 308068 h 308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9609" h="308239">
                  <a:moveTo>
                    <a:pt x="7" y="308068"/>
                  </a:moveTo>
                  <a:cubicBezTo>
                    <a:pt x="1595" y="313889"/>
                    <a:pt x="285228" y="169426"/>
                    <a:pt x="330207" y="146143"/>
                  </a:cubicBezTo>
                  <a:cubicBezTo>
                    <a:pt x="375186" y="122860"/>
                    <a:pt x="247128" y="182126"/>
                    <a:pt x="269882" y="168368"/>
                  </a:cubicBezTo>
                  <a:cubicBezTo>
                    <a:pt x="292636" y="154610"/>
                    <a:pt x="410111" y="91639"/>
                    <a:pt x="466732" y="63593"/>
                  </a:cubicBezTo>
                  <a:cubicBezTo>
                    <a:pt x="523353" y="35547"/>
                    <a:pt x="610136" y="2210"/>
                    <a:pt x="609607" y="93"/>
                  </a:cubicBezTo>
                  <a:cubicBezTo>
                    <a:pt x="609078" y="-2024"/>
                    <a:pt x="511711" y="32372"/>
                    <a:pt x="463557" y="50893"/>
                  </a:cubicBezTo>
                  <a:cubicBezTo>
                    <a:pt x="415403" y="69414"/>
                    <a:pt x="393707" y="72589"/>
                    <a:pt x="320682" y="111218"/>
                  </a:cubicBezTo>
                  <a:cubicBezTo>
                    <a:pt x="247657" y="149847"/>
                    <a:pt x="-1581" y="302247"/>
                    <a:pt x="7" y="3080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5" name="フリーフォーム 1324">
              <a:extLst>
                <a:ext uri="{FF2B5EF4-FFF2-40B4-BE49-F238E27FC236}">
                  <a16:creationId xmlns:a16="http://schemas.microsoft.com/office/drawing/2014/main" id="{735D7EED-4301-96E6-4074-13807EFA4DC1}"/>
                </a:ext>
              </a:extLst>
            </p:cNvPr>
            <p:cNvSpPr/>
            <p:nvPr/>
          </p:nvSpPr>
          <p:spPr>
            <a:xfrm>
              <a:off x="8272967" y="6073757"/>
              <a:ext cx="1058363" cy="609795"/>
            </a:xfrm>
            <a:custGeom>
              <a:avLst/>
              <a:gdLst>
                <a:gd name="connsiteX0" fmla="*/ 1083 w 1058363"/>
                <a:gd name="connsiteY0" fmla="*/ 609618 h 609795"/>
                <a:gd name="connsiteX1" fmla="*/ 474158 w 1058363"/>
                <a:gd name="connsiteY1" fmla="*/ 320693 h 609795"/>
                <a:gd name="connsiteX2" fmla="*/ 417008 w 1058363"/>
                <a:gd name="connsiteY2" fmla="*/ 342918 h 609795"/>
                <a:gd name="connsiteX3" fmla="*/ 798008 w 1058363"/>
                <a:gd name="connsiteY3" fmla="*/ 149243 h 609795"/>
                <a:gd name="connsiteX4" fmla="*/ 1058358 w 1058363"/>
                <a:gd name="connsiteY4" fmla="*/ 18 h 609795"/>
                <a:gd name="connsiteX5" fmla="*/ 791658 w 1058363"/>
                <a:gd name="connsiteY5" fmla="*/ 139718 h 609795"/>
                <a:gd name="connsiteX6" fmla="*/ 556708 w 1058363"/>
                <a:gd name="connsiteY6" fmla="*/ 250843 h 609795"/>
                <a:gd name="connsiteX7" fmla="*/ 559883 w 1058363"/>
                <a:gd name="connsiteY7" fmla="*/ 244493 h 609795"/>
                <a:gd name="connsiteX8" fmla="*/ 350333 w 1058363"/>
                <a:gd name="connsiteY8" fmla="*/ 361968 h 609795"/>
                <a:gd name="connsiteX9" fmla="*/ 1083 w 1058363"/>
                <a:gd name="connsiteY9" fmla="*/ 609618 h 609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58363" h="609795">
                  <a:moveTo>
                    <a:pt x="1083" y="609618"/>
                  </a:moveTo>
                  <a:cubicBezTo>
                    <a:pt x="21720" y="602739"/>
                    <a:pt x="404837" y="365143"/>
                    <a:pt x="474158" y="320693"/>
                  </a:cubicBezTo>
                  <a:cubicBezTo>
                    <a:pt x="543479" y="276243"/>
                    <a:pt x="363033" y="371493"/>
                    <a:pt x="417008" y="342918"/>
                  </a:cubicBezTo>
                  <a:cubicBezTo>
                    <a:pt x="470983" y="314343"/>
                    <a:pt x="691116" y="206393"/>
                    <a:pt x="798008" y="149243"/>
                  </a:cubicBezTo>
                  <a:cubicBezTo>
                    <a:pt x="904900" y="92093"/>
                    <a:pt x="1059416" y="1606"/>
                    <a:pt x="1058358" y="18"/>
                  </a:cubicBezTo>
                  <a:cubicBezTo>
                    <a:pt x="1057300" y="-1570"/>
                    <a:pt x="875266" y="97914"/>
                    <a:pt x="791658" y="139718"/>
                  </a:cubicBezTo>
                  <a:cubicBezTo>
                    <a:pt x="708050" y="181522"/>
                    <a:pt x="595337" y="233381"/>
                    <a:pt x="556708" y="250843"/>
                  </a:cubicBezTo>
                  <a:cubicBezTo>
                    <a:pt x="518079" y="268305"/>
                    <a:pt x="594279" y="225972"/>
                    <a:pt x="559883" y="244493"/>
                  </a:cubicBezTo>
                  <a:cubicBezTo>
                    <a:pt x="525487" y="263014"/>
                    <a:pt x="440291" y="302172"/>
                    <a:pt x="350333" y="361968"/>
                  </a:cubicBezTo>
                  <a:cubicBezTo>
                    <a:pt x="260375" y="421764"/>
                    <a:pt x="-19554" y="616497"/>
                    <a:pt x="1083" y="6096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6" name="フリーフォーム 1325">
              <a:extLst>
                <a:ext uri="{FF2B5EF4-FFF2-40B4-BE49-F238E27FC236}">
                  <a16:creationId xmlns:a16="http://schemas.microsoft.com/office/drawing/2014/main" id="{2D3B6FE3-6EAB-41C5-4FEB-4CBFC95D2CD6}"/>
                </a:ext>
              </a:extLst>
            </p:cNvPr>
            <p:cNvSpPr/>
            <p:nvPr/>
          </p:nvSpPr>
          <p:spPr>
            <a:xfrm>
              <a:off x="9385192" y="5867194"/>
              <a:ext cx="203361" cy="566070"/>
            </a:xfrm>
            <a:custGeom>
              <a:avLst/>
              <a:gdLst>
                <a:gd name="connsiteX0" fmla="*/ 108 w 203361"/>
                <a:gd name="connsiteY0" fmla="*/ 206 h 566070"/>
                <a:gd name="connsiteX1" fmla="*/ 44558 w 203361"/>
                <a:gd name="connsiteY1" fmla="*/ 216106 h 566070"/>
                <a:gd name="connsiteX2" fmla="*/ 117583 w 203361"/>
                <a:gd name="connsiteY2" fmla="*/ 428831 h 566070"/>
                <a:gd name="connsiteX3" fmla="*/ 203308 w 203361"/>
                <a:gd name="connsiteY3" fmla="*/ 565356 h 566070"/>
                <a:gd name="connsiteX4" fmla="*/ 104883 w 203361"/>
                <a:gd name="connsiteY4" fmla="*/ 371681 h 566070"/>
                <a:gd name="connsiteX5" fmla="*/ 108058 w 203361"/>
                <a:gd name="connsiteY5" fmla="*/ 406606 h 566070"/>
                <a:gd name="connsiteX6" fmla="*/ 31858 w 203361"/>
                <a:gd name="connsiteY6" fmla="*/ 257381 h 566070"/>
                <a:gd name="connsiteX7" fmla="*/ 31858 w 203361"/>
                <a:gd name="connsiteY7" fmla="*/ 178006 h 566070"/>
                <a:gd name="connsiteX8" fmla="*/ 108 w 203361"/>
                <a:gd name="connsiteY8" fmla="*/ 206 h 566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361" h="566070">
                  <a:moveTo>
                    <a:pt x="108" y="206"/>
                  </a:moveTo>
                  <a:cubicBezTo>
                    <a:pt x="2225" y="6556"/>
                    <a:pt x="24979" y="144669"/>
                    <a:pt x="44558" y="216106"/>
                  </a:cubicBezTo>
                  <a:cubicBezTo>
                    <a:pt x="64137" y="287543"/>
                    <a:pt x="91125" y="370623"/>
                    <a:pt x="117583" y="428831"/>
                  </a:cubicBezTo>
                  <a:cubicBezTo>
                    <a:pt x="144041" y="487039"/>
                    <a:pt x="205425" y="574881"/>
                    <a:pt x="203308" y="565356"/>
                  </a:cubicBezTo>
                  <a:cubicBezTo>
                    <a:pt x="201191" y="555831"/>
                    <a:pt x="120758" y="398139"/>
                    <a:pt x="104883" y="371681"/>
                  </a:cubicBezTo>
                  <a:cubicBezTo>
                    <a:pt x="89008" y="345223"/>
                    <a:pt x="120229" y="425656"/>
                    <a:pt x="108058" y="406606"/>
                  </a:cubicBezTo>
                  <a:cubicBezTo>
                    <a:pt x="95887" y="387556"/>
                    <a:pt x="44558" y="295481"/>
                    <a:pt x="31858" y="257381"/>
                  </a:cubicBezTo>
                  <a:cubicBezTo>
                    <a:pt x="19158" y="219281"/>
                    <a:pt x="36091" y="220339"/>
                    <a:pt x="31858" y="178006"/>
                  </a:cubicBezTo>
                  <a:cubicBezTo>
                    <a:pt x="27625" y="135673"/>
                    <a:pt x="-2009" y="-6144"/>
                    <a:pt x="108" y="2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7" name="フリーフォーム 1326">
              <a:extLst>
                <a:ext uri="{FF2B5EF4-FFF2-40B4-BE49-F238E27FC236}">
                  <a16:creationId xmlns:a16="http://schemas.microsoft.com/office/drawing/2014/main" id="{C8AAA65B-CF98-EF81-0C2F-C92A3BED2A15}"/>
                </a:ext>
              </a:extLst>
            </p:cNvPr>
            <p:cNvSpPr/>
            <p:nvPr/>
          </p:nvSpPr>
          <p:spPr>
            <a:xfrm>
              <a:off x="9626073" y="6464300"/>
              <a:ext cx="341056" cy="235807"/>
            </a:xfrm>
            <a:custGeom>
              <a:avLst/>
              <a:gdLst>
                <a:gd name="connsiteX0" fmla="*/ 527 w 341056"/>
                <a:gd name="connsiteY0" fmla="*/ 0 h 235807"/>
                <a:gd name="connsiteX1" fmla="*/ 95777 w 341056"/>
                <a:gd name="connsiteY1" fmla="*/ 117475 h 235807"/>
                <a:gd name="connsiteX2" fmla="*/ 340252 w 341056"/>
                <a:gd name="connsiteY2" fmla="*/ 234950 h 235807"/>
                <a:gd name="connsiteX3" fmla="*/ 175152 w 341056"/>
                <a:gd name="connsiteY3" fmla="*/ 171450 h 235807"/>
                <a:gd name="connsiteX4" fmla="*/ 194202 w 341056"/>
                <a:gd name="connsiteY4" fmla="*/ 187325 h 235807"/>
                <a:gd name="connsiteX5" fmla="*/ 67202 w 341056"/>
                <a:gd name="connsiteY5" fmla="*/ 117475 h 235807"/>
                <a:gd name="connsiteX6" fmla="*/ 57677 w 341056"/>
                <a:gd name="connsiteY6" fmla="*/ 117475 h 235807"/>
                <a:gd name="connsiteX7" fmla="*/ 527 w 341056"/>
                <a:gd name="connsiteY7" fmla="*/ 0 h 235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1056" h="235807">
                  <a:moveTo>
                    <a:pt x="527" y="0"/>
                  </a:moveTo>
                  <a:cubicBezTo>
                    <a:pt x="6877" y="0"/>
                    <a:pt x="39156" y="78317"/>
                    <a:pt x="95777" y="117475"/>
                  </a:cubicBezTo>
                  <a:cubicBezTo>
                    <a:pt x="152398" y="156633"/>
                    <a:pt x="327023" y="225954"/>
                    <a:pt x="340252" y="234950"/>
                  </a:cubicBezTo>
                  <a:cubicBezTo>
                    <a:pt x="353481" y="243946"/>
                    <a:pt x="199494" y="179387"/>
                    <a:pt x="175152" y="171450"/>
                  </a:cubicBezTo>
                  <a:cubicBezTo>
                    <a:pt x="150810" y="163513"/>
                    <a:pt x="212194" y="196321"/>
                    <a:pt x="194202" y="187325"/>
                  </a:cubicBezTo>
                  <a:cubicBezTo>
                    <a:pt x="176210" y="178329"/>
                    <a:pt x="67202" y="117475"/>
                    <a:pt x="67202" y="117475"/>
                  </a:cubicBezTo>
                  <a:cubicBezTo>
                    <a:pt x="44448" y="105833"/>
                    <a:pt x="68260" y="131233"/>
                    <a:pt x="57677" y="117475"/>
                  </a:cubicBezTo>
                  <a:cubicBezTo>
                    <a:pt x="47094" y="103717"/>
                    <a:pt x="-5823" y="0"/>
                    <a:pt x="527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8" name="フリーフォーム 1327">
              <a:extLst>
                <a:ext uri="{FF2B5EF4-FFF2-40B4-BE49-F238E27FC236}">
                  <a16:creationId xmlns:a16="http://schemas.microsoft.com/office/drawing/2014/main" id="{8E3EBBE0-33E9-4082-0298-5A656F7D99AF}"/>
                </a:ext>
              </a:extLst>
            </p:cNvPr>
            <p:cNvSpPr/>
            <p:nvPr/>
          </p:nvSpPr>
          <p:spPr>
            <a:xfrm>
              <a:off x="9404345" y="5616575"/>
              <a:ext cx="638404" cy="1060568"/>
            </a:xfrm>
            <a:custGeom>
              <a:avLst/>
              <a:gdLst>
                <a:gd name="connsiteX0" fmla="*/ 38105 w 638404"/>
                <a:gd name="connsiteY0" fmla="*/ 0 h 1060568"/>
                <a:gd name="connsiteX1" fmla="*/ 6355 w 638404"/>
                <a:gd name="connsiteY1" fmla="*/ 298450 h 1060568"/>
                <a:gd name="connsiteX2" fmla="*/ 104780 w 638404"/>
                <a:gd name="connsiteY2" fmla="*/ 581025 h 1060568"/>
                <a:gd name="connsiteX3" fmla="*/ 88905 w 638404"/>
                <a:gd name="connsiteY3" fmla="*/ 558800 h 1060568"/>
                <a:gd name="connsiteX4" fmla="*/ 260355 w 638404"/>
                <a:gd name="connsiteY4" fmla="*/ 873125 h 1060568"/>
                <a:gd name="connsiteX5" fmla="*/ 501655 w 638404"/>
                <a:gd name="connsiteY5" fmla="*/ 1031875 h 1060568"/>
                <a:gd name="connsiteX6" fmla="*/ 587380 w 638404"/>
                <a:gd name="connsiteY6" fmla="*/ 1016000 h 1060568"/>
                <a:gd name="connsiteX7" fmla="*/ 638180 w 638404"/>
                <a:gd name="connsiteY7" fmla="*/ 977900 h 1060568"/>
                <a:gd name="connsiteX8" fmla="*/ 568330 w 638404"/>
                <a:gd name="connsiteY8" fmla="*/ 1041400 h 1060568"/>
                <a:gd name="connsiteX9" fmla="*/ 520705 w 638404"/>
                <a:gd name="connsiteY9" fmla="*/ 1050925 h 1060568"/>
                <a:gd name="connsiteX10" fmla="*/ 295280 w 638404"/>
                <a:gd name="connsiteY10" fmla="*/ 914400 h 1060568"/>
                <a:gd name="connsiteX11" fmla="*/ 349255 w 638404"/>
                <a:gd name="connsiteY11" fmla="*/ 946150 h 1060568"/>
                <a:gd name="connsiteX12" fmla="*/ 114305 w 638404"/>
                <a:gd name="connsiteY12" fmla="*/ 650875 h 1060568"/>
                <a:gd name="connsiteX13" fmla="*/ 123830 w 638404"/>
                <a:gd name="connsiteY13" fmla="*/ 654050 h 1060568"/>
                <a:gd name="connsiteX14" fmla="*/ 28580 w 638404"/>
                <a:gd name="connsiteY14" fmla="*/ 422275 h 1060568"/>
                <a:gd name="connsiteX15" fmla="*/ 47630 w 638404"/>
                <a:gd name="connsiteY15" fmla="*/ 428625 h 1060568"/>
                <a:gd name="connsiteX16" fmla="*/ 5 w 638404"/>
                <a:gd name="connsiteY16" fmla="*/ 295275 h 1060568"/>
                <a:gd name="connsiteX17" fmla="*/ 38105 w 638404"/>
                <a:gd name="connsiteY17" fmla="*/ 0 h 1060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38404" h="1060568">
                  <a:moveTo>
                    <a:pt x="38105" y="0"/>
                  </a:moveTo>
                  <a:cubicBezTo>
                    <a:pt x="39163" y="529"/>
                    <a:pt x="-4757" y="201613"/>
                    <a:pt x="6355" y="298450"/>
                  </a:cubicBezTo>
                  <a:cubicBezTo>
                    <a:pt x="17467" y="395287"/>
                    <a:pt x="91022" y="537633"/>
                    <a:pt x="104780" y="581025"/>
                  </a:cubicBezTo>
                  <a:cubicBezTo>
                    <a:pt x="118538" y="624417"/>
                    <a:pt x="62976" y="510117"/>
                    <a:pt x="88905" y="558800"/>
                  </a:cubicBezTo>
                  <a:cubicBezTo>
                    <a:pt x="114834" y="607483"/>
                    <a:pt x="191563" y="794279"/>
                    <a:pt x="260355" y="873125"/>
                  </a:cubicBezTo>
                  <a:cubicBezTo>
                    <a:pt x="329147" y="951971"/>
                    <a:pt x="447151" y="1008063"/>
                    <a:pt x="501655" y="1031875"/>
                  </a:cubicBezTo>
                  <a:cubicBezTo>
                    <a:pt x="556159" y="1055687"/>
                    <a:pt x="564626" y="1024996"/>
                    <a:pt x="587380" y="1016000"/>
                  </a:cubicBezTo>
                  <a:cubicBezTo>
                    <a:pt x="610134" y="1007004"/>
                    <a:pt x="641355" y="973667"/>
                    <a:pt x="638180" y="977900"/>
                  </a:cubicBezTo>
                  <a:cubicBezTo>
                    <a:pt x="635005" y="982133"/>
                    <a:pt x="587909" y="1029229"/>
                    <a:pt x="568330" y="1041400"/>
                  </a:cubicBezTo>
                  <a:cubicBezTo>
                    <a:pt x="548751" y="1053571"/>
                    <a:pt x="566213" y="1072092"/>
                    <a:pt x="520705" y="1050925"/>
                  </a:cubicBezTo>
                  <a:cubicBezTo>
                    <a:pt x="475197" y="1029758"/>
                    <a:pt x="323855" y="931862"/>
                    <a:pt x="295280" y="914400"/>
                  </a:cubicBezTo>
                  <a:cubicBezTo>
                    <a:pt x="266705" y="896938"/>
                    <a:pt x="379417" y="990071"/>
                    <a:pt x="349255" y="946150"/>
                  </a:cubicBezTo>
                  <a:cubicBezTo>
                    <a:pt x="319093" y="902229"/>
                    <a:pt x="114305" y="650875"/>
                    <a:pt x="114305" y="650875"/>
                  </a:cubicBezTo>
                  <a:cubicBezTo>
                    <a:pt x="76734" y="602192"/>
                    <a:pt x="138117" y="692150"/>
                    <a:pt x="123830" y="654050"/>
                  </a:cubicBezTo>
                  <a:cubicBezTo>
                    <a:pt x="109543" y="615950"/>
                    <a:pt x="41280" y="459846"/>
                    <a:pt x="28580" y="422275"/>
                  </a:cubicBezTo>
                  <a:cubicBezTo>
                    <a:pt x="15880" y="384704"/>
                    <a:pt x="52392" y="449792"/>
                    <a:pt x="47630" y="428625"/>
                  </a:cubicBezTo>
                  <a:cubicBezTo>
                    <a:pt x="42868" y="407458"/>
                    <a:pt x="534" y="360892"/>
                    <a:pt x="5" y="295275"/>
                  </a:cubicBezTo>
                  <a:cubicBezTo>
                    <a:pt x="-524" y="229658"/>
                    <a:pt x="37047" y="-529"/>
                    <a:pt x="38105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9" name="フリーフォーム 1328">
              <a:extLst>
                <a:ext uri="{FF2B5EF4-FFF2-40B4-BE49-F238E27FC236}">
                  <a16:creationId xmlns:a16="http://schemas.microsoft.com/office/drawing/2014/main" id="{5DE9C91E-603D-E312-6BF5-1A51B56DE6A4}"/>
                </a:ext>
              </a:extLst>
            </p:cNvPr>
            <p:cNvSpPr/>
            <p:nvPr/>
          </p:nvSpPr>
          <p:spPr>
            <a:xfrm>
              <a:off x="9551665" y="5299022"/>
              <a:ext cx="204103" cy="44544"/>
            </a:xfrm>
            <a:custGeom>
              <a:avLst/>
              <a:gdLst>
                <a:gd name="connsiteX0" fmla="*/ 1910 w 204103"/>
                <a:gd name="connsiteY0" fmla="*/ 53 h 44544"/>
                <a:gd name="connsiteX1" fmla="*/ 71760 w 204103"/>
                <a:gd name="connsiteY1" fmla="*/ 34978 h 44544"/>
                <a:gd name="connsiteX2" fmla="*/ 201935 w 204103"/>
                <a:gd name="connsiteY2" fmla="*/ 12753 h 44544"/>
                <a:gd name="connsiteX3" fmla="*/ 144785 w 204103"/>
                <a:gd name="connsiteY3" fmla="*/ 44503 h 44544"/>
                <a:gd name="connsiteX4" fmla="*/ 1910 w 204103"/>
                <a:gd name="connsiteY4" fmla="*/ 53 h 44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103" h="44544">
                  <a:moveTo>
                    <a:pt x="1910" y="53"/>
                  </a:moveTo>
                  <a:cubicBezTo>
                    <a:pt x="-10261" y="-1534"/>
                    <a:pt x="38423" y="32861"/>
                    <a:pt x="71760" y="34978"/>
                  </a:cubicBezTo>
                  <a:cubicBezTo>
                    <a:pt x="105097" y="37095"/>
                    <a:pt x="189764" y="11166"/>
                    <a:pt x="201935" y="12753"/>
                  </a:cubicBezTo>
                  <a:cubicBezTo>
                    <a:pt x="214106" y="14340"/>
                    <a:pt x="172302" y="42916"/>
                    <a:pt x="144785" y="44503"/>
                  </a:cubicBezTo>
                  <a:cubicBezTo>
                    <a:pt x="117268" y="46090"/>
                    <a:pt x="14081" y="1640"/>
                    <a:pt x="1910" y="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1" name="フリーフォーム 1330">
              <a:extLst>
                <a:ext uri="{FF2B5EF4-FFF2-40B4-BE49-F238E27FC236}">
                  <a16:creationId xmlns:a16="http://schemas.microsoft.com/office/drawing/2014/main" id="{452E49EF-A8D5-0451-BFC0-6D1EDD4BA402}"/>
                </a:ext>
              </a:extLst>
            </p:cNvPr>
            <p:cNvSpPr/>
            <p:nvPr/>
          </p:nvSpPr>
          <p:spPr>
            <a:xfrm>
              <a:off x="9467778" y="5339963"/>
              <a:ext cx="319934" cy="743830"/>
            </a:xfrm>
            <a:custGeom>
              <a:avLst/>
              <a:gdLst>
                <a:gd name="connsiteX0" fmla="*/ 244547 w 319934"/>
                <a:gd name="connsiteY0" fmla="*/ 387 h 743830"/>
                <a:gd name="connsiteX1" fmla="*/ 228672 w 319934"/>
                <a:gd name="connsiteY1" fmla="*/ 105162 h 743830"/>
                <a:gd name="connsiteX2" fmla="*/ 263597 w 319934"/>
                <a:gd name="connsiteY2" fmla="*/ 298837 h 743830"/>
                <a:gd name="connsiteX3" fmla="*/ 260422 w 319934"/>
                <a:gd name="connsiteY3" fmla="*/ 260737 h 743830"/>
                <a:gd name="connsiteX4" fmla="*/ 308047 w 319934"/>
                <a:gd name="connsiteY4" fmla="*/ 517912 h 743830"/>
                <a:gd name="connsiteX5" fmla="*/ 308047 w 319934"/>
                <a:gd name="connsiteY5" fmla="*/ 508387 h 743830"/>
                <a:gd name="connsiteX6" fmla="*/ 174697 w 319934"/>
                <a:gd name="connsiteY6" fmla="*/ 698887 h 743830"/>
                <a:gd name="connsiteX7" fmla="*/ 187397 w 319934"/>
                <a:gd name="connsiteY7" fmla="*/ 676662 h 743830"/>
                <a:gd name="connsiteX8" fmla="*/ 130247 w 319934"/>
                <a:gd name="connsiteY8" fmla="*/ 717937 h 743830"/>
                <a:gd name="connsiteX9" fmla="*/ 72 w 319934"/>
                <a:gd name="connsiteY9" fmla="*/ 743337 h 743830"/>
                <a:gd name="connsiteX10" fmla="*/ 149297 w 319934"/>
                <a:gd name="connsiteY10" fmla="*/ 695712 h 743830"/>
                <a:gd name="connsiteX11" fmla="*/ 127072 w 319934"/>
                <a:gd name="connsiteY11" fmla="*/ 695712 h 743830"/>
                <a:gd name="connsiteX12" fmla="*/ 295347 w 319934"/>
                <a:gd name="connsiteY12" fmla="*/ 540137 h 743830"/>
                <a:gd name="connsiteX13" fmla="*/ 298522 w 319934"/>
                <a:gd name="connsiteY13" fmla="*/ 476637 h 743830"/>
                <a:gd name="connsiteX14" fmla="*/ 257247 w 319934"/>
                <a:gd name="connsiteY14" fmla="*/ 305187 h 743830"/>
                <a:gd name="connsiteX15" fmla="*/ 222322 w 319934"/>
                <a:gd name="connsiteY15" fmla="*/ 140087 h 743830"/>
                <a:gd name="connsiteX16" fmla="*/ 244547 w 319934"/>
                <a:gd name="connsiteY16" fmla="*/ 387 h 743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9934" h="743830">
                  <a:moveTo>
                    <a:pt x="244547" y="387"/>
                  </a:moveTo>
                  <a:cubicBezTo>
                    <a:pt x="245605" y="-5434"/>
                    <a:pt x="225497" y="55420"/>
                    <a:pt x="228672" y="105162"/>
                  </a:cubicBezTo>
                  <a:cubicBezTo>
                    <a:pt x="231847" y="154904"/>
                    <a:pt x="258305" y="272908"/>
                    <a:pt x="263597" y="298837"/>
                  </a:cubicBezTo>
                  <a:cubicBezTo>
                    <a:pt x="268889" y="324766"/>
                    <a:pt x="253014" y="224225"/>
                    <a:pt x="260422" y="260737"/>
                  </a:cubicBezTo>
                  <a:cubicBezTo>
                    <a:pt x="267830" y="297249"/>
                    <a:pt x="308047" y="517912"/>
                    <a:pt x="308047" y="517912"/>
                  </a:cubicBezTo>
                  <a:cubicBezTo>
                    <a:pt x="315984" y="559187"/>
                    <a:pt x="330272" y="478225"/>
                    <a:pt x="308047" y="508387"/>
                  </a:cubicBezTo>
                  <a:cubicBezTo>
                    <a:pt x="285822" y="538549"/>
                    <a:pt x="194805" y="670841"/>
                    <a:pt x="174697" y="698887"/>
                  </a:cubicBezTo>
                  <a:cubicBezTo>
                    <a:pt x="154589" y="726933"/>
                    <a:pt x="194805" y="673487"/>
                    <a:pt x="187397" y="676662"/>
                  </a:cubicBezTo>
                  <a:cubicBezTo>
                    <a:pt x="179989" y="679837"/>
                    <a:pt x="161468" y="706825"/>
                    <a:pt x="130247" y="717937"/>
                  </a:cubicBezTo>
                  <a:cubicBezTo>
                    <a:pt x="99026" y="729049"/>
                    <a:pt x="-3103" y="747041"/>
                    <a:pt x="72" y="743337"/>
                  </a:cubicBezTo>
                  <a:cubicBezTo>
                    <a:pt x="3247" y="739633"/>
                    <a:pt x="128130" y="703650"/>
                    <a:pt x="149297" y="695712"/>
                  </a:cubicBezTo>
                  <a:cubicBezTo>
                    <a:pt x="170464" y="687775"/>
                    <a:pt x="102730" y="721641"/>
                    <a:pt x="127072" y="695712"/>
                  </a:cubicBezTo>
                  <a:cubicBezTo>
                    <a:pt x="151414" y="669783"/>
                    <a:pt x="266772" y="576649"/>
                    <a:pt x="295347" y="540137"/>
                  </a:cubicBezTo>
                  <a:cubicBezTo>
                    <a:pt x="323922" y="503625"/>
                    <a:pt x="304872" y="515795"/>
                    <a:pt x="298522" y="476637"/>
                  </a:cubicBezTo>
                  <a:cubicBezTo>
                    <a:pt x="292172" y="437479"/>
                    <a:pt x="269947" y="361279"/>
                    <a:pt x="257247" y="305187"/>
                  </a:cubicBezTo>
                  <a:cubicBezTo>
                    <a:pt x="244547" y="249095"/>
                    <a:pt x="224439" y="187712"/>
                    <a:pt x="222322" y="140087"/>
                  </a:cubicBezTo>
                  <a:cubicBezTo>
                    <a:pt x="220205" y="92462"/>
                    <a:pt x="243489" y="6208"/>
                    <a:pt x="244547" y="3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2" name="フリーフォーム 1331">
              <a:extLst>
                <a:ext uri="{FF2B5EF4-FFF2-40B4-BE49-F238E27FC236}">
                  <a16:creationId xmlns:a16="http://schemas.microsoft.com/office/drawing/2014/main" id="{6CEB15E6-8A03-D676-22BF-8A58ADECB914}"/>
                </a:ext>
              </a:extLst>
            </p:cNvPr>
            <p:cNvSpPr/>
            <p:nvPr/>
          </p:nvSpPr>
          <p:spPr>
            <a:xfrm>
              <a:off x="9708937" y="5317033"/>
              <a:ext cx="83071" cy="551502"/>
            </a:xfrm>
            <a:custGeom>
              <a:avLst/>
              <a:gdLst>
                <a:gd name="connsiteX0" fmla="*/ 22438 w 83071"/>
                <a:gd name="connsiteY0" fmla="*/ 7442 h 551502"/>
                <a:gd name="connsiteX1" fmla="*/ 213 w 83071"/>
                <a:gd name="connsiteY1" fmla="*/ 93167 h 551502"/>
                <a:gd name="connsiteX2" fmla="*/ 38313 w 83071"/>
                <a:gd name="connsiteY2" fmla="*/ 309067 h 551502"/>
                <a:gd name="connsiteX3" fmla="*/ 38313 w 83071"/>
                <a:gd name="connsiteY3" fmla="*/ 296367 h 551502"/>
                <a:gd name="connsiteX4" fmla="*/ 79588 w 83071"/>
                <a:gd name="connsiteY4" fmla="*/ 544017 h 551502"/>
                <a:gd name="connsiteX5" fmla="*/ 73238 w 83071"/>
                <a:gd name="connsiteY5" fmla="*/ 467817 h 551502"/>
                <a:gd name="connsiteX6" fmla="*/ 12913 w 83071"/>
                <a:gd name="connsiteY6" fmla="*/ 270967 h 551502"/>
                <a:gd name="connsiteX7" fmla="*/ 22438 w 83071"/>
                <a:gd name="connsiteY7" fmla="*/ 7442 h 551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071" h="551502">
                  <a:moveTo>
                    <a:pt x="22438" y="7442"/>
                  </a:moveTo>
                  <a:cubicBezTo>
                    <a:pt x="20321" y="-22191"/>
                    <a:pt x="-2433" y="42896"/>
                    <a:pt x="213" y="93167"/>
                  </a:cubicBezTo>
                  <a:cubicBezTo>
                    <a:pt x="2859" y="143438"/>
                    <a:pt x="38313" y="309067"/>
                    <a:pt x="38313" y="309067"/>
                  </a:cubicBezTo>
                  <a:cubicBezTo>
                    <a:pt x="44663" y="342934"/>
                    <a:pt x="31434" y="257209"/>
                    <a:pt x="38313" y="296367"/>
                  </a:cubicBezTo>
                  <a:cubicBezTo>
                    <a:pt x="45192" y="335525"/>
                    <a:pt x="73767" y="515442"/>
                    <a:pt x="79588" y="544017"/>
                  </a:cubicBezTo>
                  <a:cubicBezTo>
                    <a:pt x="85409" y="572592"/>
                    <a:pt x="84351" y="513325"/>
                    <a:pt x="73238" y="467817"/>
                  </a:cubicBezTo>
                  <a:cubicBezTo>
                    <a:pt x="62125" y="422309"/>
                    <a:pt x="21909" y="344521"/>
                    <a:pt x="12913" y="270967"/>
                  </a:cubicBezTo>
                  <a:cubicBezTo>
                    <a:pt x="3917" y="197413"/>
                    <a:pt x="24555" y="37075"/>
                    <a:pt x="22438" y="74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3" name="フリーフォーム 1332">
              <a:extLst>
                <a:ext uri="{FF2B5EF4-FFF2-40B4-BE49-F238E27FC236}">
                  <a16:creationId xmlns:a16="http://schemas.microsoft.com/office/drawing/2014/main" id="{514839E8-1443-DD04-953D-9721BA253B1E}"/>
                </a:ext>
              </a:extLst>
            </p:cNvPr>
            <p:cNvSpPr/>
            <p:nvPr/>
          </p:nvSpPr>
          <p:spPr>
            <a:xfrm>
              <a:off x="9651509" y="5873740"/>
              <a:ext cx="146578" cy="215923"/>
            </a:xfrm>
            <a:custGeom>
              <a:avLst/>
              <a:gdLst>
                <a:gd name="connsiteX0" fmla="*/ 146541 w 146578"/>
                <a:gd name="connsiteY0" fmla="*/ 10 h 215923"/>
                <a:gd name="connsiteX1" fmla="*/ 35416 w 146578"/>
                <a:gd name="connsiteY1" fmla="*/ 120660 h 215923"/>
                <a:gd name="connsiteX2" fmla="*/ 491 w 146578"/>
                <a:gd name="connsiteY2" fmla="*/ 215910 h 215923"/>
                <a:gd name="connsiteX3" fmla="*/ 22716 w 146578"/>
                <a:gd name="connsiteY3" fmla="*/ 114310 h 215923"/>
                <a:gd name="connsiteX4" fmla="*/ 146541 w 146578"/>
                <a:gd name="connsiteY4" fmla="*/ 10 h 215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578" h="215923">
                  <a:moveTo>
                    <a:pt x="146541" y="10"/>
                  </a:moveTo>
                  <a:cubicBezTo>
                    <a:pt x="148658" y="1068"/>
                    <a:pt x="59758" y="84677"/>
                    <a:pt x="35416" y="120660"/>
                  </a:cubicBezTo>
                  <a:cubicBezTo>
                    <a:pt x="11074" y="156643"/>
                    <a:pt x="2608" y="216968"/>
                    <a:pt x="491" y="215910"/>
                  </a:cubicBezTo>
                  <a:cubicBezTo>
                    <a:pt x="-1626" y="214852"/>
                    <a:pt x="2608" y="148177"/>
                    <a:pt x="22716" y="114310"/>
                  </a:cubicBezTo>
                  <a:cubicBezTo>
                    <a:pt x="42824" y="80443"/>
                    <a:pt x="144424" y="-1048"/>
                    <a:pt x="146541" y="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4" name="フリーフォーム 1333">
              <a:extLst>
                <a:ext uri="{FF2B5EF4-FFF2-40B4-BE49-F238E27FC236}">
                  <a16:creationId xmlns:a16="http://schemas.microsoft.com/office/drawing/2014/main" id="{AA5D0CB3-F426-2201-5984-B7421D6D862C}"/>
                </a:ext>
              </a:extLst>
            </p:cNvPr>
            <p:cNvSpPr/>
            <p:nvPr/>
          </p:nvSpPr>
          <p:spPr>
            <a:xfrm>
              <a:off x="9444921" y="5897819"/>
              <a:ext cx="188049" cy="112606"/>
            </a:xfrm>
            <a:custGeom>
              <a:avLst/>
              <a:gdLst>
                <a:gd name="connsiteX0" fmla="*/ 704 w 188049"/>
                <a:gd name="connsiteY0" fmla="*/ 112456 h 112606"/>
                <a:gd name="connsiteX1" fmla="*/ 115004 w 188049"/>
                <a:gd name="connsiteY1" fmla="*/ 10856 h 112606"/>
                <a:gd name="connsiteX2" fmla="*/ 70554 w 188049"/>
                <a:gd name="connsiteY2" fmla="*/ 33081 h 112606"/>
                <a:gd name="connsiteX3" fmla="*/ 156279 w 188049"/>
                <a:gd name="connsiteY3" fmla="*/ 23556 h 112606"/>
                <a:gd name="connsiteX4" fmla="*/ 188029 w 188049"/>
                <a:gd name="connsiteY4" fmla="*/ 74356 h 112606"/>
                <a:gd name="connsiteX5" fmla="*/ 159454 w 188049"/>
                <a:gd name="connsiteY5" fmla="*/ 1331 h 112606"/>
                <a:gd name="connsiteX6" fmla="*/ 70554 w 188049"/>
                <a:gd name="connsiteY6" fmla="*/ 33081 h 112606"/>
                <a:gd name="connsiteX7" fmla="*/ 704 w 188049"/>
                <a:gd name="connsiteY7" fmla="*/ 112456 h 11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8049" h="112606">
                  <a:moveTo>
                    <a:pt x="704" y="112456"/>
                  </a:moveTo>
                  <a:cubicBezTo>
                    <a:pt x="8112" y="108752"/>
                    <a:pt x="103362" y="24085"/>
                    <a:pt x="115004" y="10856"/>
                  </a:cubicBezTo>
                  <a:cubicBezTo>
                    <a:pt x="126646" y="-2373"/>
                    <a:pt x="63675" y="30964"/>
                    <a:pt x="70554" y="33081"/>
                  </a:cubicBezTo>
                  <a:cubicBezTo>
                    <a:pt x="77433" y="35198"/>
                    <a:pt x="136700" y="16677"/>
                    <a:pt x="156279" y="23556"/>
                  </a:cubicBezTo>
                  <a:cubicBezTo>
                    <a:pt x="175858" y="30435"/>
                    <a:pt x="187500" y="78060"/>
                    <a:pt x="188029" y="74356"/>
                  </a:cubicBezTo>
                  <a:cubicBezTo>
                    <a:pt x="188558" y="70652"/>
                    <a:pt x="179033" y="8210"/>
                    <a:pt x="159454" y="1331"/>
                  </a:cubicBezTo>
                  <a:cubicBezTo>
                    <a:pt x="139875" y="-5548"/>
                    <a:pt x="94896" y="15618"/>
                    <a:pt x="70554" y="33081"/>
                  </a:cubicBezTo>
                  <a:cubicBezTo>
                    <a:pt x="46212" y="50544"/>
                    <a:pt x="-6704" y="116160"/>
                    <a:pt x="704" y="1124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5" name="フリーフォーム 1334">
              <a:extLst>
                <a:ext uri="{FF2B5EF4-FFF2-40B4-BE49-F238E27FC236}">
                  <a16:creationId xmlns:a16="http://schemas.microsoft.com/office/drawing/2014/main" id="{9A8D44C0-03FF-CA47-E45A-A8D6954B066C}"/>
                </a:ext>
              </a:extLst>
            </p:cNvPr>
            <p:cNvSpPr/>
            <p:nvPr/>
          </p:nvSpPr>
          <p:spPr>
            <a:xfrm>
              <a:off x="9975849" y="6419778"/>
              <a:ext cx="153809" cy="171472"/>
            </a:xfrm>
            <a:custGeom>
              <a:avLst/>
              <a:gdLst>
                <a:gd name="connsiteX0" fmla="*/ 149226 w 153809"/>
                <a:gd name="connsiteY0" fmla="*/ 72 h 171472"/>
                <a:gd name="connsiteX1" fmla="*/ 149226 w 153809"/>
                <a:gd name="connsiteY1" fmla="*/ 127072 h 171472"/>
                <a:gd name="connsiteX2" fmla="*/ 107951 w 153809"/>
                <a:gd name="connsiteY2" fmla="*/ 168347 h 171472"/>
                <a:gd name="connsiteX3" fmla="*/ 1 w 153809"/>
                <a:gd name="connsiteY3" fmla="*/ 54047 h 171472"/>
                <a:gd name="connsiteX4" fmla="*/ 104776 w 153809"/>
                <a:gd name="connsiteY4" fmla="*/ 149297 h 171472"/>
                <a:gd name="connsiteX5" fmla="*/ 117476 w 153809"/>
                <a:gd name="connsiteY5" fmla="*/ 146122 h 171472"/>
                <a:gd name="connsiteX6" fmla="*/ 149226 w 153809"/>
                <a:gd name="connsiteY6" fmla="*/ 72 h 171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809" h="171472">
                  <a:moveTo>
                    <a:pt x="149226" y="72"/>
                  </a:moveTo>
                  <a:cubicBezTo>
                    <a:pt x="154518" y="-3103"/>
                    <a:pt x="156105" y="99026"/>
                    <a:pt x="149226" y="127072"/>
                  </a:cubicBezTo>
                  <a:cubicBezTo>
                    <a:pt x="142347" y="155118"/>
                    <a:pt x="132822" y="180518"/>
                    <a:pt x="107951" y="168347"/>
                  </a:cubicBezTo>
                  <a:cubicBezTo>
                    <a:pt x="83080" y="156176"/>
                    <a:pt x="530" y="57222"/>
                    <a:pt x="1" y="54047"/>
                  </a:cubicBezTo>
                  <a:cubicBezTo>
                    <a:pt x="-528" y="50872"/>
                    <a:pt x="104776" y="149297"/>
                    <a:pt x="104776" y="149297"/>
                  </a:cubicBezTo>
                  <a:cubicBezTo>
                    <a:pt x="124355" y="164643"/>
                    <a:pt x="109009" y="165172"/>
                    <a:pt x="117476" y="146122"/>
                  </a:cubicBezTo>
                  <a:cubicBezTo>
                    <a:pt x="125943" y="127072"/>
                    <a:pt x="143934" y="3247"/>
                    <a:pt x="149226" y="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7" name="フリーフォーム 1336">
              <a:extLst>
                <a:ext uri="{FF2B5EF4-FFF2-40B4-BE49-F238E27FC236}">
                  <a16:creationId xmlns:a16="http://schemas.microsoft.com/office/drawing/2014/main" id="{B028579A-1EAD-B561-E473-ECF6677CC624}"/>
                </a:ext>
              </a:extLst>
            </p:cNvPr>
            <p:cNvSpPr/>
            <p:nvPr/>
          </p:nvSpPr>
          <p:spPr>
            <a:xfrm>
              <a:off x="9626584" y="6012933"/>
              <a:ext cx="470810" cy="539422"/>
            </a:xfrm>
            <a:custGeom>
              <a:avLst/>
              <a:gdLst>
                <a:gd name="connsiteX0" fmla="*/ 16 w 470810"/>
                <a:gd name="connsiteY0" fmla="*/ 517 h 539422"/>
                <a:gd name="connsiteX1" fmla="*/ 114316 w 470810"/>
                <a:gd name="connsiteY1" fmla="*/ 32267 h 539422"/>
                <a:gd name="connsiteX2" fmla="*/ 111141 w 470810"/>
                <a:gd name="connsiteY2" fmla="*/ 60842 h 539422"/>
                <a:gd name="connsiteX3" fmla="*/ 304816 w 470810"/>
                <a:gd name="connsiteY3" fmla="*/ 337067 h 539422"/>
                <a:gd name="connsiteX4" fmla="*/ 304816 w 470810"/>
                <a:gd name="connsiteY4" fmla="*/ 314842 h 539422"/>
                <a:gd name="connsiteX5" fmla="*/ 463566 w 470810"/>
                <a:gd name="connsiteY5" fmla="*/ 527567 h 539422"/>
                <a:gd name="connsiteX6" fmla="*/ 422291 w 470810"/>
                <a:gd name="connsiteY6" fmla="*/ 479942 h 539422"/>
                <a:gd name="connsiteX7" fmla="*/ 231791 w 470810"/>
                <a:gd name="connsiteY7" fmla="*/ 210067 h 539422"/>
                <a:gd name="connsiteX8" fmla="*/ 123841 w 470810"/>
                <a:gd name="connsiteY8" fmla="*/ 64017 h 539422"/>
                <a:gd name="connsiteX9" fmla="*/ 16 w 470810"/>
                <a:gd name="connsiteY9" fmla="*/ 517 h 539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0810" h="539422">
                  <a:moveTo>
                    <a:pt x="16" y="517"/>
                  </a:moveTo>
                  <a:cubicBezTo>
                    <a:pt x="-1571" y="-4775"/>
                    <a:pt x="114316" y="32267"/>
                    <a:pt x="114316" y="32267"/>
                  </a:cubicBezTo>
                  <a:cubicBezTo>
                    <a:pt x="132837" y="42321"/>
                    <a:pt x="79391" y="10042"/>
                    <a:pt x="111141" y="60842"/>
                  </a:cubicBezTo>
                  <a:cubicBezTo>
                    <a:pt x="142891" y="111642"/>
                    <a:pt x="272537" y="294734"/>
                    <a:pt x="304816" y="337067"/>
                  </a:cubicBezTo>
                  <a:cubicBezTo>
                    <a:pt x="337095" y="379400"/>
                    <a:pt x="278358" y="283092"/>
                    <a:pt x="304816" y="314842"/>
                  </a:cubicBezTo>
                  <a:cubicBezTo>
                    <a:pt x="331274" y="346592"/>
                    <a:pt x="443987" y="500050"/>
                    <a:pt x="463566" y="527567"/>
                  </a:cubicBezTo>
                  <a:cubicBezTo>
                    <a:pt x="483145" y="555084"/>
                    <a:pt x="460920" y="532859"/>
                    <a:pt x="422291" y="479942"/>
                  </a:cubicBezTo>
                  <a:cubicBezTo>
                    <a:pt x="383662" y="427025"/>
                    <a:pt x="281533" y="279388"/>
                    <a:pt x="231791" y="210067"/>
                  </a:cubicBezTo>
                  <a:cubicBezTo>
                    <a:pt x="182049" y="140746"/>
                    <a:pt x="158766" y="95238"/>
                    <a:pt x="123841" y="64017"/>
                  </a:cubicBezTo>
                  <a:cubicBezTo>
                    <a:pt x="88916" y="32796"/>
                    <a:pt x="1603" y="5809"/>
                    <a:pt x="16" y="5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8" name="フリーフォーム 1337">
              <a:extLst>
                <a:ext uri="{FF2B5EF4-FFF2-40B4-BE49-F238E27FC236}">
                  <a16:creationId xmlns:a16="http://schemas.microsoft.com/office/drawing/2014/main" id="{B2455A8D-AC6F-5B9F-95FC-FD8354C3ABDC}"/>
                </a:ext>
              </a:extLst>
            </p:cNvPr>
            <p:cNvSpPr/>
            <p:nvPr/>
          </p:nvSpPr>
          <p:spPr>
            <a:xfrm>
              <a:off x="9537641" y="6066938"/>
              <a:ext cx="159290" cy="109055"/>
            </a:xfrm>
            <a:custGeom>
              <a:avLst/>
              <a:gdLst>
                <a:gd name="connsiteX0" fmla="*/ 158809 w 159290"/>
                <a:gd name="connsiteY0" fmla="*/ 487 h 109055"/>
                <a:gd name="connsiteX1" fmla="*/ 127059 w 159290"/>
                <a:gd name="connsiteY1" fmla="*/ 44937 h 109055"/>
                <a:gd name="connsiteX2" fmla="*/ 59 w 159290"/>
                <a:gd name="connsiteY2" fmla="*/ 108437 h 109055"/>
                <a:gd name="connsiteX3" fmla="*/ 111184 w 159290"/>
                <a:gd name="connsiteY3" fmla="*/ 73512 h 109055"/>
                <a:gd name="connsiteX4" fmla="*/ 158809 w 159290"/>
                <a:gd name="connsiteY4" fmla="*/ 487 h 10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290" h="109055">
                  <a:moveTo>
                    <a:pt x="158809" y="487"/>
                  </a:moveTo>
                  <a:cubicBezTo>
                    <a:pt x="161455" y="-4275"/>
                    <a:pt x="153517" y="26945"/>
                    <a:pt x="127059" y="44937"/>
                  </a:cubicBezTo>
                  <a:cubicBezTo>
                    <a:pt x="100601" y="62929"/>
                    <a:pt x="2705" y="103675"/>
                    <a:pt x="59" y="108437"/>
                  </a:cubicBezTo>
                  <a:cubicBezTo>
                    <a:pt x="-2587" y="113199"/>
                    <a:pt x="84196" y="89387"/>
                    <a:pt x="111184" y="73512"/>
                  </a:cubicBezTo>
                  <a:cubicBezTo>
                    <a:pt x="138171" y="57637"/>
                    <a:pt x="156163" y="5249"/>
                    <a:pt x="158809" y="4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9" name="フリーフォーム 1338">
              <a:extLst>
                <a:ext uri="{FF2B5EF4-FFF2-40B4-BE49-F238E27FC236}">
                  <a16:creationId xmlns:a16="http://schemas.microsoft.com/office/drawing/2014/main" id="{308FF0D6-4271-8274-B974-31E13CB2BB97}"/>
                </a:ext>
              </a:extLst>
            </p:cNvPr>
            <p:cNvSpPr/>
            <p:nvPr/>
          </p:nvSpPr>
          <p:spPr>
            <a:xfrm>
              <a:off x="9546194" y="6178547"/>
              <a:ext cx="426724" cy="279462"/>
            </a:xfrm>
            <a:custGeom>
              <a:avLst/>
              <a:gdLst>
                <a:gd name="connsiteX0" fmla="*/ 1031 w 426724"/>
                <a:gd name="connsiteY0" fmla="*/ 53978 h 279462"/>
                <a:gd name="connsiteX1" fmla="*/ 115331 w 426724"/>
                <a:gd name="connsiteY1" fmla="*/ 3 h 279462"/>
                <a:gd name="connsiteX2" fmla="*/ 216931 w 426724"/>
                <a:gd name="connsiteY2" fmla="*/ 57153 h 279462"/>
                <a:gd name="connsiteX3" fmla="*/ 191531 w 426724"/>
                <a:gd name="connsiteY3" fmla="*/ 50803 h 279462"/>
                <a:gd name="connsiteX4" fmla="*/ 426481 w 426724"/>
                <a:gd name="connsiteY4" fmla="*/ 279403 h 279462"/>
                <a:gd name="connsiteX5" fmla="*/ 235981 w 426724"/>
                <a:gd name="connsiteY5" fmla="*/ 73028 h 279462"/>
                <a:gd name="connsiteX6" fmla="*/ 220106 w 426724"/>
                <a:gd name="connsiteY6" fmla="*/ 47628 h 279462"/>
                <a:gd name="connsiteX7" fmla="*/ 185181 w 426724"/>
                <a:gd name="connsiteY7" fmla="*/ 3178 h 279462"/>
                <a:gd name="connsiteX8" fmla="*/ 1031 w 426724"/>
                <a:gd name="connsiteY8" fmla="*/ 53978 h 279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4" h="279462">
                  <a:moveTo>
                    <a:pt x="1031" y="53978"/>
                  </a:moveTo>
                  <a:cubicBezTo>
                    <a:pt x="-10611" y="53449"/>
                    <a:pt x="79348" y="-526"/>
                    <a:pt x="115331" y="3"/>
                  </a:cubicBezTo>
                  <a:cubicBezTo>
                    <a:pt x="151314" y="532"/>
                    <a:pt x="204231" y="48686"/>
                    <a:pt x="216931" y="57153"/>
                  </a:cubicBezTo>
                  <a:cubicBezTo>
                    <a:pt x="229631" y="65620"/>
                    <a:pt x="156606" y="13761"/>
                    <a:pt x="191531" y="50803"/>
                  </a:cubicBezTo>
                  <a:cubicBezTo>
                    <a:pt x="226456" y="87845"/>
                    <a:pt x="419073" y="275699"/>
                    <a:pt x="426481" y="279403"/>
                  </a:cubicBezTo>
                  <a:cubicBezTo>
                    <a:pt x="433889" y="283107"/>
                    <a:pt x="270377" y="111657"/>
                    <a:pt x="235981" y="73028"/>
                  </a:cubicBezTo>
                  <a:cubicBezTo>
                    <a:pt x="201585" y="34399"/>
                    <a:pt x="228573" y="59270"/>
                    <a:pt x="220106" y="47628"/>
                  </a:cubicBezTo>
                  <a:cubicBezTo>
                    <a:pt x="211639" y="35986"/>
                    <a:pt x="216931" y="4766"/>
                    <a:pt x="185181" y="3178"/>
                  </a:cubicBezTo>
                  <a:cubicBezTo>
                    <a:pt x="153431" y="1590"/>
                    <a:pt x="12673" y="54507"/>
                    <a:pt x="1031" y="539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0" name="フリーフォーム 1339">
              <a:extLst>
                <a:ext uri="{FF2B5EF4-FFF2-40B4-BE49-F238E27FC236}">
                  <a16:creationId xmlns:a16="http://schemas.microsoft.com/office/drawing/2014/main" id="{E9C9CE8B-1297-741C-14D1-1490BB970010}"/>
                </a:ext>
              </a:extLst>
            </p:cNvPr>
            <p:cNvSpPr/>
            <p:nvPr/>
          </p:nvSpPr>
          <p:spPr>
            <a:xfrm>
              <a:off x="5310026" y="6679184"/>
              <a:ext cx="2978873" cy="955435"/>
            </a:xfrm>
            <a:custGeom>
              <a:avLst/>
              <a:gdLst>
                <a:gd name="connsiteX0" fmla="*/ 12544 w 2978873"/>
                <a:gd name="connsiteY0" fmla="*/ 952246 h 955435"/>
                <a:gd name="connsiteX1" fmla="*/ 1723234 w 2978873"/>
                <a:gd name="connsiteY1" fmla="*/ 460756 h 955435"/>
                <a:gd name="connsiteX2" fmla="*/ 984094 w 2978873"/>
                <a:gd name="connsiteY2" fmla="*/ 662686 h 955435"/>
                <a:gd name="connsiteX3" fmla="*/ 1890874 w 2978873"/>
                <a:gd name="connsiteY3" fmla="*/ 418846 h 955435"/>
                <a:gd name="connsiteX4" fmla="*/ 1639414 w 2978873"/>
                <a:gd name="connsiteY4" fmla="*/ 460756 h 955435"/>
                <a:gd name="connsiteX5" fmla="*/ 2500474 w 2978873"/>
                <a:gd name="connsiteY5" fmla="*/ 144526 h 955435"/>
                <a:gd name="connsiteX6" fmla="*/ 2965294 w 2978873"/>
                <a:gd name="connsiteY6" fmla="*/ 7366 h 955435"/>
                <a:gd name="connsiteX7" fmla="*/ 1993744 w 2978873"/>
                <a:gd name="connsiteY7" fmla="*/ 354076 h 955435"/>
                <a:gd name="connsiteX8" fmla="*/ 2028034 w 2978873"/>
                <a:gd name="connsiteY8" fmla="*/ 323596 h 955435"/>
                <a:gd name="connsiteX9" fmla="*/ 702154 w 2978873"/>
                <a:gd name="connsiteY9" fmla="*/ 769366 h 955435"/>
                <a:gd name="connsiteX10" fmla="*/ 934564 w 2978873"/>
                <a:gd name="connsiteY10" fmla="*/ 677926 h 955435"/>
                <a:gd name="connsiteX11" fmla="*/ 12544 w 2978873"/>
                <a:gd name="connsiteY11" fmla="*/ 952246 h 955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78873" h="955435">
                  <a:moveTo>
                    <a:pt x="12544" y="952246"/>
                  </a:moveTo>
                  <a:cubicBezTo>
                    <a:pt x="143989" y="916051"/>
                    <a:pt x="1561309" y="509016"/>
                    <a:pt x="1723234" y="460756"/>
                  </a:cubicBezTo>
                  <a:cubicBezTo>
                    <a:pt x="1885159" y="412496"/>
                    <a:pt x="956154" y="669671"/>
                    <a:pt x="984094" y="662686"/>
                  </a:cubicBezTo>
                  <a:cubicBezTo>
                    <a:pt x="1012034" y="655701"/>
                    <a:pt x="1781654" y="452501"/>
                    <a:pt x="1890874" y="418846"/>
                  </a:cubicBezTo>
                  <a:cubicBezTo>
                    <a:pt x="2000094" y="385191"/>
                    <a:pt x="1537814" y="506476"/>
                    <a:pt x="1639414" y="460756"/>
                  </a:cubicBezTo>
                  <a:cubicBezTo>
                    <a:pt x="1741014" y="415036"/>
                    <a:pt x="2279494" y="220091"/>
                    <a:pt x="2500474" y="144526"/>
                  </a:cubicBezTo>
                  <a:cubicBezTo>
                    <a:pt x="2721454" y="68961"/>
                    <a:pt x="3049749" y="-27559"/>
                    <a:pt x="2965294" y="7366"/>
                  </a:cubicBezTo>
                  <a:cubicBezTo>
                    <a:pt x="2880839" y="42291"/>
                    <a:pt x="2149954" y="301371"/>
                    <a:pt x="1993744" y="354076"/>
                  </a:cubicBezTo>
                  <a:cubicBezTo>
                    <a:pt x="1837534" y="406781"/>
                    <a:pt x="2243299" y="254381"/>
                    <a:pt x="2028034" y="323596"/>
                  </a:cubicBezTo>
                  <a:cubicBezTo>
                    <a:pt x="1812769" y="392811"/>
                    <a:pt x="884399" y="710311"/>
                    <a:pt x="702154" y="769366"/>
                  </a:cubicBezTo>
                  <a:cubicBezTo>
                    <a:pt x="519909" y="828421"/>
                    <a:pt x="1045689" y="650621"/>
                    <a:pt x="934564" y="677926"/>
                  </a:cubicBezTo>
                  <a:cubicBezTo>
                    <a:pt x="823439" y="705231"/>
                    <a:pt x="-118901" y="988441"/>
                    <a:pt x="12544" y="9522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1" name="フリーフォーム 1340">
              <a:extLst>
                <a:ext uri="{FF2B5EF4-FFF2-40B4-BE49-F238E27FC236}">
                  <a16:creationId xmlns:a16="http://schemas.microsoft.com/office/drawing/2014/main" id="{5B58307D-BAAF-FCAC-5946-7BFF110A4E78}"/>
                </a:ext>
              </a:extLst>
            </p:cNvPr>
            <p:cNvSpPr/>
            <p:nvPr/>
          </p:nvSpPr>
          <p:spPr>
            <a:xfrm>
              <a:off x="5821562" y="6442394"/>
              <a:ext cx="156376" cy="645397"/>
            </a:xfrm>
            <a:custGeom>
              <a:avLst/>
              <a:gdLst>
                <a:gd name="connsiteX0" fmla="*/ 156328 w 156376"/>
                <a:gd name="connsiteY0" fmla="*/ 316 h 645397"/>
                <a:gd name="connsiteX1" fmla="*/ 34408 w 156376"/>
                <a:gd name="connsiteY1" fmla="*/ 190816 h 645397"/>
                <a:gd name="connsiteX2" fmla="*/ 118 w 156376"/>
                <a:gd name="connsiteY2" fmla="*/ 640396 h 645397"/>
                <a:gd name="connsiteX3" fmla="*/ 22978 w 156376"/>
                <a:gd name="connsiteY3" fmla="*/ 419416 h 645397"/>
                <a:gd name="connsiteX4" fmla="*/ 19168 w 156376"/>
                <a:gd name="connsiteY4" fmla="*/ 225106 h 645397"/>
                <a:gd name="connsiteX5" fmla="*/ 19168 w 156376"/>
                <a:gd name="connsiteY5" fmla="*/ 228916 h 645397"/>
                <a:gd name="connsiteX6" fmla="*/ 156328 w 156376"/>
                <a:gd name="connsiteY6" fmla="*/ 316 h 64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376" h="645397">
                  <a:moveTo>
                    <a:pt x="156328" y="316"/>
                  </a:moveTo>
                  <a:cubicBezTo>
                    <a:pt x="158868" y="-6034"/>
                    <a:pt x="60443" y="84136"/>
                    <a:pt x="34408" y="190816"/>
                  </a:cubicBezTo>
                  <a:cubicBezTo>
                    <a:pt x="8373" y="297496"/>
                    <a:pt x="2023" y="602296"/>
                    <a:pt x="118" y="640396"/>
                  </a:cubicBezTo>
                  <a:cubicBezTo>
                    <a:pt x="-1787" y="678496"/>
                    <a:pt x="19803" y="488631"/>
                    <a:pt x="22978" y="419416"/>
                  </a:cubicBezTo>
                  <a:cubicBezTo>
                    <a:pt x="26153" y="350201"/>
                    <a:pt x="19803" y="256856"/>
                    <a:pt x="19168" y="225106"/>
                  </a:cubicBezTo>
                  <a:cubicBezTo>
                    <a:pt x="18533" y="193356"/>
                    <a:pt x="-1787" y="260031"/>
                    <a:pt x="19168" y="228916"/>
                  </a:cubicBezTo>
                  <a:cubicBezTo>
                    <a:pt x="40123" y="197801"/>
                    <a:pt x="153788" y="6666"/>
                    <a:pt x="156328" y="3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2" name="フリーフォーム 1341">
              <a:extLst>
                <a:ext uri="{FF2B5EF4-FFF2-40B4-BE49-F238E27FC236}">
                  <a16:creationId xmlns:a16="http://schemas.microsoft.com/office/drawing/2014/main" id="{16725D95-9F2C-D804-520D-79EAC62FDB96}"/>
                </a:ext>
              </a:extLst>
            </p:cNvPr>
            <p:cNvSpPr/>
            <p:nvPr/>
          </p:nvSpPr>
          <p:spPr>
            <a:xfrm>
              <a:off x="6444172" y="5958753"/>
              <a:ext cx="589089" cy="630026"/>
            </a:xfrm>
            <a:custGeom>
              <a:avLst/>
              <a:gdLst>
                <a:gd name="connsiteX0" fmla="*/ 589088 w 589089"/>
                <a:gd name="connsiteY0" fmla="*/ 87 h 630026"/>
                <a:gd name="connsiteX1" fmla="*/ 349058 w 589089"/>
                <a:gd name="connsiteY1" fmla="*/ 221067 h 630026"/>
                <a:gd name="connsiteX2" fmla="*/ 6158 w 589089"/>
                <a:gd name="connsiteY2" fmla="*/ 621117 h 630026"/>
                <a:gd name="connsiteX3" fmla="*/ 147128 w 589089"/>
                <a:gd name="connsiteY3" fmla="*/ 476337 h 630026"/>
                <a:gd name="connsiteX4" fmla="*/ 379538 w 589089"/>
                <a:gd name="connsiteY4" fmla="*/ 217257 h 630026"/>
                <a:gd name="connsiteX5" fmla="*/ 352868 w 589089"/>
                <a:gd name="connsiteY5" fmla="*/ 243927 h 630026"/>
                <a:gd name="connsiteX6" fmla="*/ 589088 w 589089"/>
                <a:gd name="connsiteY6" fmla="*/ 87 h 630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089" h="630026">
                  <a:moveTo>
                    <a:pt x="589088" y="87"/>
                  </a:moveTo>
                  <a:cubicBezTo>
                    <a:pt x="588453" y="-3723"/>
                    <a:pt x="446213" y="117562"/>
                    <a:pt x="349058" y="221067"/>
                  </a:cubicBezTo>
                  <a:cubicBezTo>
                    <a:pt x="251903" y="324572"/>
                    <a:pt x="39813" y="578572"/>
                    <a:pt x="6158" y="621117"/>
                  </a:cubicBezTo>
                  <a:cubicBezTo>
                    <a:pt x="-27497" y="663662"/>
                    <a:pt x="84898" y="543647"/>
                    <a:pt x="147128" y="476337"/>
                  </a:cubicBezTo>
                  <a:cubicBezTo>
                    <a:pt x="209358" y="409027"/>
                    <a:pt x="345248" y="255992"/>
                    <a:pt x="379538" y="217257"/>
                  </a:cubicBezTo>
                  <a:cubicBezTo>
                    <a:pt x="413828" y="178522"/>
                    <a:pt x="323658" y="276947"/>
                    <a:pt x="352868" y="243927"/>
                  </a:cubicBezTo>
                  <a:cubicBezTo>
                    <a:pt x="382078" y="210907"/>
                    <a:pt x="589723" y="3897"/>
                    <a:pt x="589088" y="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3" name="フリーフォーム 1342">
              <a:extLst>
                <a:ext uri="{FF2B5EF4-FFF2-40B4-BE49-F238E27FC236}">
                  <a16:creationId xmlns:a16="http://schemas.microsoft.com/office/drawing/2014/main" id="{56BB511F-45F7-B768-B223-A35F6C0B235E}"/>
                </a:ext>
              </a:extLst>
            </p:cNvPr>
            <p:cNvSpPr/>
            <p:nvPr/>
          </p:nvSpPr>
          <p:spPr>
            <a:xfrm>
              <a:off x="6019120" y="6792192"/>
              <a:ext cx="343704" cy="572057"/>
            </a:xfrm>
            <a:custGeom>
              <a:avLst/>
              <a:gdLst>
                <a:gd name="connsiteX0" fmla="*/ 339770 w 343704"/>
                <a:gd name="connsiteY0" fmla="*/ 4848 h 572057"/>
                <a:gd name="connsiteX1" fmla="*/ 50210 w 343704"/>
                <a:gd name="connsiteY1" fmla="*/ 282978 h 572057"/>
                <a:gd name="connsiteX2" fmla="*/ 92120 w 343704"/>
                <a:gd name="connsiteY2" fmla="*/ 564918 h 572057"/>
                <a:gd name="connsiteX3" fmla="*/ 42590 w 343704"/>
                <a:gd name="connsiteY3" fmla="*/ 477288 h 572057"/>
                <a:gd name="connsiteX4" fmla="*/ 8300 w 343704"/>
                <a:gd name="connsiteY4" fmla="*/ 362988 h 572057"/>
                <a:gd name="connsiteX5" fmla="*/ 206420 w 343704"/>
                <a:gd name="connsiteY5" fmla="*/ 122958 h 572057"/>
                <a:gd name="connsiteX6" fmla="*/ 339770 w 343704"/>
                <a:gd name="connsiteY6" fmla="*/ 4848 h 57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3704" h="572057">
                  <a:moveTo>
                    <a:pt x="339770" y="4848"/>
                  </a:moveTo>
                  <a:cubicBezTo>
                    <a:pt x="313735" y="31518"/>
                    <a:pt x="91485" y="189633"/>
                    <a:pt x="50210" y="282978"/>
                  </a:cubicBezTo>
                  <a:cubicBezTo>
                    <a:pt x="8935" y="376323"/>
                    <a:pt x="93390" y="532533"/>
                    <a:pt x="92120" y="564918"/>
                  </a:cubicBezTo>
                  <a:cubicBezTo>
                    <a:pt x="90850" y="597303"/>
                    <a:pt x="56560" y="510943"/>
                    <a:pt x="42590" y="477288"/>
                  </a:cubicBezTo>
                  <a:cubicBezTo>
                    <a:pt x="28620" y="443633"/>
                    <a:pt x="-19005" y="422043"/>
                    <a:pt x="8300" y="362988"/>
                  </a:cubicBezTo>
                  <a:cubicBezTo>
                    <a:pt x="35605" y="303933"/>
                    <a:pt x="156890" y="178203"/>
                    <a:pt x="206420" y="122958"/>
                  </a:cubicBezTo>
                  <a:cubicBezTo>
                    <a:pt x="255950" y="67713"/>
                    <a:pt x="365805" y="-21822"/>
                    <a:pt x="339770" y="48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4" name="フリーフォーム 1343">
              <a:extLst>
                <a:ext uri="{FF2B5EF4-FFF2-40B4-BE49-F238E27FC236}">
                  <a16:creationId xmlns:a16="http://schemas.microsoft.com/office/drawing/2014/main" id="{C86EB59F-DCB2-8400-CA17-C753C1A0C537}"/>
                </a:ext>
              </a:extLst>
            </p:cNvPr>
            <p:cNvSpPr/>
            <p:nvPr/>
          </p:nvSpPr>
          <p:spPr>
            <a:xfrm>
              <a:off x="5478727" y="6765907"/>
              <a:ext cx="266807" cy="713943"/>
            </a:xfrm>
            <a:custGeom>
              <a:avLst/>
              <a:gdLst>
                <a:gd name="connsiteX0" fmla="*/ 266753 w 266807"/>
                <a:gd name="connsiteY0" fmla="*/ 653 h 713943"/>
                <a:gd name="connsiteX1" fmla="*/ 91493 w 266807"/>
                <a:gd name="connsiteY1" fmla="*/ 374033 h 713943"/>
                <a:gd name="connsiteX2" fmla="*/ 53 w 266807"/>
                <a:gd name="connsiteY2" fmla="*/ 713123 h 713943"/>
                <a:gd name="connsiteX3" fmla="*/ 102923 w 266807"/>
                <a:gd name="connsiteY3" fmla="*/ 274973 h 713943"/>
                <a:gd name="connsiteX4" fmla="*/ 110543 w 266807"/>
                <a:gd name="connsiteY4" fmla="*/ 282593 h 713943"/>
                <a:gd name="connsiteX5" fmla="*/ 266753 w 266807"/>
                <a:gd name="connsiteY5" fmla="*/ 653 h 713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807" h="713943">
                  <a:moveTo>
                    <a:pt x="266753" y="653"/>
                  </a:moveTo>
                  <a:cubicBezTo>
                    <a:pt x="263578" y="15893"/>
                    <a:pt x="135943" y="255288"/>
                    <a:pt x="91493" y="374033"/>
                  </a:cubicBezTo>
                  <a:cubicBezTo>
                    <a:pt x="47043" y="492778"/>
                    <a:pt x="-1852" y="729633"/>
                    <a:pt x="53" y="713123"/>
                  </a:cubicBezTo>
                  <a:cubicBezTo>
                    <a:pt x="1958" y="696613"/>
                    <a:pt x="102923" y="274973"/>
                    <a:pt x="102923" y="274973"/>
                  </a:cubicBezTo>
                  <a:cubicBezTo>
                    <a:pt x="121338" y="203218"/>
                    <a:pt x="88318" y="323868"/>
                    <a:pt x="110543" y="282593"/>
                  </a:cubicBezTo>
                  <a:cubicBezTo>
                    <a:pt x="132768" y="241318"/>
                    <a:pt x="269928" y="-14587"/>
                    <a:pt x="266753" y="6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5" name="フリーフォーム 1344">
              <a:extLst>
                <a:ext uri="{FF2B5EF4-FFF2-40B4-BE49-F238E27FC236}">
                  <a16:creationId xmlns:a16="http://schemas.microsoft.com/office/drawing/2014/main" id="{ADB8877E-C990-D634-2C4A-7FAA1C0FDD17}"/>
                </a:ext>
              </a:extLst>
            </p:cNvPr>
            <p:cNvSpPr/>
            <p:nvPr/>
          </p:nvSpPr>
          <p:spPr>
            <a:xfrm>
              <a:off x="6311931" y="6309178"/>
              <a:ext cx="824557" cy="858893"/>
            </a:xfrm>
            <a:custGeom>
              <a:avLst/>
              <a:gdLst>
                <a:gd name="connsiteX0" fmla="*/ 824199 w 824557"/>
                <a:gd name="connsiteY0" fmla="*/ 182 h 858893"/>
                <a:gd name="connsiteX1" fmla="*/ 195549 w 824557"/>
                <a:gd name="connsiteY1" fmla="*/ 468812 h 858893"/>
                <a:gd name="connsiteX2" fmla="*/ 302229 w 824557"/>
                <a:gd name="connsiteY2" fmla="*/ 369752 h 858893"/>
                <a:gd name="connsiteX3" fmla="*/ 46959 w 824557"/>
                <a:gd name="connsiteY3" fmla="*/ 712652 h 858893"/>
                <a:gd name="connsiteX4" fmla="*/ 12669 w 824557"/>
                <a:gd name="connsiteY4" fmla="*/ 853622 h 858893"/>
                <a:gd name="connsiteX5" fmla="*/ 12669 w 824557"/>
                <a:gd name="connsiteY5" fmla="*/ 796472 h 858893"/>
                <a:gd name="connsiteX6" fmla="*/ 165069 w 824557"/>
                <a:gd name="connsiteY6" fmla="*/ 499292 h 858893"/>
                <a:gd name="connsiteX7" fmla="*/ 96489 w 824557"/>
                <a:gd name="connsiteY7" fmla="*/ 529772 h 858893"/>
                <a:gd name="connsiteX8" fmla="*/ 824199 w 824557"/>
                <a:gd name="connsiteY8" fmla="*/ 182 h 858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4557" h="858893">
                  <a:moveTo>
                    <a:pt x="824199" y="182"/>
                  </a:moveTo>
                  <a:cubicBezTo>
                    <a:pt x="840709" y="-9978"/>
                    <a:pt x="282544" y="407217"/>
                    <a:pt x="195549" y="468812"/>
                  </a:cubicBezTo>
                  <a:cubicBezTo>
                    <a:pt x="108554" y="530407"/>
                    <a:pt x="326994" y="329112"/>
                    <a:pt x="302229" y="369752"/>
                  </a:cubicBezTo>
                  <a:cubicBezTo>
                    <a:pt x="277464" y="410392"/>
                    <a:pt x="95219" y="632007"/>
                    <a:pt x="46959" y="712652"/>
                  </a:cubicBezTo>
                  <a:cubicBezTo>
                    <a:pt x="-1301" y="793297"/>
                    <a:pt x="18384" y="839652"/>
                    <a:pt x="12669" y="853622"/>
                  </a:cubicBezTo>
                  <a:cubicBezTo>
                    <a:pt x="6954" y="867592"/>
                    <a:pt x="-12731" y="855527"/>
                    <a:pt x="12669" y="796472"/>
                  </a:cubicBezTo>
                  <a:cubicBezTo>
                    <a:pt x="38069" y="737417"/>
                    <a:pt x="151099" y="543742"/>
                    <a:pt x="165069" y="499292"/>
                  </a:cubicBezTo>
                  <a:cubicBezTo>
                    <a:pt x="179039" y="454842"/>
                    <a:pt x="-7016" y="609782"/>
                    <a:pt x="96489" y="529772"/>
                  </a:cubicBezTo>
                  <a:cubicBezTo>
                    <a:pt x="199994" y="449762"/>
                    <a:pt x="807689" y="10342"/>
                    <a:pt x="824199" y="1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6" name="フリーフォーム 1345">
              <a:extLst>
                <a:ext uri="{FF2B5EF4-FFF2-40B4-BE49-F238E27FC236}">
                  <a16:creationId xmlns:a16="http://schemas.microsoft.com/office/drawing/2014/main" id="{5061FD72-FADB-45D4-11A6-A0B2D36A5816}"/>
                </a:ext>
              </a:extLst>
            </p:cNvPr>
            <p:cNvSpPr/>
            <p:nvPr/>
          </p:nvSpPr>
          <p:spPr>
            <a:xfrm>
              <a:off x="6664643" y="6762504"/>
              <a:ext cx="481208" cy="347000"/>
            </a:xfrm>
            <a:custGeom>
              <a:avLst/>
              <a:gdLst>
                <a:gd name="connsiteX0" fmla="*/ 387667 w 481208"/>
                <a:gd name="connsiteY0" fmla="*/ 4056 h 347000"/>
                <a:gd name="connsiteX1" fmla="*/ 280987 w 481208"/>
                <a:gd name="connsiteY1" fmla="*/ 68826 h 347000"/>
                <a:gd name="connsiteX2" fmla="*/ 14287 w 481208"/>
                <a:gd name="connsiteY2" fmla="*/ 213606 h 347000"/>
                <a:gd name="connsiteX3" fmla="*/ 82867 w 481208"/>
                <a:gd name="connsiteY3" fmla="*/ 186936 h 347000"/>
                <a:gd name="connsiteX4" fmla="*/ 475297 w 481208"/>
                <a:gd name="connsiteY4" fmla="*/ 247896 h 347000"/>
                <a:gd name="connsiteX5" fmla="*/ 303847 w 481208"/>
                <a:gd name="connsiteY5" fmla="*/ 240276 h 347000"/>
                <a:gd name="connsiteX6" fmla="*/ 94297 w 481208"/>
                <a:gd name="connsiteY6" fmla="*/ 270756 h 347000"/>
                <a:gd name="connsiteX7" fmla="*/ 90487 w 481208"/>
                <a:gd name="connsiteY7" fmla="*/ 346956 h 347000"/>
                <a:gd name="connsiteX8" fmla="*/ 82867 w 481208"/>
                <a:gd name="connsiteY8" fmla="*/ 259326 h 347000"/>
                <a:gd name="connsiteX9" fmla="*/ 174307 w 481208"/>
                <a:gd name="connsiteY9" fmla="*/ 225036 h 347000"/>
                <a:gd name="connsiteX10" fmla="*/ 98107 w 481208"/>
                <a:gd name="connsiteY10" fmla="*/ 179316 h 347000"/>
                <a:gd name="connsiteX11" fmla="*/ 387667 w 481208"/>
                <a:gd name="connsiteY11" fmla="*/ 4056 h 3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1208" h="347000">
                  <a:moveTo>
                    <a:pt x="387667" y="4056"/>
                  </a:moveTo>
                  <a:cubicBezTo>
                    <a:pt x="418147" y="-14359"/>
                    <a:pt x="343217" y="33901"/>
                    <a:pt x="280987" y="68826"/>
                  </a:cubicBezTo>
                  <a:cubicBezTo>
                    <a:pt x="218757" y="103751"/>
                    <a:pt x="47307" y="193921"/>
                    <a:pt x="14287" y="213606"/>
                  </a:cubicBezTo>
                  <a:cubicBezTo>
                    <a:pt x="-18733" y="233291"/>
                    <a:pt x="6032" y="181221"/>
                    <a:pt x="82867" y="186936"/>
                  </a:cubicBezTo>
                  <a:cubicBezTo>
                    <a:pt x="159702" y="192651"/>
                    <a:pt x="438467" y="239006"/>
                    <a:pt x="475297" y="247896"/>
                  </a:cubicBezTo>
                  <a:cubicBezTo>
                    <a:pt x="512127" y="256786"/>
                    <a:pt x="367347" y="236466"/>
                    <a:pt x="303847" y="240276"/>
                  </a:cubicBezTo>
                  <a:cubicBezTo>
                    <a:pt x="240347" y="244086"/>
                    <a:pt x="129857" y="252976"/>
                    <a:pt x="94297" y="270756"/>
                  </a:cubicBezTo>
                  <a:cubicBezTo>
                    <a:pt x="58737" y="288536"/>
                    <a:pt x="92392" y="348861"/>
                    <a:pt x="90487" y="346956"/>
                  </a:cubicBezTo>
                  <a:cubicBezTo>
                    <a:pt x="88582" y="345051"/>
                    <a:pt x="68897" y="279646"/>
                    <a:pt x="82867" y="259326"/>
                  </a:cubicBezTo>
                  <a:cubicBezTo>
                    <a:pt x="96837" y="239006"/>
                    <a:pt x="171767" y="238371"/>
                    <a:pt x="174307" y="225036"/>
                  </a:cubicBezTo>
                  <a:cubicBezTo>
                    <a:pt x="176847" y="211701"/>
                    <a:pt x="65087" y="210431"/>
                    <a:pt x="98107" y="179316"/>
                  </a:cubicBezTo>
                  <a:cubicBezTo>
                    <a:pt x="131127" y="148201"/>
                    <a:pt x="357187" y="22471"/>
                    <a:pt x="387667" y="40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7" name="フリーフォーム 1346">
              <a:extLst>
                <a:ext uri="{FF2B5EF4-FFF2-40B4-BE49-F238E27FC236}">
                  <a16:creationId xmlns:a16="http://schemas.microsoft.com/office/drawing/2014/main" id="{F1E81224-BD01-349F-F70B-985127BDF1C4}"/>
                </a:ext>
              </a:extLst>
            </p:cNvPr>
            <p:cNvSpPr/>
            <p:nvPr/>
          </p:nvSpPr>
          <p:spPr>
            <a:xfrm>
              <a:off x="8157210" y="6469380"/>
              <a:ext cx="1383030" cy="405623"/>
            </a:xfrm>
            <a:custGeom>
              <a:avLst/>
              <a:gdLst>
                <a:gd name="connsiteX0" fmla="*/ 1383030 w 1383030"/>
                <a:gd name="connsiteY0" fmla="*/ 0 h 405623"/>
                <a:gd name="connsiteX1" fmla="*/ 956310 w 1383030"/>
                <a:gd name="connsiteY1" fmla="*/ 53340 h 405623"/>
                <a:gd name="connsiteX2" fmla="*/ 1013460 w 1383030"/>
                <a:gd name="connsiteY2" fmla="*/ 72390 h 405623"/>
                <a:gd name="connsiteX3" fmla="*/ 723900 w 1383030"/>
                <a:gd name="connsiteY3" fmla="*/ 160020 h 405623"/>
                <a:gd name="connsiteX4" fmla="*/ 762000 w 1383030"/>
                <a:gd name="connsiteY4" fmla="*/ 160020 h 405623"/>
                <a:gd name="connsiteX5" fmla="*/ 628650 w 1383030"/>
                <a:gd name="connsiteY5" fmla="*/ 259080 h 405623"/>
                <a:gd name="connsiteX6" fmla="*/ 434340 w 1383030"/>
                <a:gd name="connsiteY6" fmla="*/ 323850 h 405623"/>
                <a:gd name="connsiteX7" fmla="*/ 293370 w 1383030"/>
                <a:gd name="connsiteY7" fmla="*/ 400050 h 405623"/>
                <a:gd name="connsiteX8" fmla="*/ 0 w 1383030"/>
                <a:gd name="connsiteY8" fmla="*/ 369570 h 405623"/>
                <a:gd name="connsiteX9" fmla="*/ 300990 w 1383030"/>
                <a:gd name="connsiteY9" fmla="*/ 396240 h 405623"/>
                <a:gd name="connsiteX10" fmla="*/ 792480 w 1383030"/>
                <a:gd name="connsiteY10" fmla="*/ 179070 h 405623"/>
                <a:gd name="connsiteX11" fmla="*/ 735330 w 1383030"/>
                <a:gd name="connsiteY11" fmla="*/ 167640 h 405623"/>
                <a:gd name="connsiteX12" fmla="*/ 1082040 w 1383030"/>
                <a:gd name="connsiteY12" fmla="*/ 49530 h 405623"/>
                <a:gd name="connsiteX13" fmla="*/ 1085850 w 1383030"/>
                <a:gd name="connsiteY13" fmla="*/ 49530 h 405623"/>
                <a:gd name="connsiteX14" fmla="*/ 1383030 w 1383030"/>
                <a:gd name="connsiteY14" fmla="*/ 0 h 40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3030" h="405623">
                  <a:moveTo>
                    <a:pt x="1383030" y="0"/>
                  </a:moveTo>
                  <a:cubicBezTo>
                    <a:pt x="1200467" y="20637"/>
                    <a:pt x="1017905" y="41275"/>
                    <a:pt x="956310" y="53340"/>
                  </a:cubicBezTo>
                  <a:cubicBezTo>
                    <a:pt x="894715" y="65405"/>
                    <a:pt x="1052195" y="54610"/>
                    <a:pt x="1013460" y="72390"/>
                  </a:cubicBezTo>
                  <a:cubicBezTo>
                    <a:pt x="974725" y="90170"/>
                    <a:pt x="765810" y="145415"/>
                    <a:pt x="723900" y="160020"/>
                  </a:cubicBezTo>
                  <a:cubicBezTo>
                    <a:pt x="681990" y="174625"/>
                    <a:pt x="777875" y="143510"/>
                    <a:pt x="762000" y="160020"/>
                  </a:cubicBezTo>
                  <a:cubicBezTo>
                    <a:pt x="746125" y="176530"/>
                    <a:pt x="683260" y="231775"/>
                    <a:pt x="628650" y="259080"/>
                  </a:cubicBezTo>
                  <a:cubicBezTo>
                    <a:pt x="574040" y="286385"/>
                    <a:pt x="490220" y="300355"/>
                    <a:pt x="434340" y="323850"/>
                  </a:cubicBezTo>
                  <a:cubicBezTo>
                    <a:pt x="378460" y="347345"/>
                    <a:pt x="365760" y="392430"/>
                    <a:pt x="293370" y="400050"/>
                  </a:cubicBezTo>
                  <a:lnTo>
                    <a:pt x="0" y="369570"/>
                  </a:lnTo>
                  <a:cubicBezTo>
                    <a:pt x="1270" y="368935"/>
                    <a:pt x="168910" y="427990"/>
                    <a:pt x="300990" y="396240"/>
                  </a:cubicBezTo>
                  <a:cubicBezTo>
                    <a:pt x="433070" y="364490"/>
                    <a:pt x="720090" y="217170"/>
                    <a:pt x="792480" y="179070"/>
                  </a:cubicBezTo>
                  <a:cubicBezTo>
                    <a:pt x="864870" y="140970"/>
                    <a:pt x="687070" y="189230"/>
                    <a:pt x="735330" y="167640"/>
                  </a:cubicBezTo>
                  <a:cubicBezTo>
                    <a:pt x="783590" y="146050"/>
                    <a:pt x="1023620" y="69215"/>
                    <a:pt x="1082040" y="49530"/>
                  </a:cubicBezTo>
                  <a:cubicBezTo>
                    <a:pt x="1140460" y="29845"/>
                    <a:pt x="1085850" y="49530"/>
                    <a:pt x="1085850" y="49530"/>
                  </a:cubicBezTo>
                  <a:lnTo>
                    <a:pt x="138303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8" name="フリーフォーム 1347">
              <a:extLst>
                <a:ext uri="{FF2B5EF4-FFF2-40B4-BE49-F238E27FC236}">
                  <a16:creationId xmlns:a16="http://schemas.microsoft.com/office/drawing/2014/main" id="{D4FCE116-D73C-FFF0-B860-6F2F9BA63330}"/>
                </a:ext>
              </a:extLst>
            </p:cNvPr>
            <p:cNvSpPr/>
            <p:nvPr/>
          </p:nvSpPr>
          <p:spPr>
            <a:xfrm>
              <a:off x="6863796" y="6918632"/>
              <a:ext cx="1712853" cy="689775"/>
            </a:xfrm>
            <a:custGeom>
              <a:avLst/>
              <a:gdLst>
                <a:gd name="connsiteX0" fmla="*/ 1712514 w 1712853"/>
                <a:gd name="connsiteY0" fmla="*/ 328 h 689775"/>
                <a:gd name="connsiteX1" fmla="*/ 1160064 w 1712853"/>
                <a:gd name="connsiteY1" fmla="*/ 129868 h 689775"/>
                <a:gd name="connsiteX2" fmla="*/ 1331514 w 1712853"/>
                <a:gd name="connsiteY2" fmla="*/ 129868 h 689775"/>
                <a:gd name="connsiteX3" fmla="*/ 820974 w 1712853"/>
                <a:gd name="connsiteY3" fmla="*/ 202258 h 689775"/>
                <a:gd name="connsiteX4" fmla="*/ 1114344 w 1712853"/>
                <a:gd name="connsiteY4" fmla="*/ 198448 h 689775"/>
                <a:gd name="connsiteX5" fmla="*/ 657144 w 1712853"/>
                <a:gd name="connsiteY5" fmla="*/ 301318 h 689775"/>
                <a:gd name="connsiteX6" fmla="*/ 840024 w 1712853"/>
                <a:gd name="connsiteY6" fmla="*/ 274648 h 689775"/>
                <a:gd name="connsiteX7" fmla="*/ 428544 w 1712853"/>
                <a:gd name="connsiteY7" fmla="*/ 430858 h 689775"/>
                <a:gd name="connsiteX8" fmla="*/ 500934 w 1712853"/>
                <a:gd name="connsiteY8" fmla="*/ 465148 h 689775"/>
                <a:gd name="connsiteX9" fmla="*/ 66594 w 1712853"/>
                <a:gd name="connsiteY9" fmla="*/ 609928 h 689775"/>
                <a:gd name="connsiteX10" fmla="*/ 405684 w 1712853"/>
                <a:gd name="connsiteY10" fmla="*/ 533728 h 689775"/>
                <a:gd name="connsiteX11" fmla="*/ 1824 w 1712853"/>
                <a:gd name="connsiteY11" fmla="*/ 686128 h 689775"/>
                <a:gd name="connsiteX12" fmla="*/ 603804 w 1712853"/>
                <a:gd name="connsiteY12" fmla="*/ 350848 h 689775"/>
                <a:gd name="connsiteX13" fmla="*/ 1301034 w 1712853"/>
                <a:gd name="connsiteY13" fmla="*/ 72718 h 689775"/>
                <a:gd name="connsiteX14" fmla="*/ 1243884 w 1712853"/>
                <a:gd name="connsiteY14" fmla="*/ 91768 h 689775"/>
                <a:gd name="connsiteX15" fmla="*/ 1712514 w 1712853"/>
                <a:gd name="connsiteY15" fmla="*/ 328 h 689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12853" h="689775">
                  <a:moveTo>
                    <a:pt x="1712514" y="328"/>
                  </a:moveTo>
                  <a:cubicBezTo>
                    <a:pt x="1698544" y="6678"/>
                    <a:pt x="1223564" y="108278"/>
                    <a:pt x="1160064" y="129868"/>
                  </a:cubicBezTo>
                  <a:cubicBezTo>
                    <a:pt x="1096564" y="151458"/>
                    <a:pt x="1388029" y="117803"/>
                    <a:pt x="1331514" y="129868"/>
                  </a:cubicBezTo>
                  <a:cubicBezTo>
                    <a:pt x="1274999" y="141933"/>
                    <a:pt x="857169" y="190828"/>
                    <a:pt x="820974" y="202258"/>
                  </a:cubicBezTo>
                  <a:cubicBezTo>
                    <a:pt x="784779" y="213688"/>
                    <a:pt x="1141649" y="181938"/>
                    <a:pt x="1114344" y="198448"/>
                  </a:cubicBezTo>
                  <a:cubicBezTo>
                    <a:pt x="1087039" y="214958"/>
                    <a:pt x="702864" y="288618"/>
                    <a:pt x="657144" y="301318"/>
                  </a:cubicBezTo>
                  <a:cubicBezTo>
                    <a:pt x="611424" y="314018"/>
                    <a:pt x="878124" y="253058"/>
                    <a:pt x="840024" y="274648"/>
                  </a:cubicBezTo>
                  <a:cubicBezTo>
                    <a:pt x="801924" y="296238"/>
                    <a:pt x="485059" y="399108"/>
                    <a:pt x="428544" y="430858"/>
                  </a:cubicBezTo>
                  <a:cubicBezTo>
                    <a:pt x="372029" y="462608"/>
                    <a:pt x="561259" y="435303"/>
                    <a:pt x="500934" y="465148"/>
                  </a:cubicBezTo>
                  <a:cubicBezTo>
                    <a:pt x="440609" y="494993"/>
                    <a:pt x="82469" y="598498"/>
                    <a:pt x="66594" y="609928"/>
                  </a:cubicBezTo>
                  <a:cubicBezTo>
                    <a:pt x="50719" y="621358"/>
                    <a:pt x="416479" y="521028"/>
                    <a:pt x="405684" y="533728"/>
                  </a:cubicBezTo>
                  <a:cubicBezTo>
                    <a:pt x="394889" y="546428"/>
                    <a:pt x="-31196" y="716608"/>
                    <a:pt x="1824" y="686128"/>
                  </a:cubicBezTo>
                  <a:cubicBezTo>
                    <a:pt x="34844" y="655648"/>
                    <a:pt x="387269" y="453083"/>
                    <a:pt x="603804" y="350848"/>
                  </a:cubicBezTo>
                  <a:cubicBezTo>
                    <a:pt x="820339" y="248613"/>
                    <a:pt x="1194354" y="115898"/>
                    <a:pt x="1301034" y="72718"/>
                  </a:cubicBezTo>
                  <a:cubicBezTo>
                    <a:pt x="1407714" y="29538"/>
                    <a:pt x="1182289" y="101928"/>
                    <a:pt x="1243884" y="91768"/>
                  </a:cubicBezTo>
                  <a:cubicBezTo>
                    <a:pt x="1305479" y="81608"/>
                    <a:pt x="1726484" y="-6022"/>
                    <a:pt x="1712514" y="3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9" name="フリーフォーム 1348">
              <a:extLst>
                <a:ext uri="{FF2B5EF4-FFF2-40B4-BE49-F238E27FC236}">
                  <a16:creationId xmlns:a16="http://schemas.microsoft.com/office/drawing/2014/main" id="{2603953B-0AEF-592F-AE12-75374C1D3ABB}"/>
                </a:ext>
              </a:extLst>
            </p:cNvPr>
            <p:cNvSpPr/>
            <p:nvPr/>
          </p:nvSpPr>
          <p:spPr>
            <a:xfrm>
              <a:off x="7402657" y="4154428"/>
              <a:ext cx="784619" cy="1386171"/>
            </a:xfrm>
            <a:custGeom>
              <a:avLst/>
              <a:gdLst>
                <a:gd name="connsiteX0" fmla="*/ 7 w 784619"/>
                <a:gd name="connsiteY0" fmla="*/ 129 h 1386171"/>
                <a:gd name="connsiteX1" fmla="*/ 409500 w 784619"/>
                <a:gd name="connsiteY1" fmla="*/ 242643 h 1386171"/>
                <a:gd name="connsiteX2" fmla="*/ 385646 w 784619"/>
                <a:gd name="connsiteY2" fmla="*/ 222765 h 1386171"/>
                <a:gd name="connsiteX3" fmla="*/ 703698 w 784619"/>
                <a:gd name="connsiteY3" fmla="*/ 560695 h 1386171"/>
                <a:gd name="connsiteX4" fmla="*/ 683820 w 784619"/>
                <a:gd name="connsiteY4" fmla="*/ 528890 h 1386171"/>
                <a:gd name="connsiteX5" fmla="*/ 775260 w 784619"/>
                <a:gd name="connsiteY5" fmla="*/ 1347875 h 1386171"/>
                <a:gd name="connsiteX6" fmla="*/ 771284 w 784619"/>
                <a:gd name="connsiteY6" fmla="*/ 1168970 h 1386171"/>
                <a:gd name="connsiteX7" fmla="*/ 683820 w 784619"/>
                <a:gd name="connsiteY7" fmla="*/ 441426 h 1386171"/>
                <a:gd name="connsiteX8" fmla="*/ 500940 w 784619"/>
                <a:gd name="connsiteY8" fmla="*/ 330108 h 1386171"/>
                <a:gd name="connsiteX9" fmla="*/ 385646 w 784619"/>
                <a:gd name="connsiteY9" fmla="*/ 226741 h 1386171"/>
                <a:gd name="connsiteX10" fmla="*/ 421426 w 784619"/>
                <a:gd name="connsiteY10" fmla="*/ 282400 h 1386171"/>
                <a:gd name="connsiteX11" fmla="*/ 7 w 784619"/>
                <a:gd name="connsiteY11" fmla="*/ 129 h 1386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84619" h="1386171">
                  <a:moveTo>
                    <a:pt x="7" y="129"/>
                  </a:moveTo>
                  <a:cubicBezTo>
                    <a:pt x="-1981" y="-6497"/>
                    <a:pt x="409500" y="242643"/>
                    <a:pt x="409500" y="242643"/>
                  </a:cubicBezTo>
                  <a:cubicBezTo>
                    <a:pt x="473773" y="279749"/>
                    <a:pt x="336613" y="169756"/>
                    <a:pt x="385646" y="222765"/>
                  </a:cubicBezTo>
                  <a:cubicBezTo>
                    <a:pt x="434679" y="275774"/>
                    <a:pt x="654002" y="509674"/>
                    <a:pt x="703698" y="560695"/>
                  </a:cubicBezTo>
                  <a:cubicBezTo>
                    <a:pt x="753394" y="611716"/>
                    <a:pt x="671893" y="397693"/>
                    <a:pt x="683820" y="528890"/>
                  </a:cubicBezTo>
                  <a:cubicBezTo>
                    <a:pt x="695747" y="660087"/>
                    <a:pt x="760683" y="1241195"/>
                    <a:pt x="775260" y="1347875"/>
                  </a:cubicBezTo>
                  <a:cubicBezTo>
                    <a:pt x="789837" y="1454555"/>
                    <a:pt x="786524" y="1320045"/>
                    <a:pt x="771284" y="1168970"/>
                  </a:cubicBezTo>
                  <a:cubicBezTo>
                    <a:pt x="756044" y="1017895"/>
                    <a:pt x="728877" y="581236"/>
                    <a:pt x="683820" y="441426"/>
                  </a:cubicBezTo>
                  <a:cubicBezTo>
                    <a:pt x="638763" y="301616"/>
                    <a:pt x="550636" y="365889"/>
                    <a:pt x="500940" y="330108"/>
                  </a:cubicBezTo>
                  <a:cubicBezTo>
                    <a:pt x="451244" y="294327"/>
                    <a:pt x="398898" y="234692"/>
                    <a:pt x="385646" y="226741"/>
                  </a:cubicBezTo>
                  <a:cubicBezTo>
                    <a:pt x="372394" y="218790"/>
                    <a:pt x="485036" y="318181"/>
                    <a:pt x="421426" y="282400"/>
                  </a:cubicBezTo>
                  <a:cubicBezTo>
                    <a:pt x="357816" y="246619"/>
                    <a:pt x="1995" y="6755"/>
                    <a:pt x="7" y="1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0" name="フリーフォーム 1349">
              <a:extLst>
                <a:ext uri="{FF2B5EF4-FFF2-40B4-BE49-F238E27FC236}">
                  <a16:creationId xmlns:a16="http://schemas.microsoft.com/office/drawing/2014/main" id="{45A51830-7340-B896-767B-CC781FC9FF52}"/>
                </a:ext>
              </a:extLst>
            </p:cNvPr>
            <p:cNvSpPr/>
            <p:nvPr/>
          </p:nvSpPr>
          <p:spPr>
            <a:xfrm>
              <a:off x="8880020" y="7085300"/>
              <a:ext cx="261562" cy="1654324"/>
            </a:xfrm>
            <a:custGeom>
              <a:avLst/>
              <a:gdLst>
                <a:gd name="connsiteX0" fmla="*/ 455 w 261562"/>
                <a:gd name="connsiteY0" fmla="*/ 10825 h 1654324"/>
                <a:gd name="connsiteX1" fmla="*/ 121105 w 261562"/>
                <a:gd name="connsiteY1" fmla="*/ 899825 h 1654324"/>
                <a:gd name="connsiteX2" fmla="*/ 121105 w 261562"/>
                <a:gd name="connsiteY2" fmla="*/ 779175 h 1654324"/>
                <a:gd name="connsiteX3" fmla="*/ 146505 w 261562"/>
                <a:gd name="connsiteY3" fmla="*/ 1223675 h 1654324"/>
                <a:gd name="connsiteX4" fmla="*/ 127455 w 261562"/>
                <a:gd name="connsiteY4" fmla="*/ 1112550 h 1654324"/>
                <a:gd name="connsiteX5" fmla="*/ 251280 w 261562"/>
                <a:gd name="connsiteY5" fmla="*/ 1623725 h 1654324"/>
                <a:gd name="connsiteX6" fmla="*/ 235405 w 261562"/>
                <a:gd name="connsiteY6" fmla="*/ 1461800 h 1654324"/>
                <a:gd name="connsiteX7" fmla="*/ 83005 w 261562"/>
                <a:gd name="connsiteY7" fmla="*/ 363250 h 1654324"/>
                <a:gd name="connsiteX8" fmla="*/ 79830 w 261562"/>
                <a:gd name="connsiteY8" fmla="*/ 401350 h 1654324"/>
                <a:gd name="connsiteX9" fmla="*/ 455 w 261562"/>
                <a:gd name="connsiteY9" fmla="*/ 10825 h 1654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1562" h="1654324">
                  <a:moveTo>
                    <a:pt x="455" y="10825"/>
                  </a:moveTo>
                  <a:cubicBezTo>
                    <a:pt x="7334" y="93904"/>
                    <a:pt x="100997" y="771767"/>
                    <a:pt x="121105" y="899825"/>
                  </a:cubicBezTo>
                  <a:cubicBezTo>
                    <a:pt x="141213" y="1027883"/>
                    <a:pt x="116872" y="725200"/>
                    <a:pt x="121105" y="779175"/>
                  </a:cubicBezTo>
                  <a:cubicBezTo>
                    <a:pt x="125338" y="833150"/>
                    <a:pt x="145447" y="1168113"/>
                    <a:pt x="146505" y="1223675"/>
                  </a:cubicBezTo>
                  <a:cubicBezTo>
                    <a:pt x="147563" y="1279237"/>
                    <a:pt x="109993" y="1045875"/>
                    <a:pt x="127455" y="1112550"/>
                  </a:cubicBezTo>
                  <a:cubicBezTo>
                    <a:pt x="144917" y="1179225"/>
                    <a:pt x="233288" y="1565517"/>
                    <a:pt x="251280" y="1623725"/>
                  </a:cubicBezTo>
                  <a:cubicBezTo>
                    <a:pt x="269272" y="1681933"/>
                    <a:pt x="263451" y="1671879"/>
                    <a:pt x="235405" y="1461800"/>
                  </a:cubicBezTo>
                  <a:cubicBezTo>
                    <a:pt x="207359" y="1251721"/>
                    <a:pt x="108934" y="539992"/>
                    <a:pt x="83005" y="363250"/>
                  </a:cubicBezTo>
                  <a:cubicBezTo>
                    <a:pt x="57076" y="186508"/>
                    <a:pt x="93059" y="454267"/>
                    <a:pt x="79830" y="401350"/>
                  </a:cubicBezTo>
                  <a:cubicBezTo>
                    <a:pt x="66601" y="348433"/>
                    <a:pt x="-6424" y="-72254"/>
                    <a:pt x="455" y="108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1" name="フリーフォーム 1350">
              <a:extLst>
                <a:ext uri="{FF2B5EF4-FFF2-40B4-BE49-F238E27FC236}">
                  <a16:creationId xmlns:a16="http://schemas.microsoft.com/office/drawing/2014/main" id="{6FE51D83-4D49-7652-0E4D-125076840C97}"/>
                </a:ext>
              </a:extLst>
            </p:cNvPr>
            <p:cNvSpPr/>
            <p:nvPr/>
          </p:nvSpPr>
          <p:spPr>
            <a:xfrm>
              <a:off x="9090574" y="8633653"/>
              <a:ext cx="312248" cy="893534"/>
            </a:xfrm>
            <a:custGeom>
              <a:avLst/>
              <a:gdLst>
                <a:gd name="connsiteX0" fmla="*/ 21676 w 312248"/>
                <a:gd name="connsiteY0" fmla="*/ 8697 h 893534"/>
                <a:gd name="connsiteX1" fmla="*/ 221701 w 312248"/>
                <a:gd name="connsiteY1" fmla="*/ 653222 h 893534"/>
                <a:gd name="connsiteX2" fmla="*/ 183601 w 312248"/>
                <a:gd name="connsiteY2" fmla="*/ 621472 h 893534"/>
                <a:gd name="connsiteX3" fmla="*/ 297901 w 312248"/>
                <a:gd name="connsiteY3" fmla="*/ 859597 h 893534"/>
                <a:gd name="connsiteX4" fmla="*/ 278851 w 312248"/>
                <a:gd name="connsiteY4" fmla="*/ 818322 h 893534"/>
                <a:gd name="connsiteX5" fmla="*/ 12151 w 312248"/>
                <a:gd name="connsiteY5" fmla="*/ 183322 h 893534"/>
                <a:gd name="connsiteX6" fmla="*/ 43901 w 312248"/>
                <a:gd name="connsiteY6" fmla="*/ 272222 h 893534"/>
                <a:gd name="connsiteX7" fmla="*/ 21676 w 312248"/>
                <a:gd name="connsiteY7" fmla="*/ 8697 h 893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248" h="893534">
                  <a:moveTo>
                    <a:pt x="21676" y="8697"/>
                  </a:moveTo>
                  <a:cubicBezTo>
                    <a:pt x="51309" y="72197"/>
                    <a:pt x="194714" y="551093"/>
                    <a:pt x="221701" y="653222"/>
                  </a:cubicBezTo>
                  <a:cubicBezTo>
                    <a:pt x="248689" y="755351"/>
                    <a:pt x="170901" y="587076"/>
                    <a:pt x="183601" y="621472"/>
                  </a:cubicBezTo>
                  <a:cubicBezTo>
                    <a:pt x="196301" y="655868"/>
                    <a:pt x="282026" y="826789"/>
                    <a:pt x="297901" y="859597"/>
                  </a:cubicBezTo>
                  <a:cubicBezTo>
                    <a:pt x="313776" y="892405"/>
                    <a:pt x="326476" y="931034"/>
                    <a:pt x="278851" y="818322"/>
                  </a:cubicBezTo>
                  <a:cubicBezTo>
                    <a:pt x="231226" y="705610"/>
                    <a:pt x="51309" y="274339"/>
                    <a:pt x="12151" y="183322"/>
                  </a:cubicBezTo>
                  <a:cubicBezTo>
                    <a:pt x="-27007" y="92305"/>
                    <a:pt x="40726" y="294976"/>
                    <a:pt x="43901" y="272222"/>
                  </a:cubicBezTo>
                  <a:cubicBezTo>
                    <a:pt x="47076" y="249468"/>
                    <a:pt x="-7957" y="-54803"/>
                    <a:pt x="21676" y="86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2" name="フリーフォーム 1351">
              <a:extLst>
                <a:ext uri="{FF2B5EF4-FFF2-40B4-BE49-F238E27FC236}">
                  <a16:creationId xmlns:a16="http://schemas.microsoft.com/office/drawing/2014/main" id="{F415F5AA-2103-CF0B-7BDC-31DCB5398D5F}"/>
                </a:ext>
              </a:extLst>
            </p:cNvPr>
            <p:cNvSpPr/>
            <p:nvPr/>
          </p:nvSpPr>
          <p:spPr>
            <a:xfrm>
              <a:off x="9724934" y="6787988"/>
              <a:ext cx="174500" cy="1595865"/>
            </a:xfrm>
            <a:custGeom>
              <a:avLst/>
              <a:gdLst>
                <a:gd name="connsiteX0" fmla="*/ 91 w 174500"/>
                <a:gd name="connsiteY0" fmla="*/ 162 h 1595865"/>
                <a:gd name="connsiteX1" fmla="*/ 63591 w 174500"/>
                <a:gd name="connsiteY1" fmla="*/ 555787 h 1595865"/>
                <a:gd name="connsiteX2" fmla="*/ 63591 w 174500"/>
                <a:gd name="connsiteY2" fmla="*/ 527212 h 1595865"/>
                <a:gd name="connsiteX3" fmla="*/ 127091 w 174500"/>
                <a:gd name="connsiteY3" fmla="*/ 1073312 h 1595865"/>
                <a:gd name="connsiteX4" fmla="*/ 120741 w 174500"/>
                <a:gd name="connsiteY4" fmla="*/ 1032037 h 1595865"/>
                <a:gd name="connsiteX5" fmla="*/ 171541 w 174500"/>
                <a:gd name="connsiteY5" fmla="*/ 1571787 h 1595865"/>
                <a:gd name="connsiteX6" fmla="*/ 158841 w 174500"/>
                <a:gd name="connsiteY6" fmla="*/ 1400337 h 1595865"/>
                <a:gd name="connsiteX7" fmla="*/ 79466 w 174500"/>
                <a:gd name="connsiteY7" fmla="*/ 508162 h 1595865"/>
                <a:gd name="connsiteX8" fmla="*/ 91 w 174500"/>
                <a:gd name="connsiteY8" fmla="*/ 162 h 1595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500" h="1595865">
                  <a:moveTo>
                    <a:pt x="91" y="162"/>
                  </a:moveTo>
                  <a:cubicBezTo>
                    <a:pt x="-2555" y="8099"/>
                    <a:pt x="53008" y="467945"/>
                    <a:pt x="63591" y="555787"/>
                  </a:cubicBezTo>
                  <a:cubicBezTo>
                    <a:pt x="74174" y="643629"/>
                    <a:pt x="53008" y="440958"/>
                    <a:pt x="63591" y="527212"/>
                  </a:cubicBezTo>
                  <a:cubicBezTo>
                    <a:pt x="74174" y="613466"/>
                    <a:pt x="117566" y="989175"/>
                    <a:pt x="127091" y="1073312"/>
                  </a:cubicBezTo>
                  <a:cubicBezTo>
                    <a:pt x="136616" y="1157450"/>
                    <a:pt x="113333" y="948958"/>
                    <a:pt x="120741" y="1032037"/>
                  </a:cubicBezTo>
                  <a:cubicBezTo>
                    <a:pt x="128149" y="1115116"/>
                    <a:pt x="165191" y="1510404"/>
                    <a:pt x="171541" y="1571787"/>
                  </a:cubicBezTo>
                  <a:cubicBezTo>
                    <a:pt x="177891" y="1633170"/>
                    <a:pt x="174187" y="1577608"/>
                    <a:pt x="158841" y="1400337"/>
                  </a:cubicBezTo>
                  <a:cubicBezTo>
                    <a:pt x="143495" y="1223066"/>
                    <a:pt x="101162" y="739937"/>
                    <a:pt x="79466" y="508162"/>
                  </a:cubicBezTo>
                  <a:cubicBezTo>
                    <a:pt x="57770" y="276387"/>
                    <a:pt x="2737" y="-7775"/>
                    <a:pt x="91" y="1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3" name="フリーフォーム 1352">
              <a:extLst>
                <a:ext uri="{FF2B5EF4-FFF2-40B4-BE49-F238E27FC236}">
                  <a16:creationId xmlns:a16="http://schemas.microsoft.com/office/drawing/2014/main" id="{720E54E6-23D9-0334-24A9-729F19207464}"/>
                </a:ext>
              </a:extLst>
            </p:cNvPr>
            <p:cNvSpPr/>
            <p:nvPr/>
          </p:nvSpPr>
          <p:spPr>
            <a:xfrm>
              <a:off x="9861308" y="8362255"/>
              <a:ext cx="52719" cy="1178822"/>
            </a:xfrm>
            <a:custGeom>
              <a:avLst/>
              <a:gdLst>
                <a:gd name="connsiteX0" fmla="*/ 51042 w 52719"/>
                <a:gd name="connsiteY0" fmla="*/ 7045 h 1178822"/>
                <a:gd name="connsiteX1" fmla="*/ 44692 w 52719"/>
                <a:gd name="connsiteY1" fmla="*/ 565845 h 1178822"/>
                <a:gd name="connsiteX2" fmla="*/ 44692 w 52719"/>
                <a:gd name="connsiteY2" fmla="*/ 521395 h 1178822"/>
                <a:gd name="connsiteX3" fmla="*/ 16117 w 52719"/>
                <a:gd name="connsiteY3" fmla="*/ 994470 h 1178822"/>
                <a:gd name="connsiteX4" fmla="*/ 6592 w 52719"/>
                <a:gd name="connsiteY4" fmla="*/ 908745 h 1178822"/>
                <a:gd name="connsiteX5" fmla="*/ 9767 w 52719"/>
                <a:gd name="connsiteY5" fmla="*/ 1165920 h 1178822"/>
                <a:gd name="connsiteX6" fmla="*/ 9767 w 52719"/>
                <a:gd name="connsiteY6" fmla="*/ 1045270 h 1178822"/>
                <a:gd name="connsiteX7" fmla="*/ 242 w 52719"/>
                <a:gd name="connsiteY7" fmla="*/ 248345 h 1178822"/>
                <a:gd name="connsiteX8" fmla="*/ 9767 w 52719"/>
                <a:gd name="connsiteY8" fmla="*/ 251520 h 1178822"/>
                <a:gd name="connsiteX9" fmla="*/ 51042 w 52719"/>
                <a:gd name="connsiteY9" fmla="*/ 7045 h 117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719" h="1178822">
                  <a:moveTo>
                    <a:pt x="51042" y="7045"/>
                  </a:moveTo>
                  <a:cubicBezTo>
                    <a:pt x="56863" y="59432"/>
                    <a:pt x="45750" y="480120"/>
                    <a:pt x="44692" y="565845"/>
                  </a:cubicBezTo>
                  <a:cubicBezTo>
                    <a:pt x="43634" y="651570"/>
                    <a:pt x="49454" y="449958"/>
                    <a:pt x="44692" y="521395"/>
                  </a:cubicBezTo>
                  <a:cubicBezTo>
                    <a:pt x="39929" y="592833"/>
                    <a:pt x="22467" y="929912"/>
                    <a:pt x="16117" y="994470"/>
                  </a:cubicBezTo>
                  <a:cubicBezTo>
                    <a:pt x="9767" y="1059028"/>
                    <a:pt x="7650" y="880170"/>
                    <a:pt x="6592" y="908745"/>
                  </a:cubicBezTo>
                  <a:cubicBezTo>
                    <a:pt x="5534" y="937320"/>
                    <a:pt x="9238" y="1143166"/>
                    <a:pt x="9767" y="1165920"/>
                  </a:cubicBezTo>
                  <a:cubicBezTo>
                    <a:pt x="10296" y="1188674"/>
                    <a:pt x="11354" y="1198199"/>
                    <a:pt x="9767" y="1045270"/>
                  </a:cubicBezTo>
                  <a:cubicBezTo>
                    <a:pt x="8180" y="892341"/>
                    <a:pt x="242" y="248345"/>
                    <a:pt x="242" y="248345"/>
                  </a:cubicBezTo>
                  <a:cubicBezTo>
                    <a:pt x="242" y="116053"/>
                    <a:pt x="-2404" y="292795"/>
                    <a:pt x="9767" y="251520"/>
                  </a:cubicBezTo>
                  <a:cubicBezTo>
                    <a:pt x="21938" y="210245"/>
                    <a:pt x="45221" y="-45342"/>
                    <a:pt x="51042" y="70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4" name="フリーフォーム 1353">
              <a:extLst>
                <a:ext uri="{FF2B5EF4-FFF2-40B4-BE49-F238E27FC236}">
                  <a16:creationId xmlns:a16="http://schemas.microsoft.com/office/drawing/2014/main" id="{67F70243-1607-824B-99E5-B268313151B5}"/>
                </a:ext>
              </a:extLst>
            </p:cNvPr>
            <p:cNvSpPr/>
            <p:nvPr/>
          </p:nvSpPr>
          <p:spPr>
            <a:xfrm>
              <a:off x="7757396" y="6463566"/>
              <a:ext cx="253349" cy="257058"/>
            </a:xfrm>
            <a:custGeom>
              <a:avLst/>
              <a:gdLst>
                <a:gd name="connsiteX0" fmla="*/ 53104 w 253349"/>
                <a:gd name="connsiteY0" fmla="*/ 734 h 257058"/>
                <a:gd name="connsiteX1" fmla="*/ 24529 w 253349"/>
                <a:gd name="connsiteY1" fmla="*/ 89634 h 257058"/>
                <a:gd name="connsiteX2" fmla="*/ 18179 w 253349"/>
                <a:gd name="connsiteY2" fmla="*/ 130909 h 257058"/>
                <a:gd name="connsiteX3" fmla="*/ 84854 w 253349"/>
                <a:gd name="connsiteY3" fmla="*/ 210284 h 257058"/>
                <a:gd name="connsiteX4" fmla="*/ 46754 w 253349"/>
                <a:gd name="connsiteY4" fmla="*/ 178534 h 257058"/>
                <a:gd name="connsiteX5" fmla="*/ 132479 w 253349"/>
                <a:gd name="connsiteY5" fmla="*/ 219809 h 257058"/>
                <a:gd name="connsiteX6" fmla="*/ 253129 w 253349"/>
                <a:gd name="connsiteY6" fmla="*/ 197584 h 257058"/>
                <a:gd name="connsiteX7" fmla="*/ 100729 w 253349"/>
                <a:gd name="connsiteY7" fmla="*/ 251559 h 257058"/>
                <a:gd name="connsiteX8" fmla="*/ 161054 w 253349"/>
                <a:gd name="connsiteY8" fmla="*/ 245209 h 257058"/>
                <a:gd name="connsiteX9" fmla="*/ 24529 w 253349"/>
                <a:gd name="connsiteY9" fmla="*/ 162659 h 257058"/>
                <a:gd name="connsiteX10" fmla="*/ 2304 w 253349"/>
                <a:gd name="connsiteY10" fmla="*/ 143609 h 257058"/>
                <a:gd name="connsiteX11" fmla="*/ 53104 w 253349"/>
                <a:gd name="connsiteY11" fmla="*/ 734 h 257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349" h="257058">
                  <a:moveTo>
                    <a:pt x="53104" y="734"/>
                  </a:moveTo>
                  <a:cubicBezTo>
                    <a:pt x="56808" y="-8262"/>
                    <a:pt x="30350" y="67938"/>
                    <a:pt x="24529" y="89634"/>
                  </a:cubicBezTo>
                  <a:cubicBezTo>
                    <a:pt x="18708" y="111330"/>
                    <a:pt x="8125" y="110801"/>
                    <a:pt x="18179" y="130909"/>
                  </a:cubicBezTo>
                  <a:cubicBezTo>
                    <a:pt x="28233" y="151017"/>
                    <a:pt x="80092" y="202347"/>
                    <a:pt x="84854" y="210284"/>
                  </a:cubicBezTo>
                  <a:cubicBezTo>
                    <a:pt x="89617" y="218222"/>
                    <a:pt x="38816" y="176946"/>
                    <a:pt x="46754" y="178534"/>
                  </a:cubicBezTo>
                  <a:cubicBezTo>
                    <a:pt x="54692" y="180122"/>
                    <a:pt x="98083" y="216634"/>
                    <a:pt x="132479" y="219809"/>
                  </a:cubicBezTo>
                  <a:cubicBezTo>
                    <a:pt x="166875" y="222984"/>
                    <a:pt x="258421" y="192292"/>
                    <a:pt x="253129" y="197584"/>
                  </a:cubicBezTo>
                  <a:cubicBezTo>
                    <a:pt x="247837" y="202876"/>
                    <a:pt x="116075" y="243622"/>
                    <a:pt x="100729" y="251559"/>
                  </a:cubicBezTo>
                  <a:cubicBezTo>
                    <a:pt x="85383" y="259496"/>
                    <a:pt x="173754" y="260026"/>
                    <a:pt x="161054" y="245209"/>
                  </a:cubicBezTo>
                  <a:cubicBezTo>
                    <a:pt x="148354" y="230392"/>
                    <a:pt x="50987" y="179592"/>
                    <a:pt x="24529" y="162659"/>
                  </a:cubicBezTo>
                  <a:cubicBezTo>
                    <a:pt x="-1929" y="145726"/>
                    <a:pt x="-2458" y="169009"/>
                    <a:pt x="2304" y="143609"/>
                  </a:cubicBezTo>
                  <a:cubicBezTo>
                    <a:pt x="7066" y="118209"/>
                    <a:pt x="49400" y="9730"/>
                    <a:pt x="53104" y="7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5" name="フリーフォーム 1354">
              <a:extLst>
                <a:ext uri="{FF2B5EF4-FFF2-40B4-BE49-F238E27FC236}">
                  <a16:creationId xmlns:a16="http://schemas.microsoft.com/office/drawing/2014/main" id="{1D36A064-4C4E-7DE1-0824-439C0F67CADC}"/>
                </a:ext>
              </a:extLst>
            </p:cNvPr>
            <p:cNvSpPr/>
            <p:nvPr/>
          </p:nvSpPr>
          <p:spPr>
            <a:xfrm>
              <a:off x="7870733" y="6435374"/>
              <a:ext cx="134433" cy="108524"/>
            </a:xfrm>
            <a:custGeom>
              <a:avLst/>
              <a:gdLst>
                <a:gd name="connsiteX0" fmla="*/ 92 w 134433"/>
                <a:gd name="connsiteY0" fmla="*/ 3526 h 108524"/>
                <a:gd name="connsiteX1" fmla="*/ 98517 w 134433"/>
                <a:gd name="connsiteY1" fmla="*/ 13051 h 108524"/>
                <a:gd name="connsiteX2" fmla="*/ 133442 w 134433"/>
                <a:gd name="connsiteY2" fmla="*/ 108301 h 108524"/>
                <a:gd name="connsiteX3" fmla="*/ 117567 w 134433"/>
                <a:gd name="connsiteY3" fmla="*/ 38451 h 108524"/>
                <a:gd name="connsiteX4" fmla="*/ 92 w 134433"/>
                <a:gd name="connsiteY4" fmla="*/ 3526 h 10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433" h="108524">
                  <a:moveTo>
                    <a:pt x="92" y="3526"/>
                  </a:moveTo>
                  <a:cubicBezTo>
                    <a:pt x="-3083" y="-707"/>
                    <a:pt x="76292" y="-4411"/>
                    <a:pt x="98517" y="13051"/>
                  </a:cubicBezTo>
                  <a:cubicBezTo>
                    <a:pt x="120742" y="30513"/>
                    <a:pt x="130267" y="104068"/>
                    <a:pt x="133442" y="108301"/>
                  </a:cubicBezTo>
                  <a:cubicBezTo>
                    <a:pt x="136617" y="112534"/>
                    <a:pt x="132384" y="55384"/>
                    <a:pt x="117567" y="38451"/>
                  </a:cubicBezTo>
                  <a:cubicBezTo>
                    <a:pt x="102750" y="21518"/>
                    <a:pt x="3267" y="7759"/>
                    <a:pt x="92" y="35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6" name="フリーフォーム 1355">
              <a:extLst>
                <a:ext uri="{FF2B5EF4-FFF2-40B4-BE49-F238E27FC236}">
                  <a16:creationId xmlns:a16="http://schemas.microsoft.com/office/drawing/2014/main" id="{AADB63F1-CF44-5532-EFBE-2CACB0F35685}"/>
                </a:ext>
              </a:extLst>
            </p:cNvPr>
            <p:cNvSpPr/>
            <p:nvPr/>
          </p:nvSpPr>
          <p:spPr>
            <a:xfrm>
              <a:off x="7940673" y="6412692"/>
              <a:ext cx="101403" cy="236124"/>
            </a:xfrm>
            <a:custGeom>
              <a:avLst/>
              <a:gdLst>
                <a:gd name="connsiteX0" fmla="*/ 2 w 101403"/>
                <a:gd name="connsiteY0" fmla="*/ 808 h 236124"/>
                <a:gd name="connsiteX1" fmla="*/ 88902 w 101403"/>
                <a:gd name="connsiteY1" fmla="*/ 54783 h 236124"/>
                <a:gd name="connsiteX2" fmla="*/ 98427 w 101403"/>
                <a:gd name="connsiteY2" fmla="*/ 134158 h 236124"/>
                <a:gd name="connsiteX3" fmla="*/ 66677 w 101403"/>
                <a:gd name="connsiteY3" fmla="*/ 235758 h 236124"/>
                <a:gd name="connsiteX4" fmla="*/ 92077 w 101403"/>
                <a:gd name="connsiteY4" fmla="*/ 96058 h 236124"/>
                <a:gd name="connsiteX5" fmla="*/ 2 w 101403"/>
                <a:gd name="connsiteY5" fmla="*/ 808 h 236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403" h="236124">
                  <a:moveTo>
                    <a:pt x="2" y="808"/>
                  </a:moveTo>
                  <a:cubicBezTo>
                    <a:pt x="-527" y="-6071"/>
                    <a:pt x="72498" y="32558"/>
                    <a:pt x="88902" y="54783"/>
                  </a:cubicBezTo>
                  <a:cubicBezTo>
                    <a:pt x="105306" y="77008"/>
                    <a:pt x="102131" y="103996"/>
                    <a:pt x="98427" y="134158"/>
                  </a:cubicBezTo>
                  <a:cubicBezTo>
                    <a:pt x="94723" y="164321"/>
                    <a:pt x="67735" y="242108"/>
                    <a:pt x="66677" y="235758"/>
                  </a:cubicBezTo>
                  <a:cubicBezTo>
                    <a:pt x="65619" y="229408"/>
                    <a:pt x="97369" y="134158"/>
                    <a:pt x="92077" y="96058"/>
                  </a:cubicBezTo>
                  <a:cubicBezTo>
                    <a:pt x="86785" y="57958"/>
                    <a:pt x="531" y="7687"/>
                    <a:pt x="2" y="8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7" name="フリーフォーム 1356">
              <a:extLst>
                <a:ext uri="{FF2B5EF4-FFF2-40B4-BE49-F238E27FC236}">
                  <a16:creationId xmlns:a16="http://schemas.microsoft.com/office/drawing/2014/main" id="{BA55F00F-3DFB-46B8-107F-EFF8552EB719}"/>
                </a:ext>
              </a:extLst>
            </p:cNvPr>
            <p:cNvSpPr/>
            <p:nvPr/>
          </p:nvSpPr>
          <p:spPr>
            <a:xfrm>
              <a:off x="7874000" y="6480072"/>
              <a:ext cx="106099" cy="121842"/>
            </a:xfrm>
            <a:custGeom>
              <a:avLst/>
              <a:gdLst>
                <a:gd name="connsiteX0" fmla="*/ 0 w 106099"/>
                <a:gd name="connsiteY0" fmla="*/ 103 h 121842"/>
                <a:gd name="connsiteX1" fmla="*/ 79375 w 106099"/>
                <a:gd name="connsiteY1" fmla="*/ 41378 h 121842"/>
                <a:gd name="connsiteX2" fmla="*/ 101600 w 106099"/>
                <a:gd name="connsiteY2" fmla="*/ 76303 h 121842"/>
                <a:gd name="connsiteX3" fmla="*/ 0 w 106099"/>
                <a:gd name="connsiteY3" fmla="*/ 120753 h 121842"/>
                <a:gd name="connsiteX4" fmla="*/ 101600 w 106099"/>
                <a:gd name="connsiteY4" fmla="*/ 101703 h 121842"/>
                <a:gd name="connsiteX5" fmla="*/ 79375 w 106099"/>
                <a:gd name="connsiteY5" fmla="*/ 31853 h 121842"/>
                <a:gd name="connsiteX6" fmla="*/ 0 w 106099"/>
                <a:gd name="connsiteY6" fmla="*/ 103 h 121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099" h="121842">
                  <a:moveTo>
                    <a:pt x="0" y="103"/>
                  </a:moveTo>
                  <a:cubicBezTo>
                    <a:pt x="0" y="1690"/>
                    <a:pt x="62442" y="28678"/>
                    <a:pt x="79375" y="41378"/>
                  </a:cubicBezTo>
                  <a:cubicBezTo>
                    <a:pt x="96308" y="54078"/>
                    <a:pt x="114829" y="63074"/>
                    <a:pt x="101600" y="76303"/>
                  </a:cubicBezTo>
                  <a:cubicBezTo>
                    <a:pt x="88371" y="89532"/>
                    <a:pt x="0" y="116520"/>
                    <a:pt x="0" y="120753"/>
                  </a:cubicBezTo>
                  <a:cubicBezTo>
                    <a:pt x="0" y="124986"/>
                    <a:pt x="88371" y="116520"/>
                    <a:pt x="101600" y="101703"/>
                  </a:cubicBezTo>
                  <a:cubicBezTo>
                    <a:pt x="114829" y="86886"/>
                    <a:pt x="90487" y="48257"/>
                    <a:pt x="79375" y="31853"/>
                  </a:cubicBezTo>
                  <a:cubicBezTo>
                    <a:pt x="68263" y="15449"/>
                    <a:pt x="0" y="-1484"/>
                    <a:pt x="0" y="1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8" name="フリーフォーム 1357">
              <a:extLst>
                <a:ext uri="{FF2B5EF4-FFF2-40B4-BE49-F238E27FC236}">
                  <a16:creationId xmlns:a16="http://schemas.microsoft.com/office/drawing/2014/main" id="{031FC3A2-6F17-4F5C-1AB7-A839E5F5D8A5}"/>
                </a:ext>
              </a:extLst>
            </p:cNvPr>
            <p:cNvSpPr/>
            <p:nvPr/>
          </p:nvSpPr>
          <p:spPr>
            <a:xfrm>
              <a:off x="8038415" y="6345979"/>
              <a:ext cx="105601" cy="156970"/>
            </a:xfrm>
            <a:custGeom>
              <a:avLst/>
              <a:gdLst>
                <a:gd name="connsiteX0" fmla="*/ 105460 w 105601"/>
                <a:gd name="connsiteY0" fmla="*/ 846 h 156970"/>
                <a:gd name="connsiteX1" fmla="*/ 22910 w 105601"/>
                <a:gd name="connsiteY1" fmla="*/ 86571 h 156970"/>
                <a:gd name="connsiteX2" fmla="*/ 685 w 105601"/>
                <a:gd name="connsiteY2" fmla="*/ 156421 h 156970"/>
                <a:gd name="connsiteX3" fmla="*/ 41960 w 105601"/>
                <a:gd name="connsiteY3" fmla="*/ 48471 h 156970"/>
                <a:gd name="connsiteX4" fmla="*/ 105460 w 105601"/>
                <a:gd name="connsiteY4" fmla="*/ 846 h 156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601" h="156970">
                  <a:moveTo>
                    <a:pt x="105460" y="846"/>
                  </a:moveTo>
                  <a:cubicBezTo>
                    <a:pt x="102285" y="7196"/>
                    <a:pt x="40372" y="60642"/>
                    <a:pt x="22910" y="86571"/>
                  </a:cubicBezTo>
                  <a:cubicBezTo>
                    <a:pt x="5448" y="112500"/>
                    <a:pt x="-2490" y="162771"/>
                    <a:pt x="685" y="156421"/>
                  </a:cubicBezTo>
                  <a:cubicBezTo>
                    <a:pt x="3860" y="150071"/>
                    <a:pt x="26614" y="71754"/>
                    <a:pt x="41960" y="48471"/>
                  </a:cubicBezTo>
                  <a:cubicBezTo>
                    <a:pt x="57306" y="25188"/>
                    <a:pt x="108635" y="-5504"/>
                    <a:pt x="105460" y="8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9" name="フリーフォーム 1358">
              <a:extLst>
                <a:ext uri="{FF2B5EF4-FFF2-40B4-BE49-F238E27FC236}">
                  <a16:creationId xmlns:a16="http://schemas.microsoft.com/office/drawing/2014/main" id="{CD08640E-56A3-FD66-BB92-54B1E1813AA9}"/>
                </a:ext>
              </a:extLst>
            </p:cNvPr>
            <p:cNvSpPr/>
            <p:nvPr/>
          </p:nvSpPr>
          <p:spPr>
            <a:xfrm>
              <a:off x="8245460" y="6362332"/>
              <a:ext cx="63993" cy="210210"/>
            </a:xfrm>
            <a:custGeom>
              <a:avLst/>
              <a:gdLst>
                <a:gd name="connsiteX0" fmla="*/ 19065 w 63993"/>
                <a:gd name="connsiteY0" fmla="*/ 368 h 210210"/>
                <a:gd name="connsiteX1" fmla="*/ 57165 w 63993"/>
                <a:gd name="connsiteY1" fmla="*/ 82918 h 210210"/>
                <a:gd name="connsiteX2" fmla="*/ 15 w 63993"/>
                <a:gd name="connsiteY2" fmla="*/ 209918 h 210210"/>
                <a:gd name="connsiteX3" fmla="*/ 63515 w 63993"/>
                <a:gd name="connsiteY3" fmla="*/ 114668 h 210210"/>
                <a:gd name="connsiteX4" fmla="*/ 19065 w 63993"/>
                <a:gd name="connsiteY4" fmla="*/ 368 h 21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93" h="210210">
                  <a:moveTo>
                    <a:pt x="19065" y="368"/>
                  </a:moveTo>
                  <a:cubicBezTo>
                    <a:pt x="18007" y="-4923"/>
                    <a:pt x="60340" y="47993"/>
                    <a:pt x="57165" y="82918"/>
                  </a:cubicBezTo>
                  <a:cubicBezTo>
                    <a:pt x="53990" y="117843"/>
                    <a:pt x="-1043" y="204627"/>
                    <a:pt x="15" y="209918"/>
                  </a:cubicBezTo>
                  <a:cubicBezTo>
                    <a:pt x="1073" y="215209"/>
                    <a:pt x="57694" y="147476"/>
                    <a:pt x="63515" y="114668"/>
                  </a:cubicBezTo>
                  <a:cubicBezTo>
                    <a:pt x="69336" y="81860"/>
                    <a:pt x="20123" y="5659"/>
                    <a:pt x="19065" y="3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0" name="フリーフォーム 1359">
              <a:extLst>
                <a:ext uri="{FF2B5EF4-FFF2-40B4-BE49-F238E27FC236}">
                  <a16:creationId xmlns:a16="http://schemas.microsoft.com/office/drawing/2014/main" id="{36B2C161-F91D-22B6-173E-8A6FAE124F84}"/>
                </a:ext>
              </a:extLst>
            </p:cNvPr>
            <p:cNvSpPr/>
            <p:nvPr/>
          </p:nvSpPr>
          <p:spPr>
            <a:xfrm>
              <a:off x="8197709" y="6343586"/>
              <a:ext cx="73299" cy="168397"/>
            </a:xfrm>
            <a:custGeom>
              <a:avLst/>
              <a:gdLst>
                <a:gd name="connsiteX0" fmla="*/ 141 w 73299"/>
                <a:gd name="connsiteY0" fmla="*/ 64 h 168397"/>
                <a:gd name="connsiteX1" fmla="*/ 54116 w 73299"/>
                <a:gd name="connsiteY1" fmla="*/ 76264 h 168397"/>
                <a:gd name="connsiteX2" fmla="*/ 35066 w 73299"/>
                <a:gd name="connsiteY2" fmla="*/ 168339 h 168397"/>
                <a:gd name="connsiteX3" fmla="*/ 73166 w 73299"/>
                <a:gd name="connsiteY3" fmla="*/ 88964 h 168397"/>
                <a:gd name="connsiteX4" fmla="*/ 141 w 73299"/>
                <a:gd name="connsiteY4" fmla="*/ 64 h 168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299" h="168397">
                  <a:moveTo>
                    <a:pt x="141" y="64"/>
                  </a:moveTo>
                  <a:cubicBezTo>
                    <a:pt x="-3034" y="-2053"/>
                    <a:pt x="48295" y="48218"/>
                    <a:pt x="54116" y="76264"/>
                  </a:cubicBezTo>
                  <a:cubicBezTo>
                    <a:pt x="59937" y="104310"/>
                    <a:pt x="31891" y="166222"/>
                    <a:pt x="35066" y="168339"/>
                  </a:cubicBezTo>
                  <a:cubicBezTo>
                    <a:pt x="38241" y="170456"/>
                    <a:pt x="75812" y="114364"/>
                    <a:pt x="73166" y="88964"/>
                  </a:cubicBezTo>
                  <a:cubicBezTo>
                    <a:pt x="70520" y="63564"/>
                    <a:pt x="3316" y="2181"/>
                    <a:pt x="141" y="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1" name="フリーフォーム 1360">
              <a:extLst>
                <a:ext uri="{FF2B5EF4-FFF2-40B4-BE49-F238E27FC236}">
                  <a16:creationId xmlns:a16="http://schemas.microsoft.com/office/drawing/2014/main" id="{895FB246-935E-3EB7-2F18-CF49630B53E9}"/>
                </a:ext>
              </a:extLst>
            </p:cNvPr>
            <p:cNvSpPr/>
            <p:nvPr/>
          </p:nvSpPr>
          <p:spPr>
            <a:xfrm>
              <a:off x="8054970" y="6562425"/>
              <a:ext cx="184157" cy="67051"/>
            </a:xfrm>
            <a:custGeom>
              <a:avLst/>
              <a:gdLst>
                <a:gd name="connsiteX0" fmla="*/ 5 w 184157"/>
                <a:gd name="connsiteY0" fmla="*/ 300 h 67051"/>
                <a:gd name="connsiteX1" fmla="*/ 66680 w 184157"/>
                <a:gd name="connsiteY1" fmla="*/ 41575 h 67051"/>
                <a:gd name="connsiteX2" fmla="*/ 184155 w 184157"/>
                <a:gd name="connsiteY2" fmla="*/ 22525 h 67051"/>
                <a:gd name="connsiteX3" fmla="*/ 69855 w 184157"/>
                <a:gd name="connsiteY3" fmla="*/ 66975 h 67051"/>
                <a:gd name="connsiteX4" fmla="*/ 5 w 184157"/>
                <a:gd name="connsiteY4" fmla="*/ 300 h 67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157" h="67051">
                  <a:moveTo>
                    <a:pt x="5" y="300"/>
                  </a:moveTo>
                  <a:cubicBezTo>
                    <a:pt x="-524" y="-3933"/>
                    <a:pt x="35988" y="37871"/>
                    <a:pt x="66680" y="41575"/>
                  </a:cubicBezTo>
                  <a:cubicBezTo>
                    <a:pt x="97372" y="45279"/>
                    <a:pt x="183626" y="18292"/>
                    <a:pt x="184155" y="22525"/>
                  </a:cubicBezTo>
                  <a:cubicBezTo>
                    <a:pt x="184684" y="26758"/>
                    <a:pt x="95784" y="69092"/>
                    <a:pt x="69855" y="66975"/>
                  </a:cubicBezTo>
                  <a:cubicBezTo>
                    <a:pt x="43926" y="64858"/>
                    <a:pt x="534" y="4533"/>
                    <a:pt x="5" y="3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2" name="フリーフォーム 1361">
              <a:extLst>
                <a:ext uri="{FF2B5EF4-FFF2-40B4-BE49-F238E27FC236}">
                  <a16:creationId xmlns:a16="http://schemas.microsoft.com/office/drawing/2014/main" id="{81B65AF8-5023-ECE4-7C32-72DB05EEFEB4}"/>
                </a:ext>
              </a:extLst>
            </p:cNvPr>
            <p:cNvSpPr/>
            <p:nvPr/>
          </p:nvSpPr>
          <p:spPr>
            <a:xfrm>
              <a:off x="8086677" y="6540321"/>
              <a:ext cx="162000" cy="41639"/>
            </a:xfrm>
            <a:custGeom>
              <a:avLst/>
              <a:gdLst>
                <a:gd name="connsiteX0" fmla="*/ 48 w 162000"/>
                <a:gd name="connsiteY0" fmla="*/ 3354 h 41639"/>
                <a:gd name="connsiteX1" fmla="*/ 63548 w 162000"/>
                <a:gd name="connsiteY1" fmla="*/ 25579 h 41639"/>
                <a:gd name="connsiteX2" fmla="*/ 161973 w 162000"/>
                <a:gd name="connsiteY2" fmla="*/ 179 h 41639"/>
                <a:gd name="connsiteX3" fmla="*/ 73073 w 162000"/>
                <a:gd name="connsiteY3" fmla="*/ 41454 h 41639"/>
                <a:gd name="connsiteX4" fmla="*/ 48 w 162000"/>
                <a:gd name="connsiteY4" fmla="*/ 3354 h 41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000" h="41639">
                  <a:moveTo>
                    <a:pt x="48" y="3354"/>
                  </a:moveTo>
                  <a:cubicBezTo>
                    <a:pt x="-1540" y="708"/>
                    <a:pt x="36561" y="26108"/>
                    <a:pt x="63548" y="25579"/>
                  </a:cubicBezTo>
                  <a:cubicBezTo>
                    <a:pt x="90535" y="25050"/>
                    <a:pt x="160386" y="-2467"/>
                    <a:pt x="161973" y="179"/>
                  </a:cubicBezTo>
                  <a:cubicBezTo>
                    <a:pt x="163561" y="2825"/>
                    <a:pt x="94769" y="38279"/>
                    <a:pt x="73073" y="41454"/>
                  </a:cubicBezTo>
                  <a:cubicBezTo>
                    <a:pt x="51377" y="44629"/>
                    <a:pt x="1636" y="6000"/>
                    <a:pt x="48" y="33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3" name="フリーフォーム 1362">
              <a:extLst>
                <a:ext uri="{FF2B5EF4-FFF2-40B4-BE49-F238E27FC236}">
                  <a16:creationId xmlns:a16="http://schemas.microsoft.com/office/drawing/2014/main" id="{B1581BBC-45C1-1C8F-CB68-5E82619BF64E}"/>
                </a:ext>
              </a:extLst>
            </p:cNvPr>
            <p:cNvSpPr/>
            <p:nvPr/>
          </p:nvSpPr>
          <p:spPr>
            <a:xfrm>
              <a:off x="8150047" y="6400707"/>
              <a:ext cx="35251" cy="143008"/>
            </a:xfrm>
            <a:custGeom>
              <a:avLst/>
              <a:gdLst>
                <a:gd name="connsiteX0" fmla="*/ 3353 w 35251"/>
                <a:gd name="connsiteY0" fmla="*/ 93 h 143008"/>
                <a:gd name="connsiteX1" fmla="*/ 19228 w 35251"/>
                <a:gd name="connsiteY1" fmla="*/ 66768 h 143008"/>
                <a:gd name="connsiteX2" fmla="*/ 3353 w 35251"/>
                <a:gd name="connsiteY2" fmla="*/ 88993 h 143008"/>
                <a:gd name="connsiteX3" fmla="*/ 35103 w 35251"/>
                <a:gd name="connsiteY3" fmla="*/ 142968 h 143008"/>
                <a:gd name="connsiteX4" fmla="*/ 16053 w 35251"/>
                <a:gd name="connsiteY4" fmla="*/ 98518 h 143008"/>
                <a:gd name="connsiteX5" fmla="*/ 178 w 35251"/>
                <a:gd name="connsiteY5" fmla="*/ 82643 h 143008"/>
                <a:gd name="connsiteX6" fmla="*/ 3353 w 35251"/>
                <a:gd name="connsiteY6" fmla="*/ 93 h 143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251" h="143008">
                  <a:moveTo>
                    <a:pt x="3353" y="93"/>
                  </a:moveTo>
                  <a:cubicBezTo>
                    <a:pt x="6528" y="-2553"/>
                    <a:pt x="19228" y="51951"/>
                    <a:pt x="19228" y="66768"/>
                  </a:cubicBezTo>
                  <a:cubicBezTo>
                    <a:pt x="19228" y="81585"/>
                    <a:pt x="707" y="76293"/>
                    <a:pt x="3353" y="88993"/>
                  </a:cubicBezTo>
                  <a:cubicBezTo>
                    <a:pt x="5999" y="101693"/>
                    <a:pt x="32986" y="141380"/>
                    <a:pt x="35103" y="142968"/>
                  </a:cubicBezTo>
                  <a:cubicBezTo>
                    <a:pt x="37220" y="144556"/>
                    <a:pt x="16053" y="98518"/>
                    <a:pt x="16053" y="98518"/>
                  </a:cubicBezTo>
                  <a:cubicBezTo>
                    <a:pt x="10232" y="88464"/>
                    <a:pt x="707" y="93226"/>
                    <a:pt x="178" y="82643"/>
                  </a:cubicBezTo>
                  <a:cubicBezTo>
                    <a:pt x="-351" y="72060"/>
                    <a:pt x="178" y="2739"/>
                    <a:pt x="3353" y="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4" name="フリーフォーム 1363">
              <a:extLst>
                <a:ext uri="{FF2B5EF4-FFF2-40B4-BE49-F238E27FC236}">
                  <a16:creationId xmlns:a16="http://schemas.microsoft.com/office/drawing/2014/main" id="{FB2E7A6B-2185-FBFE-F6F6-6DC156EB1A42}"/>
                </a:ext>
              </a:extLst>
            </p:cNvPr>
            <p:cNvSpPr/>
            <p:nvPr/>
          </p:nvSpPr>
          <p:spPr>
            <a:xfrm>
              <a:off x="8266686" y="6267438"/>
              <a:ext cx="64689" cy="136572"/>
            </a:xfrm>
            <a:custGeom>
              <a:avLst/>
              <a:gdLst>
                <a:gd name="connsiteX0" fmla="*/ 64514 w 64689"/>
                <a:gd name="connsiteY0" fmla="*/ 12 h 136572"/>
                <a:gd name="connsiteX1" fmla="*/ 20064 w 64689"/>
                <a:gd name="connsiteY1" fmla="*/ 92087 h 136572"/>
                <a:gd name="connsiteX2" fmla="*/ 23239 w 64689"/>
                <a:gd name="connsiteY2" fmla="*/ 136537 h 136572"/>
                <a:gd name="connsiteX3" fmla="*/ 1014 w 64689"/>
                <a:gd name="connsiteY3" fmla="*/ 85737 h 136572"/>
                <a:gd name="connsiteX4" fmla="*/ 64514 w 64689"/>
                <a:gd name="connsiteY4" fmla="*/ 12 h 136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689" h="136572">
                  <a:moveTo>
                    <a:pt x="64514" y="12"/>
                  </a:moveTo>
                  <a:cubicBezTo>
                    <a:pt x="67689" y="1070"/>
                    <a:pt x="26943" y="69333"/>
                    <a:pt x="20064" y="92087"/>
                  </a:cubicBezTo>
                  <a:cubicBezTo>
                    <a:pt x="13185" y="114841"/>
                    <a:pt x="26414" y="137595"/>
                    <a:pt x="23239" y="136537"/>
                  </a:cubicBezTo>
                  <a:cubicBezTo>
                    <a:pt x="20064" y="135479"/>
                    <a:pt x="-5336" y="103729"/>
                    <a:pt x="1014" y="85737"/>
                  </a:cubicBezTo>
                  <a:cubicBezTo>
                    <a:pt x="7364" y="67745"/>
                    <a:pt x="61339" y="-1046"/>
                    <a:pt x="64514" y="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5" name="フリーフォーム 1364">
              <a:extLst>
                <a:ext uri="{FF2B5EF4-FFF2-40B4-BE49-F238E27FC236}">
                  <a16:creationId xmlns:a16="http://schemas.microsoft.com/office/drawing/2014/main" id="{A64ECB0B-1592-A537-5CD4-B15A582F170C}"/>
                </a:ext>
              </a:extLst>
            </p:cNvPr>
            <p:cNvSpPr/>
            <p:nvPr/>
          </p:nvSpPr>
          <p:spPr>
            <a:xfrm>
              <a:off x="8356477" y="6219610"/>
              <a:ext cx="144507" cy="205897"/>
            </a:xfrm>
            <a:custGeom>
              <a:avLst/>
              <a:gdLst>
                <a:gd name="connsiteX0" fmla="*/ 57273 w 144507"/>
                <a:gd name="connsiteY0" fmla="*/ 215 h 205897"/>
                <a:gd name="connsiteX1" fmla="*/ 136648 w 144507"/>
                <a:gd name="connsiteY1" fmla="*/ 63715 h 205897"/>
                <a:gd name="connsiteX2" fmla="*/ 139823 w 144507"/>
                <a:gd name="connsiteY2" fmla="*/ 133565 h 205897"/>
                <a:gd name="connsiteX3" fmla="*/ 120773 w 144507"/>
                <a:gd name="connsiteY3" fmla="*/ 184365 h 205897"/>
                <a:gd name="connsiteX4" fmla="*/ 123 w 144507"/>
                <a:gd name="connsiteY4" fmla="*/ 200240 h 205897"/>
                <a:gd name="connsiteX5" fmla="*/ 98548 w 144507"/>
                <a:gd name="connsiteY5" fmla="*/ 203415 h 205897"/>
                <a:gd name="connsiteX6" fmla="*/ 127123 w 144507"/>
                <a:gd name="connsiteY6" fmla="*/ 165315 h 205897"/>
                <a:gd name="connsiteX7" fmla="*/ 130298 w 144507"/>
                <a:gd name="connsiteY7" fmla="*/ 85940 h 205897"/>
                <a:gd name="connsiteX8" fmla="*/ 57273 w 144507"/>
                <a:gd name="connsiteY8" fmla="*/ 215 h 20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507" h="205897">
                  <a:moveTo>
                    <a:pt x="57273" y="215"/>
                  </a:moveTo>
                  <a:cubicBezTo>
                    <a:pt x="58331" y="-3489"/>
                    <a:pt x="122890" y="41490"/>
                    <a:pt x="136648" y="63715"/>
                  </a:cubicBezTo>
                  <a:cubicBezTo>
                    <a:pt x="150406" y="85940"/>
                    <a:pt x="142469" y="113457"/>
                    <a:pt x="139823" y="133565"/>
                  </a:cubicBezTo>
                  <a:cubicBezTo>
                    <a:pt x="137177" y="153673"/>
                    <a:pt x="144056" y="173253"/>
                    <a:pt x="120773" y="184365"/>
                  </a:cubicBezTo>
                  <a:cubicBezTo>
                    <a:pt x="97490" y="195477"/>
                    <a:pt x="3827" y="197065"/>
                    <a:pt x="123" y="200240"/>
                  </a:cubicBezTo>
                  <a:cubicBezTo>
                    <a:pt x="-3581" y="203415"/>
                    <a:pt x="77381" y="209236"/>
                    <a:pt x="98548" y="203415"/>
                  </a:cubicBezTo>
                  <a:cubicBezTo>
                    <a:pt x="119715" y="197594"/>
                    <a:pt x="121831" y="184894"/>
                    <a:pt x="127123" y="165315"/>
                  </a:cubicBezTo>
                  <a:cubicBezTo>
                    <a:pt x="132415" y="145736"/>
                    <a:pt x="137177" y="111340"/>
                    <a:pt x="130298" y="85940"/>
                  </a:cubicBezTo>
                  <a:cubicBezTo>
                    <a:pt x="123419" y="60540"/>
                    <a:pt x="56215" y="3919"/>
                    <a:pt x="57273" y="2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6" name="フリーフォーム 1365">
              <a:extLst>
                <a:ext uri="{FF2B5EF4-FFF2-40B4-BE49-F238E27FC236}">
                  <a16:creationId xmlns:a16="http://schemas.microsoft.com/office/drawing/2014/main" id="{98EAD45F-6786-664C-FDB6-8AC3DCD08637}"/>
                </a:ext>
              </a:extLst>
            </p:cNvPr>
            <p:cNvSpPr/>
            <p:nvPr/>
          </p:nvSpPr>
          <p:spPr>
            <a:xfrm>
              <a:off x="8493121" y="6206797"/>
              <a:ext cx="50306" cy="242945"/>
            </a:xfrm>
            <a:custGeom>
              <a:avLst/>
              <a:gdLst>
                <a:gd name="connsiteX0" fmla="*/ 4 w 50306"/>
                <a:gd name="connsiteY0" fmla="*/ 328 h 242945"/>
                <a:gd name="connsiteX1" fmla="*/ 47629 w 50306"/>
                <a:gd name="connsiteY1" fmla="*/ 98753 h 242945"/>
                <a:gd name="connsiteX2" fmla="*/ 41279 w 50306"/>
                <a:gd name="connsiteY2" fmla="*/ 187653 h 242945"/>
                <a:gd name="connsiteX3" fmla="*/ 15879 w 50306"/>
                <a:gd name="connsiteY3" fmla="*/ 241628 h 242945"/>
                <a:gd name="connsiteX4" fmla="*/ 44454 w 50306"/>
                <a:gd name="connsiteY4" fmla="*/ 133678 h 242945"/>
                <a:gd name="connsiteX5" fmla="*/ 4 w 50306"/>
                <a:gd name="connsiteY5" fmla="*/ 328 h 242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306" h="242945">
                  <a:moveTo>
                    <a:pt x="4" y="328"/>
                  </a:moveTo>
                  <a:cubicBezTo>
                    <a:pt x="533" y="-5493"/>
                    <a:pt x="40750" y="67532"/>
                    <a:pt x="47629" y="98753"/>
                  </a:cubicBezTo>
                  <a:cubicBezTo>
                    <a:pt x="54508" y="129974"/>
                    <a:pt x="46571" y="163840"/>
                    <a:pt x="41279" y="187653"/>
                  </a:cubicBezTo>
                  <a:cubicBezTo>
                    <a:pt x="35987" y="211466"/>
                    <a:pt x="15350" y="250624"/>
                    <a:pt x="15879" y="241628"/>
                  </a:cubicBezTo>
                  <a:cubicBezTo>
                    <a:pt x="16408" y="232632"/>
                    <a:pt x="44983" y="168603"/>
                    <a:pt x="44454" y="133678"/>
                  </a:cubicBezTo>
                  <a:cubicBezTo>
                    <a:pt x="43925" y="98753"/>
                    <a:pt x="-525" y="6149"/>
                    <a:pt x="4" y="3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7" name="フリーフォーム 1366">
              <a:extLst>
                <a:ext uri="{FF2B5EF4-FFF2-40B4-BE49-F238E27FC236}">
                  <a16:creationId xmlns:a16="http://schemas.microsoft.com/office/drawing/2014/main" id="{15B56C9A-6760-0BC1-080B-F884C455B189}"/>
                </a:ext>
              </a:extLst>
            </p:cNvPr>
            <p:cNvSpPr/>
            <p:nvPr/>
          </p:nvSpPr>
          <p:spPr>
            <a:xfrm>
              <a:off x="8296170" y="6457239"/>
              <a:ext cx="187440" cy="64035"/>
            </a:xfrm>
            <a:custGeom>
              <a:avLst/>
              <a:gdLst>
                <a:gd name="connsiteX0" fmla="*/ 105 w 187440"/>
                <a:gd name="connsiteY0" fmla="*/ 711 h 64035"/>
                <a:gd name="connsiteX1" fmla="*/ 76305 w 187440"/>
                <a:gd name="connsiteY1" fmla="*/ 22936 h 64035"/>
                <a:gd name="connsiteX2" fmla="*/ 187430 w 187440"/>
                <a:gd name="connsiteY2" fmla="*/ 10236 h 64035"/>
                <a:gd name="connsiteX3" fmla="*/ 69955 w 187440"/>
                <a:gd name="connsiteY3" fmla="*/ 61036 h 64035"/>
                <a:gd name="connsiteX4" fmla="*/ 92180 w 187440"/>
                <a:gd name="connsiteY4" fmla="*/ 54686 h 64035"/>
                <a:gd name="connsiteX5" fmla="*/ 105 w 187440"/>
                <a:gd name="connsiteY5" fmla="*/ 711 h 64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440" h="64035">
                  <a:moveTo>
                    <a:pt x="105" y="711"/>
                  </a:moveTo>
                  <a:cubicBezTo>
                    <a:pt x="-2541" y="-4581"/>
                    <a:pt x="45084" y="21349"/>
                    <a:pt x="76305" y="22936"/>
                  </a:cubicBezTo>
                  <a:cubicBezTo>
                    <a:pt x="107526" y="24523"/>
                    <a:pt x="188488" y="3886"/>
                    <a:pt x="187430" y="10236"/>
                  </a:cubicBezTo>
                  <a:cubicBezTo>
                    <a:pt x="186372" y="16586"/>
                    <a:pt x="85830" y="53628"/>
                    <a:pt x="69955" y="61036"/>
                  </a:cubicBezTo>
                  <a:cubicBezTo>
                    <a:pt x="54080" y="68444"/>
                    <a:pt x="96942" y="60507"/>
                    <a:pt x="92180" y="54686"/>
                  </a:cubicBezTo>
                  <a:cubicBezTo>
                    <a:pt x="87418" y="48865"/>
                    <a:pt x="2751" y="6003"/>
                    <a:pt x="105" y="7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8" name="フリーフォーム 1367">
              <a:extLst>
                <a:ext uri="{FF2B5EF4-FFF2-40B4-BE49-F238E27FC236}">
                  <a16:creationId xmlns:a16="http://schemas.microsoft.com/office/drawing/2014/main" id="{08020D3C-903D-C547-FFE4-3E30A28C8747}"/>
                </a:ext>
              </a:extLst>
            </p:cNvPr>
            <p:cNvSpPr/>
            <p:nvPr/>
          </p:nvSpPr>
          <p:spPr>
            <a:xfrm>
              <a:off x="8372475" y="6273690"/>
              <a:ext cx="34995" cy="105192"/>
            </a:xfrm>
            <a:custGeom>
              <a:avLst/>
              <a:gdLst>
                <a:gd name="connsiteX0" fmla="*/ 34925 w 34995"/>
                <a:gd name="connsiteY0" fmla="*/ 110 h 105192"/>
                <a:gd name="connsiteX1" fmla="*/ 9525 w 34995"/>
                <a:gd name="connsiteY1" fmla="*/ 60435 h 105192"/>
                <a:gd name="connsiteX2" fmla="*/ 28575 w 34995"/>
                <a:gd name="connsiteY2" fmla="*/ 104885 h 105192"/>
                <a:gd name="connsiteX3" fmla="*/ 0 w 34995"/>
                <a:gd name="connsiteY3" fmla="*/ 76310 h 105192"/>
                <a:gd name="connsiteX4" fmla="*/ 34925 w 34995"/>
                <a:gd name="connsiteY4" fmla="*/ 110 h 105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995" h="105192">
                  <a:moveTo>
                    <a:pt x="34925" y="110"/>
                  </a:moveTo>
                  <a:cubicBezTo>
                    <a:pt x="36513" y="-2536"/>
                    <a:pt x="10583" y="42973"/>
                    <a:pt x="9525" y="60435"/>
                  </a:cubicBezTo>
                  <a:cubicBezTo>
                    <a:pt x="8467" y="77897"/>
                    <a:pt x="30162" y="102239"/>
                    <a:pt x="28575" y="104885"/>
                  </a:cubicBezTo>
                  <a:cubicBezTo>
                    <a:pt x="26987" y="107531"/>
                    <a:pt x="0" y="92714"/>
                    <a:pt x="0" y="76310"/>
                  </a:cubicBezTo>
                  <a:cubicBezTo>
                    <a:pt x="0" y="59906"/>
                    <a:pt x="33337" y="2756"/>
                    <a:pt x="34925" y="1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9" name="フリーフォーム 1368">
              <a:extLst>
                <a:ext uri="{FF2B5EF4-FFF2-40B4-BE49-F238E27FC236}">
                  <a16:creationId xmlns:a16="http://schemas.microsoft.com/office/drawing/2014/main" id="{FD18EBBB-FFDC-3BC8-3768-D3A135FB47BD}"/>
                </a:ext>
              </a:extLst>
            </p:cNvPr>
            <p:cNvSpPr/>
            <p:nvPr/>
          </p:nvSpPr>
          <p:spPr>
            <a:xfrm>
              <a:off x="8526040" y="6083119"/>
              <a:ext cx="103612" cy="209965"/>
            </a:xfrm>
            <a:custGeom>
              <a:avLst/>
              <a:gdLst>
                <a:gd name="connsiteX0" fmla="*/ 103610 w 103612"/>
                <a:gd name="connsiteY0" fmla="*/ 181 h 209965"/>
                <a:gd name="connsiteX1" fmla="*/ 8360 w 103612"/>
                <a:gd name="connsiteY1" fmla="*/ 101781 h 209965"/>
                <a:gd name="connsiteX2" fmla="*/ 5185 w 103612"/>
                <a:gd name="connsiteY2" fmla="*/ 209731 h 209965"/>
                <a:gd name="connsiteX3" fmla="*/ 11535 w 103612"/>
                <a:gd name="connsiteY3" fmla="*/ 127181 h 209965"/>
                <a:gd name="connsiteX4" fmla="*/ 103610 w 103612"/>
                <a:gd name="connsiteY4" fmla="*/ 181 h 20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612" h="209965">
                  <a:moveTo>
                    <a:pt x="103610" y="181"/>
                  </a:moveTo>
                  <a:cubicBezTo>
                    <a:pt x="103081" y="-4052"/>
                    <a:pt x="24764" y="66856"/>
                    <a:pt x="8360" y="101781"/>
                  </a:cubicBezTo>
                  <a:cubicBezTo>
                    <a:pt x="-8044" y="136706"/>
                    <a:pt x="4656" y="205498"/>
                    <a:pt x="5185" y="209731"/>
                  </a:cubicBezTo>
                  <a:cubicBezTo>
                    <a:pt x="5714" y="213964"/>
                    <a:pt x="-1694" y="159989"/>
                    <a:pt x="11535" y="127181"/>
                  </a:cubicBezTo>
                  <a:cubicBezTo>
                    <a:pt x="24764" y="94373"/>
                    <a:pt x="104139" y="4414"/>
                    <a:pt x="103610" y="1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0" name="フリーフォーム 1369">
              <a:extLst>
                <a:ext uri="{FF2B5EF4-FFF2-40B4-BE49-F238E27FC236}">
                  <a16:creationId xmlns:a16="http://schemas.microsoft.com/office/drawing/2014/main" id="{586B32CD-937A-71A3-47E0-3C95C394A962}"/>
                </a:ext>
              </a:extLst>
            </p:cNvPr>
            <p:cNvSpPr/>
            <p:nvPr/>
          </p:nvSpPr>
          <p:spPr>
            <a:xfrm>
              <a:off x="8680416" y="6064206"/>
              <a:ext cx="140984" cy="187369"/>
            </a:xfrm>
            <a:custGeom>
              <a:avLst/>
              <a:gdLst>
                <a:gd name="connsiteX0" fmla="*/ 34 w 140984"/>
                <a:gd name="connsiteY0" fmla="*/ 44 h 187369"/>
                <a:gd name="connsiteX1" fmla="*/ 114334 w 140984"/>
                <a:gd name="connsiteY1" fmla="*/ 60369 h 187369"/>
                <a:gd name="connsiteX2" fmla="*/ 127034 w 140984"/>
                <a:gd name="connsiteY2" fmla="*/ 82594 h 187369"/>
                <a:gd name="connsiteX3" fmla="*/ 66709 w 140984"/>
                <a:gd name="connsiteY3" fmla="*/ 187369 h 187369"/>
                <a:gd name="connsiteX4" fmla="*/ 133384 w 140984"/>
                <a:gd name="connsiteY4" fmla="*/ 82594 h 187369"/>
                <a:gd name="connsiteX5" fmla="*/ 127034 w 140984"/>
                <a:gd name="connsiteY5" fmla="*/ 50844 h 187369"/>
                <a:gd name="connsiteX6" fmla="*/ 34 w 140984"/>
                <a:gd name="connsiteY6" fmla="*/ 44 h 187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984" h="187369">
                  <a:moveTo>
                    <a:pt x="34" y="44"/>
                  </a:moveTo>
                  <a:cubicBezTo>
                    <a:pt x="-2083" y="1632"/>
                    <a:pt x="93167" y="46611"/>
                    <a:pt x="114334" y="60369"/>
                  </a:cubicBezTo>
                  <a:cubicBezTo>
                    <a:pt x="135501" y="74127"/>
                    <a:pt x="134972" y="61427"/>
                    <a:pt x="127034" y="82594"/>
                  </a:cubicBezTo>
                  <a:cubicBezTo>
                    <a:pt x="119097" y="103761"/>
                    <a:pt x="65651" y="187369"/>
                    <a:pt x="66709" y="187369"/>
                  </a:cubicBezTo>
                  <a:cubicBezTo>
                    <a:pt x="67767" y="187369"/>
                    <a:pt x="123330" y="105348"/>
                    <a:pt x="133384" y="82594"/>
                  </a:cubicBezTo>
                  <a:cubicBezTo>
                    <a:pt x="143438" y="59840"/>
                    <a:pt x="145555" y="61957"/>
                    <a:pt x="127034" y="50844"/>
                  </a:cubicBezTo>
                  <a:cubicBezTo>
                    <a:pt x="108513" y="39732"/>
                    <a:pt x="2151" y="-1544"/>
                    <a:pt x="34" y="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1" name="フリーフォーム 1370">
              <a:extLst>
                <a:ext uri="{FF2B5EF4-FFF2-40B4-BE49-F238E27FC236}">
                  <a16:creationId xmlns:a16="http://schemas.microsoft.com/office/drawing/2014/main" id="{79E6DB83-EFB1-F545-D2C0-ECCEEE5CB485}"/>
                </a:ext>
              </a:extLst>
            </p:cNvPr>
            <p:cNvSpPr/>
            <p:nvPr/>
          </p:nvSpPr>
          <p:spPr>
            <a:xfrm>
              <a:off x="8639041" y="6102311"/>
              <a:ext cx="115064" cy="165177"/>
            </a:xfrm>
            <a:custGeom>
              <a:avLst/>
              <a:gdLst>
                <a:gd name="connsiteX0" fmla="*/ 25534 w 115064"/>
                <a:gd name="connsiteY0" fmla="*/ 39 h 165177"/>
                <a:gd name="connsiteX1" fmla="*/ 92209 w 115064"/>
                <a:gd name="connsiteY1" fmla="*/ 34964 h 165177"/>
                <a:gd name="connsiteX2" fmla="*/ 85859 w 115064"/>
                <a:gd name="connsiteY2" fmla="*/ 60364 h 165177"/>
                <a:gd name="connsiteX3" fmla="*/ 134 w 115064"/>
                <a:gd name="connsiteY3" fmla="*/ 165139 h 165177"/>
                <a:gd name="connsiteX4" fmla="*/ 108084 w 115064"/>
                <a:gd name="connsiteY4" fmla="*/ 47664 h 165177"/>
                <a:gd name="connsiteX5" fmla="*/ 98559 w 115064"/>
                <a:gd name="connsiteY5" fmla="*/ 28614 h 165177"/>
                <a:gd name="connsiteX6" fmla="*/ 25534 w 115064"/>
                <a:gd name="connsiteY6" fmla="*/ 39 h 165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064" h="165177">
                  <a:moveTo>
                    <a:pt x="25534" y="39"/>
                  </a:moveTo>
                  <a:cubicBezTo>
                    <a:pt x="24476" y="1097"/>
                    <a:pt x="82155" y="24910"/>
                    <a:pt x="92209" y="34964"/>
                  </a:cubicBezTo>
                  <a:cubicBezTo>
                    <a:pt x="102263" y="45018"/>
                    <a:pt x="101205" y="38668"/>
                    <a:pt x="85859" y="60364"/>
                  </a:cubicBezTo>
                  <a:cubicBezTo>
                    <a:pt x="70513" y="82060"/>
                    <a:pt x="-3570" y="167256"/>
                    <a:pt x="134" y="165139"/>
                  </a:cubicBezTo>
                  <a:cubicBezTo>
                    <a:pt x="3838" y="163022"/>
                    <a:pt x="108084" y="47664"/>
                    <a:pt x="108084" y="47664"/>
                  </a:cubicBezTo>
                  <a:cubicBezTo>
                    <a:pt x="124488" y="24910"/>
                    <a:pt x="108084" y="37610"/>
                    <a:pt x="98559" y="28614"/>
                  </a:cubicBezTo>
                  <a:cubicBezTo>
                    <a:pt x="89034" y="19618"/>
                    <a:pt x="26592" y="-1019"/>
                    <a:pt x="25534" y="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2" name="フリーフォーム 1371">
              <a:extLst>
                <a:ext uri="{FF2B5EF4-FFF2-40B4-BE49-F238E27FC236}">
                  <a16:creationId xmlns:a16="http://schemas.microsoft.com/office/drawing/2014/main" id="{F2445545-FE22-A735-E5F2-21DD80BEA184}"/>
                </a:ext>
              </a:extLst>
            </p:cNvPr>
            <p:cNvSpPr/>
            <p:nvPr/>
          </p:nvSpPr>
          <p:spPr>
            <a:xfrm>
              <a:off x="8553448" y="6216505"/>
              <a:ext cx="212730" cy="79601"/>
            </a:xfrm>
            <a:custGeom>
              <a:avLst/>
              <a:gdLst>
                <a:gd name="connsiteX0" fmla="*/ 2 w 212730"/>
                <a:gd name="connsiteY0" fmla="*/ 63645 h 79601"/>
                <a:gd name="connsiteX1" fmla="*/ 111127 w 212730"/>
                <a:gd name="connsiteY1" fmla="*/ 57295 h 79601"/>
                <a:gd name="connsiteX2" fmla="*/ 212727 w 212730"/>
                <a:gd name="connsiteY2" fmla="*/ 145 h 79601"/>
                <a:gd name="connsiteX3" fmla="*/ 114302 w 212730"/>
                <a:gd name="connsiteY3" fmla="*/ 76345 h 79601"/>
                <a:gd name="connsiteX4" fmla="*/ 2 w 212730"/>
                <a:gd name="connsiteY4" fmla="*/ 63645 h 79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730" h="79601">
                  <a:moveTo>
                    <a:pt x="2" y="63645"/>
                  </a:moveTo>
                  <a:cubicBezTo>
                    <a:pt x="-527" y="60470"/>
                    <a:pt x="75673" y="67878"/>
                    <a:pt x="111127" y="57295"/>
                  </a:cubicBezTo>
                  <a:cubicBezTo>
                    <a:pt x="146581" y="46712"/>
                    <a:pt x="212198" y="-3030"/>
                    <a:pt x="212727" y="145"/>
                  </a:cubicBezTo>
                  <a:cubicBezTo>
                    <a:pt x="213256" y="3320"/>
                    <a:pt x="146052" y="65233"/>
                    <a:pt x="114302" y="76345"/>
                  </a:cubicBezTo>
                  <a:cubicBezTo>
                    <a:pt x="82552" y="87457"/>
                    <a:pt x="531" y="66820"/>
                    <a:pt x="2" y="636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3" name="フリーフォーム 1372">
              <a:extLst>
                <a:ext uri="{FF2B5EF4-FFF2-40B4-BE49-F238E27FC236}">
                  <a16:creationId xmlns:a16="http://schemas.microsoft.com/office/drawing/2014/main" id="{576E0EEB-1B7F-21AF-37DA-059149C537C6}"/>
                </a:ext>
              </a:extLst>
            </p:cNvPr>
            <p:cNvSpPr/>
            <p:nvPr/>
          </p:nvSpPr>
          <p:spPr>
            <a:xfrm>
              <a:off x="8534236" y="6257800"/>
              <a:ext cx="216142" cy="84632"/>
            </a:xfrm>
            <a:custGeom>
              <a:avLst/>
              <a:gdLst>
                <a:gd name="connsiteX0" fmla="*/ 164 w 216142"/>
                <a:gd name="connsiteY0" fmla="*/ 50925 h 84632"/>
                <a:gd name="connsiteX1" fmla="*/ 76364 w 216142"/>
                <a:gd name="connsiteY1" fmla="*/ 63625 h 84632"/>
                <a:gd name="connsiteX2" fmla="*/ 216064 w 216142"/>
                <a:gd name="connsiteY2" fmla="*/ 125 h 84632"/>
                <a:gd name="connsiteX3" fmla="*/ 95414 w 216142"/>
                <a:gd name="connsiteY3" fmla="*/ 82675 h 84632"/>
                <a:gd name="connsiteX4" fmla="*/ 164 w 216142"/>
                <a:gd name="connsiteY4" fmla="*/ 50925 h 8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142" h="84632">
                  <a:moveTo>
                    <a:pt x="164" y="50925"/>
                  </a:moveTo>
                  <a:cubicBezTo>
                    <a:pt x="-3011" y="47750"/>
                    <a:pt x="40381" y="72092"/>
                    <a:pt x="76364" y="63625"/>
                  </a:cubicBezTo>
                  <a:cubicBezTo>
                    <a:pt x="112347" y="55158"/>
                    <a:pt x="212889" y="-3050"/>
                    <a:pt x="216064" y="125"/>
                  </a:cubicBezTo>
                  <a:cubicBezTo>
                    <a:pt x="219239" y="3300"/>
                    <a:pt x="125047" y="71563"/>
                    <a:pt x="95414" y="82675"/>
                  </a:cubicBezTo>
                  <a:cubicBezTo>
                    <a:pt x="65781" y="93787"/>
                    <a:pt x="3339" y="54100"/>
                    <a:pt x="164" y="509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4" name="フリーフォーム 1373">
              <a:extLst>
                <a:ext uri="{FF2B5EF4-FFF2-40B4-BE49-F238E27FC236}">
                  <a16:creationId xmlns:a16="http://schemas.microsoft.com/office/drawing/2014/main" id="{1142E70A-09BA-0BFB-279B-36D8225B0155}"/>
                </a:ext>
              </a:extLst>
            </p:cNvPr>
            <p:cNvSpPr/>
            <p:nvPr/>
          </p:nvSpPr>
          <p:spPr>
            <a:xfrm>
              <a:off x="8550157" y="6118217"/>
              <a:ext cx="110041" cy="108537"/>
            </a:xfrm>
            <a:custGeom>
              <a:avLst/>
              <a:gdLst>
                <a:gd name="connsiteX0" fmla="*/ 108068 w 110041"/>
                <a:gd name="connsiteY0" fmla="*/ 8 h 108537"/>
                <a:gd name="connsiteX1" fmla="*/ 69968 w 110041"/>
                <a:gd name="connsiteY1" fmla="*/ 101608 h 108537"/>
                <a:gd name="connsiteX2" fmla="*/ 69968 w 110041"/>
                <a:gd name="connsiteY2" fmla="*/ 57158 h 108537"/>
                <a:gd name="connsiteX3" fmla="*/ 118 w 110041"/>
                <a:gd name="connsiteY3" fmla="*/ 107958 h 108537"/>
                <a:gd name="connsiteX4" fmla="*/ 108068 w 110041"/>
                <a:gd name="connsiteY4" fmla="*/ 8 h 10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041" h="108537">
                  <a:moveTo>
                    <a:pt x="108068" y="8"/>
                  </a:moveTo>
                  <a:cubicBezTo>
                    <a:pt x="119710" y="-1050"/>
                    <a:pt x="76318" y="92083"/>
                    <a:pt x="69968" y="101608"/>
                  </a:cubicBezTo>
                  <a:cubicBezTo>
                    <a:pt x="63618" y="111133"/>
                    <a:pt x="81610" y="56100"/>
                    <a:pt x="69968" y="57158"/>
                  </a:cubicBezTo>
                  <a:cubicBezTo>
                    <a:pt x="58326" y="58216"/>
                    <a:pt x="-3057" y="114837"/>
                    <a:pt x="118" y="107958"/>
                  </a:cubicBezTo>
                  <a:cubicBezTo>
                    <a:pt x="3293" y="101079"/>
                    <a:pt x="96426" y="1066"/>
                    <a:pt x="108068" y="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5" name="フリーフォーム 1374">
              <a:extLst>
                <a:ext uri="{FF2B5EF4-FFF2-40B4-BE49-F238E27FC236}">
                  <a16:creationId xmlns:a16="http://schemas.microsoft.com/office/drawing/2014/main" id="{AA8583DF-4348-32C6-2EFB-019FA9750C1B}"/>
                </a:ext>
              </a:extLst>
            </p:cNvPr>
            <p:cNvSpPr/>
            <p:nvPr/>
          </p:nvSpPr>
          <p:spPr>
            <a:xfrm>
              <a:off x="9415521" y="4302122"/>
              <a:ext cx="393639" cy="80431"/>
            </a:xfrm>
            <a:custGeom>
              <a:avLst/>
              <a:gdLst>
                <a:gd name="connsiteX0" fmla="*/ 392054 w 393639"/>
                <a:gd name="connsiteY0" fmla="*/ 63503 h 80431"/>
                <a:gd name="connsiteX1" fmla="*/ 242829 w 393639"/>
                <a:gd name="connsiteY1" fmla="*/ 73028 h 80431"/>
                <a:gd name="connsiteX2" fmla="*/ 1529 w 393639"/>
                <a:gd name="connsiteY2" fmla="*/ 3 h 80431"/>
                <a:gd name="connsiteX3" fmla="*/ 150754 w 393639"/>
                <a:gd name="connsiteY3" fmla="*/ 76203 h 80431"/>
                <a:gd name="connsiteX4" fmla="*/ 392054 w 393639"/>
                <a:gd name="connsiteY4" fmla="*/ 63503 h 80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639" h="80431">
                  <a:moveTo>
                    <a:pt x="392054" y="63503"/>
                  </a:moveTo>
                  <a:cubicBezTo>
                    <a:pt x="407400" y="62974"/>
                    <a:pt x="307916" y="83611"/>
                    <a:pt x="242829" y="73028"/>
                  </a:cubicBezTo>
                  <a:cubicBezTo>
                    <a:pt x="177742" y="62445"/>
                    <a:pt x="16875" y="-526"/>
                    <a:pt x="1529" y="3"/>
                  </a:cubicBezTo>
                  <a:cubicBezTo>
                    <a:pt x="-13817" y="532"/>
                    <a:pt x="89900" y="61916"/>
                    <a:pt x="150754" y="76203"/>
                  </a:cubicBezTo>
                  <a:cubicBezTo>
                    <a:pt x="211608" y="90490"/>
                    <a:pt x="376708" y="64032"/>
                    <a:pt x="392054" y="635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6" name="フリーフォーム 1375">
              <a:extLst>
                <a:ext uri="{FF2B5EF4-FFF2-40B4-BE49-F238E27FC236}">
                  <a16:creationId xmlns:a16="http://schemas.microsoft.com/office/drawing/2014/main" id="{A251F1EC-1741-792B-55BF-20157B1E217B}"/>
                </a:ext>
              </a:extLst>
            </p:cNvPr>
            <p:cNvSpPr/>
            <p:nvPr/>
          </p:nvSpPr>
          <p:spPr>
            <a:xfrm>
              <a:off x="9213687" y="4215336"/>
              <a:ext cx="312099" cy="230678"/>
            </a:xfrm>
            <a:custGeom>
              <a:avLst/>
              <a:gdLst>
                <a:gd name="connsiteX0" fmla="*/ 163 w 312099"/>
                <a:gd name="connsiteY0" fmla="*/ 1064 h 230678"/>
                <a:gd name="connsiteX1" fmla="*/ 171613 w 312099"/>
                <a:gd name="connsiteY1" fmla="*/ 99489 h 230678"/>
                <a:gd name="connsiteX2" fmla="*/ 311313 w 312099"/>
                <a:gd name="connsiteY2" fmla="*/ 229664 h 230678"/>
                <a:gd name="connsiteX3" fmla="*/ 228763 w 312099"/>
                <a:gd name="connsiteY3" fmla="*/ 162989 h 230678"/>
                <a:gd name="connsiteX4" fmla="*/ 238288 w 312099"/>
                <a:gd name="connsiteY4" fmla="*/ 220139 h 230678"/>
                <a:gd name="connsiteX5" fmla="*/ 203363 w 312099"/>
                <a:gd name="connsiteY5" fmla="*/ 162989 h 230678"/>
                <a:gd name="connsiteX6" fmla="*/ 163 w 312099"/>
                <a:gd name="connsiteY6" fmla="*/ 1064 h 23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099" h="230678">
                  <a:moveTo>
                    <a:pt x="163" y="1064"/>
                  </a:moveTo>
                  <a:cubicBezTo>
                    <a:pt x="-5129" y="-9519"/>
                    <a:pt x="119755" y="61389"/>
                    <a:pt x="171613" y="99489"/>
                  </a:cubicBezTo>
                  <a:cubicBezTo>
                    <a:pt x="223471" y="137589"/>
                    <a:pt x="301788" y="219081"/>
                    <a:pt x="311313" y="229664"/>
                  </a:cubicBezTo>
                  <a:cubicBezTo>
                    <a:pt x="320838" y="240247"/>
                    <a:pt x="240934" y="164576"/>
                    <a:pt x="228763" y="162989"/>
                  </a:cubicBezTo>
                  <a:cubicBezTo>
                    <a:pt x="216592" y="161402"/>
                    <a:pt x="242521" y="220139"/>
                    <a:pt x="238288" y="220139"/>
                  </a:cubicBezTo>
                  <a:cubicBezTo>
                    <a:pt x="234055" y="220139"/>
                    <a:pt x="237230" y="195268"/>
                    <a:pt x="203363" y="162989"/>
                  </a:cubicBezTo>
                  <a:cubicBezTo>
                    <a:pt x="169496" y="130710"/>
                    <a:pt x="5455" y="11647"/>
                    <a:pt x="163" y="10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7" name="フリーフォーム 1376">
              <a:extLst>
                <a:ext uri="{FF2B5EF4-FFF2-40B4-BE49-F238E27FC236}">
                  <a16:creationId xmlns:a16="http://schemas.microsoft.com/office/drawing/2014/main" id="{ACA9F6AC-5C33-B0FD-A62D-89D04BEFBB17}"/>
                </a:ext>
              </a:extLst>
            </p:cNvPr>
            <p:cNvSpPr/>
            <p:nvPr/>
          </p:nvSpPr>
          <p:spPr>
            <a:xfrm>
              <a:off x="9695433" y="4365580"/>
              <a:ext cx="86770" cy="406075"/>
            </a:xfrm>
            <a:custGeom>
              <a:avLst/>
              <a:gdLst>
                <a:gd name="connsiteX0" fmla="*/ 86742 w 86770"/>
                <a:gd name="connsiteY0" fmla="*/ 45 h 406075"/>
                <a:gd name="connsiteX1" fmla="*/ 10542 w 86770"/>
                <a:gd name="connsiteY1" fmla="*/ 123870 h 406075"/>
                <a:gd name="connsiteX2" fmla="*/ 10542 w 86770"/>
                <a:gd name="connsiteY2" fmla="*/ 79420 h 406075"/>
                <a:gd name="connsiteX3" fmla="*/ 39117 w 86770"/>
                <a:gd name="connsiteY3" fmla="*/ 174670 h 406075"/>
                <a:gd name="connsiteX4" fmla="*/ 20067 w 86770"/>
                <a:gd name="connsiteY4" fmla="*/ 292145 h 406075"/>
                <a:gd name="connsiteX5" fmla="*/ 51817 w 86770"/>
                <a:gd name="connsiteY5" fmla="*/ 403270 h 406075"/>
                <a:gd name="connsiteX6" fmla="*/ 32767 w 86770"/>
                <a:gd name="connsiteY6" fmla="*/ 365170 h 406075"/>
                <a:gd name="connsiteX7" fmla="*/ 4192 w 86770"/>
                <a:gd name="connsiteY7" fmla="*/ 282620 h 406075"/>
                <a:gd name="connsiteX8" fmla="*/ 13717 w 86770"/>
                <a:gd name="connsiteY8" fmla="*/ 295320 h 406075"/>
                <a:gd name="connsiteX9" fmla="*/ 26417 w 86770"/>
                <a:gd name="connsiteY9" fmla="*/ 152445 h 406075"/>
                <a:gd name="connsiteX10" fmla="*/ 1017 w 86770"/>
                <a:gd name="connsiteY10" fmla="*/ 139745 h 406075"/>
                <a:gd name="connsiteX11" fmla="*/ 86742 w 86770"/>
                <a:gd name="connsiteY11" fmla="*/ 45 h 40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6770" h="406075">
                  <a:moveTo>
                    <a:pt x="86742" y="45"/>
                  </a:moveTo>
                  <a:cubicBezTo>
                    <a:pt x="88330" y="-2601"/>
                    <a:pt x="23242" y="110641"/>
                    <a:pt x="10542" y="123870"/>
                  </a:cubicBezTo>
                  <a:cubicBezTo>
                    <a:pt x="-2158" y="137099"/>
                    <a:pt x="5779" y="70953"/>
                    <a:pt x="10542" y="79420"/>
                  </a:cubicBezTo>
                  <a:cubicBezTo>
                    <a:pt x="15305" y="87887"/>
                    <a:pt x="37530" y="139216"/>
                    <a:pt x="39117" y="174670"/>
                  </a:cubicBezTo>
                  <a:cubicBezTo>
                    <a:pt x="40704" y="210124"/>
                    <a:pt x="17950" y="254045"/>
                    <a:pt x="20067" y="292145"/>
                  </a:cubicBezTo>
                  <a:cubicBezTo>
                    <a:pt x="22184" y="330245"/>
                    <a:pt x="49700" y="391099"/>
                    <a:pt x="51817" y="403270"/>
                  </a:cubicBezTo>
                  <a:cubicBezTo>
                    <a:pt x="53934" y="415441"/>
                    <a:pt x="40704" y="385278"/>
                    <a:pt x="32767" y="365170"/>
                  </a:cubicBezTo>
                  <a:cubicBezTo>
                    <a:pt x="24830" y="345062"/>
                    <a:pt x="7367" y="294262"/>
                    <a:pt x="4192" y="282620"/>
                  </a:cubicBezTo>
                  <a:cubicBezTo>
                    <a:pt x="1017" y="270978"/>
                    <a:pt x="10013" y="317016"/>
                    <a:pt x="13717" y="295320"/>
                  </a:cubicBezTo>
                  <a:cubicBezTo>
                    <a:pt x="17421" y="273624"/>
                    <a:pt x="28534" y="178374"/>
                    <a:pt x="26417" y="152445"/>
                  </a:cubicBezTo>
                  <a:cubicBezTo>
                    <a:pt x="24300" y="126516"/>
                    <a:pt x="-5862" y="160382"/>
                    <a:pt x="1017" y="139745"/>
                  </a:cubicBezTo>
                  <a:cubicBezTo>
                    <a:pt x="7896" y="119108"/>
                    <a:pt x="85154" y="2691"/>
                    <a:pt x="86742" y="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8" name="フリーフォーム 1377">
              <a:extLst>
                <a:ext uri="{FF2B5EF4-FFF2-40B4-BE49-F238E27FC236}">
                  <a16:creationId xmlns:a16="http://schemas.microsoft.com/office/drawing/2014/main" id="{044AEE8E-6B71-D639-2D29-F987886B594A}"/>
                </a:ext>
              </a:extLst>
            </p:cNvPr>
            <p:cNvSpPr/>
            <p:nvPr/>
          </p:nvSpPr>
          <p:spPr>
            <a:xfrm>
              <a:off x="9407701" y="4409584"/>
              <a:ext cx="41176" cy="349031"/>
            </a:xfrm>
            <a:custGeom>
              <a:avLst/>
              <a:gdLst>
                <a:gd name="connsiteX0" fmla="*/ 41099 w 41176"/>
                <a:gd name="connsiteY0" fmla="*/ 491 h 349031"/>
                <a:gd name="connsiteX1" fmla="*/ 6174 w 41176"/>
                <a:gd name="connsiteY1" fmla="*/ 105266 h 349031"/>
                <a:gd name="connsiteX2" fmla="*/ 2999 w 41176"/>
                <a:gd name="connsiteY2" fmla="*/ 203691 h 349031"/>
                <a:gd name="connsiteX3" fmla="*/ 37924 w 41176"/>
                <a:gd name="connsiteY3" fmla="*/ 346566 h 349031"/>
                <a:gd name="connsiteX4" fmla="*/ 31574 w 41176"/>
                <a:gd name="connsiteY4" fmla="*/ 286241 h 349031"/>
                <a:gd name="connsiteX5" fmla="*/ 6174 w 41176"/>
                <a:gd name="connsiteY5" fmla="*/ 184641 h 349031"/>
                <a:gd name="connsiteX6" fmla="*/ 12524 w 41176"/>
                <a:gd name="connsiteY6" fmla="*/ 203691 h 349031"/>
                <a:gd name="connsiteX7" fmla="*/ 15699 w 41176"/>
                <a:gd name="connsiteY7" fmla="*/ 149716 h 349031"/>
                <a:gd name="connsiteX8" fmla="*/ 41099 w 41176"/>
                <a:gd name="connsiteY8" fmla="*/ 491 h 3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6" h="349031">
                  <a:moveTo>
                    <a:pt x="41099" y="491"/>
                  </a:moveTo>
                  <a:cubicBezTo>
                    <a:pt x="39512" y="-6917"/>
                    <a:pt x="12524" y="71399"/>
                    <a:pt x="6174" y="105266"/>
                  </a:cubicBezTo>
                  <a:cubicBezTo>
                    <a:pt x="-176" y="139133"/>
                    <a:pt x="-2293" y="163474"/>
                    <a:pt x="2999" y="203691"/>
                  </a:cubicBezTo>
                  <a:cubicBezTo>
                    <a:pt x="8291" y="243908"/>
                    <a:pt x="33162" y="332808"/>
                    <a:pt x="37924" y="346566"/>
                  </a:cubicBezTo>
                  <a:cubicBezTo>
                    <a:pt x="42686" y="360324"/>
                    <a:pt x="36866" y="313229"/>
                    <a:pt x="31574" y="286241"/>
                  </a:cubicBezTo>
                  <a:cubicBezTo>
                    <a:pt x="26282" y="259254"/>
                    <a:pt x="6174" y="184641"/>
                    <a:pt x="6174" y="184641"/>
                  </a:cubicBezTo>
                  <a:cubicBezTo>
                    <a:pt x="2999" y="170883"/>
                    <a:pt x="10936" y="209512"/>
                    <a:pt x="12524" y="203691"/>
                  </a:cubicBezTo>
                  <a:cubicBezTo>
                    <a:pt x="14111" y="197870"/>
                    <a:pt x="11995" y="176703"/>
                    <a:pt x="15699" y="149716"/>
                  </a:cubicBezTo>
                  <a:cubicBezTo>
                    <a:pt x="19403" y="122729"/>
                    <a:pt x="42686" y="7899"/>
                    <a:pt x="41099" y="4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9" name="フリーフォーム 1378">
              <a:extLst>
                <a:ext uri="{FF2B5EF4-FFF2-40B4-BE49-F238E27FC236}">
                  <a16:creationId xmlns:a16="http://schemas.microsoft.com/office/drawing/2014/main" id="{63D8C373-1D46-B7A3-0B26-AAD7257F429C}"/>
                </a:ext>
              </a:extLst>
            </p:cNvPr>
            <p:cNvSpPr/>
            <p:nvPr/>
          </p:nvSpPr>
          <p:spPr>
            <a:xfrm>
              <a:off x="9483671" y="4444904"/>
              <a:ext cx="124379" cy="466854"/>
            </a:xfrm>
            <a:custGeom>
              <a:avLst/>
              <a:gdLst>
                <a:gd name="connsiteX0" fmla="*/ 66729 w 124379"/>
                <a:gd name="connsiteY0" fmla="*/ 96 h 466854"/>
                <a:gd name="connsiteX1" fmla="*/ 123879 w 124379"/>
                <a:gd name="connsiteY1" fmla="*/ 101696 h 466854"/>
                <a:gd name="connsiteX2" fmla="*/ 95304 w 124379"/>
                <a:gd name="connsiteY2" fmla="*/ 174721 h 466854"/>
                <a:gd name="connsiteX3" fmla="*/ 108004 w 124379"/>
                <a:gd name="connsiteY3" fmla="*/ 263621 h 466854"/>
                <a:gd name="connsiteX4" fmla="*/ 54 w 124379"/>
                <a:gd name="connsiteY4" fmla="*/ 466821 h 466854"/>
                <a:gd name="connsiteX5" fmla="*/ 92129 w 124379"/>
                <a:gd name="connsiteY5" fmla="*/ 247746 h 466854"/>
                <a:gd name="connsiteX6" fmla="*/ 79429 w 124379"/>
                <a:gd name="connsiteY6" fmla="*/ 254096 h 466854"/>
                <a:gd name="connsiteX7" fmla="*/ 98479 w 124379"/>
                <a:gd name="connsiteY7" fmla="*/ 120746 h 466854"/>
                <a:gd name="connsiteX8" fmla="*/ 66729 w 124379"/>
                <a:gd name="connsiteY8" fmla="*/ 96 h 466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379" h="466854">
                  <a:moveTo>
                    <a:pt x="66729" y="96"/>
                  </a:moveTo>
                  <a:cubicBezTo>
                    <a:pt x="70962" y="-3079"/>
                    <a:pt x="119117" y="72592"/>
                    <a:pt x="123879" y="101696"/>
                  </a:cubicBezTo>
                  <a:cubicBezTo>
                    <a:pt x="128641" y="130800"/>
                    <a:pt x="97950" y="147734"/>
                    <a:pt x="95304" y="174721"/>
                  </a:cubicBezTo>
                  <a:cubicBezTo>
                    <a:pt x="92658" y="201709"/>
                    <a:pt x="123879" y="214938"/>
                    <a:pt x="108004" y="263621"/>
                  </a:cubicBezTo>
                  <a:cubicBezTo>
                    <a:pt x="92129" y="312304"/>
                    <a:pt x="2700" y="469467"/>
                    <a:pt x="54" y="466821"/>
                  </a:cubicBezTo>
                  <a:cubicBezTo>
                    <a:pt x="-2592" y="464175"/>
                    <a:pt x="92129" y="247746"/>
                    <a:pt x="92129" y="247746"/>
                  </a:cubicBezTo>
                  <a:cubicBezTo>
                    <a:pt x="105358" y="212292"/>
                    <a:pt x="78371" y="275263"/>
                    <a:pt x="79429" y="254096"/>
                  </a:cubicBezTo>
                  <a:cubicBezTo>
                    <a:pt x="80487" y="232929"/>
                    <a:pt x="97950" y="158317"/>
                    <a:pt x="98479" y="120746"/>
                  </a:cubicBezTo>
                  <a:cubicBezTo>
                    <a:pt x="99008" y="83175"/>
                    <a:pt x="62496" y="3271"/>
                    <a:pt x="66729" y="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0" name="フリーフォーム 1379">
              <a:extLst>
                <a:ext uri="{FF2B5EF4-FFF2-40B4-BE49-F238E27FC236}">
                  <a16:creationId xmlns:a16="http://schemas.microsoft.com/office/drawing/2014/main" id="{8DFCEB8A-6DDD-075F-894D-E39807D386AB}"/>
                </a:ext>
              </a:extLst>
            </p:cNvPr>
            <p:cNvSpPr/>
            <p:nvPr/>
          </p:nvSpPr>
          <p:spPr>
            <a:xfrm>
              <a:off x="9105589" y="4724400"/>
              <a:ext cx="378136" cy="336559"/>
            </a:xfrm>
            <a:custGeom>
              <a:avLst/>
              <a:gdLst>
                <a:gd name="connsiteX0" fmla="*/ 378136 w 378136"/>
                <a:gd name="connsiteY0" fmla="*/ 0 h 336559"/>
                <a:gd name="connsiteX1" fmla="*/ 168586 w 378136"/>
                <a:gd name="connsiteY1" fmla="*/ 219075 h 336559"/>
                <a:gd name="connsiteX2" fmla="*/ 130486 w 378136"/>
                <a:gd name="connsiteY2" fmla="*/ 304800 h 336559"/>
                <a:gd name="connsiteX3" fmla="*/ 311 w 378136"/>
                <a:gd name="connsiteY3" fmla="*/ 336550 h 336559"/>
                <a:gd name="connsiteX4" fmla="*/ 171761 w 378136"/>
                <a:gd name="connsiteY4" fmla="*/ 307975 h 336559"/>
                <a:gd name="connsiteX5" fmla="*/ 149536 w 378136"/>
                <a:gd name="connsiteY5" fmla="*/ 295275 h 336559"/>
                <a:gd name="connsiteX6" fmla="*/ 209861 w 378136"/>
                <a:gd name="connsiteY6" fmla="*/ 187325 h 336559"/>
                <a:gd name="connsiteX7" fmla="*/ 197161 w 378136"/>
                <a:gd name="connsiteY7" fmla="*/ 200025 h 336559"/>
                <a:gd name="connsiteX8" fmla="*/ 378136 w 378136"/>
                <a:gd name="connsiteY8" fmla="*/ 0 h 336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8136" h="336559">
                  <a:moveTo>
                    <a:pt x="378136" y="0"/>
                  </a:moveTo>
                  <a:cubicBezTo>
                    <a:pt x="293998" y="84137"/>
                    <a:pt x="209861" y="168275"/>
                    <a:pt x="168586" y="219075"/>
                  </a:cubicBezTo>
                  <a:cubicBezTo>
                    <a:pt x="127311" y="269875"/>
                    <a:pt x="158532" y="285221"/>
                    <a:pt x="130486" y="304800"/>
                  </a:cubicBezTo>
                  <a:cubicBezTo>
                    <a:pt x="102440" y="324379"/>
                    <a:pt x="-6568" y="336021"/>
                    <a:pt x="311" y="336550"/>
                  </a:cubicBezTo>
                  <a:cubicBezTo>
                    <a:pt x="7190" y="337079"/>
                    <a:pt x="146890" y="314854"/>
                    <a:pt x="171761" y="307975"/>
                  </a:cubicBezTo>
                  <a:cubicBezTo>
                    <a:pt x="196632" y="301096"/>
                    <a:pt x="143186" y="315383"/>
                    <a:pt x="149536" y="295275"/>
                  </a:cubicBezTo>
                  <a:cubicBezTo>
                    <a:pt x="155886" y="275167"/>
                    <a:pt x="201924" y="203200"/>
                    <a:pt x="209861" y="187325"/>
                  </a:cubicBezTo>
                  <a:cubicBezTo>
                    <a:pt x="217798" y="171450"/>
                    <a:pt x="197161" y="200025"/>
                    <a:pt x="197161" y="200025"/>
                  </a:cubicBezTo>
                  <a:lnTo>
                    <a:pt x="37813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1" name="フリーフォーム 1380">
              <a:extLst>
                <a:ext uri="{FF2B5EF4-FFF2-40B4-BE49-F238E27FC236}">
                  <a16:creationId xmlns:a16="http://schemas.microsoft.com/office/drawing/2014/main" id="{E92DEEA0-3723-1D82-7897-EE50EC6DE135}"/>
                </a:ext>
              </a:extLst>
            </p:cNvPr>
            <p:cNvSpPr/>
            <p:nvPr/>
          </p:nvSpPr>
          <p:spPr>
            <a:xfrm>
              <a:off x="9299393" y="4813290"/>
              <a:ext cx="181230" cy="552460"/>
            </a:xfrm>
            <a:custGeom>
              <a:avLst/>
              <a:gdLst>
                <a:gd name="connsiteX0" fmla="*/ 181157 w 181230"/>
                <a:gd name="connsiteY0" fmla="*/ 10 h 552460"/>
                <a:gd name="connsiteX1" fmla="*/ 165282 w 181230"/>
                <a:gd name="connsiteY1" fmla="*/ 231785 h 552460"/>
                <a:gd name="connsiteX2" fmla="*/ 133532 w 181230"/>
                <a:gd name="connsiteY2" fmla="*/ 292110 h 552460"/>
                <a:gd name="connsiteX3" fmla="*/ 182 w 181230"/>
                <a:gd name="connsiteY3" fmla="*/ 552460 h 552460"/>
                <a:gd name="connsiteX4" fmla="*/ 165282 w 181230"/>
                <a:gd name="connsiteY4" fmla="*/ 292110 h 552460"/>
                <a:gd name="connsiteX5" fmla="*/ 111307 w 181230"/>
                <a:gd name="connsiteY5" fmla="*/ 336560 h 552460"/>
                <a:gd name="connsiteX6" fmla="*/ 168457 w 181230"/>
                <a:gd name="connsiteY6" fmla="*/ 222260 h 552460"/>
                <a:gd name="connsiteX7" fmla="*/ 181157 w 181230"/>
                <a:gd name="connsiteY7" fmla="*/ 10 h 55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1230" h="552460">
                  <a:moveTo>
                    <a:pt x="181157" y="10"/>
                  </a:moveTo>
                  <a:cubicBezTo>
                    <a:pt x="180628" y="1597"/>
                    <a:pt x="173219" y="183102"/>
                    <a:pt x="165282" y="231785"/>
                  </a:cubicBezTo>
                  <a:cubicBezTo>
                    <a:pt x="157345" y="280468"/>
                    <a:pt x="161049" y="238664"/>
                    <a:pt x="133532" y="292110"/>
                  </a:cubicBezTo>
                  <a:cubicBezTo>
                    <a:pt x="106015" y="345556"/>
                    <a:pt x="-5110" y="552460"/>
                    <a:pt x="182" y="552460"/>
                  </a:cubicBezTo>
                  <a:cubicBezTo>
                    <a:pt x="5474" y="552460"/>
                    <a:pt x="146761" y="328093"/>
                    <a:pt x="165282" y="292110"/>
                  </a:cubicBezTo>
                  <a:cubicBezTo>
                    <a:pt x="183803" y="256127"/>
                    <a:pt x="110778" y="348202"/>
                    <a:pt x="111307" y="336560"/>
                  </a:cubicBezTo>
                  <a:cubicBezTo>
                    <a:pt x="111836" y="324918"/>
                    <a:pt x="157345" y="273589"/>
                    <a:pt x="168457" y="222260"/>
                  </a:cubicBezTo>
                  <a:cubicBezTo>
                    <a:pt x="179569" y="170931"/>
                    <a:pt x="181686" y="-1577"/>
                    <a:pt x="181157" y="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2" name="フリーフォーム 1381">
              <a:extLst>
                <a:ext uri="{FF2B5EF4-FFF2-40B4-BE49-F238E27FC236}">
                  <a16:creationId xmlns:a16="http://schemas.microsoft.com/office/drawing/2014/main" id="{7B75BF13-31D6-F191-0289-413C47F7659A}"/>
                </a:ext>
              </a:extLst>
            </p:cNvPr>
            <p:cNvSpPr/>
            <p:nvPr/>
          </p:nvSpPr>
          <p:spPr>
            <a:xfrm>
              <a:off x="9216709" y="4825979"/>
              <a:ext cx="314783" cy="422787"/>
            </a:xfrm>
            <a:custGeom>
              <a:avLst/>
              <a:gdLst>
                <a:gd name="connsiteX0" fmla="*/ 314641 w 314783"/>
                <a:gd name="connsiteY0" fmla="*/ 21 h 422787"/>
                <a:gd name="connsiteX1" fmla="*/ 200341 w 314783"/>
                <a:gd name="connsiteY1" fmla="*/ 206396 h 422787"/>
                <a:gd name="connsiteX2" fmla="*/ 149541 w 314783"/>
                <a:gd name="connsiteY2" fmla="*/ 228621 h 422787"/>
                <a:gd name="connsiteX3" fmla="*/ 95566 w 314783"/>
                <a:gd name="connsiteY3" fmla="*/ 295296 h 422787"/>
                <a:gd name="connsiteX4" fmla="*/ 316 w 314783"/>
                <a:gd name="connsiteY4" fmla="*/ 422296 h 422787"/>
                <a:gd name="connsiteX5" fmla="*/ 130491 w 314783"/>
                <a:gd name="connsiteY5" fmla="*/ 244496 h 422787"/>
                <a:gd name="connsiteX6" fmla="*/ 98741 w 314783"/>
                <a:gd name="connsiteY6" fmla="*/ 257196 h 422787"/>
                <a:gd name="connsiteX7" fmla="*/ 174941 w 314783"/>
                <a:gd name="connsiteY7" fmla="*/ 193696 h 422787"/>
                <a:gd name="connsiteX8" fmla="*/ 314641 w 314783"/>
                <a:gd name="connsiteY8" fmla="*/ 21 h 42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4783" h="422787">
                  <a:moveTo>
                    <a:pt x="314641" y="21"/>
                  </a:moveTo>
                  <a:cubicBezTo>
                    <a:pt x="318874" y="2138"/>
                    <a:pt x="227858" y="168296"/>
                    <a:pt x="200341" y="206396"/>
                  </a:cubicBezTo>
                  <a:cubicBezTo>
                    <a:pt x="172824" y="244496"/>
                    <a:pt x="167003" y="213804"/>
                    <a:pt x="149541" y="228621"/>
                  </a:cubicBezTo>
                  <a:cubicBezTo>
                    <a:pt x="132079" y="243438"/>
                    <a:pt x="120437" y="263017"/>
                    <a:pt x="95566" y="295296"/>
                  </a:cubicBezTo>
                  <a:cubicBezTo>
                    <a:pt x="70695" y="327575"/>
                    <a:pt x="-5505" y="430763"/>
                    <a:pt x="316" y="422296"/>
                  </a:cubicBezTo>
                  <a:cubicBezTo>
                    <a:pt x="6137" y="413829"/>
                    <a:pt x="114087" y="272013"/>
                    <a:pt x="130491" y="244496"/>
                  </a:cubicBezTo>
                  <a:cubicBezTo>
                    <a:pt x="146895" y="216979"/>
                    <a:pt x="91333" y="265663"/>
                    <a:pt x="98741" y="257196"/>
                  </a:cubicBezTo>
                  <a:cubicBezTo>
                    <a:pt x="106149" y="248729"/>
                    <a:pt x="139487" y="232325"/>
                    <a:pt x="174941" y="193696"/>
                  </a:cubicBezTo>
                  <a:cubicBezTo>
                    <a:pt x="210395" y="155067"/>
                    <a:pt x="310408" y="-2096"/>
                    <a:pt x="314641" y="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3" name="フリーフォーム 1382">
              <a:extLst>
                <a:ext uri="{FF2B5EF4-FFF2-40B4-BE49-F238E27FC236}">
                  <a16:creationId xmlns:a16="http://schemas.microsoft.com/office/drawing/2014/main" id="{D59D1B73-E596-752E-70D8-DC0A7E1CB8D4}"/>
                </a:ext>
              </a:extLst>
            </p:cNvPr>
            <p:cNvSpPr/>
            <p:nvPr/>
          </p:nvSpPr>
          <p:spPr>
            <a:xfrm>
              <a:off x="9163154" y="4832208"/>
              <a:ext cx="253966" cy="422780"/>
            </a:xfrm>
            <a:custGeom>
              <a:avLst/>
              <a:gdLst>
                <a:gd name="connsiteX0" fmla="*/ 253896 w 253966"/>
                <a:gd name="connsiteY0" fmla="*/ 142 h 422780"/>
                <a:gd name="connsiteX1" fmla="*/ 117371 w 253966"/>
                <a:gd name="connsiteY1" fmla="*/ 155717 h 422780"/>
                <a:gd name="connsiteX2" fmla="*/ 41171 w 253966"/>
                <a:gd name="connsiteY2" fmla="*/ 266842 h 422780"/>
                <a:gd name="connsiteX3" fmla="*/ 37996 w 253966"/>
                <a:gd name="connsiteY3" fmla="*/ 336692 h 422780"/>
                <a:gd name="connsiteX4" fmla="*/ 53871 w 253966"/>
                <a:gd name="connsiteY4" fmla="*/ 422417 h 422780"/>
                <a:gd name="connsiteX5" fmla="*/ 3071 w 253966"/>
                <a:gd name="connsiteY5" fmla="*/ 301767 h 422780"/>
                <a:gd name="connsiteX6" fmla="*/ 158646 w 253966"/>
                <a:gd name="connsiteY6" fmla="*/ 120792 h 422780"/>
                <a:gd name="connsiteX7" fmla="*/ 98321 w 253966"/>
                <a:gd name="connsiteY7" fmla="*/ 184292 h 422780"/>
                <a:gd name="connsiteX8" fmla="*/ 253896 w 253966"/>
                <a:gd name="connsiteY8" fmla="*/ 142 h 42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966" h="422780">
                  <a:moveTo>
                    <a:pt x="253896" y="142"/>
                  </a:moveTo>
                  <a:cubicBezTo>
                    <a:pt x="257071" y="-4620"/>
                    <a:pt x="152825" y="111267"/>
                    <a:pt x="117371" y="155717"/>
                  </a:cubicBezTo>
                  <a:cubicBezTo>
                    <a:pt x="81917" y="200167"/>
                    <a:pt x="54400" y="236680"/>
                    <a:pt x="41171" y="266842"/>
                  </a:cubicBezTo>
                  <a:cubicBezTo>
                    <a:pt x="27942" y="297004"/>
                    <a:pt x="35879" y="310763"/>
                    <a:pt x="37996" y="336692"/>
                  </a:cubicBezTo>
                  <a:cubicBezTo>
                    <a:pt x="40113" y="362621"/>
                    <a:pt x="59692" y="428238"/>
                    <a:pt x="53871" y="422417"/>
                  </a:cubicBezTo>
                  <a:cubicBezTo>
                    <a:pt x="48050" y="416596"/>
                    <a:pt x="-14391" y="352038"/>
                    <a:pt x="3071" y="301767"/>
                  </a:cubicBezTo>
                  <a:cubicBezTo>
                    <a:pt x="20533" y="251496"/>
                    <a:pt x="142771" y="140371"/>
                    <a:pt x="158646" y="120792"/>
                  </a:cubicBezTo>
                  <a:cubicBezTo>
                    <a:pt x="174521" y="101213"/>
                    <a:pt x="82975" y="199109"/>
                    <a:pt x="98321" y="184292"/>
                  </a:cubicBezTo>
                  <a:cubicBezTo>
                    <a:pt x="113667" y="169475"/>
                    <a:pt x="250721" y="4904"/>
                    <a:pt x="253896" y="1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4" name="フリーフォーム 1383">
              <a:extLst>
                <a:ext uri="{FF2B5EF4-FFF2-40B4-BE49-F238E27FC236}">
                  <a16:creationId xmlns:a16="http://schemas.microsoft.com/office/drawing/2014/main" id="{34CFB0ED-407E-1F9F-36D8-9CC57054C2CD}"/>
                </a:ext>
              </a:extLst>
            </p:cNvPr>
            <p:cNvSpPr/>
            <p:nvPr/>
          </p:nvSpPr>
          <p:spPr>
            <a:xfrm>
              <a:off x="9569436" y="4714849"/>
              <a:ext cx="152989" cy="300664"/>
            </a:xfrm>
            <a:custGeom>
              <a:avLst/>
              <a:gdLst>
                <a:gd name="connsiteX0" fmla="*/ 63514 w 152989"/>
                <a:gd name="connsiteY0" fmla="*/ 26 h 300664"/>
                <a:gd name="connsiteX1" fmla="*/ 14 w 152989"/>
                <a:gd name="connsiteY1" fmla="*/ 142901 h 300664"/>
                <a:gd name="connsiteX2" fmla="*/ 57164 w 152989"/>
                <a:gd name="connsiteY2" fmla="*/ 298476 h 300664"/>
                <a:gd name="connsiteX3" fmla="*/ 6364 w 152989"/>
                <a:gd name="connsiteY3" fmla="*/ 238151 h 300664"/>
                <a:gd name="connsiteX4" fmla="*/ 82564 w 152989"/>
                <a:gd name="connsiteY4" fmla="*/ 295301 h 300664"/>
                <a:gd name="connsiteX5" fmla="*/ 117489 w 152989"/>
                <a:gd name="connsiteY5" fmla="*/ 123851 h 300664"/>
                <a:gd name="connsiteX6" fmla="*/ 149239 w 152989"/>
                <a:gd name="connsiteY6" fmla="*/ 79401 h 300664"/>
                <a:gd name="connsiteX7" fmla="*/ 25414 w 152989"/>
                <a:gd name="connsiteY7" fmla="*/ 130201 h 300664"/>
                <a:gd name="connsiteX8" fmla="*/ 63514 w 152989"/>
                <a:gd name="connsiteY8" fmla="*/ 26 h 30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989" h="300664">
                  <a:moveTo>
                    <a:pt x="63514" y="26"/>
                  </a:moveTo>
                  <a:cubicBezTo>
                    <a:pt x="59281" y="2143"/>
                    <a:pt x="1072" y="93159"/>
                    <a:pt x="14" y="142901"/>
                  </a:cubicBezTo>
                  <a:cubicBezTo>
                    <a:pt x="-1044" y="192643"/>
                    <a:pt x="56106" y="282601"/>
                    <a:pt x="57164" y="298476"/>
                  </a:cubicBezTo>
                  <a:cubicBezTo>
                    <a:pt x="58222" y="314351"/>
                    <a:pt x="2131" y="238680"/>
                    <a:pt x="6364" y="238151"/>
                  </a:cubicBezTo>
                  <a:cubicBezTo>
                    <a:pt x="10597" y="237622"/>
                    <a:pt x="64043" y="314351"/>
                    <a:pt x="82564" y="295301"/>
                  </a:cubicBezTo>
                  <a:cubicBezTo>
                    <a:pt x="101085" y="276251"/>
                    <a:pt x="106376" y="159834"/>
                    <a:pt x="117489" y="123851"/>
                  </a:cubicBezTo>
                  <a:cubicBezTo>
                    <a:pt x="128602" y="87868"/>
                    <a:pt x="164585" y="78343"/>
                    <a:pt x="149239" y="79401"/>
                  </a:cubicBezTo>
                  <a:cubicBezTo>
                    <a:pt x="133893" y="80459"/>
                    <a:pt x="41289" y="137609"/>
                    <a:pt x="25414" y="130201"/>
                  </a:cubicBezTo>
                  <a:cubicBezTo>
                    <a:pt x="9539" y="122793"/>
                    <a:pt x="67747" y="-2091"/>
                    <a:pt x="63514" y="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5" name="フリーフォーム 1384">
              <a:extLst>
                <a:ext uri="{FF2B5EF4-FFF2-40B4-BE49-F238E27FC236}">
                  <a16:creationId xmlns:a16="http://schemas.microsoft.com/office/drawing/2014/main" id="{CE7B1438-FA12-A210-5655-124D23E6D2FD}"/>
                </a:ext>
              </a:extLst>
            </p:cNvPr>
            <p:cNvSpPr/>
            <p:nvPr/>
          </p:nvSpPr>
          <p:spPr>
            <a:xfrm>
              <a:off x="9327990" y="4946567"/>
              <a:ext cx="227397" cy="404646"/>
            </a:xfrm>
            <a:custGeom>
              <a:avLst/>
              <a:gdLst>
                <a:gd name="connsiteX0" fmla="*/ 212885 w 227397"/>
                <a:gd name="connsiteY0" fmla="*/ 83 h 404646"/>
                <a:gd name="connsiteX1" fmla="*/ 181135 w 227397"/>
                <a:gd name="connsiteY1" fmla="*/ 193758 h 404646"/>
                <a:gd name="connsiteX2" fmla="*/ 117635 w 227397"/>
                <a:gd name="connsiteY2" fmla="*/ 244558 h 404646"/>
                <a:gd name="connsiteX3" fmla="*/ 160 w 227397"/>
                <a:gd name="connsiteY3" fmla="*/ 403308 h 404646"/>
                <a:gd name="connsiteX4" fmla="*/ 95410 w 227397"/>
                <a:gd name="connsiteY4" fmla="*/ 314408 h 404646"/>
                <a:gd name="connsiteX5" fmla="*/ 225585 w 227397"/>
                <a:gd name="connsiteY5" fmla="*/ 203283 h 404646"/>
                <a:gd name="connsiteX6" fmla="*/ 174785 w 227397"/>
                <a:gd name="connsiteY6" fmla="*/ 219158 h 404646"/>
                <a:gd name="connsiteX7" fmla="*/ 212885 w 227397"/>
                <a:gd name="connsiteY7" fmla="*/ 83 h 404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7397" h="404646">
                  <a:moveTo>
                    <a:pt x="212885" y="83"/>
                  </a:moveTo>
                  <a:cubicBezTo>
                    <a:pt x="213943" y="-4150"/>
                    <a:pt x="197010" y="153012"/>
                    <a:pt x="181135" y="193758"/>
                  </a:cubicBezTo>
                  <a:cubicBezTo>
                    <a:pt x="165260" y="234504"/>
                    <a:pt x="147797" y="209633"/>
                    <a:pt x="117635" y="244558"/>
                  </a:cubicBezTo>
                  <a:cubicBezTo>
                    <a:pt x="87472" y="279483"/>
                    <a:pt x="3864" y="391666"/>
                    <a:pt x="160" y="403308"/>
                  </a:cubicBezTo>
                  <a:cubicBezTo>
                    <a:pt x="-3544" y="414950"/>
                    <a:pt x="57839" y="347745"/>
                    <a:pt x="95410" y="314408"/>
                  </a:cubicBezTo>
                  <a:cubicBezTo>
                    <a:pt x="132981" y="281071"/>
                    <a:pt x="212356" y="219158"/>
                    <a:pt x="225585" y="203283"/>
                  </a:cubicBezTo>
                  <a:cubicBezTo>
                    <a:pt x="238814" y="187408"/>
                    <a:pt x="175314" y="250908"/>
                    <a:pt x="174785" y="219158"/>
                  </a:cubicBezTo>
                  <a:cubicBezTo>
                    <a:pt x="174256" y="187408"/>
                    <a:pt x="211827" y="4316"/>
                    <a:pt x="212885" y="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6" name="フリーフォーム 1385">
              <a:extLst>
                <a:ext uri="{FF2B5EF4-FFF2-40B4-BE49-F238E27FC236}">
                  <a16:creationId xmlns:a16="http://schemas.microsoft.com/office/drawing/2014/main" id="{D2236B42-72C3-6FE4-A75F-F0C262A263DA}"/>
                </a:ext>
              </a:extLst>
            </p:cNvPr>
            <p:cNvSpPr/>
            <p:nvPr/>
          </p:nvSpPr>
          <p:spPr>
            <a:xfrm>
              <a:off x="9672914" y="4943311"/>
              <a:ext cx="201388" cy="339602"/>
            </a:xfrm>
            <a:custGeom>
              <a:avLst/>
              <a:gdLst>
                <a:gd name="connsiteX0" fmla="*/ 29886 w 201388"/>
                <a:gd name="connsiteY0" fmla="*/ 164 h 339602"/>
                <a:gd name="connsiteX1" fmla="*/ 121961 w 201388"/>
                <a:gd name="connsiteY1" fmla="*/ 82714 h 339602"/>
                <a:gd name="connsiteX2" fmla="*/ 194986 w 201388"/>
                <a:gd name="connsiteY2" fmla="*/ 47789 h 339602"/>
                <a:gd name="connsiteX3" fmla="*/ 118786 w 201388"/>
                <a:gd name="connsiteY3" fmla="*/ 130339 h 339602"/>
                <a:gd name="connsiteX4" fmla="*/ 201336 w 201388"/>
                <a:gd name="connsiteY4" fmla="*/ 155739 h 339602"/>
                <a:gd name="connsiteX5" fmla="*/ 131486 w 201388"/>
                <a:gd name="connsiteY5" fmla="*/ 171614 h 339602"/>
                <a:gd name="connsiteX6" fmla="*/ 147361 w 201388"/>
                <a:gd name="connsiteY6" fmla="*/ 209714 h 339602"/>
                <a:gd name="connsiteX7" fmla="*/ 93386 w 201388"/>
                <a:gd name="connsiteY7" fmla="*/ 212889 h 339602"/>
                <a:gd name="connsiteX8" fmla="*/ 90211 w 201388"/>
                <a:gd name="connsiteY8" fmla="*/ 336714 h 339602"/>
                <a:gd name="connsiteX9" fmla="*/ 77511 w 201388"/>
                <a:gd name="connsiteY9" fmla="*/ 298614 h 339602"/>
                <a:gd name="connsiteX10" fmla="*/ 36236 w 201388"/>
                <a:gd name="connsiteY10" fmla="*/ 279564 h 339602"/>
                <a:gd name="connsiteX11" fmla="*/ 1311 w 201388"/>
                <a:gd name="connsiteY11" fmla="*/ 298614 h 339602"/>
                <a:gd name="connsiteX12" fmla="*/ 83861 w 201388"/>
                <a:gd name="connsiteY12" fmla="*/ 152564 h 339602"/>
                <a:gd name="connsiteX13" fmla="*/ 61636 w 201388"/>
                <a:gd name="connsiteY13" fmla="*/ 76364 h 339602"/>
                <a:gd name="connsiteX14" fmla="*/ 29886 w 201388"/>
                <a:gd name="connsiteY14" fmla="*/ 149389 h 339602"/>
                <a:gd name="connsiteX15" fmla="*/ 26711 w 201388"/>
                <a:gd name="connsiteY15" fmla="*/ 98589 h 339602"/>
                <a:gd name="connsiteX16" fmla="*/ 7661 w 201388"/>
                <a:gd name="connsiteY16" fmla="*/ 108114 h 339602"/>
                <a:gd name="connsiteX17" fmla="*/ 29886 w 201388"/>
                <a:gd name="connsiteY17" fmla="*/ 164 h 339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1388" h="339602">
                  <a:moveTo>
                    <a:pt x="29886" y="164"/>
                  </a:moveTo>
                  <a:cubicBezTo>
                    <a:pt x="48936" y="-4069"/>
                    <a:pt x="94445" y="74777"/>
                    <a:pt x="121961" y="82714"/>
                  </a:cubicBezTo>
                  <a:cubicBezTo>
                    <a:pt x="149477" y="90651"/>
                    <a:pt x="195515" y="39852"/>
                    <a:pt x="194986" y="47789"/>
                  </a:cubicBezTo>
                  <a:cubicBezTo>
                    <a:pt x="194457" y="55727"/>
                    <a:pt x="117728" y="112348"/>
                    <a:pt x="118786" y="130339"/>
                  </a:cubicBezTo>
                  <a:cubicBezTo>
                    <a:pt x="119844" y="148330"/>
                    <a:pt x="199219" y="148860"/>
                    <a:pt x="201336" y="155739"/>
                  </a:cubicBezTo>
                  <a:cubicBezTo>
                    <a:pt x="203453" y="162618"/>
                    <a:pt x="140482" y="162618"/>
                    <a:pt x="131486" y="171614"/>
                  </a:cubicBezTo>
                  <a:cubicBezTo>
                    <a:pt x="122490" y="180610"/>
                    <a:pt x="153711" y="202835"/>
                    <a:pt x="147361" y="209714"/>
                  </a:cubicBezTo>
                  <a:cubicBezTo>
                    <a:pt x="141011" y="216593"/>
                    <a:pt x="102911" y="191722"/>
                    <a:pt x="93386" y="212889"/>
                  </a:cubicBezTo>
                  <a:cubicBezTo>
                    <a:pt x="83861" y="234056"/>
                    <a:pt x="92857" y="322427"/>
                    <a:pt x="90211" y="336714"/>
                  </a:cubicBezTo>
                  <a:cubicBezTo>
                    <a:pt x="87565" y="351001"/>
                    <a:pt x="86507" y="308139"/>
                    <a:pt x="77511" y="298614"/>
                  </a:cubicBezTo>
                  <a:cubicBezTo>
                    <a:pt x="68515" y="289089"/>
                    <a:pt x="48936" y="279564"/>
                    <a:pt x="36236" y="279564"/>
                  </a:cubicBezTo>
                  <a:cubicBezTo>
                    <a:pt x="23536" y="279564"/>
                    <a:pt x="-6627" y="319781"/>
                    <a:pt x="1311" y="298614"/>
                  </a:cubicBezTo>
                  <a:cubicBezTo>
                    <a:pt x="9248" y="277447"/>
                    <a:pt x="73807" y="189606"/>
                    <a:pt x="83861" y="152564"/>
                  </a:cubicBezTo>
                  <a:cubicBezTo>
                    <a:pt x="93915" y="115522"/>
                    <a:pt x="70632" y="76893"/>
                    <a:pt x="61636" y="76364"/>
                  </a:cubicBezTo>
                  <a:cubicBezTo>
                    <a:pt x="52640" y="75835"/>
                    <a:pt x="35707" y="145685"/>
                    <a:pt x="29886" y="149389"/>
                  </a:cubicBezTo>
                  <a:cubicBezTo>
                    <a:pt x="24065" y="153093"/>
                    <a:pt x="30415" y="105468"/>
                    <a:pt x="26711" y="98589"/>
                  </a:cubicBezTo>
                  <a:cubicBezTo>
                    <a:pt x="23007" y="91710"/>
                    <a:pt x="10836" y="120285"/>
                    <a:pt x="7661" y="108114"/>
                  </a:cubicBezTo>
                  <a:cubicBezTo>
                    <a:pt x="4486" y="95943"/>
                    <a:pt x="10836" y="4397"/>
                    <a:pt x="29886" y="1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7" name="フリーフォーム 1386">
              <a:extLst>
                <a:ext uri="{FF2B5EF4-FFF2-40B4-BE49-F238E27FC236}">
                  <a16:creationId xmlns:a16="http://schemas.microsoft.com/office/drawing/2014/main" id="{4FB6FC93-6CEE-7D92-FD3E-4AE7699A0066}"/>
                </a:ext>
              </a:extLst>
            </p:cNvPr>
            <p:cNvSpPr/>
            <p:nvPr/>
          </p:nvSpPr>
          <p:spPr>
            <a:xfrm>
              <a:off x="9479649" y="5076755"/>
              <a:ext cx="245382" cy="229564"/>
            </a:xfrm>
            <a:custGeom>
              <a:avLst/>
              <a:gdLst>
                <a:gd name="connsiteX0" fmla="*/ 245376 w 245382"/>
                <a:gd name="connsiteY0" fmla="*/ 70 h 229564"/>
                <a:gd name="connsiteX1" fmla="*/ 213626 w 245382"/>
                <a:gd name="connsiteY1" fmla="*/ 101670 h 229564"/>
                <a:gd name="connsiteX2" fmla="*/ 204101 w 245382"/>
                <a:gd name="connsiteY2" fmla="*/ 117545 h 229564"/>
                <a:gd name="connsiteX3" fmla="*/ 102501 w 245382"/>
                <a:gd name="connsiteY3" fmla="*/ 139770 h 229564"/>
                <a:gd name="connsiteX4" fmla="*/ 45351 w 245382"/>
                <a:gd name="connsiteY4" fmla="*/ 155645 h 229564"/>
                <a:gd name="connsiteX5" fmla="*/ 7251 w 245382"/>
                <a:gd name="connsiteY5" fmla="*/ 193745 h 229564"/>
                <a:gd name="connsiteX6" fmla="*/ 10426 w 245382"/>
                <a:gd name="connsiteY6" fmla="*/ 228670 h 229564"/>
                <a:gd name="connsiteX7" fmla="*/ 112026 w 245382"/>
                <a:gd name="connsiteY7" fmla="*/ 155645 h 229564"/>
                <a:gd name="connsiteX8" fmla="*/ 67576 w 245382"/>
                <a:gd name="connsiteY8" fmla="*/ 187395 h 229564"/>
                <a:gd name="connsiteX9" fmla="*/ 210451 w 245382"/>
                <a:gd name="connsiteY9" fmla="*/ 120720 h 229564"/>
                <a:gd name="connsiteX10" fmla="*/ 245376 w 245382"/>
                <a:gd name="connsiteY10" fmla="*/ 70 h 229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382" h="229564">
                  <a:moveTo>
                    <a:pt x="245376" y="70"/>
                  </a:moveTo>
                  <a:cubicBezTo>
                    <a:pt x="245905" y="-3105"/>
                    <a:pt x="213626" y="101670"/>
                    <a:pt x="213626" y="101670"/>
                  </a:cubicBezTo>
                  <a:cubicBezTo>
                    <a:pt x="206747" y="121249"/>
                    <a:pt x="222622" y="111195"/>
                    <a:pt x="204101" y="117545"/>
                  </a:cubicBezTo>
                  <a:cubicBezTo>
                    <a:pt x="185580" y="123895"/>
                    <a:pt x="128959" y="133420"/>
                    <a:pt x="102501" y="139770"/>
                  </a:cubicBezTo>
                  <a:cubicBezTo>
                    <a:pt x="76043" y="146120"/>
                    <a:pt x="61226" y="146649"/>
                    <a:pt x="45351" y="155645"/>
                  </a:cubicBezTo>
                  <a:cubicBezTo>
                    <a:pt x="29476" y="164641"/>
                    <a:pt x="13072" y="181574"/>
                    <a:pt x="7251" y="193745"/>
                  </a:cubicBezTo>
                  <a:cubicBezTo>
                    <a:pt x="1430" y="205916"/>
                    <a:pt x="-7036" y="235020"/>
                    <a:pt x="10426" y="228670"/>
                  </a:cubicBezTo>
                  <a:cubicBezTo>
                    <a:pt x="27888" y="222320"/>
                    <a:pt x="112026" y="155645"/>
                    <a:pt x="112026" y="155645"/>
                  </a:cubicBezTo>
                  <a:cubicBezTo>
                    <a:pt x="121551" y="148766"/>
                    <a:pt x="51172" y="193216"/>
                    <a:pt x="67576" y="187395"/>
                  </a:cubicBezTo>
                  <a:cubicBezTo>
                    <a:pt x="83980" y="181574"/>
                    <a:pt x="179759" y="149295"/>
                    <a:pt x="210451" y="120720"/>
                  </a:cubicBezTo>
                  <a:cubicBezTo>
                    <a:pt x="241143" y="92145"/>
                    <a:pt x="244847" y="3245"/>
                    <a:pt x="245376" y="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8" name="フリーフォーム 1387">
              <a:extLst>
                <a:ext uri="{FF2B5EF4-FFF2-40B4-BE49-F238E27FC236}">
                  <a16:creationId xmlns:a16="http://schemas.microsoft.com/office/drawing/2014/main" id="{3306899F-C952-6048-B908-460C23E2BA2A}"/>
                </a:ext>
              </a:extLst>
            </p:cNvPr>
            <p:cNvSpPr/>
            <p:nvPr/>
          </p:nvSpPr>
          <p:spPr>
            <a:xfrm>
              <a:off x="9540875" y="5047140"/>
              <a:ext cx="171827" cy="134948"/>
            </a:xfrm>
            <a:custGeom>
              <a:avLst/>
              <a:gdLst>
                <a:gd name="connsiteX0" fmla="*/ 171450 w 171827"/>
                <a:gd name="connsiteY0" fmla="*/ 1110 h 134948"/>
                <a:gd name="connsiteX1" fmla="*/ 82550 w 171827"/>
                <a:gd name="connsiteY1" fmla="*/ 10635 h 134948"/>
                <a:gd name="connsiteX2" fmla="*/ 53975 w 171827"/>
                <a:gd name="connsiteY2" fmla="*/ 7460 h 134948"/>
                <a:gd name="connsiteX3" fmla="*/ 82550 w 171827"/>
                <a:gd name="connsiteY3" fmla="*/ 23335 h 134948"/>
                <a:gd name="connsiteX4" fmla="*/ 44450 w 171827"/>
                <a:gd name="connsiteY4" fmla="*/ 55085 h 134948"/>
                <a:gd name="connsiteX5" fmla="*/ 0 w 171827"/>
                <a:gd name="connsiteY5" fmla="*/ 134460 h 134948"/>
                <a:gd name="connsiteX6" fmla="*/ 44450 w 171827"/>
                <a:gd name="connsiteY6" fmla="*/ 13810 h 134948"/>
                <a:gd name="connsiteX7" fmla="*/ 171450 w 171827"/>
                <a:gd name="connsiteY7" fmla="*/ 1110 h 134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827" h="134948">
                  <a:moveTo>
                    <a:pt x="171450" y="1110"/>
                  </a:moveTo>
                  <a:cubicBezTo>
                    <a:pt x="177800" y="581"/>
                    <a:pt x="102129" y="9577"/>
                    <a:pt x="82550" y="10635"/>
                  </a:cubicBezTo>
                  <a:cubicBezTo>
                    <a:pt x="62971" y="11693"/>
                    <a:pt x="53975" y="5343"/>
                    <a:pt x="53975" y="7460"/>
                  </a:cubicBezTo>
                  <a:cubicBezTo>
                    <a:pt x="53975" y="9577"/>
                    <a:pt x="84138" y="15397"/>
                    <a:pt x="82550" y="23335"/>
                  </a:cubicBezTo>
                  <a:cubicBezTo>
                    <a:pt x="80962" y="31273"/>
                    <a:pt x="58208" y="36564"/>
                    <a:pt x="44450" y="55085"/>
                  </a:cubicBezTo>
                  <a:cubicBezTo>
                    <a:pt x="30692" y="73606"/>
                    <a:pt x="0" y="141339"/>
                    <a:pt x="0" y="134460"/>
                  </a:cubicBezTo>
                  <a:cubicBezTo>
                    <a:pt x="0" y="127581"/>
                    <a:pt x="21167" y="33918"/>
                    <a:pt x="44450" y="13810"/>
                  </a:cubicBezTo>
                  <a:cubicBezTo>
                    <a:pt x="67733" y="-6298"/>
                    <a:pt x="165100" y="1639"/>
                    <a:pt x="171450" y="11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9" name="フリーフォーム 1388">
              <a:extLst>
                <a:ext uri="{FF2B5EF4-FFF2-40B4-BE49-F238E27FC236}">
                  <a16:creationId xmlns:a16="http://schemas.microsoft.com/office/drawing/2014/main" id="{B143D35E-C2A9-BF7B-4BA3-4D7B57824602}"/>
                </a:ext>
              </a:extLst>
            </p:cNvPr>
            <p:cNvSpPr/>
            <p:nvPr/>
          </p:nvSpPr>
          <p:spPr>
            <a:xfrm>
              <a:off x="9689999" y="4800556"/>
              <a:ext cx="365228" cy="162289"/>
            </a:xfrm>
            <a:custGeom>
              <a:avLst/>
              <a:gdLst>
                <a:gd name="connsiteX0" fmla="*/ 101 w 365228"/>
                <a:gd name="connsiteY0" fmla="*/ 161969 h 162289"/>
                <a:gd name="connsiteX1" fmla="*/ 174726 w 365228"/>
                <a:gd name="connsiteY1" fmla="*/ 47669 h 162289"/>
                <a:gd name="connsiteX2" fmla="*/ 85826 w 365228"/>
                <a:gd name="connsiteY2" fmla="*/ 69894 h 162289"/>
                <a:gd name="connsiteX3" fmla="*/ 247751 w 365228"/>
                <a:gd name="connsiteY3" fmla="*/ 12744 h 162289"/>
                <a:gd name="connsiteX4" fmla="*/ 365226 w 365228"/>
                <a:gd name="connsiteY4" fmla="*/ 19094 h 162289"/>
                <a:gd name="connsiteX5" fmla="*/ 250926 w 365228"/>
                <a:gd name="connsiteY5" fmla="*/ 44 h 162289"/>
                <a:gd name="connsiteX6" fmla="*/ 123926 w 365228"/>
                <a:gd name="connsiteY6" fmla="*/ 25444 h 162289"/>
                <a:gd name="connsiteX7" fmla="*/ 203301 w 365228"/>
                <a:gd name="connsiteY7" fmla="*/ 6394 h 162289"/>
                <a:gd name="connsiteX8" fmla="*/ 101 w 365228"/>
                <a:gd name="connsiteY8" fmla="*/ 161969 h 162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5228" h="162289">
                  <a:moveTo>
                    <a:pt x="101" y="161969"/>
                  </a:moveTo>
                  <a:cubicBezTo>
                    <a:pt x="-4661" y="168848"/>
                    <a:pt x="160439" y="63015"/>
                    <a:pt x="174726" y="47669"/>
                  </a:cubicBezTo>
                  <a:cubicBezTo>
                    <a:pt x="189014" y="32323"/>
                    <a:pt x="73655" y="75715"/>
                    <a:pt x="85826" y="69894"/>
                  </a:cubicBezTo>
                  <a:cubicBezTo>
                    <a:pt x="97997" y="64073"/>
                    <a:pt x="201184" y="21211"/>
                    <a:pt x="247751" y="12744"/>
                  </a:cubicBezTo>
                  <a:cubicBezTo>
                    <a:pt x="294318" y="4277"/>
                    <a:pt x="364697" y="21211"/>
                    <a:pt x="365226" y="19094"/>
                  </a:cubicBezTo>
                  <a:cubicBezTo>
                    <a:pt x="365755" y="16977"/>
                    <a:pt x="291143" y="-1014"/>
                    <a:pt x="250926" y="44"/>
                  </a:cubicBezTo>
                  <a:cubicBezTo>
                    <a:pt x="210709" y="1102"/>
                    <a:pt x="131863" y="24386"/>
                    <a:pt x="123926" y="25444"/>
                  </a:cubicBezTo>
                  <a:cubicBezTo>
                    <a:pt x="115989" y="26502"/>
                    <a:pt x="220234" y="-15302"/>
                    <a:pt x="203301" y="6394"/>
                  </a:cubicBezTo>
                  <a:cubicBezTo>
                    <a:pt x="186368" y="28090"/>
                    <a:pt x="4863" y="155090"/>
                    <a:pt x="101" y="1619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0" name="フリーフォーム 1389">
              <a:extLst>
                <a:ext uri="{FF2B5EF4-FFF2-40B4-BE49-F238E27FC236}">
                  <a16:creationId xmlns:a16="http://schemas.microsoft.com/office/drawing/2014/main" id="{34AAE0BF-7072-F079-CA08-CBB2AA1955EB}"/>
                </a:ext>
              </a:extLst>
            </p:cNvPr>
            <p:cNvSpPr/>
            <p:nvPr/>
          </p:nvSpPr>
          <p:spPr>
            <a:xfrm>
              <a:off x="9623011" y="4425800"/>
              <a:ext cx="73815" cy="347013"/>
            </a:xfrm>
            <a:custGeom>
              <a:avLst/>
              <a:gdLst>
                <a:gd name="connsiteX0" fmla="*/ 73439 w 73815"/>
                <a:gd name="connsiteY0" fmla="*/ 150 h 347013"/>
                <a:gd name="connsiteX1" fmla="*/ 28989 w 73815"/>
                <a:gd name="connsiteY1" fmla="*/ 146200 h 347013"/>
                <a:gd name="connsiteX2" fmla="*/ 28989 w 73815"/>
                <a:gd name="connsiteY2" fmla="*/ 247800 h 347013"/>
                <a:gd name="connsiteX3" fmla="*/ 57564 w 73815"/>
                <a:gd name="connsiteY3" fmla="*/ 190650 h 347013"/>
                <a:gd name="connsiteX4" fmla="*/ 22639 w 73815"/>
                <a:gd name="connsiteY4" fmla="*/ 346225 h 347013"/>
                <a:gd name="connsiteX5" fmla="*/ 22639 w 73815"/>
                <a:gd name="connsiteY5" fmla="*/ 247800 h 347013"/>
                <a:gd name="connsiteX6" fmla="*/ 414 w 73815"/>
                <a:gd name="connsiteY6" fmla="*/ 174775 h 347013"/>
                <a:gd name="connsiteX7" fmla="*/ 73439 w 73815"/>
                <a:gd name="connsiteY7" fmla="*/ 150 h 34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815" h="347013">
                  <a:moveTo>
                    <a:pt x="73439" y="150"/>
                  </a:moveTo>
                  <a:cubicBezTo>
                    <a:pt x="78201" y="-4612"/>
                    <a:pt x="36397" y="104925"/>
                    <a:pt x="28989" y="146200"/>
                  </a:cubicBezTo>
                  <a:cubicBezTo>
                    <a:pt x="21581" y="187475"/>
                    <a:pt x="24226" y="240392"/>
                    <a:pt x="28989" y="247800"/>
                  </a:cubicBezTo>
                  <a:cubicBezTo>
                    <a:pt x="33751" y="255208"/>
                    <a:pt x="58622" y="174246"/>
                    <a:pt x="57564" y="190650"/>
                  </a:cubicBezTo>
                  <a:cubicBezTo>
                    <a:pt x="56506" y="207054"/>
                    <a:pt x="28460" y="336700"/>
                    <a:pt x="22639" y="346225"/>
                  </a:cubicBezTo>
                  <a:cubicBezTo>
                    <a:pt x="16818" y="355750"/>
                    <a:pt x="26343" y="276375"/>
                    <a:pt x="22639" y="247800"/>
                  </a:cubicBezTo>
                  <a:cubicBezTo>
                    <a:pt x="18935" y="219225"/>
                    <a:pt x="-3290" y="211817"/>
                    <a:pt x="414" y="174775"/>
                  </a:cubicBezTo>
                  <a:cubicBezTo>
                    <a:pt x="4118" y="137733"/>
                    <a:pt x="68677" y="4912"/>
                    <a:pt x="73439" y="1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1" name="フリーフォーム 1390">
              <a:extLst>
                <a:ext uri="{FF2B5EF4-FFF2-40B4-BE49-F238E27FC236}">
                  <a16:creationId xmlns:a16="http://schemas.microsoft.com/office/drawing/2014/main" id="{8B49D6F1-5D18-671E-9ED6-9B7DB859AB2C}"/>
                </a:ext>
              </a:extLst>
            </p:cNvPr>
            <p:cNvSpPr/>
            <p:nvPr/>
          </p:nvSpPr>
          <p:spPr>
            <a:xfrm>
              <a:off x="10187244" y="6449094"/>
              <a:ext cx="396698" cy="1727151"/>
            </a:xfrm>
            <a:custGeom>
              <a:avLst/>
              <a:gdLst>
                <a:gd name="connsiteX0" fmla="*/ 1331 w 396698"/>
                <a:gd name="connsiteY0" fmla="*/ 2506 h 1727151"/>
                <a:gd name="connsiteX1" fmla="*/ 223581 w 396698"/>
                <a:gd name="connsiteY1" fmla="*/ 523206 h 1727151"/>
                <a:gd name="connsiteX2" fmla="*/ 239456 w 396698"/>
                <a:gd name="connsiteY2" fmla="*/ 488281 h 1727151"/>
                <a:gd name="connsiteX3" fmla="*/ 360106 w 396698"/>
                <a:gd name="connsiteY3" fmla="*/ 1008981 h 1727151"/>
                <a:gd name="connsiteX4" fmla="*/ 382331 w 396698"/>
                <a:gd name="connsiteY4" fmla="*/ 980406 h 1727151"/>
                <a:gd name="connsiteX5" fmla="*/ 391856 w 396698"/>
                <a:gd name="connsiteY5" fmla="*/ 1672556 h 1727151"/>
                <a:gd name="connsiteX6" fmla="*/ 391856 w 396698"/>
                <a:gd name="connsiteY6" fmla="*/ 1580481 h 1727151"/>
                <a:gd name="connsiteX7" fmla="*/ 331531 w 396698"/>
                <a:gd name="connsiteY7" fmla="*/ 767681 h 1727151"/>
                <a:gd name="connsiteX8" fmla="*/ 341056 w 396698"/>
                <a:gd name="connsiteY8" fmla="*/ 770856 h 1727151"/>
                <a:gd name="connsiteX9" fmla="*/ 1331 w 396698"/>
                <a:gd name="connsiteY9" fmla="*/ 2506 h 1727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6698" h="1727151">
                  <a:moveTo>
                    <a:pt x="1331" y="2506"/>
                  </a:moveTo>
                  <a:cubicBezTo>
                    <a:pt x="-18248" y="-38769"/>
                    <a:pt x="183894" y="442244"/>
                    <a:pt x="223581" y="523206"/>
                  </a:cubicBezTo>
                  <a:cubicBezTo>
                    <a:pt x="263269" y="604169"/>
                    <a:pt x="216702" y="407319"/>
                    <a:pt x="239456" y="488281"/>
                  </a:cubicBezTo>
                  <a:cubicBezTo>
                    <a:pt x="262210" y="569243"/>
                    <a:pt x="336294" y="926960"/>
                    <a:pt x="360106" y="1008981"/>
                  </a:cubicBezTo>
                  <a:cubicBezTo>
                    <a:pt x="383919" y="1091002"/>
                    <a:pt x="377039" y="869810"/>
                    <a:pt x="382331" y="980406"/>
                  </a:cubicBezTo>
                  <a:cubicBezTo>
                    <a:pt x="387623" y="1091002"/>
                    <a:pt x="390269" y="1572544"/>
                    <a:pt x="391856" y="1672556"/>
                  </a:cubicBezTo>
                  <a:cubicBezTo>
                    <a:pt x="393443" y="1772568"/>
                    <a:pt x="401910" y="1731293"/>
                    <a:pt x="391856" y="1580481"/>
                  </a:cubicBezTo>
                  <a:cubicBezTo>
                    <a:pt x="381802" y="1429669"/>
                    <a:pt x="331531" y="767681"/>
                    <a:pt x="331531" y="767681"/>
                  </a:cubicBezTo>
                  <a:cubicBezTo>
                    <a:pt x="323064" y="632744"/>
                    <a:pt x="390798" y="897856"/>
                    <a:pt x="341056" y="770856"/>
                  </a:cubicBezTo>
                  <a:cubicBezTo>
                    <a:pt x="291314" y="643856"/>
                    <a:pt x="20910" y="43781"/>
                    <a:pt x="1331" y="25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2" name="フリーフォーム 1391">
              <a:extLst>
                <a:ext uri="{FF2B5EF4-FFF2-40B4-BE49-F238E27FC236}">
                  <a16:creationId xmlns:a16="http://schemas.microsoft.com/office/drawing/2014/main" id="{10419973-07F7-158B-01C1-855A7E7F93FA}"/>
                </a:ext>
              </a:extLst>
            </p:cNvPr>
            <p:cNvSpPr/>
            <p:nvPr/>
          </p:nvSpPr>
          <p:spPr>
            <a:xfrm>
              <a:off x="10421302" y="7996059"/>
              <a:ext cx="199080" cy="1391310"/>
            </a:xfrm>
            <a:custGeom>
              <a:avLst/>
              <a:gdLst>
                <a:gd name="connsiteX0" fmla="*/ 180023 w 199080"/>
                <a:gd name="connsiteY0" fmla="*/ 4941 h 1391310"/>
                <a:gd name="connsiteX1" fmla="*/ 141923 w 199080"/>
                <a:gd name="connsiteY1" fmla="*/ 633591 h 1391310"/>
                <a:gd name="connsiteX2" fmla="*/ 141923 w 199080"/>
                <a:gd name="connsiteY2" fmla="*/ 595491 h 1391310"/>
                <a:gd name="connsiteX3" fmla="*/ 2223 w 199080"/>
                <a:gd name="connsiteY3" fmla="*/ 1379716 h 1391310"/>
                <a:gd name="connsiteX4" fmla="*/ 65723 w 199080"/>
                <a:gd name="connsiteY4" fmla="*/ 1014591 h 1391310"/>
                <a:gd name="connsiteX5" fmla="*/ 192723 w 199080"/>
                <a:gd name="connsiteY5" fmla="*/ 338316 h 1391310"/>
                <a:gd name="connsiteX6" fmla="*/ 180023 w 199080"/>
                <a:gd name="connsiteY6" fmla="*/ 338316 h 1391310"/>
                <a:gd name="connsiteX7" fmla="*/ 180023 w 199080"/>
                <a:gd name="connsiteY7" fmla="*/ 4941 h 1391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9080" h="1391310">
                  <a:moveTo>
                    <a:pt x="180023" y="4941"/>
                  </a:moveTo>
                  <a:cubicBezTo>
                    <a:pt x="173673" y="54154"/>
                    <a:pt x="148273" y="535166"/>
                    <a:pt x="141923" y="633591"/>
                  </a:cubicBezTo>
                  <a:cubicBezTo>
                    <a:pt x="135573" y="732016"/>
                    <a:pt x="165206" y="471137"/>
                    <a:pt x="141923" y="595491"/>
                  </a:cubicBezTo>
                  <a:cubicBezTo>
                    <a:pt x="118640" y="719845"/>
                    <a:pt x="14923" y="1309866"/>
                    <a:pt x="2223" y="1379716"/>
                  </a:cubicBezTo>
                  <a:cubicBezTo>
                    <a:pt x="-10477" y="1449566"/>
                    <a:pt x="33973" y="1188158"/>
                    <a:pt x="65723" y="1014591"/>
                  </a:cubicBezTo>
                  <a:cubicBezTo>
                    <a:pt x="97473" y="841024"/>
                    <a:pt x="173673" y="451028"/>
                    <a:pt x="192723" y="338316"/>
                  </a:cubicBezTo>
                  <a:cubicBezTo>
                    <a:pt x="211773" y="225604"/>
                    <a:pt x="182140" y="387528"/>
                    <a:pt x="180023" y="338316"/>
                  </a:cubicBezTo>
                  <a:cubicBezTo>
                    <a:pt x="177906" y="289104"/>
                    <a:pt x="186373" y="-44272"/>
                    <a:pt x="180023" y="49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3" name="フリーフォーム 1392">
              <a:extLst>
                <a:ext uri="{FF2B5EF4-FFF2-40B4-BE49-F238E27FC236}">
                  <a16:creationId xmlns:a16="http://schemas.microsoft.com/office/drawing/2014/main" id="{851ADFED-4D4A-C4E8-4596-7D8E1B70DA8C}"/>
                </a:ext>
              </a:extLst>
            </p:cNvPr>
            <p:cNvSpPr/>
            <p:nvPr/>
          </p:nvSpPr>
          <p:spPr>
            <a:xfrm>
              <a:off x="10372515" y="8637062"/>
              <a:ext cx="178297" cy="939232"/>
            </a:xfrm>
            <a:custGeom>
              <a:avLst/>
              <a:gdLst>
                <a:gd name="connsiteX0" fmla="*/ 178010 w 178297"/>
                <a:gd name="connsiteY0" fmla="*/ 8463 h 939232"/>
                <a:gd name="connsiteX1" fmla="*/ 76410 w 178297"/>
                <a:gd name="connsiteY1" fmla="*/ 589488 h 939232"/>
                <a:gd name="connsiteX2" fmla="*/ 98635 w 178297"/>
                <a:gd name="connsiteY2" fmla="*/ 529163 h 939232"/>
                <a:gd name="connsiteX3" fmla="*/ 3385 w 178297"/>
                <a:gd name="connsiteY3" fmla="*/ 906988 h 939232"/>
                <a:gd name="connsiteX4" fmla="*/ 31960 w 178297"/>
                <a:gd name="connsiteY4" fmla="*/ 830788 h 939232"/>
                <a:gd name="connsiteX5" fmla="*/ 133560 w 178297"/>
                <a:gd name="connsiteY5" fmla="*/ 129113 h 939232"/>
                <a:gd name="connsiteX6" fmla="*/ 108160 w 178297"/>
                <a:gd name="connsiteY6" fmla="*/ 233888 h 939232"/>
                <a:gd name="connsiteX7" fmla="*/ 178010 w 178297"/>
                <a:gd name="connsiteY7" fmla="*/ 8463 h 939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8297" h="939232">
                  <a:moveTo>
                    <a:pt x="178010" y="8463"/>
                  </a:moveTo>
                  <a:cubicBezTo>
                    <a:pt x="172718" y="67730"/>
                    <a:pt x="89639" y="502705"/>
                    <a:pt x="76410" y="589488"/>
                  </a:cubicBezTo>
                  <a:cubicBezTo>
                    <a:pt x="63181" y="676271"/>
                    <a:pt x="110806" y="476246"/>
                    <a:pt x="98635" y="529163"/>
                  </a:cubicBezTo>
                  <a:cubicBezTo>
                    <a:pt x="86464" y="582080"/>
                    <a:pt x="14497" y="856717"/>
                    <a:pt x="3385" y="906988"/>
                  </a:cubicBezTo>
                  <a:cubicBezTo>
                    <a:pt x="-7727" y="957259"/>
                    <a:pt x="10264" y="960434"/>
                    <a:pt x="31960" y="830788"/>
                  </a:cubicBezTo>
                  <a:cubicBezTo>
                    <a:pt x="53656" y="701142"/>
                    <a:pt x="120860" y="228596"/>
                    <a:pt x="133560" y="129113"/>
                  </a:cubicBezTo>
                  <a:cubicBezTo>
                    <a:pt x="146260" y="29630"/>
                    <a:pt x="102339" y="247646"/>
                    <a:pt x="108160" y="233888"/>
                  </a:cubicBezTo>
                  <a:cubicBezTo>
                    <a:pt x="113981" y="220130"/>
                    <a:pt x="183302" y="-50804"/>
                    <a:pt x="178010" y="84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4" name="フリーフォーム 1393">
              <a:extLst>
                <a:ext uri="{FF2B5EF4-FFF2-40B4-BE49-F238E27FC236}">
                  <a16:creationId xmlns:a16="http://schemas.microsoft.com/office/drawing/2014/main" id="{F81D166D-245D-A27F-835A-2D50BC20BB5F}"/>
                </a:ext>
              </a:extLst>
            </p:cNvPr>
            <p:cNvSpPr/>
            <p:nvPr/>
          </p:nvSpPr>
          <p:spPr>
            <a:xfrm>
              <a:off x="10001385" y="6591113"/>
              <a:ext cx="261633" cy="1467236"/>
            </a:xfrm>
            <a:custGeom>
              <a:avLst/>
              <a:gdLst>
                <a:gd name="connsiteX0" fmla="*/ 37965 w 261633"/>
                <a:gd name="connsiteY0" fmla="*/ 12887 h 1467236"/>
                <a:gd name="connsiteX1" fmla="*/ 3040 w 261633"/>
                <a:gd name="connsiteY1" fmla="*/ 98612 h 1467236"/>
                <a:gd name="connsiteX2" fmla="*/ 117340 w 261633"/>
                <a:gd name="connsiteY2" fmla="*/ 257362 h 1467236"/>
                <a:gd name="connsiteX3" fmla="*/ 98290 w 261633"/>
                <a:gd name="connsiteY3" fmla="*/ 520887 h 1467236"/>
                <a:gd name="connsiteX4" fmla="*/ 101465 w 261633"/>
                <a:gd name="connsiteY4" fmla="*/ 470087 h 1467236"/>
                <a:gd name="connsiteX5" fmla="*/ 193540 w 261633"/>
                <a:gd name="connsiteY5" fmla="*/ 847912 h 1467236"/>
                <a:gd name="connsiteX6" fmla="*/ 190365 w 261633"/>
                <a:gd name="connsiteY6" fmla="*/ 800287 h 1467236"/>
                <a:gd name="connsiteX7" fmla="*/ 257040 w 261633"/>
                <a:gd name="connsiteY7" fmla="*/ 1181287 h 1467236"/>
                <a:gd name="connsiteX8" fmla="*/ 253865 w 261633"/>
                <a:gd name="connsiteY8" fmla="*/ 1295587 h 1467236"/>
                <a:gd name="connsiteX9" fmla="*/ 237990 w 261633"/>
                <a:gd name="connsiteY9" fmla="*/ 1438462 h 1467236"/>
                <a:gd name="connsiteX10" fmla="*/ 231640 w 261633"/>
                <a:gd name="connsiteY10" fmla="*/ 1355912 h 1467236"/>
                <a:gd name="connsiteX11" fmla="*/ 91940 w 261633"/>
                <a:gd name="connsiteY11" fmla="*/ 378012 h 1467236"/>
                <a:gd name="connsiteX12" fmla="*/ 37965 w 261633"/>
                <a:gd name="connsiteY12" fmla="*/ 12887 h 1467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1633" h="1467236">
                  <a:moveTo>
                    <a:pt x="37965" y="12887"/>
                  </a:moveTo>
                  <a:cubicBezTo>
                    <a:pt x="23148" y="-33680"/>
                    <a:pt x="-10189" y="57866"/>
                    <a:pt x="3040" y="98612"/>
                  </a:cubicBezTo>
                  <a:cubicBezTo>
                    <a:pt x="16269" y="139358"/>
                    <a:pt x="101465" y="186983"/>
                    <a:pt x="117340" y="257362"/>
                  </a:cubicBezTo>
                  <a:cubicBezTo>
                    <a:pt x="133215" y="327741"/>
                    <a:pt x="100936" y="485433"/>
                    <a:pt x="98290" y="520887"/>
                  </a:cubicBezTo>
                  <a:cubicBezTo>
                    <a:pt x="95644" y="556341"/>
                    <a:pt x="85590" y="415583"/>
                    <a:pt x="101465" y="470087"/>
                  </a:cubicBezTo>
                  <a:cubicBezTo>
                    <a:pt x="117340" y="524591"/>
                    <a:pt x="178723" y="792879"/>
                    <a:pt x="193540" y="847912"/>
                  </a:cubicBezTo>
                  <a:cubicBezTo>
                    <a:pt x="208357" y="902945"/>
                    <a:pt x="179782" y="744725"/>
                    <a:pt x="190365" y="800287"/>
                  </a:cubicBezTo>
                  <a:cubicBezTo>
                    <a:pt x="200948" y="855850"/>
                    <a:pt x="246457" y="1098737"/>
                    <a:pt x="257040" y="1181287"/>
                  </a:cubicBezTo>
                  <a:cubicBezTo>
                    <a:pt x="267623" y="1263837"/>
                    <a:pt x="257040" y="1252725"/>
                    <a:pt x="253865" y="1295587"/>
                  </a:cubicBezTo>
                  <a:cubicBezTo>
                    <a:pt x="250690" y="1338449"/>
                    <a:pt x="241694" y="1428408"/>
                    <a:pt x="237990" y="1438462"/>
                  </a:cubicBezTo>
                  <a:cubicBezTo>
                    <a:pt x="234286" y="1448516"/>
                    <a:pt x="255982" y="1532654"/>
                    <a:pt x="231640" y="1355912"/>
                  </a:cubicBezTo>
                  <a:cubicBezTo>
                    <a:pt x="207298" y="1179170"/>
                    <a:pt x="127394" y="599204"/>
                    <a:pt x="91940" y="378012"/>
                  </a:cubicBezTo>
                  <a:cubicBezTo>
                    <a:pt x="56486" y="156820"/>
                    <a:pt x="52782" y="59454"/>
                    <a:pt x="37965" y="128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5" name="フリーフォーム 1394">
              <a:extLst>
                <a:ext uri="{FF2B5EF4-FFF2-40B4-BE49-F238E27FC236}">
                  <a16:creationId xmlns:a16="http://schemas.microsoft.com/office/drawing/2014/main" id="{A663A305-D8E9-54B6-DC88-0D57FCDFE44C}"/>
                </a:ext>
              </a:extLst>
            </p:cNvPr>
            <p:cNvSpPr/>
            <p:nvPr/>
          </p:nvSpPr>
          <p:spPr>
            <a:xfrm>
              <a:off x="10219518" y="8089709"/>
              <a:ext cx="52292" cy="395198"/>
            </a:xfrm>
            <a:custGeom>
              <a:avLst/>
              <a:gdLst>
                <a:gd name="connsiteX0" fmla="*/ 42082 w 52292"/>
                <a:gd name="connsiteY0" fmla="*/ 191 h 395198"/>
                <a:gd name="connsiteX1" fmla="*/ 19857 w 52292"/>
                <a:gd name="connsiteY1" fmla="*/ 127191 h 395198"/>
                <a:gd name="connsiteX2" fmla="*/ 51607 w 52292"/>
                <a:gd name="connsiteY2" fmla="*/ 279591 h 395198"/>
                <a:gd name="connsiteX3" fmla="*/ 38907 w 52292"/>
                <a:gd name="connsiteY3" fmla="*/ 270066 h 395198"/>
                <a:gd name="connsiteX4" fmla="*/ 7157 w 52292"/>
                <a:gd name="connsiteY4" fmla="*/ 295466 h 395198"/>
                <a:gd name="connsiteX5" fmla="*/ 7157 w 52292"/>
                <a:gd name="connsiteY5" fmla="*/ 393891 h 395198"/>
                <a:gd name="connsiteX6" fmla="*/ 19857 w 52292"/>
                <a:gd name="connsiteY6" fmla="*/ 216091 h 395198"/>
                <a:gd name="connsiteX7" fmla="*/ 10332 w 52292"/>
                <a:gd name="connsiteY7" fmla="*/ 257366 h 395198"/>
                <a:gd name="connsiteX8" fmla="*/ 807 w 52292"/>
                <a:gd name="connsiteY8" fmla="*/ 155766 h 395198"/>
                <a:gd name="connsiteX9" fmla="*/ 42082 w 52292"/>
                <a:gd name="connsiteY9" fmla="*/ 191 h 395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292" h="395198">
                  <a:moveTo>
                    <a:pt x="42082" y="191"/>
                  </a:moveTo>
                  <a:cubicBezTo>
                    <a:pt x="45257" y="-4571"/>
                    <a:pt x="18269" y="80624"/>
                    <a:pt x="19857" y="127191"/>
                  </a:cubicBezTo>
                  <a:cubicBezTo>
                    <a:pt x="21444" y="173758"/>
                    <a:pt x="51607" y="279591"/>
                    <a:pt x="51607" y="279591"/>
                  </a:cubicBezTo>
                  <a:cubicBezTo>
                    <a:pt x="54782" y="303404"/>
                    <a:pt x="46315" y="267420"/>
                    <a:pt x="38907" y="270066"/>
                  </a:cubicBezTo>
                  <a:cubicBezTo>
                    <a:pt x="31499" y="272712"/>
                    <a:pt x="12449" y="274829"/>
                    <a:pt x="7157" y="295466"/>
                  </a:cubicBezTo>
                  <a:cubicBezTo>
                    <a:pt x="1865" y="316103"/>
                    <a:pt x="5040" y="407120"/>
                    <a:pt x="7157" y="393891"/>
                  </a:cubicBezTo>
                  <a:cubicBezTo>
                    <a:pt x="9274" y="380662"/>
                    <a:pt x="19328" y="238845"/>
                    <a:pt x="19857" y="216091"/>
                  </a:cubicBezTo>
                  <a:cubicBezTo>
                    <a:pt x="20386" y="193337"/>
                    <a:pt x="13507" y="267420"/>
                    <a:pt x="10332" y="257366"/>
                  </a:cubicBezTo>
                  <a:cubicBezTo>
                    <a:pt x="7157" y="247312"/>
                    <a:pt x="-2897" y="198629"/>
                    <a:pt x="807" y="155766"/>
                  </a:cubicBezTo>
                  <a:cubicBezTo>
                    <a:pt x="4511" y="112903"/>
                    <a:pt x="38907" y="4953"/>
                    <a:pt x="42082" y="1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6" name="フリーフォーム 1395">
              <a:extLst>
                <a:ext uri="{FF2B5EF4-FFF2-40B4-BE49-F238E27FC236}">
                  <a16:creationId xmlns:a16="http://schemas.microsoft.com/office/drawing/2014/main" id="{91B68A0A-7727-3CAB-1A93-DBC85896C028}"/>
                </a:ext>
              </a:extLst>
            </p:cNvPr>
            <p:cNvSpPr/>
            <p:nvPr/>
          </p:nvSpPr>
          <p:spPr>
            <a:xfrm>
              <a:off x="10239356" y="8229514"/>
              <a:ext cx="225490" cy="676375"/>
            </a:xfrm>
            <a:custGeom>
              <a:avLst/>
              <a:gdLst>
                <a:gd name="connsiteX0" fmla="*/ 225444 w 225490"/>
                <a:gd name="connsiteY0" fmla="*/ 86 h 676375"/>
                <a:gd name="connsiteX1" fmla="*/ 79394 w 225490"/>
                <a:gd name="connsiteY1" fmla="*/ 250911 h 676375"/>
                <a:gd name="connsiteX2" fmla="*/ 19 w 225490"/>
                <a:gd name="connsiteY2" fmla="*/ 676361 h 676375"/>
                <a:gd name="connsiteX3" fmla="*/ 85744 w 225490"/>
                <a:gd name="connsiteY3" fmla="*/ 266786 h 676375"/>
                <a:gd name="connsiteX4" fmla="*/ 34944 w 225490"/>
                <a:gd name="connsiteY4" fmla="*/ 403311 h 676375"/>
                <a:gd name="connsiteX5" fmla="*/ 85744 w 225490"/>
                <a:gd name="connsiteY5" fmla="*/ 203286 h 676375"/>
                <a:gd name="connsiteX6" fmla="*/ 63519 w 225490"/>
                <a:gd name="connsiteY6" fmla="*/ 222336 h 676375"/>
                <a:gd name="connsiteX7" fmla="*/ 225444 w 225490"/>
                <a:gd name="connsiteY7" fmla="*/ 86 h 676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5490" h="676375">
                  <a:moveTo>
                    <a:pt x="225444" y="86"/>
                  </a:moveTo>
                  <a:cubicBezTo>
                    <a:pt x="228090" y="4848"/>
                    <a:pt x="116965" y="138199"/>
                    <a:pt x="79394" y="250911"/>
                  </a:cubicBezTo>
                  <a:cubicBezTo>
                    <a:pt x="41823" y="363623"/>
                    <a:pt x="-1039" y="673715"/>
                    <a:pt x="19" y="676361"/>
                  </a:cubicBezTo>
                  <a:cubicBezTo>
                    <a:pt x="1077" y="679007"/>
                    <a:pt x="79923" y="312294"/>
                    <a:pt x="85744" y="266786"/>
                  </a:cubicBezTo>
                  <a:cubicBezTo>
                    <a:pt x="91565" y="221278"/>
                    <a:pt x="34944" y="413894"/>
                    <a:pt x="34944" y="403311"/>
                  </a:cubicBezTo>
                  <a:cubicBezTo>
                    <a:pt x="34944" y="392728"/>
                    <a:pt x="80981" y="233449"/>
                    <a:pt x="85744" y="203286"/>
                  </a:cubicBezTo>
                  <a:cubicBezTo>
                    <a:pt x="90506" y="173124"/>
                    <a:pt x="35473" y="255674"/>
                    <a:pt x="63519" y="222336"/>
                  </a:cubicBezTo>
                  <a:cubicBezTo>
                    <a:pt x="91565" y="188998"/>
                    <a:pt x="222798" y="-4676"/>
                    <a:pt x="225444" y="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7" name="フリーフォーム 1396">
              <a:extLst>
                <a:ext uri="{FF2B5EF4-FFF2-40B4-BE49-F238E27FC236}">
                  <a16:creationId xmlns:a16="http://schemas.microsoft.com/office/drawing/2014/main" id="{B58CF146-1F41-F15B-CB1B-3870ED403B85}"/>
                </a:ext>
              </a:extLst>
            </p:cNvPr>
            <p:cNvSpPr/>
            <p:nvPr/>
          </p:nvSpPr>
          <p:spPr>
            <a:xfrm>
              <a:off x="10063264" y="7831225"/>
              <a:ext cx="93918" cy="532769"/>
            </a:xfrm>
            <a:custGeom>
              <a:avLst/>
              <a:gdLst>
                <a:gd name="connsiteX0" fmla="*/ 93561 w 93918"/>
                <a:gd name="connsiteY0" fmla="*/ 4675 h 532769"/>
                <a:gd name="connsiteX1" fmla="*/ 1486 w 93918"/>
                <a:gd name="connsiteY1" fmla="*/ 528550 h 532769"/>
                <a:gd name="connsiteX2" fmla="*/ 36411 w 93918"/>
                <a:gd name="connsiteY2" fmla="*/ 252325 h 532769"/>
                <a:gd name="connsiteX3" fmla="*/ 33236 w 93918"/>
                <a:gd name="connsiteY3" fmla="*/ 268200 h 532769"/>
                <a:gd name="connsiteX4" fmla="*/ 93561 w 93918"/>
                <a:gd name="connsiteY4" fmla="*/ 4675 h 532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918" h="532769">
                  <a:moveTo>
                    <a:pt x="93561" y="4675"/>
                  </a:moveTo>
                  <a:cubicBezTo>
                    <a:pt x="88269" y="48067"/>
                    <a:pt x="11011" y="487275"/>
                    <a:pt x="1486" y="528550"/>
                  </a:cubicBezTo>
                  <a:cubicBezTo>
                    <a:pt x="-8039" y="569825"/>
                    <a:pt x="31119" y="295717"/>
                    <a:pt x="36411" y="252325"/>
                  </a:cubicBezTo>
                  <a:cubicBezTo>
                    <a:pt x="41703" y="208933"/>
                    <a:pt x="22653" y="303125"/>
                    <a:pt x="33236" y="268200"/>
                  </a:cubicBezTo>
                  <a:cubicBezTo>
                    <a:pt x="43819" y="233275"/>
                    <a:pt x="98853" y="-38717"/>
                    <a:pt x="93561" y="46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8" name="フリーフォーム 1397">
              <a:extLst>
                <a:ext uri="{FF2B5EF4-FFF2-40B4-BE49-F238E27FC236}">
                  <a16:creationId xmlns:a16="http://schemas.microsoft.com/office/drawing/2014/main" id="{181ED731-506C-3552-FA23-DB054148FA57}"/>
                </a:ext>
              </a:extLst>
            </p:cNvPr>
            <p:cNvSpPr/>
            <p:nvPr/>
          </p:nvSpPr>
          <p:spPr>
            <a:xfrm>
              <a:off x="10061045" y="8324759"/>
              <a:ext cx="162861" cy="599150"/>
            </a:xfrm>
            <a:custGeom>
              <a:avLst/>
              <a:gdLst>
                <a:gd name="connsiteX0" fmla="*/ 159280 w 162861"/>
                <a:gd name="connsiteY0" fmla="*/ 91 h 599150"/>
                <a:gd name="connsiteX1" fmla="*/ 121180 w 162861"/>
                <a:gd name="connsiteY1" fmla="*/ 238216 h 599150"/>
                <a:gd name="connsiteX2" fmla="*/ 530 w 162861"/>
                <a:gd name="connsiteY2" fmla="*/ 596991 h 599150"/>
                <a:gd name="connsiteX3" fmla="*/ 76730 w 162861"/>
                <a:gd name="connsiteY3" fmla="*/ 393791 h 599150"/>
                <a:gd name="connsiteX4" fmla="*/ 67205 w 162861"/>
                <a:gd name="connsiteY4" fmla="*/ 517616 h 599150"/>
                <a:gd name="connsiteX5" fmla="*/ 118005 w 162861"/>
                <a:gd name="connsiteY5" fmla="*/ 400141 h 599150"/>
                <a:gd name="connsiteX6" fmla="*/ 162455 w 162861"/>
                <a:gd name="connsiteY6" fmla="*/ 508091 h 599150"/>
                <a:gd name="connsiteX7" fmla="*/ 140230 w 162861"/>
                <a:gd name="connsiteY7" fmla="*/ 206466 h 599150"/>
                <a:gd name="connsiteX8" fmla="*/ 143405 w 162861"/>
                <a:gd name="connsiteY8" fmla="*/ 263616 h 599150"/>
                <a:gd name="connsiteX9" fmla="*/ 159280 w 162861"/>
                <a:gd name="connsiteY9" fmla="*/ 91 h 59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861" h="599150">
                  <a:moveTo>
                    <a:pt x="159280" y="91"/>
                  </a:moveTo>
                  <a:cubicBezTo>
                    <a:pt x="155576" y="-4142"/>
                    <a:pt x="147638" y="138733"/>
                    <a:pt x="121180" y="238216"/>
                  </a:cubicBezTo>
                  <a:cubicBezTo>
                    <a:pt x="94722" y="337699"/>
                    <a:pt x="7938" y="571062"/>
                    <a:pt x="530" y="596991"/>
                  </a:cubicBezTo>
                  <a:cubicBezTo>
                    <a:pt x="-6878" y="622920"/>
                    <a:pt x="65618" y="407020"/>
                    <a:pt x="76730" y="393791"/>
                  </a:cubicBezTo>
                  <a:cubicBezTo>
                    <a:pt x="87842" y="380562"/>
                    <a:pt x="60326" y="516558"/>
                    <a:pt x="67205" y="517616"/>
                  </a:cubicBezTo>
                  <a:cubicBezTo>
                    <a:pt x="74084" y="518674"/>
                    <a:pt x="102130" y="401729"/>
                    <a:pt x="118005" y="400141"/>
                  </a:cubicBezTo>
                  <a:cubicBezTo>
                    <a:pt x="133880" y="398554"/>
                    <a:pt x="158751" y="540370"/>
                    <a:pt x="162455" y="508091"/>
                  </a:cubicBezTo>
                  <a:cubicBezTo>
                    <a:pt x="166159" y="475812"/>
                    <a:pt x="143405" y="247212"/>
                    <a:pt x="140230" y="206466"/>
                  </a:cubicBezTo>
                  <a:cubicBezTo>
                    <a:pt x="137055" y="165720"/>
                    <a:pt x="141818" y="293778"/>
                    <a:pt x="143405" y="263616"/>
                  </a:cubicBezTo>
                  <a:cubicBezTo>
                    <a:pt x="144992" y="233454"/>
                    <a:pt x="162984" y="4324"/>
                    <a:pt x="159280" y="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9" name="フリーフォーム 1398">
              <a:extLst>
                <a:ext uri="{FF2B5EF4-FFF2-40B4-BE49-F238E27FC236}">
                  <a16:creationId xmlns:a16="http://schemas.microsoft.com/office/drawing/2014/main" id="{B9BC59B6-8A0F-739C-6048-95F3B556E050}"/>
                </a:ext>
              </a:extLst>
            </p:cNvPr>
            <p:cNvSpPr/>
            <p:nvPr/>
          </p:nvSpPr>
          <p:spPr>
            <a:xfrm>
              <a:off x="10226540" y="8382919"/>
              <a:ext cx="35305" cy="378455"/>
            </a:xfrm>
            <a:custGeom>
              <a:avLst/>
              <a:gdLst>
                <a:gd name="connsiteX0" fmla="*/ 22360 w 35305"/>
                <a:gd name="connsiteY0" fmla="*/ 5431 h 378455"/>
                <a:gd name="connsiteX1" fmla="*/ 16010 w 35305"/>
                <a:gd name="connsiteY1" fmla="*/ 94331 h 378455"/>
                <a:gd name="connsiteX2" fmla="*/ 35060 w 35305"/>
                <a:gd name="connsiteY2" fmla="*/ 376906 h 378455"/>
                <a:gd name="connsiteX3" fmla="*/ 135 w 35305"/>
                <a:gd name="connsiteY3" fmla="*/ 208631 h 378455"/>
                <a:gd name="connsiteX4" fmla="*/ 22360 w 35305"/>
                <a:gd name="connsiteY4" fmla="*/ 227681 h 378455"/>
                <a:gd name="connsiteX5" fmla="*/ 22360 w 35305"/>
                <a:gd name="connsiteY5" fmla="*/ 5431 h 378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305" h="378455">
                  <a:moveTo>
                    <a:pt x="22360" y="5431"/>
                  </a:moveTo>
                  <a:cubicBezTo>
                    <a:pt x="21302" y="-16794"/>
                    <a:pt x="13893" y="32419"/>
                    <a:pt x="16010" y="94331"/>
                  </a:cubicBezTo>
                  <a:cubicBezTo>
                    <a:pt x="18127" y="156243"/>
                    <a:pt x="37706" y="357856"/>
                    <a:pt x="35060" y="376906"/>
                  </a:cubicBezTo>
                  <a:cubicBezTo>
                    <a:pt x="32414" y="395956"/>
                    <a:pt x="2252" y="233502"/>
                    <a:pt x="135" y="208631"/>
                  </a:cubicBezTo>
                  <a:cubicBezTo>
                    <a:pt x="-1982" y="183760"/>
                    <a:pt x="21302" y="260489"/>
                    <a:pt x="22360" y="227681"/>
                  </a:cubicBezTo>
                  <a:cubicBezTo>
                    <a:pt x="23418" y="194873"/>
                    <a:pt x="23418" y="27656"/>
                    <a:pt x="22360" y="54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0" name="フリーフォーム 1399">
              <a:extLst>
                <a:ext uri="{FF2B5EF4-FFF2-40B4-BE49-F238E27FC236}">
                  <a16:creationId xmlns:a16="http://schemas.microsoft.com/office/drawing/2014/main" id="{2372325C-8AF3-A7EE-E3CF-46D28F26DBCC}"/>
                </a:ext>
              </a:extLst>
            </p:cNvPr>
            <p:cNvSpPr/>
            <p:nvPr/>
          </p:nvSpPr>
          <p:spPr>
            <a:xfrm>
              <a:off x="10029727" y="8356587"/>
              <a:ext cx="44570" cy="584220"/>
            </a:xfrm>
            <a:custGeom>
              <a:avLst/>
              <a:gdLst>
                <a:gd name="connsiteX0" fmla="*/ 31848 w 44570"/>
                <a:gd name="connsiteY0" fmla="*/ 13 h 584220"/>
                <a:gd name="connsiteX1" fmla="*/ 98 w 44570"/>
                <a:gd name="connsiteY1" fmla="*/ 244488 h 584220"/>
                <a:gd name="connsiteX2" fmla="*/ 44548 w 44570"/>
                <a:gd name="connsiteY2" fmla="*/ 584213 h 584220"/>
                <a:gd name="connsiteX3" fmla="*/ 6448 w 44570"/>
                <a:gd name="connsiteY3" fmla="*/ 234963 h 584220"/>
                <a:gd name="connsiteX4" fmla="*/ 31848 w 44570"/>
                <a:gd name="connsiteY4" fmla="*/ 13 h 58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70" h="584220">
                  <a:moveTo>
                    <a:pt x="31848" y="13"/>
                  </a:moveTo>
                  <a:cubicBezTo>
                    <a:pt x="30790" y="1601"/>
                    <a:pt x="-2019" y="147121"/>
                    <a:pt x="98" y="244488"/>
                  </a:cubicBezTo>
                  <a:cubicBezTo>
                    <a:pt x="2215" y="341855"/>
                    <a:pt x="43490" y="585801"/>
                    <a:pt x="44548" y="584213"/>
                  </a:cubicBezTo>
                  <a:cubicBezTo>
                    <a:pt x="45606" y="582625"/>
                    <a:pt x="9623" y="327567"/>
                    <a:pt x="6448" y="234963"/>
                  </a:cubicBezTo>
                  <a:cubicBezTo>
                    <a:pt x="3273" y="142359"/>
                    <a:pt x="32906" y="-1575"/>
                    <a:pt x="31848" y="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1" name="フリーフォーム 1400">
              <a:extLst>
                <a:ext uri="{FF2B5EF4-FFF2-40B4-BE49-F238E27FC236}">
                  <a16:creationId xmlns:a16="http://schemas.microsoft.com/office/drawing/2014/main" id="{5C4539E4-B552-37FC-9B97-AC378BAD46A7}"/>
                </a:ext>
              </a:extLst>
            </p:cNvPr>
            <p:cNvSpPr/>
            <p:nvPr/>
          </p:nvSpPr>
          <p:spPr>
            <a:xfrm>
              <a:off x="9937699" y="8324832"/>
              <a:ext cx="88189" cy="450877"/>
            </a:xfrm>
            <a:custGeom>
              <a:avLst/>
              <a:gdLst>
                <a:gd name="connsiteX0" fmla="*/ 66726 w 88189"/>
                <a:gd name="connsiteY0" fmla="*/ 18 h 450877"/>
                <a:gd name="connsiteX1" fmla="*/ 73076 w 88189"/>
                <a:gd name="connsiteY1" fmla="*/ 177818 h 450877"/>
                <a:gd name="connsiteX2" fmla="*/ 51 w 88189"/>
                <a:gd name="connsiteY2" fmla="*/ 450868 h 450877"/>
                <a:gd name="connsiteX3" fmla="*/ 85776 w 88189"/>
                <a:gd name="connsiteY3" fmla="*/ 168293 h 450877"/>
                <a:gd name="connsiteX4" fmla="*/ 66726 w 88189"/>
                <a:gd name="connsiteY4" fmla="*/ 18 h 450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89" h="450877">
                  <a:moveTo>
                    <a:pt x="66726" y="18"/>
                  </a:moveTo>
                  <a:cubicBezTo>
                    <a:pt x="64609" y="1606"/>
                    <a:pt x="84189" y="102676"/>
                    <a:pt x="73076" y="177818"/>
                  </a:cubicBezTo>
                  <a:cubicBezTo>
                    <a:pt x="61963" y="252960"/>
                    <a:pt x="-2066" y="452456"/>
                    <a:pt x="51" y="450868"/>
                  </a:cubicBezTo>
                  <a:cubicBezTo>
                    <a:pt x="2168" y="449280"/>
                    <a:pt x="75193" y="239201"/>
                    <a:pt x="85776" y="168293"/>
                  </a:cubicBezTo>
                  <a:cubicBezTo>
                    <a:pt x="96359" y="97385"/>
                    <a:pt x="68843" y="-1570"/>
                    <a:pt x="66726" y="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2" name="フリーフォーム 1401">
              <a:extLst>
                <a:ext uri="{FF2B5EF4-FFF2-40B4-BE49-F238E27FC236}">
                  <a16:creationId xmlns:a16="http://schemas.microsoft.com/office/drawing/2014/main" id="{E736DD58-E072-E049-AA98-0904E03B6F2A}"/>
                </a:ext>
              </a:extLst>
            </p:cNvPr>
            <p:cNvSpPr/>
            <p:nvPr/>
          </p:nvSpPr>
          <p:spPr>
            <a:xfrm>
              <a:off x="10106025" y="8857332"/>
              <a:ext cx="132483" cy="713650"/>
            </a:xfrm>
            <a:custGeom>
              <a:avLst/>
              <a:gdLst>
                <a:gd name="connsiteX0" fmla="*/ 130175 w 132483"/>
                <a:gd name="connsiteY0" fmla="*/ 10443 h 713650"/>
                <a:gd name="connsiteX1" fmla="*/ 0 w 132483"/>
                <a:gd name="connsiteY1" fmla="*/ 712118 h 713650"/>
                <a:gd name="connsiteX2" fmla="*/ 130175 w 132483"/>
                <a:gd name="connsiteY2" fmla="*/ 200943 h 713650"/>
                <a:gd name="connsiteX3" fmla="*/ 85725 w 132483"/>
                <a:gd name="connsiteY3" fmla="*/ 283493 h 713650"/>
                <a:gd name="connsiteX4" fmla="*/ 130175 w 132483"/>
                <a:gd name="connsiteY4" fmla="*/ 10443 h 713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483" h="713650">
                  <a:moveTo>
                    <a:pt x="130175" y="10443"/>
                  </a:moveTo>
                  <a:cubicBezTo>
                    <a:pt x="115887" y="81881"/>
                    <a:pt x="0" y="680368"/>
                    <a:pt x="0" y="712118"/>
                  </a:cubicBezTo>
                  <a:cubicBezTo>
                    <a:pt x="0" y="743868"/>
                    <a:pt x="115887" y="272381"/>
                    <a:pt x="130175" y="200943"/>
                  </a:cubicBezTo>
                  <a:cubicBezTo>
                    <a:pt x="144463" y="129506"/>
                    <a:pt x="83608" y="310481"/>
                    <a:pt x="85725" y="283493"/>
                  </a:cubicBezTo>
                  <a:cubicBezTo>
                    <a:pt x="87842" y="256506"/>
                    <a:pt x="144463" y="-60995"/>
                    <a:pt x="130175" y="104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3" name="フリーフォーム 1402">
              <a:extLst>
                <a:ext uri="{FF2B5EF4-FFF2-40B4-BE49-F238E27FC236}">
                  <a16:creationId xmlns:a16="http://schemas.microsoft.com/office/drawing/2014/main" id="{DDC91FEA-E93F-BEF8-3EE3-357BC6C77557}"/>
                </a:ext>
              </a:extLst>
            </p:cNvPr>
            <p:cNvSpPr/>
            <p:nvPr/>
          </p:nvSpPr>
          <p:spPr>
            <a:xfrm>
              <a:off x="10009728" y="8721591"/>
              <a:ext cx="124376" cy="749447"/>
            </a:xfrm>
            <a:custGeom>
              <a:avLst/>
              <a:gdLst>
                <a:gd name="connsiteX0" fmla="*/ 13747 w 124376"/>
                <a:gd name="connsiteY0" fmla="*/ 134 h 749447"/>
                <a:gd name="connsiteX1" fmla="*/ 1047 w 124376"/>
                <a:gd name="connsiteY1" fmla="*/ 416059 h 749447"/>
                <a:gd name="connsiteX2" fmla="*/ 45497 w 124376"/>
                <a:gd name="connsiteY2" fmla="*/ 308109 h 749447"/>
                <a:gd name="connsiteX3" fmla="*/ 74072 w 124376"/>
                <a:gd name="connsiteY3" fmla="*/ 454159 h 749447"/>
                <a:gd name="connsiteX4" fmla="*/ 1047 w 124376"/>
                <a:gd name="connsiteY4" fmla="*/ 749434 h 749447"/>
                <a:gd name="connsiteX5" fmla="*/ 118522 w 124376"/>
                <a:gd name="connsiteY5" fmla="*/ 466859 h 749447"/>
                <a:gd name="connsiteX6" fmla="*/ 102647 w 124376"/>
                <a:gd name="connsiteY6" fmla="*/ 476384 h 749447"/>
                <a:gd name="connsiteX7" fmla="*/ 67722 w 124376"/>
                <a:gd name="connsiteY7" fmla="*/ 206509 h 749447"/>
                <a:gd name="connsiteX8" fmla="*/ 10572 w 124376"/>
                <a:gd name="connsiteY8" fmla="*/ 368434 h 749447"/>
                <a:gd name="connsiteX9" fmla="*/ 13747 w 124376"/>
                <a:gd name="connsiteY9" fmla="*/ 134 h 749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376" h="749447">
                  <a:moveTo>
                    <a:pt x="13747" y="134"/>
                  </a:moveTo>
                  <a:cubicBezTo>
                    <a:pt x="12159" y="8072"/>
                    <a:pt x="-4245" y="364730"/>
                    <a:pt x="1047" y="416059"/>
                  </a:cubicBezTo>
                  <a:cubicBezTo>
                    <a:pt x="6339" y="467388"/>
                    <a:pt x="33326" y="301759"/>
                    <a:pt x="45497" y="308109"/>
                  </a:cubicBezTo>
                  <a:cubicBezTo>
                    <a:pt x="57668" y="314459"/>
                    <a:pt x="81480" y="380605"/>
                    <a:pt x="74072" y="454159"/>
                  </a:cubicBezTo>
                  <a:cubicBezTo>
                    <a:pt x="66664" y="527713"/>
                    <a:pt x="-6361" y="747317"/>
                    <a:pt x="1047" y="749434"/>
                  </a:cubicBezTo>
                  <a:cubicBezTo>
                    <a:pt x="8455" y="751551"/>
                    <a:pt x="101589" y="512367"/>
                    <a:pt x="118522" y="466859"/>
                  </a:cubicBezTo>
                  <a:cubicBezTo>
                    <a:pt x="135455" y="421351"/>
                    <a:pt x="111114" y="519776"/>
                    <a:pt x="102647" y="476384"/>
                  </a:cubicBezTo>
                  <a:cubicBezTo>
                    <a:pt x="94180" y="432992"/>
                    <a:pt x="83068" y="224501"/>
                    <a:pt x="67722" y="206509"/>
                  </a:cubicBezTo>
                  <a:cubicBezTo>
                    <a:pt x="52376" y="188517"/>
                    <a:pt x="16922" y="398067"/>
                    <a:pt x="10572" y="368434"/>
                  </a:cubicBezTo>
                  <a:cubicBezTo>
                    <a:pt x="4222" y="338801"/>
                    <a:pt x="15335" y="-7804"/>
                    <a:pt x="13747" y="1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4" name="フリーフォーム 1403">
              <a:extLst>
                <a:ext uri="{FF2B5EF4-FFF2-40B4-BE49-F238E27FC236}">
                  <a16:creationId xmlns:a16="http://schemas.microsoft.com/office/drawing/2014/main" id="{40AC58DE-E881-5ED4-0E94-07980FB18E87}"/>
                </a:ext>
              </a:extLst>
            </p:cNvPr>
            <p:cNvSpPr/>
            <p:nvPr/>
          </p:nvSpPr>
          <p:spPr>
            <a:xfrm>
              <a:off x="9966320" y="9200970"/>
              <a:ext cx="41565" cy="305255"/>
            </a:xfrm>
            <a:custGeom>
              <a:avLst/>
              <a:gdLst>
                <a:gd name="connsiteX0" fmla="*/ 41280 w 41565"/>
                <a:gd name="connsiteY0" fmla="*/ 180 h 305255"/>
                <a:gd name="connsiteX1" fmla="*/ 19055 w 41565"/>
                <a:gd name="connsiteY1" fmla="*/ 187505 h 305255"/>
                <a:gd name="connsiteX2" fmla="*/ 34930 w 41565"/>
                <a:gd name="connsiteY2" fmla="*/ 304980 h 305255"/>
                <a:gd name="connsiteX3" fmla="*/ 5 w 41565"/>
                <a:gd name="connsiteY3" fmla="*/ 155755 h 305255"/>
                <a:gd name="connsiteX4" fmla="*/ 41280 w 41565"/>
                <a:gd name="connsiteY4" fmla="*/ 180 h 305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565" h="305255">
                  <a:moveTo>
                    <a:pt x="41280" y="180"/>
                  </a:moveTo>
                  <a:cubicBezTo>
                    <a:pt x="44455" y="5472"/>
                    <a:pt x="20113" y="136705"/>
                    <a:pt x="19055" y="187505"/>
                  </a:cubicBezTo>
                  <a:cubicBezTo>
                    <a:pt x="17997" y="238305"/>
                    <a:pt x="38105" y="310272"/>
                    <a:pt x="34930" y="304980"/>
                  </a:cubicBezTo>
                  <a:cubicBezTo>
                    <a:pt x="31755" y="299688"/>
                    <a:pt x="534" y="203909"/>
                    <a:pt x="5" y="155755"/>
                  </a:cubicBezTo>
                  <a:cubicBezTo>
                    <a:pt x="-524" y="107601"/>
                    <a:pt x="38105" y="-5112"/>
                    <a:pt x="41280" y="1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5" name="フリーフォーム 1404">
              <a:extLst>
                <a:ext uri="{FF2B5EF4-FFF2-40B4-BE49-F238E27FC236}">
                  <a16:creationId xmlns:a16="http://schemas.microsoft.com/office/drawing/2014/main" id="{5E0877AD-1C05-3D69-80AC-5977B8F5E2F0}"/>
                </a:ext>
              </a:extLst>
            </p:cNvPr>
            <p:cNvSpPr/>
            <p:nvPr/>
          </p:nvSpPr>
          <p:spPr>
            <a:xfrm>
              <a:off x="10182208" y="6974868"/>
              <a:ext cx="263093" cy="1093748"/>
            </a:xfrm>
            <a:custGeom>
              <a:avLst/>
              <a:gdLst>
                <a:gd name="connsiteX0" fmla="*/ 17 w 263093"/>
                <a:gd name="connsiteY0" fmla="*/ 607 h 1093748"/>
                <a:gd name="connsiteX1" fmla="*/ 133367 w 263093"/>
                <a:gd name="connsiteY1" fmla="*/ 191107 h 1093748"/>
                <a:gd name="connsiteX2" fmla="*/ 101617 w 263093"/>
                <a:gd name="connsiteY2" fmla="*/ 426057 h 1093748"/>
                <a:gd name="connsiteX3" fmla="*/ 234967 w 263093"/>
                <a:gd name="connsiteY3" fmla="*/ 581632 h 1093748"/>
                <a:gd name="connsiteX4" fmla="*/ 158767 w 263093"/>
                <a:gd name="connsiteY4" fmla="*/ 587982 h 1093748"/>
                <a:gd name="connsiteX5" fmla="*/ 209567 w 263093"/>
                <a:gd name="connsiteY5" fmla="*/ 788007 h 1093748"/>
                <a:gd name="connsiteX6" fmla="*/ 171467 w 263093"/>
                <a:gd name="connsiteY6" fmla="*/ 915007 h 1093748"/>
                <a:gd name="connsiteX7" fmla="*/ 88917 w 263093"/>
                <a:gd name="connsiteY7" fmla="*/ 1092807 h 1093748"/>
                <a:gd name="connsiteX8" fmla="*/ 260367 w 263093"/>
                <a:gd name="connsiteY8" fmla="*/ 832457 h 1093748"/>
                <a:gd name="connsiteX9" fmla="*/ 190517 w 263093"/>
                <a:gd name="connsiteY9" fmla="*/ 845157 h 1093748"/>
                <a:gd name="connsiteX10" fmla="*/ 139717 w 263093"/>
                <a:gd name="connsiteY10" fmla="*/ 549882 h 1093748"/>
                <a:gd name="connsiteX11" fmla="*/ 165117 w 263093"/>
                <a:gd name="connsiteY11" fmla="*/ 584807 h 1093748"/>
                <a:gd name="connsiteX12" fmla="*/ 114317 w 263093"/>
                <a:gd name="connsiteY12" fmla="*/ 394307 h 1093748"/>
                <a:gd name="connsiteX13" fmla="*/ 136542 w 263093"/>
                <a:gd name="connsiteY13" fmla="*/ 210157 h 1093748"/>
                <a:gd name="connsiteX14" fmla="*/ 123842 w 263093"/>
                <a:gd name="connsiteY14" fmla="*/ 254607 h 1093748"/>
                <a:gd name="connsiteX15" fmla="*/ 17 w 263093"/>
                <a:gd name="connsiteY15" fmla="*/ 607 h 1093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3093" h="1093748">
                  <a:moveTo>
                    <a:pt x="17" y="607"/>
                  </a:moveTo>
                  <a:cubicBezTo>
                    <a:pt x="1605" y="-9976"/>
                    <a:pt x="116434" y="120199"/>
                    <a:pt x="133367" y="191107"/>
                  </a:cubicBezTo>
                  <a:cubicBezTo>
                    <a:pt x="150300" y="262015"/>
                    <a:pt x="84684" y="360970"/>
                    <a:pt x="101617" y="426057"/>
                  </a:cubicBezTo>
                  <a:cubicBezTo>
                    <a:pt x="118550" y="491144"/>
                    <a:pt x="225442" y="554645"/>
                    <a:pt x="234967" y="581632"/>
                  </a:cubicBezTo>
                  <a:cubicBezTo>
                    <a:pt x="244492" y="608619"/>
                    <a:pt x="163000" y="553586"/>
                    <a:pt x="158767" y="587982"/>
                  </a:cubicBezTo>
                  <a:cubicBezTo>
                    <a:pt x="154534" y="622378"/>
                    <a:pt x="207450" y="733503"/>
                    <a:pt x="209567" y="788007"/>
                  </a:cubicBezTo>
                  <a:cubicBezTo>
                    <a:pt x="211684" y="842511"/>
                    <a:pt x="191575" y="864207"/>
                    <a:pt x="171467" y="915007"/>
                  </a:cubicBezTo>
                  <a:cubicBezTo>
                    <a:pt x="151359" y="965807"/>
                    <a:pt x="74100" y="1106565"/>
                    <a:pt x="88917" y="1092807"/>
                  </a:cubicBezTo>
                  <a:cubicBezTo>
                    <a:pt x="103734" y="1079049"/>
                    <a:pt x="243434" y="873732"/>
                    <a:pt x="260367" y="832457"/>
                  </a:cubicBezTo>
                  <a:cubicBezTo>
                    <a:pt x="277300" y="791182"/>
                    <a:pt x="210625" y="892253"/>
                    <a:pt x="190517" y="845157"/>
                  </a:cubicBezTo>
                  <a:cubicBezTo>
                    <a:pt x="170409" y="798061"/>
                    <a:pt x="143950" y="593274"/>
                    <a:pt x="139717" y="549882"/>
                  </a:cubicBezTo>
                  <a:cubicBezTo>
                    <a:pt x="135484" y="506490"/>
                    <a:pt x="169350" y="610736"/>
                    <a:pt x="165117" y="584807"/>
                  </a:cubicBezTo>
                  <a:cubicBezTo>
                    <a:pt x="160884" y="558878"/>
                    <a:pt x="119079" y="456749"/>
                    <a:pt x="114317" y="394307"/>
                  </a:cubicBezTo>
                  <a:cubicBezTo>
                    <a:pt x="109555" y="331865"/>
                    <a:pt x="134955" y="233440"/>
                    <a:pt x="136542" y="210157"/>
                  </a:cubicBezTo>
                  <a:cubicBezTo>
                    <a:pt x="138130" y="186874"/>
                    <a:pt x="142363" y="287945"/>
                    <a:pt x="123842" y="254607"/>
                  </a:cubicBezTo>
                  <a:cubicBezTo>
                    <a:pt x="105321" y="221270"/>
                    <a:pt x="-1571" y="11190"/>
                    <a:pt x="17" y="6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6" name="フリーフォーム 1405">
              <a:extLst>
                <a:ext uri="{FF2B5EF4-FFF2-40B4-BE49-F238E27FC236}">
                  <a16:creationId xmlns:a16="http://schemas.microsoft.com/office/drawing/2014/main" id="{8D55BB8E-1A10-8645-4A4F-53900C897C65}"/>
                </a:ext>
              </a:extLst>
            </p:cNvPr>
            <p:cNvSpPr/>
            <p:nvPr/>
          </p:nvSpPr>
          <p:spPr>
            <a:xfrm>
              <a:off x="5603545" y="8360779"/>
              <a:ext cx="339739" cy="1103741"/>
            </a:xfrm>
            <a:custGeom>
              <a:avLst/>
              <a:gdLst>
                <a:gd name="connsiteX0" fmla="*/ 105105 w 339739"/>
                <a:gd name="connsiteY0" fmla="*/ 2171 h 1103741"/>
                <a:gd name="connsiteX1" fmla="*/ 228930 w 339739"/>
                <a:gd name="connsiteY1" fmla="*/ 608596 h 1103741"/>
                <a:gd name="connsiteX2" fmla="*/ 273380 w 339739"/>
                <a:gd name="connsiteY2" fmla="*/ 865771 h 1103741"/>
                <a:gd name="connsiteX3" fmla="*/ 336880 w 339739"/>
                <a:gd name="connsiteY3" fmla="*/ 1100721 h 1103741"/>
                <a:gd name="connsiteX4" fmla="*/ 324180 w 339739"/>
                <a:gd name="connsiteY4" fmla="*/ 694321 h 1103741"/>
                <a:gd name="connsiteX5" fmla="*/ 282905 w 339739"/>
                <a:gd name="connsiteY5" fmla="*/ 1011821 h 1103741"/>
                <a:gd name="connsiteX6" fmla="*/ 133680 w 339739"/>
                <a:gd name="connsiteY6" fmla="*/ 583196 h 1103741"/>
                <a:gd name="connsiteX7" fmla="*/ 330 w 339739"/>
                <a:gd name="connsiteY7" fmla="*/ 843546 h 1103741"/>
                <a:gd name="connsiteX8" fmla="*/ 105105 w 339739"/>
                <a:gd name="connsiteY8" fmla="*/ 2171 h 1103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9739" h="1103741">
                  <a:moveTo>
                    <a:pt x="105105" y="2171"/>
                  </a:moveTo>
                  <a:cubicBezTo>
                    <a:pt x="143205" y="-36987"/>
                    <a:pt x="200884" y="464663"/>
                    <a:pt x="228930" y="608596"/>
                  </a:cubicBezTo>
                  <a:cubicBezTo>
                    <a:pt x="256976" y="752529"/>
                    <a:pt x="255388" y="783750"/>
                    <a:pt x="273380" y="865771"/>
                  </a:cubicBezTo>
                  <a:cubicBezTo>
                    <a:pt x="291372" y="947792"/>
                    <a:pt x="328413" y="1129296"/>
                    <a:pt x="336880" y="1100721"/>
                  </a:cubicBezTo>
                  <a:cubicBezTo>
                    <a:pt x="345347" y="1072146"/>
                    <a:pt x="333176" y="709138"/>
                    <a:pt x="324180" y="694321"/>
                  </a:cubicBezTo>
                  <a:cubicBezTo>
                    <a:pt x="315184" y="679504"/>
                    <a:pt x="314655" y="1030342"/>
                    <a:pt x="282905" y="1011821"/>
                  </a:cubicBezTo>
                  <a:cubicBezTo>
                    <a:pt x="251155" y="993300"/>
                    <a:pt x="180776" y="611242"/>
                    <a:pt x="133680" y="583196"/>
                  </a:cubicBezTo>
                  <a:cubicBezTo>
                    <a:pt x="86584" y="555150"/>
                    <a:pt x="6151" y="938267"/>
                    <a:pt x="330" y="843546"/>
                  </a:cubicBezTo>
                  <a:cubicBezTo>
                    <a:pt x="-5491" y="748825"/>
                    <a:pt x="67005" y="41329"/>
                    <a:pt x="105105" y="21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7" name="フリーフォーム 1406">
              <a:extLst>
                <a:ext uri="{FF2B5EF4-FFF2-40B4-BE49-F238E27FC236}">
                  <a16:creationId xmlns:a16="http://schemas.microsoft.com/office/drawing/2014/main" id="{2791FDB4-5D01-84A2-A170-9B479DF9F789}"/>
                </a:ext>
              </a:extLst>
            </p:cNvPr>
            <p:cNvSpPr/>
            <p:nvPr/>
          </p:nvSpPr>
          <p:spPr>
            <a:xfrm>
              <a:off x="7019773" y="7908994"/>
              <a:ext cx="115479" cy="1679237"/>
            </a:xfrm>
            <a:custGeom>
              <a:avLst/>
              <a:gdLst>
                <a:gd name="connsiteX0" fmla="*/ 114452 w 115479"/>
                <a:gd name="connsiteY0" fmla="*/ 3106 h 1679237"/>
                <a:gd name="connsiteX1" fmla="*/ 108102 w 115479"/>
                <a:gd name="connsiteY1" fmla="*/ 961956 h 1679237"/>
                <a:gd name="connsiteX2" fmla="*/ 85877 w 115479"/>
                <a:gd name="connsiteY2" fmla="*/ 825431 h 1679237"/>
                <a:gd name="connsiteX3" fmla="*/ 3327 w 115479"/>
                <a:gd name="connsiteY3" fmla="*/ 1647756 h 1679237"/>
                <a:gd name="connsiteX4" fmla="*/ 22377 w 115479"/>
                <a:gd name="connsiteY4" fmla="*/ 1415981 h 1679237"/>
                <a:gd name="connsiteX5" fmla="*/ 79527 w 115479"/>
                <a:gd name="connsiteY5" fmla="*/ 552381 h 1679237"/>
                <a:gd name="connsiteX6" fmla="*/ 89052 w 115479"/>
                <a:gd name="connsiteY6" fmla="*/ 650806 h 1679237"/>
                <a:gd name="connsiteX7" fmla="*/ 114452 w 115479"/>
                <a:gd name="connsiteY7" fmla="*/ 3106 h 167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479" h="1679237">
                  <a:moveTo>
                    <a:pt x="114452" y="3106"/>
                  </a:moveTo>
                  <a:cubicBezTo>
                    <a:pt x="117627" y="54964"/>
                    <a:pt x="112864" y="824902"/>
                    <a:pt x="108102" y="961956"/>
                  </a:cubicBezTo>
                  <a:cubicBezTo>
                    <a:pt x="103340" y="1099010"/>
                    <a:pt x="103339" y="711131"/>
                    <a:pt x="85877" y="825431"/>
                  </a:cubicBezTo>
                  <a:cubicBezTo>
                    <a:pt x="68415" y="939731"/>
                    <a:pt x="13910" y="1549331"/>
                    <a:pt x="3327" y="1647756"/>
                  </a:cubicBezTo>
                  <a:cubicBezTo>
                    <a:pt x="-7256" y="1746181"/>
                    <a:pt x="9677" y="1598544"/>
                    <a:pt x="22377" y="1415981"/>
                  </a:cubicBezTo>
                  <a:cubicBezTo>
                    <a:pt x="35077" y="1233419"/>
                    <a:pt x="68415" y="679910"/>
                    <a:pt x="79527" y="552381"/>
                  </a:cubicBezTo>
                  <a:cubicBezTo>
                    <a:pt x="90639" y="424852"/>
                    <a:pt x="84290" y="737060"/>
                    <a:pt x="89052" y="650806"/>
                  </a:cubicBezTo>
                  <a:cubicBezTo>
                    <a:pt x="93814" y="564552"/>
                    <a:pt x="111277" y="-48752"/>
                    <a:pt x="114452" y="31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8" name="フリーフォーム 1407">
              <a:extLst>
                <a:ext uri="{FF2B5EF4-FFF2-40B4-BE49-F238E27FC236}">
                  <a16:creationId xmlns:a16="http://schemas.microsoft.com/office/drawing/2014/main" id="{1D697564-5D4B-8EBF-BFCD-1C995593523F}"/>
                </a:ext>
              </a:extLst>
            </p:cNvPr>
            <p:cNvSpPr/>
            <p:nvPr/>
          </p:nvSpPr>
          <p:spPr>
            <a:xfrm>
              <a:off x="5886070" y="8404042"/>
              <a:ext cx="59896" cy="735367"/>
            </a:xfrm>
            <a:custGeom>
              <a:avLst/>
              <a:gdLst>
                <a:gd name="connsiteX0" fmla="*/ 41655 w 59896"/>
                <a:gd name="connsiteY0" fmla="*/ 183 h 735367"/>
                <a:gd name="connsiteX1" fmla="*/ 25780 w 59896"/>
                <a:gd name="connsiteY1" fmla="*/ 282758 h 735367"/>
                <a:gd name="connsiteX2" fmla="*/ 57530 w 59896"/>
                <a:gd name="connsiteY2" fmla="*/ 727258 h 735367"/>
                <a:gd name="connsiteX3" fmla="*/ 51180 w 59896"/>
                <a:gd name="connsiteY3" fmla="*/ 539933 h 735367"/>
                <a:gd name="connsiteX4" fmla="*/ 380 w 59896"/>
                <a:gd name="connsiteY4" fmla="*/ 165283 h 735367"/>
                <a:gd name="connsiteX5" fmla="*/ 28955 w 59896"/>
                <a:gd name="connsiteY5" fmla="*/ 238308 h 735367"/>
                <a:gd name="connsiteX6" fmla="*/ 41655 w 59896"/>
                <a:gd name="connsiteY6" fmla="*/ 183 h 735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96" h="735367">
                  <a:moveTo>
                    <a:pt x="41655" y="183"/>
                  </a:moveTo>
                  <a:cubicBezTo>
                    <a:pt x="41126" y="7591"/>
                    <a:pt x="23134" y="161579"/>
                    <a:pt x="25780" y="282758"/>
                  </a:cubicBezTo>
                  <a:cubicBezTo>
                    <a:pt x="28426" y="403937"/>
                    <a:pt x="53297" y="684396"/>
                    <a:pt x="57530" y="727258"/>
                  </a:cubicBezTo>
                  <a:cubicBezTo>
                    <a:pt x="61763" y="770121"/>
                    <a:pt x="60705" y="633595"/>
                    <a:pt x="51180" y="539933"/>
                  </a:cubicBezTo>
                  <a:cubicBezTo>
                    <a:pt x="41655" y="446271"/>
                    <a:pt x="4084" y="215554"/>
                    <a:pt x="380" y="165283"/>
                  </a:cubicBezTo>
                  <a:cubicBezTo>
                    <a:pt x="-3324" y="115012"/>
                    <a:pt x="21017" y="264766"/>
                    <a:pt x="28955" y="238308"/>
                  </a:cubicBezTo>
                  <a:cubicBezTo>
                    <a:pt x="36893" y="211850"/>
                    <a:pt x="42184" y="-7225"/>
                    <a:pt x="41655" y="1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9" name="フリーフォーム 1408">
              <a:extLst>
                <a:ext uri="{FF2B5EF4-FFF2-40B4-BE49-F238E27FC236}">
                  <a16:creationId xmlns:a16="http://schemas.microsoft.com/office/drawing/2014/main" id="{ECF6B88F-95D4-3A67-9462-EE89F04CA33B}"/>
                </a:ext>
              </a:extLst>
            </p:cNvPr>
            <p:cNvSpPr/>
            <p:nvPr/>
          </p:nvSpPr>
          <p:spPr>
            <a:xfrm>
              <a:off x="6086799" y="8752779"/>
              <a:ext cx="541681" cy="797871"/>
            </a:xfrm>
            <a:custGeom>
              <a:avLst/>
              <a:gdLst>
                <a:gd name="connsiteX0" fmla="*/ 539426 w 541681"/>
                <a:gd name="connsiteY0" fmla="*/ 7046 h 797871"/>
                <a:gd name="connsiteX1" fmla="*/ 25076 w 541681"/>
                <a:gd name="connsiteY1" fmla="*/ 759521 h 797871"/>
                <a:gd name="connsiteX2" fmla="*/ 85401 w 541681"/>
                <a:gd name="connsiteY2" fmla="*/ 661096 h 797871"/>
                <a:gd name="connsiteX3" fmla="*/ 133026 w 541681"/>
                <a:gd name="connsiteY3" fmla="*/ 429321 h 797871"/>
                <a:gd name="connsiteX4" fmla="*/ 40951 w 541681"/>
                <a:gd name="connsiteY4" fmla="*/ 654746 h 797871"/>
                <a:gd name="connsiteX5" fmla="*/ 282251 w 541681"/>
                <a:gd name="connsiteY5" fmla="*/ 340421 h 797871"/>
                <a:gd name="connsiteX6" fmla="*/ 215576 w 541681"/>
                <a:gd name="connsiteY6" fmla="*/ 378521 h 797871"/>
                <a:gd name="connsiteX7" fmla="*/ 539426 w 541681"/>
                <a:gd name="connsiteY7" fmla="*/ 7046 h 797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1681" h="797871">
                  <a:moveTo>
                    <a:pt x="539426" y="7046"/>
                  </a:moveTo>
                  <a:cubicBezTo>
                    <a:pt x="507676" y="70546"/>
                    <a:pt x="100747" y="650513"/>
                    <a:pt x="25076" y="759521"/>
                  </a:cubicBezTo>
                  <a:cubicBezTo>
                    <a:pt x="-50595" y="868529"/>
                    <a:pt x="67409" y="716129"/>
                    <a:pt x="85401" y="661096"/>
                  </a:cubicBezTo>
                  <a:cubicBezTo>
                    <a:pt x="103393" y="606063"/>
                    <a:pt x="140434" y="430379"/>
                    <a:pt x="133026" y="429321"/>
                  </a:cubicBezTo>
                  <a:cubicBezTo>
                    <a:pt x="125618" y="428263"/>
                    <a:pt x="16080" y="669563"/>
                    <a:pt x="40951" y="654746"/>
                  </a:cubicBezTo>
                  <a:cubicBezTo>
                    <a:pt x="65822" y="639929"/>
                    <a:pt x="253147" y="386459"/>
                    <a:pt x="282251" y="340421"/>
                  </a:cubicBezTo>
                  <a:cubicBezTo>
                    <a:pt x="311355" y="294383"/>
                    <a:pt x="173243" y="428262"/>
                    <a:pt x="215576" y="378521"/>
                  </a:cubicBezTo>
                  <a:cubicBezTo>
                    <a:pt x="257909" y="328780"/>
                    <a:pt x="571176" y="-56454"/>
                    <a:pt x="539426" y="70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0" name="フリーフォーム 1409">
              <a:extLst>
                <a:ext uri="{FF2B5EF4-FFF2-40B4-BE49-F238E27FC236}">
                  <a16:creationId xmlns:a16="http://schemas.microsoft.com/office/drawing/2014/main" id="{D40A2E41-824A-55DA-610F-C3A5B667833D}"/>
                </a:ext>
              </a:extLst>
            </p:cNvPr>
            <p:cNvSpPr/>
            <p:nvPr/>
          </p:nvSpPr>
          <p:spPr>
            <a:xfrm>
              <a:off x="7483092" y="4824843"/>
              <a:ext cx="308560" cy="480929"/>
            </a:xfrm>
            <a:custGeom>
              <a:avLst/>
              <a:gdLst>
                <a:gd name="connsiteX0" fmla="*/ 383 w 308560"/>
                <a:gd name="connsiteY0" fmla="*/ 1157 h 480929"/>
                <a:gd name="connsiteX1" fmla="*/ 267083 w 308560"/>
                <a:gd name="connsiteY1" fmla="*/ 283732 h 480929"/>
                <a:gd name="connsiteX2" fmla="*/ 251208 w 308560"/>
                <a:gd name="connsiteY2" fmla="*/ 236107 h 480929"/>
                <a:gd name="connsiteX3" fmla="*/ 308358 w 308560"/>
                <a:gd name="connsiteY3" fmla="*/ 480582 h 480929"/>
                <a:gd name="connsiteX4" fmla="*/ 267083 w 308560"/>
                <a:gd name="connsiteY4" fmla="*/ 286907 h 480929"/>
                <a:gd name="connsiteX5" fmla="*/ 187708 w 308560"/>
                <a:gd name="connsiteY5" fmla="*/ 159907 h 480929"/>
                <a:gd name="connsiteX6" fmla="*/ 206758 w 308560"/>
                <a:gd name="connsiteY6" fmla="*/ 182132 h 480929"/>
                <a:gd name="connsiteX7" fmla="*/ 383 w 308560"/>
                <a:gd name="connsiteY7" fmla="*/ 1157 h 480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8560" h="480929">
                  <a:moveTo>
                    <a:pt x="383" y="1157"/>
                  </a:moveTo>
                  <a:cubicBezTo>
                    <a:pt x="10437" y="18090"/>
                    <a:pt x="225279" y="244574"/>
                    <a:pt x="267083" y="283732"/>
                  </a:cubicBezTo>
                  <a:cubicBezTo>
                    <a:pt x="308887" y="322890"/>
                    <a:pt x="244329" y="203299"/>
                    <a:pt x="251208" y="236107"/>
                  </a:cubicBezTo>
                  <a:cubicBezTo>
                    <a:pt x="258087" y="268915"/>
                    <a:pt x="305712" y="472115"/>
                    <a:pt x="308358" y="480582"/>
                  </a:cubicBezTo>
                  <a:cubicBezTo>
                    <a:pt x="311004" y="489049"/>
                    <a:pt x="287191" y="340353"/>
                    <a:pt x="267083" y="286907"/>
                  </a:cubicBezTo>
                  <a:cubicBezTo>
                    <a:pt x="246975" y="233461"/>
                    <a:pt x="197762" y="177369"/>
                    <a:pt x="187708" y="159907"/>
                  </a:cubicBezTo>
                  <a:cubicBezTo>
                    <a:pt x="177654" y="142445"/>
                    <a:pt x="232687" y="205944"/>
                    <a:pt x="206758" y="182132"/>
                  </a:cubicBezTo>
                  <a:cubicBezTo>
                    <a:pt x="180829" y="158320"/>
                    <a:pt x="-9671" y="-15776"/>
                    <a:pt x="383" y="11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1" name="フリーフォーム 1410">
              <a:extLst>
                <a:ext uri="{FF2B5EF4-FFF2-40B4-BE49-F238E27FC236}">
                  <a16:creationId xmlns:a16="http://schemas.microsoft.com/office/drawing/2014/main" id="{722F3D00-C793-02D8-BF45-42551FD8C611}"/>
                </a:ext>
              </a:extLst>
            </p:cNvPr>
            <p:cNvSpPr/>
            <p:nvPr/>
          </p:nvSpPr>
          <p:spPr>
            <a:xfrm>
              <a:off x="7578384" y="5199727"/>
              <a:ext cx="308365" cy="651215"/>
            </a:xfrm>
            <a:custGeom>
              <a:avLst/>
              <a:gdLst>
                <a:gd name="connsiteX0" fmla="*/ 341 w 308365"/>
                <a:gd name="connsiteY0" fmla="*/ 923 h 651215"/>
                <a:gd name="connsiteX1" fmla="*/ 225766 w 308365"/>
                <a:gd name="connsiteY1" fmla="*/ 416848 h 651215"/>
                <a:gd name="connsiteX2" fmla="*/ 228941 w 308365"/>
                <a:gd name="connsiteY2" fmla="*/ 359698 h 651215"/>
                <a:gd name="connsiteX3" fmla="*/ 216241 w 308365"/>
                <a:gd name="connsiteY3" fmla="*/ 645448 h 651215"/>
                <a:gd name="connsiteX4" fmla="*/ 228941 w 308365"/>
                <a:gd name="connsiteY4" fmla="*/ 527973 h 651215"/>
                <a:gd name="connsiteX5" fmla="*/ 308316 w 308365"/>
                <a:gd name="connsiteY5" fmla="*/ 251748 h 651215"/>
                <a:gd name="connsiteX6" fmla="*/ 216241 w 308365"/>
                <a:gd name="connsiteY6" fmla="*/ 372398 h 651215"/>
                <a:gd name="connsiteX7" fmla="*/ 174966 w 308365"/>
                <a:gd name="connsiteY7" fmla="*/ 305723 h 651215"/>
                <a:gd name="connsiteX8" fmla="*/ 341 w 308365"/>
                <a:gd name="connsiteY8" fmla="*/ 923 h 651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365" h="651215">
                  <a:moveTo>
                    <a:pt x="341" y="923"/>
                  </a:moveTo>
                  <a:cubicBezTo>
                    <a:pt x="8808" y="19444"/>
                    <a:pt x="187666" y="357052"/>
                    <a:pt x="225766" y="416848"/>
                  </a:cubicBezTo>
                  <a:cubicBezTo>
                    <a:pt x="263866" y="476644"/>
                    <a:pt x="230529" y="321598"/>
                    <a:pt x="228941" y="359698"/>
                  </a:cubicBezTo>
                  <a:cubicBezTo>
                    <a:pt x="227353" y="397798"/>
                    <a:pt x="216241" y="617402"/>
                    <a:pt x="216241" y="645448"/>
                  </a:cubicBezTo>
                  <a:cubicBezTo>
                    <a:pt x="216241" y="673494"/>
                    <a:pt x="213595" y="593590"/>
                    <a:pt x="228941" y="527973"/>
                  </a:cubicBezTo>
                  <a:cubicBezTo>
                    <a:pt x="244287" y="462356"/>
                    <a:pt x="310433" y="277677"/>
                    <a:pt x="308316" y="251748"/>
                  </a:cubicBezTo>
                  <a:cubicBezTo>
                    <a:pt x="306199" y="225819"/>
                    <a:pt x="238466" y="363402"/>
                    <a:pt x="216241" y="372398"/>
                  </a:cubicBezTo>
                  <a:cubicBezTo>
                    <a:pt x="194016" y="381394"/>
                    <a:pt x="206716" y="363402"/>
                    <a:pt x="174966" y="305723"/>
                  </a:cubicBezTo>
                  <a:cubicBezTo>
                    <a:pt x="143216" y="248044"/>
                    <a:pt x="-8126" y="-17598"/>
                    <a:pt x="341" y="9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2" name="フリーフォーム 1411">
              <a:extLst>
                <a:ext uri="{FF2B5EF4-FFF2-40B4-BE49-F238E27FC236}">
                  <a16:creationId xmlns:a16="http://schemas.microsoft.com/office/drawing/2014/main" id="{E8F4A30E-4B9F-9AA9-A211-85498DA88053}"/>
                </a:ext>
              </a:extLst>
            </p:cNvPr>
            <p:cNvSpPr/>
            <p:nvPr/>
          </p:nvSpPr>
          <p:spPr>
            <a:xfrm>
              <a:off x="7438679" y="5558584"/>
              <a:ext cx="212956" cy="251173"/>
            </a:xfrm>
            <a:custGeom>
              <a:avLst/>
              <a:gdLst>
                <a:gd name="connsiteX0" fmla="*/ 346 w 212956"/>
                <a:gd name="connsiteY0" fmla="*/ 841 h 251173"/>
                <a:gd name="connsiteX1" fmla="*/ 209896 w 212956"/>
                <a:gd name="connsiteY1" fmla="*/ 248491 h 251173"/>
                <a:gd name="connsiteX2" fmla="*/ 127346 w 212956"/>
                <a:gd name="connsiteY2" fmla="*/ 134191 h 251173"/>
                <a:gd name="connsiteX3" fmla="*/ 159096 w 212956"/>
                <a:gd name="connsiteY3" fmla="*/ 165941 h 251173"/>
                <a:gd name="connsiteX4" fmla="*/ 346 w 212956"/>
                <a:gd name="connsiteY4" fmla="*/ 841 h 251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956" h="251173">
                  <a:moveTo>
                    <a:pt x="346" y="841"/>
                  </a:moveTo>
                  <a:cubicBezTo>
                    <a:pt x="8813" y="14599"/>
                    <a:pt x="188729" y="226266"/>
                    <a:pt x="209896" y="248491"/>
                  </a:cubicBezTo>
                  <a:cubicBezTo>
                    <a:pt x="231063" y="270716"/>
                    <a:pt x="135813" y="147949"/>
                    <a:pt x="127346" y="134191"/>
                  </a:cubicBezTo>
                  <a:cubicBezTo>
                    <a:pt x="118879" y="120433"/>
                    <a:pt x="177088" y="185520"/>
                    <a:pt x="159096" y="165941"/>
                  </a:cubicBezTo>
                  <a:cubicBezTo>
                    <a:pt x="141104" y="146362"/>
                    <a:pt x="-8121" y="-12917"/>
                    <a:pt x="346" y="8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3" name="フリーフォーム 1412">
              <a:extLst>
                <a:ext uri="{FF2B5EF4-FFF2-40B4-BE49-F238E27FC236}">
                  <a16:creationId xmlns:a16="http://schemas.microsoft.com/office/drawing/2014/main" id="{65D7563A-2F93-6429-AF80-157DF71ACA81}"/>
                </a:ext>
              </a:extLst>
            </p:cNvPr>
            <p:cNvSpPr/>
            <p:nvPr/>
          </p:nvSpPr>
          <p:spPr>
            <a:xfrm>
              <a:off x="5914185" y="5407536"/>
              <a:ext cx="1087897" cy="223312"/>
            </a:xfrm>
            <a:custGeom>
              <a:avLst/>
              <a:gdLst>
                <a:gd name="connsiteX0" fmla="*/ 10365 w 1087897"/>
                <a:gd name="connsiteY0" fmla="*/ 9014 h 223312"/>
                <a:gd name="connsiteX1" fmla="*/ 823165 w 1087897"/>
                <a:gd name="connsiteY1" fmla="*/ 120139 h 223312"/>
                <a:gd name="connsiteX2" fmla="*/ 619965 w 1087897"/>
                <a:gd name="connsiteY2" fmla="*/ 113789 h 223312"/>
                <a:gd name="connsiteX3" fmla="*/ 1061290 w 1087897"/>
                <a:gd name="connsiteY3" fmla="*/ 189989 h 223312"/>
                <a:gd name="connsiteX4" fmla="*/ 832690 w 1087897"/>
                <a:gd name="connsiteY4" fmla="*/ 193164 h 223312"/>
                <a:gd name="connsiteX5" fmla="*/ 318340 w 1087897"/>
                <a:gd name="connsiteY5" fmla="*/ 221739 h 223312"/>
                <a:gd name="connsiteX6" fmla="*/ 1083515 w 1087897"/>
                <a:gd name="connsiteY6" fmla="*/ 139189 h 223312"/>
                <a:gd name="connsiteX7" fmla="*/ 619965 w 1087897"/>
                <a:gd name="connsiteY7" fmla="*/ 91564 h 223312"/>
                <a:gd name="connsiteX8" fmla="*/ 378665 w 1087897"/>
                <a:gd name="connsiteY8" fmla="*/ 15364 h 223312"/>
                <a:gd name="connsiteX9" fmla="*/ 10365 w 1087897"/>
                <a:gd name="connsiteY9" fmla="*/ 9014 h 223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7897" h="223312">
                  <a:moveTo>
                    <a:pt x="10365" y="9014"/>
                  </a:moveTo>
                  <a:cubicBezTo>
                    <a:pt x="84448" y="26477"/>
                    <a:pt x="721565" y="102677"/>
                    <a:pt x="823165" y="120139"/>
                  </a:cubicBezTo>
                  <a:cubicBezTo>
                    <a:pt x="924765" y="137601"/>
                    <a:pt x="580278" y="102147"/>
                    <a:pt x="619965" y="113789"/>
                  </a:cubicBezTo>
                  <a:cubicBezTo>
                    <a:pt x="659653" y="125431"/>
                    <a:pt x="1025836" y="176760"/>
                    <a:pt x="1061290" y="189989"/>
                  </a:cubicBezTo>
                  <a:cubicBezTo>
                    <a:pt x="1096744" y="203218"/>
                    <a:pt x="956515" y="187872"/>
                    <a:pt x="832690" y="193164"/>
                  </a:cubicBezTo>
                  <a:cubicBezTo>
                    <a:pt x="708865" y="198456"/>
                    <a:pt x="276536" y="230735"/>
                    <a:pt x="318340" y="221739"/>
                  </a:cubicBezTo>
                  <a:cubicBezTo>
                    <a:pt x="360144" y="212743"/>
                    <a:pt x="1033244" y="160885"/>
                    <a:pt x="1083515" y="139189"/>
                  </a:cubicBezTo>
                  <a:cubicBezTo>
                    <a:pt x="1133786" y="117493"/>
                    <a:pt x="737440" y="112201"/>
                    <a:pt x="619965" y="91564"/>
                  </a:cubicBezTo>
                  <a:cubicBezTo>
                    <a:pt x="502490" y="70927"/>
                    <a:pt x="477090" y="28064"/>
                    <a:pt x="378665" y="15364"/>
                  </a:cubicBezTo>
                  <a:cubicBezTo>
                    <a:pt x="280240" y="2664"/>
                    <a:pt x="-63718" y="-8449"/>
                    <a:pt x="10365" y="90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4" name="フリーフォーム 1413">
              <a:extLst>
                <a:ext uri="{FF2B5EF4-FFF2-40B4-BE49-F238E27FC236}">
                  <a16:creationId xmlns:a16="http://schemas.microsoft.com/office/drawing/2014/main" id="{6B521C84-84C1-1868-BC87-CBD0B9C5D0C0}"/>
                </a:ext>
              </a:extLst>
            </p:cNvPr>
            <p:cNvSpPr/>
            <p:nvPr/>
          </p:nvSpPr>
          <p:spPr>
            <a:xfrm>
              <a:off x="6914120" y="5320005"/>
              <a:ext cx="612711" cy="521599"/>
            </a:xfrm>
            <a:custGeom>
              <a:avLst/>
              <a:gdLst>
                <a:gd name="connsiteX0" fmla="*/ 45480 w 612711"/>
                <a:gd name="connsiteY0" fmla="*/ 1295 h 521599"/>
                <a:gd name="connsiteX1" fmla="*/ 480455 w 612711"/>
                <a:gd name="connsiteY1" fmla="*/ 394995 h 521599"/>
                <a:gd name="connsiteX2" fmla="*/ 420130 w 612711"/>
                <a:gd name="connsiteY2" fmla="*/ 372770 h 521599"/>
                <a:gd name="connsiteX3" fmla="*/ 610630 w 612711"/>
                <a:gd name="connsiteY3" fmla="*/ 518820 h 521599"/>
                <a:gd name="connsiteX4" fmla="*/ 467755 w 612711"/>
                <a:gd name="connsiteY4" fmla="*/ 458495 h 521599"/>
                <a:gd name="connsiteX5" fmla="*/ 108980 w 612711"/>
                <a:gd name="connsiteY5" fmla="*/ 334670 h 521599"/>
                <a:gd name="connsiteX6" fmla="*/ 1030 w 612711"/>
                <a:gd name="connsiteY6" fmla="*/ 423570 h 521599"/>
                <a:gd name="connsiteX7" fmla="*/ 156605 w 612711"/>
                <a:gd name="connsiteY7" fmla="*/ 325145 h 521599"/>
                <a:gd name="connsiteX8" fmla="*/ 48655 w 612711"/>
                <a:gd name="connsiteY8" fmla="*/ 363245 h 521599"/>
                <a:gd name="connsiteX9" fmla="*/ 604280 w 612711"/>
                <a:gd name="connsiteY9" fmla="*/ 445795 h 521599"/>
                <a:gd name="connsiteX10" fmla="*/ 362980 w 612711"/>
                <a:gd name="connsiteY10" fmla="*/ 274345 h 521599"/>
                <a:gd name="connsiteX11" fmla="*/ 45480 w 612711"/>
                <a:gd name="connsiteY11" fmla="*/ 1295 h 521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2711" h="521599">
                  <a:moveTo>
                    <a:pt x="45480" y="1295"/>
                  </a:moveTo>
                  <a:cubicBezTo>
                    <a:pt x="65059" y="21403"/>
                    <a:pt x="418013" y="333083"/>
                    <a:pt x="480455" y="394995"/>
                  </a:cubicBezTo>
                  <a:cubicBezTo>
                    <a:pt x="542897" y="456908"/>
                    <a:pt x="398434" y="352133"/>
                    <a:pt x="420130" y="372770"/>
                  </a:cubicBezTo>
                  <a:cubicBezTo>
                    <a:pt x="441826" y="393408"/>
                    <a:pt x="602693" y="504533"/>
                    <a:pt x="610630" y="518820"/>
                  </a:cubicBezTo>
                  <a:cubicBezTo>
                    <a:pt x="618567" y="533107"/>
                    <a:pt x="551363" y="489187"/>
                    <a:pt x="467755" y="458495"/>
                  </a:cubicBezTo>
                  <a:cubicBezTo>
                    <a:pt x="384147" y="427803"/>
                    <a:pt x="186768" y="340491"/>
                    <a:pt x="108980" y="334670"/>
                  </a:cubicBezTo>
                  <a:cubicBezTo>
                    <a:pt x="31192" y="328849"/>
                    <a:pt x="-6908" y="425158"/>
                    <a:pt x="1030" y="423570"/>
                  </a:cubicBezTo>
                  <a:cubicBezTo>
                    <a:pt x="8968" y="421982"/>
                    <a:pt x="148668" y="335199"/>
                    <a:pt x="156605" y="325145"/>
                  </a:cubicBezTo>
                  <a:cubicBezTo>
                    <a:pt x="164542" y="315091"/>
                    <a:pt x="-25958" y="343137"/>
                    <a:pt x="48655" y="363245"/>
                  </a:cubicBezTo>
                  <a:cubicBezTo>
                    <a:pt x="123268" y="383353"/>
                    <a:pt x="551893" y="460612"/>
                    <a:pt x="604280" y="445795"/>
                  </a:cubicBezTo>
                  <a:cubicBezTo>
                    <a:pt x="656667" y="430978"/>
                    <a:pt x="451351" y="347899"/>
                    <a:pt x="362980" y="274345"/>
                  </a:cubicBezTo>
                  <a:cubicBezTo>
                    <a:pt x="274609" y="200791"/>
                    <a:pt x="25901" y="-18813"/>
                    <a:pt x="45480" y="12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5" name="フリーフォーム 1414">
              <a:extLst>
                <a:ext uri="{FF2B5EF4-FFF2-40B4-BE49-F238E27FC236}">
                  <a16:creationId xmlns:a16="http://schemas.microsoft.com/office/drawing/2014/main" id="{2AF9BFEC-B6AC-7533-3A8E-5F47859BC30B}"/>
                </a:ext>
              </a:extLst>
            </p:cNvPr>
            <p:cNvSpPr/>
            <p:nvPr/>
          </p:nvSpPr>
          <p:spPr>
            <a:xfrm>
              <a:off x="5529779" y="5391476"/>
              <a:ext cx="394771" cy="416221"/>
            </a:xfrm>
            <a:custGeom>
              <a:avLst/>
              <a:gdLst>
                <a:gd name="connsiteX0" fmla="*/ 394771 w 394771"/>
                <a:gd name="connsiteY0" fmla="*/ 2849 h 416221"/>
                <a:gd name="connsiteX1" fmla="*/ 251896 w 394771"/>
                <a:gd name="connsiteY1" fmla="*/ 59999 h 416221"/>
                <a:gd name="connsiteX2" fmla="*/ 4246 w 394771"/>
                <a:gd name="connsiteY2" fmla="*/ 409249 h 416221"/>
                <a:gd name="connsiteX3" fmla="*/ 109021 w 394771"/>
                <a:gd name="connsiteY3" fmla="*/ 275899 h 416221"/>
                <a:gd name="connsiteX4" fmla="*/ 283646 w 394771"/>
                <a:gd name="connsiteY4" fmla="*/ 66349 h 416221"/>
                <a:gd name="connsiteX5" fmla="*/ 223321 w 394771"/>
                <a:gd name="connsiteY5" fmla="*/ 98099 h 416221"/>
                <a:gd name="connsiteX6" fmla="*/ 394771 w 394771"/>
                <a:gd name="connsiteY6" fmla="*/ 2849 h 416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4771" h="416221">
                  <a:moveTo>
                    <a:pt x="394771" y="2849"/>
                  </a:moveTo>
                  <a:cubicBezTo>
                    <a:pt x="355877" y="-2443"/>
                    <a:pt x="316983" y="-7734"/>
                    <a:pt x="251896" y="59999"/>
                  </a:cubicBezTo>
                  <a:cubicBezTo>
                    <a:pt x="186809" y="127732"/>
                    <a:pt x="28058" y="373266"/>
                    <a:pt x="4246" y="409249"/>
                  </a:cubicBezTo>
                  <a:cubicBezTo>
                    <a:pt x="-19566" y="445232"/>
                    <a:pt x="62454" y="333049"/>
                    <a:pt x="109021" y="275899"/>
                  </a:cubicBezTo>
                  <a:cubicBezTo>
                    <a:pt x="155588" y="218749"/>
                    <a:pt x="264596" y="95982"/>
                    <a:pt x="283646" y="66349"/>
                  </a:cubicBezTo>
                  <a:cubicBezTo>
                    <a:pt x="302696" y="36716"/>
                    <a:pt x="223321" y="98099"/>
                    <a:pt x="223321" y="98099"/>
                  </a:cubicBezTo>
                  <a:lnTo>
                    <a:pt x="394771" y="284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6" name="フリーフォーム 1415">
              <a:extLst>
                <a:ext uri="{FF2B5EF4-FFF2-40B4-BE49-F238E27FC236}">
                  <a16:creationId xmlns:a16="http://schemas.microsoft.com/office/drawing/2014/main" id="{720DDD4E-24B9-8252-6F2F-9E0276C208C7}"/>
                </a:ext>
              </a:extLst>
            </p:cNvPr>
            <p:cNvSpPr/>
            <p:nvPr/>
          </p:nvSpPr>
          <p:spPr>
            <a:xfrm>
              <a:off x="6115055" y="4188177"/>
              <a:ext cx="1245394" cy="556628"/>
            </a:xfrm>
            <a:custGeom>
              <a:avLst/>
              <a:gdLst>
                <a:gd name="connsiteX0" fmla="*/ 3112 w 1245394"/>
                <a:gd name="connsiteY0" fmla="*/ 555619 h 556628"/>
                <a:gd name="connsiteX1" fmla="*/ 596087 w 1245394"/>
                <a:gd name="connsiteY1" fmla="*/ 178776 h 556628"/>
                <a:gd name="connsiteX2" fmla="*/ 557294 w 1245394"/>
                <a:gd name="connsiteY2" fmla="*/ 200943 h 556628"/>
                <a:gd name="connsiteX3" fmla="*/ 673672 w 1245394"/>
                <a:gd name="connsiteY3" fmla="*/ 1438 h 556628"/>
                <a:gd name="connsiteX4" fmla="*/ 640421 w 1245394"/>
                <a:gd name="connsiteY4" fmla="*/ 112274 h 556628"/>
                <a:gd name="connsiteX5" fmla="*/ 817760 w 1245394"/>
                <a:gd name="connsiteY5" fmla="*/ 134441 h 556628"/>
                <a:gd name="connsiteX6" fmla="*/ 1244480 w 1245394"/>
                <a:gd name="connsiteY6" fmla="*/ 217568 h 556628"/>
                <a:gd name="connsiteX7" fmla="*/ 939680 w 1245394"/>
                <a:gd name="connsiteY7" fmla="*/ 195401 h 556628"/>
                <a:gd name="connsiteX8" fmla="*/ 535127 w 1245394"/>
                <a:gd name="connsiteY8" fmla="*/ 167692 h 556628"/>
                <a:gd name="connsiteX9" fmla="*/ 679214 w 1245394"/>
                <a:gd name="connsiteY9" fmla="*/ 112274 h 556628"/>
                <a:gd name="connsiteX10" fmla="*/ 374414 w 1245394"/>
                <a:gd name="connsiteY10" fmla="*/ 284070 h 556628"/>
                <a:gd name="connsiteX11" fmla="*/ 3112 w 1245394"/>
                <a:gd name="connsiteY11" fmla="*/ 555619 h 556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5394" h="556628">
                  <a:moveTo>
                    <a:pt x="3112" y="555619"/>
                  </a:moveTo>
                  <a:cubicBezTo>
                    <a:pt x="40057" y="538070"/>
                    <a:pt x="503723" y="237889"/>
                    <a:pt x="596087" y="178776"/>
                  </a:cubicBezTo>
                  <a:cubicBezTo>
                    <a:pt x="688451" y="119663"/>
                    <a:pt x="544363" y="230499"/>
                    <a:pt x="557294" y="200943"/>
                  </a:cubicBezTo>
                  <a:cubicBezTo>
                    <a:pt x="570225" y="171387"/>
                    <a:pt x="659818" y="16216"/>
                    <a:pt x="673672" y="1438"/>
                  </a:cubicBezTo>
                  <a:cubicBezTo>
                    <a:pt x="687527" y="-13340"/>
                    <a:pt x="616406" y="90107"/>
                    <a:pt x="640421" y="112274"/>
                  </a:cubicBezTo>
                  <a:cubicBezTo>
                    <a:pt x="664436" y="134441"/>
                    <a:pt x="717084" y="116892"/>
                    <a:pt x="817760" y="134441"/>
                  </a:cubicBezTo>
                  <a:cubicBezTo>
                    <a:pt x="918436" y="151990"/>
                    <a:pt x="1224160" y="207408"/>
                    <a:pt x="1244480" y="217568"/>
                  </a:cubicBezTo>
                  <a:cubicBezTo>
                    <a:pt x="1264800" y="227728"/>
                    <a:pt x="939680" y="195401"/>
                    <a:pt x="939680" y="195401"/>
                  </a:cubicBezTo>
                  <a:cubicBezTo>
                    <a:pt x="821455" y="187088"/>
                    <a:pt x="578538" y="181546"/>
                    <a:pt x="535127" y="167692"/>
                  </a:cubicBezTo>
                  <a:cubicBezTo>
                    <a:pt x="491716" y="153838"/>
                    <a:pt x="706000" y="92878"/>
                    <a:pt x="679214" y="112274"/>
                  </a:cubicBezTo>
                  <a:cubicBezTo>
                    <a:pt x="652429" y="131670"/>
                    <a:pt x="480632" y="211103"/>
                    <a:pt x="374414" y="284070"/>
                  </a:cubicBezTo>
                  <a:cubicBezTo>
                    <a:pt x="268196" y="357037"/>
                    <a:pt x="-33833" y="573168"/>
                    <a:pt x="3112" y="5556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7" name="フリーフォーム 1416">
              <a:extLst>
                <a:ext uri="{FF2B5EF4-FFF2-40B4-BE49-F238E27FC236}">
                  <a16:creationId xmlns:a16="http://schemas.microsoft.com/office/drawing/2014/main" id="{5042BA37-1AD9-C1A9-CF2C-598048CB0146}"/>
                </a:ext>
              </a:extLst>
            </p:cNvPr>
            <p:cNvSpPr/>
            <p:nvPr/>
          </p:nvSpPr>
          <p:spPr>
            <a:xfrm>
              <a:off x="9744860" y="4889049"/>
              <a:ext cx="284996" cy="440034"/>
            </a:xfrm>
            <a:custGeom>
              <a:avLst/>
              <a:gdLst>
                <a:gd name="connsiteX0" fmla="*/ 284965 w 284996"/>
                <a:gd name="connsiteY0" fmla="*/ 451 h 440034"/>
                <a:gd name="connsiteX1" fmla="*/ 135740 w 284996"/>
                <a:gd name="connsiteY1" fmla="*/ 190951 h 440034"/>
                <a:gd name="connsiteX2" fmla="*/ 2390 w 284996"/>
                <a:gd name="connsiteY2" fmla="*/ 432251 h 440034"/>
                <a:gd name="connsiteX3" fmla="*/ 56365 w 284996"/>
                <a:gd name="connsiteY3" fmla="*/ 365576 h 440034"/>
                <a:gd name="connsiteX4" fmla="*/ 135740 w 284996"/>
                <a:gd name="connsiteY4" fmla="*/ 213176 h 440034"/>
                <a:gd name="connsiteX5" fmla="*/ 123040 w 284996"/>
                <a:gd name="connsiteY5" fmla="*/ 244926 h 440034"/>
                <a:gd name="connsiteX6" fmla="*/ 284965 w 284996"/>
                <a:gd name="connsiteY6" fmla="*/ 451 h 44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4996" h="440034">
                  <a:moveTo>
                    <a:pt x="284965" y="451"/>
                  </a:moveTo>
                  <a:cubicBezTo>
                    <a:pt x="287082" y="-8545"/>
                    <a:pt x="182836" y="118984"/>
                    <a:pt x="135740" y="190951"/>
                  </a:cubicBezTo>
                  <a:cubicBezTo>
                    <a:pt x="88644" y="262918"/>
                    <a:pt x="15619" y="403147"/>
                    <a:pt x="2390" y="432251"/>
                  </a:cubicBezTo>
                  <a:cubicBezTo>
                    <a:pt x="-10839" y="461355"/>
                    <a:pt x="34140" y="402088"/>
                    <a:pt x="56365" y="365576"/>
                  </a:cubicBezTo>
                  <a:cubicBezTo>
                    <a:pt x="78590" y="329064"/>
                    <a:pt x="124628" y="233284"/>
                    <a:pt x="135740" y="213176"/>
                  </a:cubicBezTo>
                  <a:cubicBezTo>
                    <a:pt x="146852" y="193068"/>
                    <a:pt x="99227" y="277205"/>
                    <a:pt x="123040" y="244926"/>
                  </a:cubicBezTo>
                  <a:cubicBezTo>
                    <a:pt x="146852" y="212647"/>
                    <a:pt x="282848" y="9447"/>
                    <a:pt x="284965" y="4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8" name="フリーフォーム 1417">
              <a:extLst>
                <a:ext uri="{FF2B5EF4-FFF2-40B4-BE49-F238E27FC236}">
                  <a16:creationId xmlns:a16="http://schemas.microsoft.com/office/drawing/2014/main" id="{F6C5A92B-BC93-B496-54C4-4B5572693924}"/>
                </a:ext>
              </a:extLst>
            </p:cNvPr>
            <p:cNvSpPr/>
            <p:nvPr/>
          </p:nvSpPr>
          <p:spPr>
            <a:xfrm>
              <a:off x="10011444" y="4608416"/>
              <a:ext cx="453664" cy="310497"/>
            </a:xfrm>
            <a:custGeom>
              <a:avLst/>
              <a:gdLst>
                <a:gd name="connsiteX0" fmla="*/ 453356 w 453664"/>
                <a:gd name="connsiteY0" fmla="*/ 14384 h 310497"/>
                <a:gd name="connsiteX1" fmla="*/ 186656 w 453664"/>
                <a:gd name="connsiteY1" fmla="*/ 36609 h 310497"/>
                <a:gd name="connsiteX2" fmla="*/ 243806 w 453664"/>
                <a:gd name="connsiteY2" fmla="*/ 30259 h 310497"/>
                <a:gd name="connsiteX3" fmla="*/ 85056 w 453664"/>
                <a:gd name="connsiteY3" fmla="*/ 131859 h 310497"/>
                <a:gd name="connsiteX4" fmla="*/ 132681 w 453664"/>
                <a:gd name="connsiteY4" fmla="*/ 106459 h 310497"/>
                <a:gd name="connsiteX5" fmla="*/ 5681 w 453664"/>
                <a:gd name="connsiteY5" fmla="*/ 303309 h 310497"/>
                <a:gd name="connsiteX6" fmla="*/ 37431 w 453664"/>
                <a:gd name="connsiteY6" fmla="*/ 246159 h 310497"/>
                <a:gd name="connsiteX7" fmla="*/ 173956 w 453664"/>
                <a:gd name="connsiteY7" fmla="*/ 42959 h 310497"/>
                <a:gd name="connsiteX8" fmla="*/ 123156 w 453664"/>
                <a:gd name="connsiteY8" fmla="*/ 49309 h 310497"/>
                <a:gd name="connsiteX9" fmla="*/ 237456 w 453664"/>
                <a:gd name="connsiteY9" fmla="*/ 1684 h 310497"/>
                <a:gd name="connsiteX10" fmla="*/ 453356 w 453664"/>
                <a:gd name="connsiteY10" fmla="*/ 14384 h 310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3664" h="310497">
                  <a:moveTo>
                    <a:pt x="453356" y="14384"/>
                  </a:moveTo>
                  <a:cubicBezTo>
                    <a:pt x="444889" y="20205"/>
                    <a:pt x="221581" y="33963"/>
                    <a:pt x="186656" y="36609"/>
                  </a:cubicBezTo>
                  <a:cubicBezTo>
                    <a:pt x="151731" y="39255"/>
                    <a:pt x="260739" y="14384"/>
                    <a:pt x="243806" y="30259"/>
                  </a:cubicBezTo>
                  <a:cubicBezTo>
                    <a:pt x="226873" y="46134"/>
                    <a:pt x="103577" y="119159"/>
                    <a:pt x="85056" y="131859"/>
                  </a:cubicBezTo>
                  <a:cubicBezTo>
                    <a:pt x="66535" y="144559"/>
                    <a:pt x="145910" y="77884"/>
                    <a:pt x="132681" y="106459"/>
                  </a:cubicBezTo>
                  <a:cubicBezTo>
                    <a:pt x="119452" y="135034"/>
                    <a:pt x="21556" y="280026"/>
                    <a:pt x="5681" y="303309"/>
                  </a:cubicBezTo>
                  <a:cubicBezTo>
                    <a:pt x="-10194" y="326592"/>
                    <a:pt x="9385" y="289551"/>
                    <a:pt x="37431" y="246159"/>
                  </a:cubicBezTo>
                  <a:cubicBezTo>
                    <a:pt x="65477" y="202767"/>
                    <a:pt x="159668" y="75767"/>
                    <a:pt x="173956" y="42959"/>
                  </a:cubicBezTo>
                  <a:cubicBezTo>
                    <a:pt x="188243" y="10151"/>
                    <a:pt x="112573" y="56188"/>
                    <a:pt x="123156" y="49309"/>
                  </a:cubicBezTo>
                  <a:cubicBezTo>
                    <a:pt x="133739" y="42430"/>
                    <a:pt x="181364" y="8034"/>
                    <a:pt x="237456" y="1684"/>
                  </a:cubicBezTo>
                  <a:cubicBezTo>
                    <a:pt x="293548" y="-4666"/>
                    <a:pt x="461823" y="8563"/>
                    <a:pt x="453356" y="143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9" name="フリーフォーム 1418">
              <a:extLst>
                <a:ext uri="{FF2B5EF4-FFF2-40B4-BE49-F238E27FC236}">
                  <a16:creationId xmlns:a16="http://schemas.microsoft.com/office/drawing/2014/main" id="{00ADB8D4-3A0F-B3D2-66C4-966F5D73E905}"/>
                </a:ext>
              </a:extLst>
            </p:cNvPr>
            <p:cNvSpPr/>
            <p:nvPr/>
          </p:nvSpPr>
          <p:spPr>
            <a:xfrm>
              <a:off x="10001235" y="6353006"/>
              <a:ext cx="359205" cy="60668"/>
            </a:xfrm>
            <a:custGeom>
              <a:avLst/>
              <a:gdLst>
                <a:gd name="connsiteX0" fmla="*/ 355615 w 359205"/>
                <a:gd name="connsiteY0" fmla="*/ 169 h 60668"/>
                <a:gd name="connsiteX1" fmla="*/ 244490 w 359205"/>
                <a:gd name="connsiteY1" fmla="*/ 47794 h 60668"/>
                <a:gd name="connsiteX2" fmla="*/ 15 w 359205"/>
                <a:gd name="connsiteY2" fmla="*/ 60494 h 60668"/>
                <a:gd name="connsiteX3" fmla="*/ 231790 w 359205"/>
                <a:gd name="connsiteY3" fmla="*/ 41444 h 60668"/>
                <a:gd name="connsiteX4" fmla="*/ 120665 w 359205"/>
                <a:gd name="connsiteY4" fmla="*/ 31919 h 60668"/>
                <a:gd name="connsiteX5" fmla="*/ 355615 w 359205"/>
                <a:gd name="connsiteY5" fmla="*/ 169 h 60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9205" h="60668">
                  <a:moveTo>
                    <a:pt x="355615" y="169"/>
                  </a:moveTo>
                  <a:cubicBezTo>
                    <a:pt x="376252" y="2815"/>
                    <a:pt x="303757" y="37740"/>
                    <a:pt x="244490" y="47794"/>
                  </a:cubicBezTo>
                  <a:cubicBezTo>
                    <a:pt x="185223" y="57848"/>
                    <a:pt x="2132" y="61552"/>
                    <a:pt x="15" y="60494"/>
                  </a:cubicBezTo>
                  <a:cubicBezTo>
                    <a:pt x="-2102" y="59436"/>
                    <a:pt x="211682" y="46206"/>
                    <a:pt x="231790" y="41444"/>
                  </a:cubicBezTo>
                  <a:cubicBezTo>
                    <a:pt x="251898" y="36682"/>
                    <a:pt x="103203" y="37211"/>
                    <a:pt x="120665" y="31919"/>
                  </a:cubicBezTo>
                  <a:cubicBezTo>
                    <a:pt x="138127" y="26627"/>
                    <a:pt x="334978" y="-2477"/>
                    <a:pt x="355615" y="1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0" name="フリーフォーム 1419">
              <a:extLst>
                <a:ext uri="{FF2B5EF4-FFF2-40B4-BE49-F238E27FC236}">
                  <a16:creationId xmlns:a16="http://schemas.microsoft.com/office/drawing/2014/main" id="{4937F931-751E-1D91-415E-2AE1BA405EBB}"/>
                </a:ext>
              </a:extLst>
            </p:cNvPr>
            <p:cNvSpPr/>
            <p:nvPr/>
          </p:nvSpPr>
          <p:spPr>
            <a:xfrm>
              <a:off x="10448424" y="4590633"/>
              <a:ext cx="440244" cy="47480"/>
            </a:xfrm>
            <a:custGeom>
              <a:avLst/>
              <a:gdLst>
                <a:gd name="connsiteX0" fmla="*/ 501 w 440244"/>
                <a:gd name="connsiteY0" fmla="*/ 44867 h 47480"/>
                <a:gd name="connsiteX1" fmla="*/ 222751 w 440244"/>
                <a:gd name="connsiteY1" fmla="*/ 25817 h 47480"/>
                <a:gd name="connsiteX2" fmla="*/ 168776 w 440244"/>
                <a:gd name="connsiteY2" fmla="*/ 28992 h 47480"/>
                <a:gd name="connsiteX3" fmla="*/ 435476 w 440244"/>
                <a:gd name="connsiteY3" fmla="*/ 44867 h 47480"/>
                <a:gd name="connsiteX4" fmla="*/ 330701 w 440244"/>
                <a:gd name="connsiteY4" fmla="*/ 44867 h 47480"/>
                <a:gd name="connsiteX5" fmla="*/ 213226 w 440244"/>
                <a:gd name="connsiteY5" fmla="*/ 19467 h 47480"/>
                <a:gd name="connsiteX6" fmla="*/ 422776 w 440244"/>
                <a:gd name="connsiteY6" fmla="*/ 16292 h 47480"/>
                <a:gd name="connsiteX7" fmla="*/ 168776 w 440244"/>
                <a:gd name="connsiteY7" fmla="*/ 417 h 47480"/>
                <a:gd name="connsiteX8" fmla="*/ 501 w 440244"/>
                <a:gd name="connsiteY8" fmla="*/ 44867 h 47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0244" h="47480">
                  <a:moveTo>
                    <a:pt x="501" y="44867"/>
                  </a:moveTo>
                  <a:cubicBezTo>
                    <a:pt x="9497" y="49100"/>
                    <a:pt x="194705" y="28463"/>
                    <a:pt x="222751" y="25817"/>
                  </a:cubicBezTo>
                  <a:cubicBezTo>
                    <a:pt x="250797" y="23171"/>
                    <a:pt x="133322" y="25817"/>
                    <a:pt x="168776" y="28992"/>
                  </a:cubicBezTo>
                  <a:cubicBezTo>
                    <a:pt x="204230" y="32167"/>
                    <a:pt x="408489" y="42221"/>
                    <a:pt x="435476" y="44867"/>
                  </a:cubicBezTo>
                  <a:cubicBezTo>
                    <a:pt x="462464" y="47513"/>
                    <a:pt x="367743" y="49100"/>
                    <a:pt x="330701" y="44867"/>
                  </a:cubicBezTo>
                  <a:cubicBezTo>
                    <a:pt x="293659" y="40634"/>
                    <a:pt x="197880" y="24230"/>
                    <a:pt x="213226" y="19467"/>
                  </a:cubicBezTo>
                  <a:cubicBezTo>
                    <a:pt x="228572" y="14704"/>
                    <a:pt x="430184" y="19467"/>
                    <a:pt x="422776" y="16292"/>
                  </a:cubicBezTo>
                  <a:cubicBezTo>
                    <a:pt x="415368" y="13117"/>
                    <a:pt x="231747" y="-2758"/>
                    <a:pt x="168776" y="417"/>
                  </a:cubicBezTo>
                  <a:cubicBezTo>
                    <a:pt x="105805" y="3592"/>
                    <a:pt x="-8495" y="40634"/>
                    <a:pt x="501" y="448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1" name="フリーフォーム 1420">
              <a:extLst>
                <a:ext uri="{FF2B5EF4-FFF2-40B4-BE49-F238E27FC236}">
                  <a16:creationId xmlns:a16="http://schemas.microsoft.com/office/drawing/2014/main" id="{2A0FC785-9E34-5058-EC57-D514C7D0AAB0}"/>
                </a:ext>
              </a:extLst>
            </p:cNvPr>
            <p:cNvSpPr/>
            <p:nvPr/>
          </p:nvSpPr>
          <p:spPr>
            <a:xfrm>
              <a:off x="10858203" y="4621628"/>
              <a:ext cx="182227" cy="511742"/>
            </a:xfrm>
            <a:custGeom>
              <a:avLst/>
              <a:gdLst>
                <a:gd name="connsiteX0" fmla="*/ 297 w 182227"/>
                <a:gd name="connsiteY0" fmla="*/ 1172 h 511742"/>
                <a:gd name="connsiteX1" fmla="*/ 82847 w 182227"/>
                <a:gd name="connsiteY1" fmla="*/ 77372 h 511742"/>
                <a:gd name="connsiteX2" fmla="*/ 127297 w 182227"/>
                <a:gd name="connsiteY2" fmla="*/ 277397 h 511742"/>
                <a:gd name="connsiteX3" fmla="*/ 159047 w 182227"/>
                <a:gd name="connsiteY3" fmla="*/ 407572 h 511742"/>
                <a:gd name="connsiteX4" fmla="*/ 139997 w 182227"/>
                <a:gd name="connsiteY4" fmla="*/ 486947 h 511742"/>
                <a:gd name="connsiteX5" fmla="*/ 130472 w 182227"/>
                <a:gd name="connsiteY5" fmla="*/ 509172 h 511742"/>
                <a:gd name="connsiteX6" fmla="*/ 168572 w 182227"/>
                <a:gd name="connsiteY6" fmla="*/ 436147 h 511742"/>
                <a:gd name="connsiteX7" fmla="*/ 178097 w 182227"/>
                <a:gd name="connsiteY7" fmla="*/ 353597 h 511742"/>
                <a:gd name="connsiteX8" fmla="*/ 105072 w 182227"/>
                <a:gd name="connsiteY8" fmla="*/ 96422 h 511742"/>
                <a:gd name="connsiteX9" fmla="*/ 114597 w 182227"/>
                <a:gd name="connsiteY9" fmla="*/ 128172 h 511742"/>
                <a:gd name="connsiteX10" fmla="*/ 297 w 182227"/>
                <a:gd name="connsiteY10" fmla="*/ 1172 h 51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2227" h="511742">
                  <a:moveTo>
                    <a:pt x="297" y="1172"/>
                  </a:moveTo>
                  <a:cubicBezTo>
                    <a:pt x="-4995" y="-7295"/>
                    <a:pt x="61680" y="31335"/>
                    <a:pt x="82847" y="77372"/>
                  </a:cubicBezTo>
                  <a:cubicBezTo>
                    <a:pt x="104014" y="123409"/>
                    <a:pt x="114597" y="222364"/>
                    <a:pt x="127297" y="277397"/>
                  </a:cubicBezTo>
                  <a:cubicBezTo>
                    <a:pt x="139997" y="332430"/>
                    <a:pt x="156930" y="372647"/>
                    <a:pt x="159047" y="407572"/>
                  </a:cubicBezTo>
                  <a:cubicBezTo>
                    <a:pt x="161164" y="442497"/>
                    <a:pt x="144759" y="470014"/>
                    <a:pt x="139997" y="486947"/>
                  </a:cubicBezTo>
                  <a:cubicBezTo>
                    <a:pt x="135235" y="503880"/>
                    <a:pt x="125709" y="517639"/>
                    <a:pt x="130472" y="509172"/>
                  </a:cubicBezTo>
                  <a:cubicBezTo>
                    <a:pt x="135235" y="500705"/>
                    <a:pt x="160635" y="462076"/>
                    <a:pt x="168572" y="436147"/>
                  </a:cubicBezTo>
                  <a:cubicBezTo>
                    <a:pt x="176509" y="410218"/>
                    <a:pt x="188680" y="410218"/>
                    <a:pt x="178097" y="353597"/>
                  </a:cubicBezTo>
                  <a:cubicBezTo>
                    <a:pt x="167514" y="296976"/>
                    <a:pt x="115655" y="133993"/>
                    <a:pt x="105072" y="96422"/>
                  </a:cubicBezTo>
                  <a:cubicBezTo>
                    <a:pt x="94489" y="58851"/>
                    <a:pt x="126239" y="143518"/>
                    <a:pt x="114597" y="128172"/>
                  </a:cubicBezTo>
                  <a:cubicBezTo>
                    <a:pt x="102955" y="112826"/>
                    <a:pt x="5589" y="9639"/>
                    <a:pt x="297" y="11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2" name="フリーフォーム 1421">
              <a:extLst>
                <a:ext uri="{FF2B5EF4-FFF2-40B4-BE49-F238E27FC236}">
                  <a16:creationId xmlns:a16="http://schemas.microsoft.com/office/drawing/2014/main" id="{3CD36058-44E3-4327-8D2E-A605274477B8}"/>
                </a:ext>
              </a:extLst>
            </p:cNvPr>
            <p:cNvSpPr/>
            <p:nvPr/>
          </p:nvSpPr>
          <p:spPr>
            <a:xfrm>
              <a:off x="10845660" y="5080000"/>
              <a:ext cx="189047" cy="93257"/>
            </a:xfrm>
            <a:custGeom>
              <a:avLst/>
              <a:gdLst>
                <a:gd name="connsiteX0" fmla="*/ 187465 w 189047"/>
                <a:gd name="connsiteY0" fmla="*/ 0 h 93257"/>
                <a:gd name="connsiteX1" fmla="*/ 152540 w 189047"/>
                <a:gd name="connsiteY1" fmla="*/ 69850 h 93257"/>
                <a:gd name="connsiteX2" fmla="*/ 92215 w 189047"/>
                <a:gd name="connsiteY2" fmla="*/ 88900 h 93257"/>
                <a:gd name="connsiteX3" fmla="*/ 140 w 189047"/>
                <a:gd name="connsiteY3" fmla="*/ 92075 h 93257"/>
                <a:gd name="connsiteX4" fmla="*/ 114440 w 189047"/>
                <a:gd name="connsiteY4" fmla="*/ 73025 h 93257"/>
                <a:gd name="connsiteX5" fmla="*/ 101740 w 189047"/>
                <a:gd name="connsiteY5" fmla="*/ 69850 h 93257"/>
                <a:gd name="connsiteX6" fmla="*/ 187465 w 189047"/>
                <a:gd name="connsiteY6" fmla="*/ 0 h 93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047" h="93257">
                  <a:moveTo>
                    <a:pt x="187465" y="0"/>
                  </a:moveTo>
                  <a:cubicBezTo>
                    <a:pt x="195932" y="0"/>
                    <a:pt x="168415" y="55033"/>
                    <a:pt x="152540" y="69850"/>
                  </a:cubicBezTo>
                  <a:cubicBezTo>
                    <a:pt x="136665" y="84667"/>
                    <a:pt x="117615" y="85196"/>
                    <a:pt x="92215" y="88900"/>
                  </a:cubicBezTo>
                  <a:cubicBezTo>
                    <a:pt x="66815" y="92604"/>
                    <a:pt x="-3564" y="94721"/>
                    <a:pt x="140" y="92075"/>
                  </a:cubicBezTo>
                  <a:cubicBezTo>
                    <a:pt x="3844" y="89429"/>
                    <a:pt x="114440" y="73025"/>
                    <a:pt x="114440" y="73025"/>
                  </a:cubicBezTo>
                  <a:cubicBezTo>
                    <a:pt x="131373" y="69321"/>
                    <a:pt x="92744" y="76200"/>
                    <a:pt x="101740" y="69850"/>
                  </a:cubicBezTo>
                  <a:cubicBezTo>
                    <a:pt x="110736" y="63500"/>
                    <a:pt x="178998" y="0"/>
                    <a:pt x="187465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4" name="フリーフォーム 1423">
              <a:extLst>
                <a:ext uri="{FF2B5EF4-FFF2-40B4-BE49-F238E27FC236}">
                  <a16:creationId xmlns:a16="http://schemas.microsoft.com/office/drawing/2014/main" id="{63B40006-9915-C830-A8D5-A5BB832127C0}"/>
                </a:ext>
              </a:extLst>
            </p:cNvPr>
            <p:cNvSpPr/>
            <p:nvPr/>
          </p:nvSpPr>
          <p:spPr>
            <a:xfrm>
              <a:off x="10612284" y="5034873"/>
              <a:ext cx="160925" cy="284785"/>
            </a:xfrm>
            <a:custGeom>
              <a:avLst/>
              <a:gdLst>
                <a:gd name="connsiteX0" fmla="*/ 160491 w 160925"/>
                <a:gd name="connsiteY0" fmla="*/ 677 h 284785"/>
                <a:gd name="connsiteX1" fmla="*/ 55716 w 160925"/>
                <a:gd name="connsiteY1" fmla="*/ 38777 h 284785"/>
                <a:gd name="connsiteX2" fmla="*/ 23966 w 160925"/>
                <a:gd name="connsiteY2" fmla="*/ 130852 h 284785"/>
                <a:gd name="connsiteX3" fmla="*/ 23966 w 160925"/>
                <a:gd name="connsiteY3" fmla="*/ 99102 h 284785"/>
                <a:gd name="connsiteX4" fmla="*/ 20791 w 160925"/>
                <a:gd name="connsiteY4" fmla="*/ 165777 h 284785"/>
                <a:gd name="connsiteX5" fmla="*/ 68416 w 160925"/>
                <a:gd name="connsiteY5" fmla="*/ 276902 h 284785"/>
                <a:gd name="connsiteX6" fmla="*/ 58891 w 160925"/>
                <a:gd name="connsiteY6" fmla="*/ 261027 h 284785"/>
                <a:gd name="connsiteX7" fmla="*/ 1741 w 160925"/>
                <a:gd name="connsiteY7" fmla="*/ 143552 h 284785"/>
                <a:gd name="connsiteX8" fmla="*/ 14441 w 160925"/>
                <a:gd name="connsiteY8" fmla="*/ 200702 h 284785"/>
                <a:gd name="connsiteX9" fmla="*/ 11266 w 160925"/>
                <a:gd name="connsiteY9" fmla="*/ 67352 h 284785"/>
                <a:gd name="connsiteX10" fmla="*/ 160491 w 160925"/>
                <a:gd name="connsiteY10" fmla="*/ 677 h 284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0925" h="284785">
                  <a:moveTo>
                    <a:pt x="160491" y="677"/>
                  </a:moveTo>
                  <a:cubicBezTo>
                    <a:pt x="167899" y="-4086"/>
                    <a:pt x="78470" y="17081"/>
                    <a:pt x="55716" y="38777"/>
                  </a:cubicBezTo>
                  <a:cubicBezTo>
                    <a:pt x="32962" y="60473"/>
                    <a:pt x="29258" y="120798"/>
                    <a:pt x="23966" y="130852"/>
                  </a:cubicBezTo>
                  <a:cubicBezTo>
                    <a:pt x="18674" y="140906"/>
                    <a:pt x="24495" y="93281"/>
                    <a:pt x="23966" y="99102"/>
                  </a:cubicBezTo>
                  <a:cubicBezTo>
                    <a:pt x="23437" y="104923"/>
                    <a:pt x="13383" y="136144"/>
                    <a:pt x="20791" y="165777"/>
                  </a:cubicBezTo>
                  <a:cubicBezTo>
                    <a:pt x="28199" y="195410"/>
                    <a:pt x="68416" y="276902"/>
                    <a:pt x="68416" y="276902"/>
                  </a:cubicBezTo>
                  <a:cubicBezTo>
                    <a:pt x="74766" y="292777"/>
                    <a:pt x="70003" y="283252"/>
                    <a:pt x="58891" y="261027"/>
                  </a:cubicBezTo>
                  <a:cubicBezTo>
                    <a:pt x="47779" y="238802"/>
                    <a:pt x="9149" y="153606"/>
                    <a:pt x="1741" y="143552"/>
                  </a:cubicBezTo>
                  <a:cubicBezTo>
                    <a:pt x="-5667" y="133498"/>
                    <a:pt x="12854" y="213402"/>
                    <a:pt x="14441" y="200702"/>
                  </a:cubicBezTo>
                  <a:cubicBezTo>
                    <a:pt x="16028" y="188002"/>
                    <a:pt x="-5667" y="99631"/>
                    <a:pt x="11266" y="67352"/>
                  </a:cubicBezTo>
                  <a:cubicBezTo>
                    <a:pt x="28199" y="35073"/>
                    <a:pt x="153083" y="5440"/>
                    <a:pt x="160491" y="6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5" name="フリーフォーム 1424">
              <a:extLst>
                <a:ext uri="{FF2B5EF4-FFF2-40B4-BE49-F238E27FC236}">
                  <a16:creationId xmlns:a16="http://schemas.microsoft.com/office/drawing/2014/main" id="{1A924044-13D6-B3E2-9133-AEC986869ED6}"/>
                </a:ext>
              </a:extLst>
            </p:cNvPr>
            <p:cNvSpPr/>
            <p:nvPr/>
          </p:nvSpPr>
          <p:spPr>
            <a:xfrm>
              <a:off x="10429782" y="4783995"/>
              <a:ext cx="324058" cy="280693"/>
            </a:xfrm>
            <a:custGeom>
              <a:avLst/>
              <a:gdLst>
                <a:gd name="connsiteX0" fmla="*/ 244568 w 324058"/>
                <a:gd name="connsiteY0" fmla="*/ 730 h 280693"/>
                <a:gd name="connsiteX1" fmla="*/ 215993 w 324058"/>
                <a:gd name="connsiteY1" fmla="*/ 108680 h 280693"/>
                <a:gd name="connsiteX2" fmla="*/ 225518 w 324058"/>
                <a:gd name="connsiteY2" fmla="*/ 188055 h 280693"/>
                <a:gd name="connsiteX3" fmla="*/ 244568 w 324058"/>
                <a:gd name="connsiteY3" fmla="*/ 213455 h 280693"/>
                <a:gd name="connsiteX4" fmla="*/ 323943 w 324058"/>
                <a:gd name="connsiteY4" fmla="*/ 254730 h 280693"/>
                <a:gd name="connsiteX5" fmla="*/ 263618 w 324058"/>
                <a:gd name="connsiteY5" fmla="*/ 273780 h 280693"/>
                <a:gd name="connsiteX6" fmla="*/ 276318 w 324058"/>
                <a:gd name="connsiteY6" fmla="*/ 280130 h 280693"/>
                <a:gd name="connsiteX7" fmla="*/ 247743 w 324058"/>
                <a:gd name="connsiteY7" fmla="*/ 261080 h 280693"/>
                <a:gd name="connsiteX8" fmla="*/ 177893 w 324058"/>
                <a:gd name="connsiteY8" fmla="*/ 222980 h 280693"/>
                <a:gd name="connsiteX9" fmla="*/ 93 w 324058"/>
                <a:gd name="connsiteY9" fmla="*/ 143605 h 280693"/>
                <a:gd name="connsiteX10" fmla="*/ 203293 w 324058"/>
                <a:gd name="connsiteY10" fmla="*/ 213455 h 280693"/>
                <a:gd name="connsiteX11" fmla="*/ 193768 w 324058"/>
                <a:gd name="connsiteY11" fmla="*/ 165830 h 280693"/>
                <a:gd name="connsiteX12" fmla="*/ 244568 w 324058"/>
                <a:gd name="connsiteY12" fmla="*/ 730 h 280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058" h="280693">
                  <a:moveTo>
                    <a:pt x="244568" y="730"/>
                  </a:moveTo>
                  <a:cubicBezTo>
                    <a:pt x="248272" y="-8795"/>
                    <a:pt x="219168" y="77459"/>
                    <a:pt x="215993" y="108680"/>
                  </a:cubicBezTo>
                  <a:cubicBezTo>
                    <a:pt x="212818" y="139901"/>
                    <a:pt x="220755" y="170592"/>
                    <a:pt x="225518" y="188055"/>
                  </a:cubicBezTo>
                  <a:cubicBezTo>
                    <a:pt x="230281" y="205518"/>
                    <a:pt x="228164" y="202343"/>
                    <a:pt x="244568" y="213455"/>
                  </a:cubicBezTo>
                  <a:cubicBezTo>
                    <a:pt x="260972" y="224567"/>
                    <a:pt x="320768" y="244676"/>
                    <a:pt x="323943" y="254730"/>
                  </a:cubicBezTo>
                  <a:cubicBezTo>
                    <a:pt x="327118" y="264784"/>
                    <a:pt x="263618" y="273780"/>
                    <a:pt x="263618" y="273780"/>
                  </a:cubicBezTo>
                  <a:cubicBezTo>
                    <a:pt x="255681" y="278013"/>
                    <a:pt x="278964" y="282247"/>
                    <a:pt x="276318" y="280130"/>
                  </a:cubicBezTo>
                  <a:cubicBezTo>
                    <a:pt x="273672" y="278013"/>
                    <a:pt x="264147" y="270605"/>
                    <a:pt x="247743" y="261080"/>
                  </a:cubicBezTo>
                  <a:cubicBezTo>
                    <a:pt x="231339" y="251555"/>
                    <a:pt x="219168" y="242559"/>
                    <a:pt x="177893" y="222980"/>
                  </a:cubicBezTo>
                  <a:cubicBezTo>
                    <a:pt x="136618" y="203401"/>
                    <a:pt x="-4140" y="145192"/>
                    <a:pt x="93" y="143605"/>
                  </a:cubicBezTo>
                  <a:cubicBezTo>
                    <a:pt x="4326" y="142018"/>
                    <a:pt x="171014" y="209751"/>
                    <a:pt x="203293" y="213455"/>
                  </a:cubicBezTo>
                  <a:cubicBezTo>
                    <a:pt x="235572" y="217159"/>
                    <a:pt x="187418" y="194934"/>
                    <a:pt x="193768" y="165830"/>
                  </a:cubicBezTo>
                  <a:cubicBezTo>
                    <a:pt x="200118" y="136726"/>
                    <a:pt x="240864" y="10255"/>
                    <a:pt x="244568" y="7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6" name="フリーフォーム 1425">
              <a:extLst>
                <a:ext uri="{FF2B5EF4-FFF2-40B4-BE49-F238E27FC236}">
                  <a16:creationId xmlns:a16="http://schemas.microsoft.com/office/drawing/2014/main" id="{90DB305A-1B7B-C97A-F7B6-C7027AE56CC2}"/>
                </a:ext>
              </a:extLst>
            </p:cNvPr>
            <p:cNvSpPr/>
            <p:nvPr/>
          </p:nvSpPr>
          <p:spPr>
            <a:xfrm>
              <a:off x="10744004" y="4685465"/>
              <a:ext cx="132524" cy="277956"/>
            </a:xfrm>
            <a:custGeom>
              <a:avLst/>
              <a:gdLst>
                <a:gd name="connsiteX0" fmla="*/ 63696 w 132524"/>
                <a:gd name="connsiteY0" fmla="*/ 835 h 277956"/>
                <a:gd name="connsiteX1" fmla="*/ 12896 w 132524"/>
                <a:gd name="connsiteY1" fmla="*/ 86560 h 277956"/>
                <a:gd name="connsiteX2" fmla="*/ 19246 w 132524"/>
                <a:gd name="connsiteY2" fmla="*/ 124660 h 277956"/>
                <a:gd name="connsiteX3" fmla="*/ 130371 w 132524"/>
                <a:gd name="connsiteY3" fmla="*/ 273885 h 277956"/>
                <a:gd name="connsiteX4" fmla="*/ 95446 w 132524"/>
                <a:gd name="connsiteY4" fmla="*/ 238960 h 277956"/>
                <a:gd name="connsiteX5" fmla="*/ 196 w 132524"/>
                <a:gd name="connsiteY5" fmla="*/ 143710 h 277956"/>
                <a:gd name="connsiteX6" fmla="*/ 63696 w 132524"/>
                <a:gd name="connsiteY6" fmla="*/ 835 h 277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524" h="277956">
                  <a:moveTo>
                    <a:pt x="63696" y="835"/>
                  </a:moveTo>
                  <a:cubicBezTo>
                    <a:pt x="65813" y="-8690"/>
                    <a:pt x="20304" y="65923"/>
                    <a:pt x="12896" y="86560"/>
                  </a:cubicBezTo>
                  <a:cubicBezTo>
                    <a:pt x="5488" y="107197"/>
                    <a:pt x="-333" y="93439"/>
                    <a:pt x="19246" y="124660"/>
                  </a:cubicBezTo>
                  <a:cubicBezTo>
                    <a:pt x="38825" y="155881"/>
                    <a:pt x="117671" y="254835"/>
                    <a:pt x="130371" y="273885"/>
                  </a:cubicBezTo>
                  <a:cubicBezTo>
                    <a:pt x="143071" y="292935"/>
                    <a:pt x="95446" y="238960"/>
                    <a:pt x="95446" y="238960"/>
                  </a:cubicBezTo>
                  <a:cubicBezTo>
                    <a:pt x="73750" y="217264"/>
                    <a:pt x="4429" y="179693"/>
                    <a:pt x="196" y="143710"/>
                  </a:cubicBezTo>
                  <a:cubicBezTo>
                    <a:pt x="-4037" y="107727"/>
                    <a:pt x="61579" y="10360"/>
                    <a:pt x="63696" y="8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7" name="フリーフォーム 1426">
              <a:extLst>
                <a:ext uri="{FF2B5EF4-FFF2-40B4-BE49-F238E27FC236}">
                  <a16:creationId xmlns:a16="http://schemas.microsoft.com/office/drawing/2014/main" id="{CF812305-8B3D-DF03-369A-905C011600DA}"/>
                </a:ext>
              </a:extLst>
            </p:cNvPr>
            <p:cNvSpPr/>
            <p:nvPr/>
          </p:nvSpPr>
          <p:spPr>
            <a:xfrm>
              <a:off x="10845926" y="4673588"/>
              <a:ext cx="82586" cy="139749"/>
            </a:xfrm>
            <a:custGeom>
              <a:avLst/>
              <a:gdLst>
                <a:gd name="connsiteX0" fmla="*/ 15749 w 82586"/>
                <a:gd name="connsiteY0" fmla="*/ 12 h 139749"/>
                <a:gd name="connsiteX1" fmla="*/ 3049 w 82586"/>
                <a:gd name="connsiteY1" fmla="*/ 82562 h 139749"/>
                <a:gd name="connsiteX2" fmla="*/ 82424 w 82586"/>
                <a:gd name="connsiteY2" fmla="*/ 139712 h 139749"/>
                <a:gd name="connsiteX3" fmla="*/ 25274 w 82586"/>
                <a:gd name="connsiteY3" fmla="*/ 92087 h 139749"/>
                <a:gd name="connsiteX4" fmla="*/ 9399 w 82586"/>
                <a:gd name="connsiteY4" fmla="*/ 76212 h 139749"/>
                <a:gd name="connsiteX5" fmla="*/ 15749 w 82586"/>
                <a:gd name="connsiteY5" fmla="*/ 12 h 139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586" h="139749">
                  <a:moveTo>
                    <a:pt x="15749" y="12"/>
                  </a:moveTo>
                  <a:cubicBezTo>
                    <a:pt x="14691" y="1070"/>
                    <a:pt x="-8063" y="59279"/>
                    <a:pt x="3049" y="82562"/>
                  </a:cubicBezTo>
                  <a:cubicBezTo>
                    <a:pt x="14161" y="105845"/>
                    <a:pt x="78720" y="138125"/>
                    <a:pt x="82424" y="139712"/>
                  </a:cubicBezTo>
                  <a:cubicBezTo>
                    <a:pt x="86128" y="141299"/>
                    <a:pt x="25274" y="92087"/>
                    <a:pt x="25274" y="92087"/>
                  </a:cubicBezTo>
                  <a:cubicBezTo>
                    <a:pt x="13103" y="81504"/>
                    <a:pt x="10457" y="87324"/>
                    <a:pt x="9399" y="76212"/>
                  </a:cubicBezTo>
                  <a:cubicBezTo>
                    <a:pt x="8341" y="65100"/>
                    <a:pt x="16807" y="-1046"/>
                    <a:pt x="15749" y="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8" name="フリーフォーム 1427">
              <a:extLst>
                <a:ext uri="{FF2B5EF4-FFF2-40B4-BE49-F238E27FC236}">
                  <a16:creationId xmlns:a16="http://schemas.microsoft.com/office/drawing/2014/main" id="{51661D76-2B8E-6E37-B911-B9DD1554CEE2}"/>
                </a:ext>
              </a:extLst>
            </p:cNvPr>
            <p:cNvSpPr/>
            <p:nvPr/>
          </p:nvSpPr>
          <p:spPr>
            <a:xfrm>
              <a:off x="10871160" y="4663960"/>
              <a:ext cx="95419" cy="241461"/>
            </a:xfrm>
            <a:custGeom>
              <a:avLst/>
              <a:gdLst>
                <a:gd name="connsiteX0" fmla="*/ 40 w 95419"/>
                <a:gd name="connsiteY0" fmla="*/ 115 h 241461"/>
                <a:gd name="connsiteX1" fmla="*/ 60365 w 95419"/>
                <a:gd name="connsiteY1" fmla="*/ 92190 h 241461"/>
                <a:gd name="connsiteX2" fmla="*/ 95290 w 95419"/>
                <a:gd name="connsiteY2" fmla="*/ 241415 h 241461"/>
                <a:gd name="connsiteX3" fmla="*/ 69890 w 95419"/>
                <a:gd name="connsiteY3" fmla="*/ 76315 h 241461"/>
                <a:gd name="connsiteX4" fmla="*/ 40 w 95419"/>
                <a:gd name="connsiteY4" fmla="*/ 115 h 241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419" h="241461">
                  <a:moveTo>
                    <a:pt x="40" y="115"/>
                  </a:moveTo>
                  <a:cubicBezTo>
                    <a:pt x="-1548" y="2761"/>
                    <a:pt x="44490" y="51973"/>
                    <a:pt x="60365" y="92190"/>
                  </a:cubicBezTo>
                  <a:cubicBezTo>
                    <a:pt x="76240" y="132407"/>
                    <a:pt x="93703" y="244061"/>
                    <a:pt x="95290" y="241415"/>
                  </a:cubicBezTo>
                  <a:cubicBezTo>
                    <a:pt x="96878" y="238769"/>
                    <a:pt x="83648" y="111769"/>
                    <a:pt x="69890" y="76315"/>
                  </a:cubicBezTo>
                  <a:cubicBezTo>
                    <a:pt x="56132" y="40861"/>
                    <a:pt x="1628" y="-2531"/>
                    <a:pt x="40" y="1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0" name="フリーフォーム 1429">
              <a:extLst>
                <a:ext uri="{FF2B5EF4-FFF2-40B4-BE49-F238E27FC236}">
                  <a16:creationId xmlns:a16="http://schemas.microsoft.com/office/drawing/2014/main" id="{22736948-F835-E1B0-5822-014FCCACFA84}"/>
                </a:ext>
              </a:extLst>
            </p:cNvPr>
            <p:cNvSpPr/>
            <p:nvPr/>
          </p:nvSpPr>
          <p:spPr>
            <a:xfrm>
              <a:off x="10382509" y="4794118"/>
              <a:ext cx="149181" cy="176414"/>
            </a:xfrm>
            <a:custGeom>
              <a:avLst/>
              <a:gdLst>
                <a:gd name="connsiteX0" fmla="*/ 75941 w 149181"/>
                <a:gd name="connsiteY0" fmla="*/ 132 h 176414"/>
                <a:gd name="connsiteX1" fmla="*/ 91816 w 149181"/>
                <a:gd name="connsiteY1" fmla="*/ 127132 h 176414"/>
                <a:gd name="connsiteX2" fmla="*/ 148966 w 149181"/>
                <a:gd name="connsiteY2" fmla="*/ 174757 h 176414"/>
                <a:gd name="connsiteX3" fmla="*/ 107691 w 149181"/>
                <a:gd name="connsiteY3" fmla="*/ 158882 h 176414"/>
                <a:gd name="connsiteX4" fmla="*/ 18791 w 149181"/>
                <a:gd name="connsiteY4" fmla="*/ 95382 h 176414"/>
                <a:gd name="connsiteX5" fmla="*/ 2916 w 149181"/>
                <a:gd name="connsiteY5" fmla="*/ 82682 h 176414"/>
                <a:gd name="connsiteX6" fmla="*/ 60066 w 149181"/>
                <a:gd name="connsiteY6" fmla="*/ 101732 h 176414"/>
                <a:gd name="connsiteX7" fmla="*/ 75941 w 149181"/>
                <a:gd name="connsiteY7" fmla="*/ 132 h 176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9181" h="176414">
                  <a:moveTo>
                    <a:pt x="75941" y="132"/>
                  </a:moveTo>
                  <a:cubicBezTo>
                    <a:pt x="81233" y="4365"/>
                    <a:pt x="79645" y="98028"/>
                    <a:pt x="91816" y="127132"/>
                  </a:cubicBezTo>
                  <a:cubicBezTo>
                    <a:pt x="103987" y="156236"/>
                    <a:pt x="146320" y="169465"/>
                    <a:pt x="148966" y="174757"/>
                  </a:cubicBezTo>
                  <a:cubicBezTo>
                    <a:pt x="151612" y="180049"/>
                    <a:pt x="129387" y="172111"/>
                    <a:pt x="107691" y="158882"/>
                  </a:cubicBezTo>
                  <a:cubicBezTo>
                    <a:pt x="85995" y="145653"/>
                    <a:pt x="36253" y="108082"/>
                    <a:pt x="18791" y="95382"/>
                  </a:cubicBezTo>
                  <a:cubicBezTo>
                    <a:pt x="1328" y="82682"/>
                    <a:pt x="-3963" y="81624"/>
                    <a:pt x="2916" y="82682"/>
                  </a:cubicBezTo>
                  <a:cubicBezTo>
                    <a:pt x="9795" y="83740"/>
                    <a:pt x="48953" y="109140"/>
                    <a:pt x="60066" y="101732"/>
                  </a:cubicBezTo>
                  <a:cubicBezTo>
                    <a:pt x="71178" y="94324"/>
                    <a:pt x="70649" y="-4101"/>
                    <a:pt x="75941" y="1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1" name="フリーフォーム 1430">
              <a:extLst>
                <a:ext uri="{FF2B5EF4-FFF2-40B4-BE49-F238E27FC236}">
                  <a16:creationId xmlns:a16="http://schemas.microsoft.com/office/drawing/2014/main" id="{6D2DDAC7-D132-84FE-356E-A87EC9A9852F}"/>
                </a:ext>
              </a:extLst>
            </p:cNvPr>
            <p:cNvSpPr/>
            <p:nvPr/>
          </p:nvSpPr>
          <p:spPr>
            <a:xfrm>
              <a:off x="10471148" y="4942713"/>
              <a:ext cx="241961" cy="111197"/>
            </a:xfrm>
            <a:custGeom>
              <a:avLst/>
              <a:gdLst>
                <a:gd name="connsiteX0" fmla="*/ 241302 w 241961"/>
                <a:gd name="connsiteY0" fmla="*/ 108712 h 111197"/>
                <a:gd name="connsiteX1" fmla="*/ 136527 w 241961"/>
                <a:gd name="connsiteY1" fmla="*/ 86487 h 111197"/>
                <a:gd name="connsiteX2" fmla="*/ 12702 w 241961"/>
                <a:gd name="connsiteY2" fmla="*/ 38862 h 111197"/>
                <a:gd name="connsiteX3" fmla="*/ 82552 w 241961"/>
                <a:gd name="connsiteY3" fmla="*/ 57912 h 111197"/>
                <a:gd name="connsiteX4" fmla="*/ 2 w 241961"/>
                <a:gd name="connsiteY4" fmla="*/ 762 h 111197"/>
                <a:gd name="connsiteX5" fmla="*/ 85727 w 241961"/>
                <a:gd name="connsiteY5" fmla="*/ 29337 h 111197"/>
                <a:gd name="connsiteX6" fmla="*/ 241302 w 241961"/>
                <a:gd name="connsiteY6" fmla="*/ 108712 h 11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1961" h="111197">
                  <a:moveTo>
                    <a:pt x="241302" y="108712"/>
                  </a:moveTo>
                  <a:cubicBezTo>
                    <a:pt x="249769" y="118237"/>
                    <a:pt x="174627" y="98129"/>
                    <a:pt x="136527" y="86487"/>
                  </a:cubicBezTo>
                  <a:cubicBezTo>
                    <a:pt x="98427" y="74845"/>
                    <a:pt x="21698" y="43624"/>
                    <a:pt x="12702" y="38862"/>
                  </a:cubicBezTo>
                  <a:cubicBezTo>
                    <a:pt x="3706" y="34100"/>
                    <a:pt x="84669" y="64262"/>
                    <a:pt x="82552" y="57912"/>
                  </a:cubicBezTo>
                  <a:cubicBezTo>
                    <a:pt x="80435" y="51562"/>
                    <a:pt x="-527" y="5524"/>
                    <a:pt x="2" y="762"/>
                  </a:cubicBezTo>
                  <a:cubicBezTo>
                    <a:pt x="531" y="-4001"/>
                    <a:pt x="51860" y="14520"/>
                    <a:pt x="85727" y="29337"/>
                  </a:cubicBezTo>
                  <a:cubicBezTo>
                    <a:pt x="119594" y="44154"/>
                    <a:pt x="232835" y="99187"/>
                    <a:pt x="241302" y="1087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2" name="フリーフォーム 1431">
              <a:extLst>
                <a:ext uri="{FF2B5EF4-FFF2-40B4-BE49-F238E27FC236}">
                  <a16:creationId xmlns:a16="http://schemas.microsoft.com/office/drawing/2014/main" id="{45FF0094-3CE1-5D64-04AE-6997DF1EA972}"/>
                </a:ext>
              </a:extLst>
            </p:cNvPr>
            <p:cNvSpPr/>
            <p:nvPr/>
          </p:nvSpPr>
          <p:spPr>
            <a:xfrm>
              <a:off x="10666770" y="5133975"/>
              <a:ext cx="258703" cy="146548"/>
            </a:xfrm>
            <a:custGeom>
              <a:avLst/>
              <a:gdLst>
                <a:gd name="connsiteX0" fmla="*/ 1230 w 258703"/>
                <a:gd name="connsiteY0" fmla="*/ 146050 h 146548"/>
                <a:gd name="connsiteX1" fmla="*/ 147280 w 258703"/>
                <a:gd name="connsiteY1" fmla="*/ 12700 h 146548"/>
                <a:gd name="connsiteX2" fmla="*/ 118705 w 258703"/>
                <a:gd name="connsiteY2" fmla="*/ 19050 h 146548"/>
                <a:gd name="connsiteX3" fmla="*/ 258405 w 258703"/>
                <a:gd name="connsiteY3" fmla="*/ 0 h 146548"/>
                <a:gd name="connsiteX4" fmla="*/ 153630 w 258703"/>
                <a:gd name="connsiteY4" fmla="*/ 19050 h 146548"/>
                <a:gd name="connsiteX5" fmla="*/ 80605 w 258703"/>
                <a:gd name="connsiteY5" fmla="*/ 57150 h 146548"/>
                <a:gd name="connsiteX6" fmla="*/ 1230 w 258703"/>
                <a:gd name="connsiteY6" fmla="*/ 146050 h 14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8703" h="146548">
                  <a:moveTo>
                    <a:pt x="1230" y="146050"/>
                  </a:moveTo>
                  <a:cubicBezTo>
                    <a:pt x="12343" y="138642"/>
                    <a:pt x="127701" y="33867"/>
                    <a:pt x="147280" y="12700"/>
                  </a:cubicBezTo>
                  <a:cubicBezTo>
                    <a:pt x="166859" y="-8467"/>
                    <a:pt x="100184" y="21167"/>
                    <a:pt x="118705" y="19050"/>
                  </a:cubicBezTo>
                  <a:cubicBezTo>
                    <a:pt x="137226" y="16933"/>
                    <a:pt x="252584" y="0"/>
                    <a:pt x="258405" y="0"/>
                  </a:cubicBezTo>
                  <a:cubicBezTo>
                    <a:pt x="264226" y="0"/>
                    <a:pt x="183263" y="9525"/>
                    <a:pt x="153630" y="19050"/>
                  </a:cubicBezTo>
                  <a:cubicBezTo>
                    <a:pt x="123997" y="28575"/>
                    <a:pt x="103888" y="38100"/>
                    <a:pt x="80605" y="57150"/>
                  </a:cubicBezTo>
                  <a:cubicBezTo>
                    <a:pt x="57322" y="76200"/>
                    <a:pt x="-9883" y="153458"/>
                    <a:pt x="1230" y="1460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3" name="フリーフォーム 1432">
              <a:extLst>
                <a:ext uri="{FF2B5EF4-FFF2-40B4-BE49-F238E27FC236}">
                  <a16:creationId xmlns:a16="http://schemas.microsoft.com/office/drawing/2014/main" id="{B7C7A342-1D61-25F9-A4F9-B1F292DA8CC6}"/>
                </a:ext>
              </a:extLst>
            </p:cNvPr>
            <p:cNvSpPr/>
            <p:nvPr/>
          </p:nvSpPr>
          <p:spPr>
            <a:xfrm>
              <a:off x="10676746" y="5187245"/>
              <a:ext cx="207844" cy="125785"/>
            </a:xfrm>
            <a:custGeom>
              <a:avLst/>
              <a:gdLst>
                <a:gd name="connsiteX0" fmla="*/ 207154 w 207844"/>
                <a:gd name="connsiteY0" fmla="*/ 705 h 125785"/>
                <a:gd name="connsiteX1" fmla="*/ 121429 w 207844"/>
                <a:gd name="connsiteY1" fmla="*/ 115005 h 125785"/>
                <a:gd name="connsiteX2" fmla="*/ 779 w 207844"/>
                <a:gd name="connsiteY2" fmla="*/ 121355 h 125785"/>
                <a:gd name="connsiteX3" fmla="*/ 70629 w 207844"/>
                <a:gd name="connsiteY3" fmla="*/ 118180 h 125785"/>
                <a:gd name="connsiteX4" fmla="*/ 92854 w 207844"/>
                <a:gd name="connsiteY4" fmla="*/ 99130 h 125785"/>
                <a:gd name="connsiteX5" fmla="*/ 108729 w 207844"/>
                <a:gd name="connsiteY5" fmla="*/ 105480 h 125785"/>
                <a:gd name="connsiteX6" fmla="*/ 159529 w 207844"/>
                <a:gd name="connsiteY6" fmla="*/ 67380 h 125785"/>
                <a:gd name="connsiteX7" fmla="*/ 207154 w 207844"/>
                <a:gd name="connsiteY7" fmla="*/ 705 h 125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7844" h="125785">
                  <a:moveTo>
                    <a:pt x="207154" y="705"/>
                  </a:moveTo>
                  <a:cubicBezTo>
                    <a:pt x="200804" y="8642"/>
                    <a:pt x="155825" y="94897"/>
                    <a:pt x="121429" y="115005"/>
                  </a:cubicBezTo>
                  <a:cubicBezTo>
                    <a:pt x="87033" y="135113"/>
                    <a:pt x="9246" y="120826"/>
                    <a:pt x="779" y="121355"/>
                  </a:cubicBezTo>
                  <a:cubicBezTo>
                    <a:pt x="-7688" y="121884"/>
                    <a:pt x="55283" y="121884"/>
                    <a:pt x="70629" y="118180"/>
                  </a:cubicBezTo>
                  <a:cubicBezTo>
                    <a:pt x="85975" y="114476"/>
                    <a:pt x="86504" y="101247"/>
                    <a:pt x="92854" y="99130"/>
                  </a:cubicBezTo>
                  <a:cubicBezTo>
                    <a:pt x="99204" y="97013"/>
                    <a:pt x="97616" y="110772"/>
                    <a:pt x="108729" y="105480"/>
                  </a:cubicBezTo>
                  <a:cubicBezTo>
                    <a:pt x="119841" y="100188"/>
                    <a:pt x="144712" y="80609"/>
                    <a:pt x="159529" y="67380"/>
                  </a:cubicBezTo>
                  <a:cubicBezTo>
                    <a:pt x="174346" y="54151"/>
                    <a:pt x="213504" y="-7232"/>
                    <a:pt x="207154" y="7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4" name="フリーフォーム 1433">
              <a:extLst>
                <a:ext uri="{FF2B5EF4-FFF2-40B4-BE49-F238E27FC236}">
                  <a16:creationId xmlns:a16="http://schemas.microsoft.com/office/drawing/2014/main" id="{333C91EA-EC62-DE07-A133-E64D03F19BCE}"/>
                </a:ext>
              </a:extLst>
            </p:cNvPr>
            <p:cNvSpPr/>
            <p:nvPr/>
          </p:nvSpPr>
          <p:spPr>
            <a:xfrm>
              <a:off x="10664108" y="5215797"/>
              <a:ext cx="195850" cy="64956"/>
            </a:xfrm>
            <a:custGeom>
              <a:avLst/>
              <a:gdLst>
                <a:gd name="connsiteX0" fmla="*/ 717 w 195850"/>
                <a:gd name="connsiteY0" fmla="*/ 64228 h 64956"/>
                <a:gd name="connsiteX1" fmla="*/ 191217 w 195850"/>
                <a:gd name="connsiteY1" fmla="*/ 728 h 64956"/>
                <a:gd name="connsiteX2" fmla="*/ 127717 w 195850"/>
                <a:gd name="connsiteY2" fmla="*/ 32478 h 64956"/>
                <a:gd name="connsiteX3" fmla="*/ 717 w 195850"/>
                <a:gd name="connsiteY3" fmla="*/ 64228 h 64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850" h="64956">
                  <a:moveTo>
                    <a:pt x="717" y="64228"/>
                  </a:moveTo>
                  <a:cubicBezTo>
                    <a:pt x="11300" y="58936"/>
                    <a:pt x="170051" y="6020"/>
                    <a:pt x="191217" y="728"/>
                  </a:cubicBezTo>
                  <a:cubicBezTo>
                    <a:pt x="212383" y="-4564"/>
                    <a:pt x="155763" y="20307"/>
                    <a:pt x="127717" y="32478"/>
                  </a:cubicBezTo>
                  <a:cubicBezTo>
                    <a:pt x="99671" y="44649"/>
                    <a:pt x="-9866" y="69520"/>
                    <a:pt x="717" y="642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5" name="フリーフォーム 1434">
              <a:extLst>
                <a:ext uri="{FF2B5EF4-FFF2-40B4-BE49-F238E27FC236}">
                  <a16:creationId xmlns:a16="http://schemas.microsoft.com/office/drawing/2014/main" id="{BE890AEE-A9DA-5A90-4091-4BC71875F902}"/>
                </a:ext>
              </a:extLst>
            </p:cNvPr>
            <p:cNvSpPr/>
            <p:nvPr/>
          </p:nvSpPr>
          <p:spPr>
            <a:xfrm>
              <a:off x="10819754" y="5108575"/>
              <a:ext cx="175359" cy="171450"/>
            </a:xfrm>
            <a:custGeom>
              <a:avLst/>
              <a:gdLst>
                <a:gd name="connsiteX0" fmla="*/ 175271 w 175359"/>
                <a:gd name="connsiteY0" fmla="*/ 0 h 171450"/>
                <a:gd name="connsiteX1" fmla="*/ 83196 w 175359"/>
                <a:gd name="connsiteY1" fmla="*/ 53975 h 171450"/>
                <a:gd name="connsiteX2" fmla="*/ 48271 w 175359"/>
                <a:gd name="connsiteY2" fmla="*/ 92075 h 171450"/>
                <a:gd name="connsiteX3" fmla="*/ 646 w 175359"/>
                <a:gd name="connsiteY3" fmla="*/ 171450 h 171450"/>
                <a:gd name="connsiteX4" fmla="*/ 26046 w 175359"/>
                <a:gd name="connsiteY4" fmla="*/ 92075 h 171450"/>
                <a:gd name="connsiteX5" fmla="*/ 99071 w 175359"/>
                <a:gd name="connsiteY5" fmla="*/ 53975 h 171450"/>
                <a:gd name="connsiteX6" fmla="*/ 175271 w 175359"/>
                <a:gd name="connsiteY6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5359" h="171450">
                  <a:moveTo>
                    <a:pt x="175271" y="0"/>
                  </a:moveTo>
                  <a:cubicBezTo>
                    <a:pt x="172625" y="0"/>
                    <a:pt x="104363" y="38629"/>
                    <a:pt x="83196" y="53975"/>
                  </a:cubicBezTo>
                  <a:cubicBezTo>
                    <a:pt x="62029" y="69321"/>
                    <a:pt x="62029" y="72496"/>
                    <a:pt x="48271" y="92075"/>
                  </a:cubicBezTo>
                  <a:cubicBezTo>
                    <a:pt x="34513" y="111654"/>
                    <a:pt x="4350" y="171450"/>
                    <a:pt x="646" y="171450"/>
                  </a:cubicBezTo>
                  <a:cubicBezTo>
                    <a:pt x="-3058" y="171450"/>
                    <a:pt x="9642" y="111654"/>
                    <a:pt x="26046" y="92075"/>
                  </a:cubicBezTo>
                  <a:cubicBezTo>
                    <a:pt x="42450" y="72496"/>
                    <a:pt x="77904" y="67204"/>
                    <a:pt x="99071" y="53975"/>
                  </a:cubicBezTo>
                  <a:cubicBezTo>
                    <a:pt x="120238" y="40746"/>
                    <a:pt x="177917" y="0"/>
                    <a:pt x="17527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6" name="フリーフォーム 1435">
              <a:extLst>
                <a:ext uri="{FF2B5EF4-FFF2-40B4-BE49-F238E27FC236}">
                  <a16:creationId xmlns:a16="http://schemas.microsoft.com/office/drawing/2014/main" id="{6DC46733-27CB-DBA3-D981-A8848393C743}"/>
                </a:ext>
              </a:extLst>
            </p:cNvPr>
            <p:cNvSpPr/>
            <p:nvPr/>
          </p:nvSpPr>
          <p:spPr>
            <a:xfrm>
              <a:off x="10248032" y="5056679"/>
              <a:ext cx="378023" cy="172580"/>
            </a:xfrm>
            <a:custGeom>
              <a:avLst/>
              <a:gdLst>
                <a:gd name="connsiteX0" fmla="*/ 868 w 378023"/>
                <a:gd name="connsiteY0" fmla="*/ 1096 h 172580"/>
                <a:gd name="connsiteX1" fmla="*/ 242168 w 378023"/>
                <a:gd name="connsiteY1" fmla="*/ 143971 h 172580"/>
                <a:gd name="connsiteX2" fmla="*/ 169143 w 378023"/>
                <a:gd name="connsiteY2" fmla="*/ 128096 h 172580"/>
                <a:gd name="connsiteX3" fmla="*/ 375518 w 378023"/>
                <a:gd name="connsiteY3" fmla="*/ 172546 h 172580"/>
                <a:gd name="connsiteX4" fmla="*/ 280268 w 378023"/>
                <a:gd name="connsiteY4" fmla="*/ 134446 h 172580"/>
                <a:gd name="connsiteX5" fmla="*/ 229468 w 378023"/>
                <a:gd name="connsiteY5" fmla="*/ 80471 h 172580"/>
                <a:gd name="connsiteX6" fmla="*/ 162793 w 378023"/>
                <a:gd name="connsiteY6" fmla="*/ 77296 h 172580"/>
                <a:gd name="connsiteX7" fmla="*/ 868 w 378023"/>
                <a:gd name="connsiteY7" fmla="*/ 1096 h 17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8023" h="172580">
                  <a:moveTo>
                    <a:pt x="868" y="1096"/>
                  </a:moveTo>
                  <a:cubicBezTo>
                    <a:pt x="14097" y="12208"/>
                    <a:pt x="214122" y="122804"/>
                    <a:pt x="242168" y="143971"/>
                  </a:cubicBezTo>
                  <a:cubicBezTo>
                    <a:pt x="270214" y="165138"/>
                    <a:pt x="169143" y="128096"/>
                    <a:pt x="169143" y="128096"/>
                  </a:cubicBezTo>
                  <a:cubicBezTo>
                    <a:pt x="191368" y="132859"/>
                    <a:pt x="356997" y="171488"/>
                    <a:pt x="375518" y="172546"/>
                  </a:cubicBezTo>
                  <a:cubicBezTo>
                    <a:pt x="394039" y="173604"/>
                    <a:pt x="304610" y="149792"/>
                    <a:pt x="280268" y="134446"/>
                  </a:cubicBezTo>
                  <a:cubicBezTo>
                    <a:pt x="255926" y="119100"/>
                    <a:pt x="249047" y="89996"/>
                    <a:pt x="229468" y="80471"/>
                  </a:cubicBezTo>
                  <a:cubicBezTo>
                    <a:pt x="209889" y="70946"/>
                    <a:pt x="196131" y="87879"/>
                    <a:pt x="162793" y="77296"/>
                  </a:cubicBezTo>
                  <a:cubicBezTo>
                    <a:pt x="129456" y="66713"/>
                    <a:pt x="-12361" y="-10016"/>
                    <a:pt x="868" y="10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7" name="フリーフォーム 1436">
              <a:extLst>
                <a:ext uri="{FF2B5EF4-FFF2-40B4-BE49-F238E27FC236}">
                  <a16:creationId xmlns:a16="http://schemas.microsoft.com/office/drawing/2014/main" id="{30E5858E-12D4-3123-340C-F712C235ABBC}"/>
                </a:ext>
              </a:extLst>
            </p:cNvPr>
            <p:cNvSpPr/>
            <p:nvPr/>
          </p:nvSpPr>
          <p:spPr>
            <a:xfrm>
              <a:off x="10347909" y="5286275"/>
              <a:ext cx="548260" cy="367114"/>
            </a:xfrm>
            <a:custGeom>
              <a:avLst/>
              <a:gdLst>
                <a:gd name="connsiteX0" fmla="*/ 75616 w 548260"/>
                <a:gd name="connsiteY0" fmla="*/ 100 h 367114"/>
                <a:gd name="connsiteX1" fmla="*/ 72441 w 548260"/>
                <a:gd name="connsiteY1" fmla="*/ 130275 h 367114"/>
                <a:gd name="connsiteX2" fmla="*/ 2591 w 548260"/>
                <a:gd name="connsiteY2" fmla="*/ 362050 h 367114"/>
                <a:gd name="connsiteX3" fmla="*/ 24816 w 548260"/>
                <a:gd name="connsiteY3" fmla="*/ 279500 h 367114"/>
                <a:gd name="connsiteX4" fmla="*/ 116891 w 548260"/>
                <a:gd name="connsiteY4" fmla="*/ 155675 h 367114"/>
                <a:gd name="connsiteX5" fmla="*/ 542341 w 548260"/>
                <a:gd name="connsiteY5" fmla="*/ 57250 h 367114"/>
                <a:gd name="connsiteX6" fmla="*/ 348666 w 548260"/>
                <a:gd name="connsiteY6" fmla="*/ 92175 h 367114"/>
                <a:gd name="connsiteX7" fmla="*/ 110541 w 548260"/>
                <a:gd name="connsiteY7" fmla="*/ 165200 h 367114"/>
                <a:gd name="connsiteX8" fmla="*/ 75616 w 548260"/>
                <a:gd name="connsiteY8" fmla="*/ 216000 h 367114"/>
                <a:gd name="connsiteX9" fmla="*/ 88316 w 548260"/>
                <a:gd name="connsiteY9" fmla="*/ 149325 h 367114"/>
                <a:gd name="connsiteX10" fmla="*/ 75616 w 548260"/>
                <a:gd name="connsiteY10" fmla="*/ 100 h 367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8260" h="367114">
                  <a:moveTo>
                    <a:pt x="75616" y="100"/>
                  </a:moveTo>
                  <a:cubicBezTo>
                    <a:pt x="72970" y="-3075"/>
                    <a:pt x="84612" y="69950"/>
                    <a:pt x="72441" y="130275"/>
                  </a:cubicBezTo>
                  <a:cubicBezTo>
                    <a:pt x="60270" y="190600"/>
                    <a:pt x="10528" y="337179"/>
                    <a:pt x="2591" y="362050"/>
                  </a:cubicBezTo>
                  <a:cubicBezTo>
                    <a:pt x="-5346" y="386921"/>
                    <a:pt x="5766" y="313896"/>
                    <a:pt x="24816" y="279500"/>
                  </a:cubicBezTo>
                  <a:cubicBezTo>
                    <a:pt x="43866" y="245104"/>
                    <a:pt x="30637" y="192717"/>
                    <a:pt x="116891" y="155675"/>
                  </a:cubicBezTo>
                  <a:cubicBezTo>
                    <a:pt x="203145" y="118633"/>
                    <a:pt x="503712" y="67833"/>
                    <a:pt x="542341" y="57250"/>
                  </a:cubicBezTo>
                  <a:cubicBezTo>
                    <a:pt x="580970" y="46667"/>
                    <a:pt x="420633" y="74183"/>
                    <a:pt x="348666" y="92175"/>
                  </a:cubicBezTo>
                  <a:cubicBezTo>
                    <a:pt x="276699" y="110167"/>
                    <a:pt x="156049" y="144562"/>
                    <a:pt x="110541" y="165200"/>
                  </a:cubicBezTo>
                  <a:cubicBezTo>
                    <a:pt x="65033" y="185838"/>
                    <a:pt x="79320" y="218646"/>
                    <a:pt x="75616" y="216000"/>
                  </a:cubicBezTo>
                  <a:cubicBezTo>
                    <a:pt x="71912" y="213354"/>
                    <a:pt x="85670" y="178429"/>
                    <a:pt x="88316" y="149325"/>
                  </a:cubicBezTo>
                  <a:cubicBezTo>
                    <a:pt x="90962" y="120221"/>
                    <a:pt x="78262" y="3275"/>
                    <a:pt x="75616" y="1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8" name="フリーフォーム 1437">
              <a:extLst>
                <a:ext uri="{FF2B5EF4-FFF2-40B4-BE49-F238E27FC236}">
                  <a16:creationId xmlns:a16="http://schemas.microsoft.com/office/drawing/2014/main" id="{5403B50A-79E7-304C-8D88-CB05679542BB}"/>
                </a:ext>
              </a:extLst>
            </p:cNvPr>
            <p:cNvSpPr/>
            <p:nvPr/>
          </p:nvSpPr>
          <p:spPr>
            <a:xfrm>
              <a:off x="10147524" y="5600340"/>
              <a:ext cx="305663" cy="451954"/>
            </a:xfrm>
            <a:custGeom>
              <a:avLst/>
              <a:gdLst>
                <a:gd name="connsiteX0" fmla="*/ 304576 w 305663"/>
                <a:gd name="connsiteY0" fmla="*/ 360 h 451954"/>
                <a:gd name="connsiteX1" fmla="*/ 247426 w 305663"/>
                <a:gd name="connsiteY1" fmla="*/ 133710 h 451954"/>
                <a:gd name="connsiteX2" fmla="*/ 9301 w 305663"/>
                <a:gd name="connsiteY2" fmla="*/ 441685 h 451954"/>
                <a:gd name="connsiteX3" fmla="*/ 63276 w 305663"/>
                <a:gd name="connsiteY3" fmla="*/ 362310 h 451954"/>
                <a:gd name="connsiteX4" fmla="*/ 202976 w 305663"/>
                <a:gd name="connsiteY4" fmla="*/ 200385 h 451954"/>
                <a:gd name="connsiteX5" fmla="*/ 142651 w 305663"/>
                <a:gd name="connsiteY5" fmla="*/ 254360 h 451954"/>
                <a:gd name="connsiteX6" fmla="*/ 215676 w 305663"/>
                <a:gd name="connsiteY6" fmla="*/ 168635 h 451954"/>
                <a:gd name="connsiteX7" fmla="*/ 304576 w 305663"/>
                <a:gd name="connsiteY7" fmla="*/ 360 h 451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663" h="451954">
                  <a:moveTo>
                    <a:pt x="304576" y="360"/>
                  </a:moveTo>
                  <a:cubicBezTo>
                    <a:pt x="309868" y="-5461"/>
                    <a:pt x="296638" y="60156"/>
                    <a:pt x="247426" y="133710"/>
                  </a:cubicBezTo>
                  <a:cubicBezTo>
                    <a:pt x="198214" y="207264"/>
                    <a:pt x="39993" y="403585"/>
                    <a:pt x="9301" y="441685"/>
                  </a:cubicBezTo>
                  <a:cubicBezTo>
                    <a:pt x="-21391" y="479785"/>
                    <a:pt x="30997" y="402527"/>
                    <a:pt x="63276" y="362310"/>
                  </a:cubicBezTo>
                  <a:cubicBezTo>
                    <a:pt x="95555" y="322093"/>
                    <a:pt x="189747" y="218377"/>
                    <a:pt x="202976" y="200385"/>
                  </a:cubicBezTo>
                  <a:cubicBezTo>
                    <a:pt x="216205" y="182393"/>
                    <a:pt x="140534" y="259652"/>
                    <a:pt x="142651" y="254360"/>
                  </a:cubicBezTo>
                  <a:cubicBezTo>
                    <a:pt x="144768" y="249068"/>
                    <a:pt x="190276" y="211497"/>
                    <a:pt x="215676" y="168635"/>
                  </a:cubicBezTo>
                  <a:cubicBezTo>
                    <a:pt x="241076" y="125773"/>
                    <a:pt x="299284" y="6181"/>
                    <a:pt x="304576" y="3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9" name="フリーフォーム 1438">
              <a:extLst>
                <a:ext uri="{FF2B5EF4-FFF2-40B4-BE49-F238E27FC236}">
                  <a16:creationId xmlns:a16="http://schemas.microsoft.com/office/drawing/2014/main" id="{2ECD63CE-FEB5-D9B3-C1C0-8E799004A352}"/>
                </a:ext>
              </a:extLst>
            </p:cNvPr>
            <p:cNvSpPr/>
            <p:nvPr/>
          </p:nvSpPr>
          <p:spPr>
            <a:xfrm>
              <a:off x="10444163" y="5665881"/>
              <a:ext cx="379429" cy="391522"/>
            </a:xfrm>
            <a:custGeom>
              <a:avLst/>
              <a:gdLst>
                <a:gd name="connsiteX0" fmla="*/ 379412 w 379429"/>
                <a:gd name="connsiteY0" fmla="*/ 1494 h 391522"/>
                <a:gd name="connsiteX1" fmla="*/ 211137 w 379429"/>
                <a:gd name="connsiteY1" fmla="*/ 80869 h 391522"/>
                <a:gd name="connsiteX2" fmla="*/ 4762 w 379429"/>
                <a:gd name="connsiteY2" fmla="*/ 385669 h 391522"/>
                <a:gd name="connsiteX3" fmla="*/ 80962 w 379429"/>
                <a:gd name="connsiteY3" fmla="*/ 268194 h 391522"/>
                <a:gd name="connsiteX4" fmla="*/ 249237 w 379429"/>
                <a:gd name="connsiteY4" fmla="*/ 103094 h 391522"/>
                <a:gd name="connsiteX5" fmla="*/ 201612 w 379429"/>
                <a:gd name="connsiteY5" fmla="*/ 128494 h 391522"/>
                <a:gd name="connsiteX6" fmla="*/ 379412 w 379429"/>
                <a:gd name="connsiteY6" fmla="*/ 1494 h 391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9429" h="391522">
                  <a:moveTo>
                    <a:pt x="379412" y="1494"/>
                  </a:moveTo>
                  <a:cubicBezTo>
                    <a:pt x="381000" y="-6444"/>
                    <a:pt x="273579" y="16840"/>
                    <a:pt x="211137" y="80869"/>
                  </a:cubicBezTo>
                  <a:cubicBezTo>
                    <a:pt x="148695" y="144898"/>
                    <a:pt x="26458" y="354448"/>
                    <a:pt x="4762" y="385669"/>
                  </a:cubicBezTo>
                  <a:cubicBezTo>
                    <a:pt x="-16934" y="416890"/>
                    <a:pt x="40216" y="315290"/>
                    <a:pt x="80962" y="268194"/>
                  </a:cubicBezTo>
                  <a:cubicBezTo>
                    <a:pt x="121708" y="221098"/>
                    <a:pt x="229129" y="126377"/>
                    <a:pt x="249237" y="103094"/>
                  </a:cubicBezTo>
                  <a:cubicBezTo>
                    <a:pt x="269345" y="79811"/>
                    <a:pt x="186266" y="140136"/>
                    <a:pt x="201612" y="128494"/>
                  </a:cubicBezTo>
                  <a:cubicBezTo>
                    <a:pt x="216958" y="116852"/>
                    <a:pt x="377824" y="9432"/>
                    <a:pt x="379412" y="14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0" name="フリーフォーム 1439">
              <a:extLst>
                <a:ext uri="{FF2B5EF4-FFF2-40B4-BE49-F238E27FC236}">
                  <a16:creationId xmlns:a16="http://schemas.microsoft.com/office/drawing/2014/main" id="{A598DED4-508B-C4A2-34D3-AE55448C6DC3}"/>
                </a:ext>
              </a:extLst>
            </p:cNvPr>
            <p:cNvSpPr/>
            <p:nvPr/>
          </p:nvSpPr>
          <p:spPr>
            <a:xfrm>
              <a:off x="10134594" y="5749648"/>
              <a:ext cx="400843" cy="511504"/>
            </a:xfrm>
            <a:custGeom>
              <a:avLst/>
              <a:gdLst>
                <a:gd name="connsiteX0" fmla="*/ 400056 w 400843"/>
                <a:gd name="connsiteY0" fmla="*/ 277 h 511504"/>
                <a:gd name="connsiteX1" fmla="*/ 247656 w 400843"/>
                <a:gd name="connsiteY1" fmla="*/ 197127 h 511504"/>
                <a:gd name="connsiteX2" fmla="*/ 12706 w 400843"/>
                <a:gd name="connsiteY2" fmla="*/ 368577 h 511504"/>
                <a:gd name="connsiteX3" fmla="*/ 120656 w 400843"/>
                <a:gd name="connsiteY3" fmla="*/ 301902 h 511504"/>
                <a:gd name="connsiteX4" fmla="*/ 6 w 400843"/>
                <a:gd name="connsiteY4" fmla="*/ 511452 h 511504"/>
                <a:gd name="connsiteX5" fmla="*/ 127006 w 400843"/>
                <a:gd name="connsiteY5" fmla="*/ 320952 h 511504"/>
                <a:gd name="connsiteX6" fmla="*/ 222256 w 400843"/>
                <a:gd name="connsiteY6" fmla="*/ 203477 h 511504"/>
                <a:gd name="connsiteX7" fmla="*/ 184156 w 400843"/>
                <a:gd name="connsiteY7" fmla="*/ 241577 h 511504"/>
                <a:gd name="connsiteX8" fmla="*/ 400056 w 400843"/>
                <a:gd name="connsiteY8" fmla="*/ 277 h 511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843" h="511504">
                  <a:moveTo>
                    <a:pt x="400056" y="277"/>
                  </a:moveTo>
                  <a:cubicBezTo>
                    <a:pt x="410639" y="-7131"/>
                    <a:pt x="312214" y="135744"/>
                    <a:pt x="247656" y="197127"/>
                  </a:cubicBezTo>
                  <a:cubicBezTo>
                    <a:pt x="183098" y="258510"/>
                    <a:pt x="33873" y="351115"/>
                    <a:pt x="12706" y="368577"/>
                  </a:cubicBezTo>
                  <a:cubicBezTo>
                    <a:pt x="-8461" y="386039"/>
                    <a:pt x="122773" y="278089"/>
                    <a:pt x="120656" y="301902"/>
                  </a:cubicBezTo>
                  <a:cubicBezTo>
                    <a:pt x="118539" y="325715"/>
                    <a:pt x="-1052" y="508277"/>
                    <a:pt x="6" y="511452"/>
                  </a:cubicBezTo>
                  <a:cubicBezTo>
                    <a:pt x="1064" y="514627"/>
                    <a:pt x="89964" y="372281"/>
                    <a:pt x="127006" y="320952"/>
                  </a:cubicBezTo>
                  <a:cubicBezTo>
                    <a:pt x="164048" y="269623"/>
                    <a:pt x="212731" y="216706"/>
                    <a:pt x="222256" y="203477"/>
                  </a:cubicBezTo>
                  <a:cubicBezTo>
                    <a:pt x="231781" y="190248"/>
                    <a:pt x="157168" y="270152"/>
                    <a:pt x="184156" y="241577"/>
                  </a:cubicBezTo>
                  <a:cubicBezTo>
                    <a:pt x="211143" y="213002"/>
                    <a:pt x="389473" y="7685"/>
                    <a:pt x="400056" y="2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1" name="フリーフォーム 1440">
              <a:extLst>
                <a:ext uri="{FF2B5EF4-FFF2-40B4-BE49-F238E27FC236}">
                  <a16:creationId xmlns:a16="http://schemas.microsoft.com/office/drawing/2014/main" id="{977FFE19-72A2-2744-9CE2-4FAF67176618}"/>
                </a:ext>
              </a:extLst>
            </p:cNvPr>
            <p:cNvSpPr/>
            <p:nvPr/>
          </p:nvSpPr>
          <p:spPr>
            <a:xfrm>
              <a:off x="10245100" y="6356255"/>
              <a:ext cx="1014431" cy="210391"/>
            </a:xfrm>
            <a:custGeom>
              <a:avLst/>
              <a:gdLst>
                <a:gd name="connsiteX0" fmla="*/ 625 w 1014431"/>
                <a:gd name="connsiteY0" fmla="*/ 85820 h 210391"/>
                <a:gd name="connsiteX1" fmla="*/ 235575 w 1014431"/>
                <a:gd name="connsiteY1" fmla="*/ 95 h 210391"/>
                <a:gd name="connsiteX2" fmla="*/ 114925 w 1014431"/>
                <a:gd name="connsiteY2" fmla="*/ 69945 h 210391"/>
                <a:gd name="connsiteX3" fmla="*/ 238750 w 1014431"/>
                <a:gd name="connsiteY3" fmla="*/ 117570 h 210391"/>
                <a:gd name="connsiteX4" fmla="*/ 254625 w 1014431"/>
                <a:gd name="connsiteY4" fmla="*/ 114395 h 210391"/>
                <a:gd name="connsiteX5" fmla="*/ 565775 w 1014431"/>
                <a:gd name="connsiteY5" fmla="*/ 171545 h 210391"/>
                <a:gd name="connsiteX6" fmla="*/ 880100 w 1014431"/>
                <a:gd name="connsiteY6" fmla="*/ 142970 h 210391"/>
                <a:gd name="connsiteX7" fmla="*/ 1013450 w 1014431"/>
                <a:gd name="connsiteY7" fmla="*/ 95345 h 210391"/>
                <a:gd name="connsiteX8" fmla="*/ 819775 w 1014431"/>
                <a:gd name="connsiteY8" fmla="*/ 152495 h 210391"/>
                <a:gd name="connsiteX9" fmla="*/ 534025 w 1014431"/>
                <a:gd name="connsiteY9" fmla="*/ 209645 h 210391"/>
                <a:gd name="connsiteX10" fmla="*/ 676900 w 1014431"/>
                <a:gd name="connsiteY10" fmla="*/ 184245 h 210391"/>
                <a:gd name="connsiteX11" fmla="*/ 327650 w 1014431"/>
                <a:gd name="connsiteY11" fmla="*/ 171545 h 210391"/>
                <a:gd name="connsiteX12" fmla="*/ 426075 w 1014431"/>
                <a:gd name="connsiteY12" fmla="*/ 171545 h 210391"/>
                <a:gd name="connsiteX13" fmla="*/ 175250 w 1014431"/>
                <a:gd name="connsiteY13" fmla="*/ 117570 h 210391"/>
                <a:gd name="connsiteX14" fmla="*/ 156200 w 1014431"/>
                <a:gd name="connsiteY14" fmla="*/ 79470 h 210391"/>
                <a:gd name="connsiteX15" fmla="*/ 165725 w 1014431"/>
                <a:gd name="connsiteY15" fmla="*/ 47720 h 210391"/>
                <a:gd name="connsiteX16" fmla="*/ 625 w 1014431"/>
                <a:gd name="connsiteY16" fmla="*/ 85820 h 210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14431" h="210391">
                  <a:moveTo>
                    <a:pt x="625" y="85820"/>
                  </a:moveTo>
                  <a:cubicBezTo>
                    <a:pt x="12267" y="77882"/>
                    <a:pt x="216525" y="2741"/>
                    <a:pt x="235575" y="95"/>
                  </a:cubicBezTo>
                  <a:cubicBezTo>
                    <a:pt x="254625" y="-2551"/>
                    <a:pt x="114396" y="50366"/>
                    <a:pt x="114925" y="69945"/>
                  </a:cubicBezTo>
                  <a:cubicBezTo>
                    <a:pt x="115454" y="89524"/>
                    <a:pt x="215467" y="110162"/>
                    <a:pt x="238750" y="117570"/>
                  </a:cubicBezTo>
                  <a:cubicBezTo>
                    <a:pt x="262033" y="124978"/>
                    <a:pt x="200121" y="105399"/>
                    <a:pt x="254625" y="114395"/>
                  </a:cubicBezTo>
                  <a:cubicBezTo>
                    <a:pt x="309129" y="123391"/>
                    <a:pt x="461529" y="166783"/>
                    <a:pt x="565775" y="171545"/>
                  </a:cubicBezTo>
                  <a:cubicBezTo>
                    <a:pt x="670021" y="176308"/>
                    <a:pt x="805488" y="155670"/>
                    <a:pt x="880100" y="142970"/>
                  </a:cubicBezTo>
                  <a:cubicBezTo>
                    <a:pt x="954712" y="130270"/>
                    <a:pt x="1023504" y="93758"/>
                    <a:pt x="1013450" y="95345"/>
                  </a:cubicBezTo>
                  <a:cubicBezTo>
                    <a:pt x="1003396" y="96932"/>
                    <a:pt x="899679" y="133445"/>
                    <a:pt x="819775" y="152495"/>
                  </a:cubicBezTo>
                  <a:cubicBezTo>
                    <a:pt x="739871" y="171545"/>
                    <a:pt x="557838" y="204353"/>
                    <a:pt x="534025" y="209645"/>
                  </a:cubicBezTo>
                  <a:cubicBezTo>
                    <a:pt x="510212" y="214937"/>
                    <a:pt x="711296" y="190595"/>
                    <a:pt x="676900" y="184245"/>
                  </a:cubicBezTo>
                  <a:cubicBezTo>
                    <a:pt x="642504" y="177895"/>
                    <a:pt x="369454" y="173662"/>
                    <a:pt x="327650" y="171545"/>
                  </a:cubicBezTo>
                  <a:cubicBezTo>
                    <a:pt x="285846" y="169428"/>
                    <a:pt x="451475" y="180541"/>
                    <a:pt x="426075" y="171545"/>
                  </a:cubicBezTo>
                  <a:cubicBezTo>
                    <a:pt x="400675" y="162549"/>
                    <a:pt x="220229" y="132916"/>
                    <a:pt x="175250" y="117570"/>
                  </a:cubicBezTo>
                  <a:cubicBezTo>
                    <a:pt x="130271" y="102224"/>
                    <a:pt x="157787" y="91112"/>
                    <a:pt x="156200" y="79470"/>
                  </a:cubicBezTo>
                  <a:cubicBezTo>
                    <a:pt x="154613" y="67828"/>
                    <a:pt x="187950" y="46662"/>
                    <a:pt x="165725" y="47720"/>
                  </a:cubicBezTo>
                  <a:cubicBezTo>
                    <a:pt x="143500" y="48778"/>
                    <a:pt x="-11017" y="93758"/>
                    <a:pt x="625" y="858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2" name="フリーフォーム 1441">
              <a:extLst>
                <a:ext uri="{FF2B5EF4-FFF2-40B4-BE49-F238E27FC236}">
                  <a16:creationId xmlns:a16="http://schemas.microsoft.com/office/drawing/2014/main" id="{1E5509FC-DA38-6A9C-E087-DA0B8738952F}"/>
                </a:ext>
              </a:extLst>
            </p:cNvPr>
            <p:cNvSpPr/>
            <p:nvPr/>
          </p:nvSpPr>
          <p:spPr>
            <a:xfrm>
              <a:off x="10709275" y="5955881"/>
              <a:ext cx="494518" cy="124486"/>
            </a:xfrm>
            <a:custGeom>
              <a:avLst/>
              <a:gdLst>
                <a:gd name="connsiteX0" fmla="*/ 0 w 494518"/>
                <a:gd name="connsiteY0" fmla="*/ 28994 h 124486"/>
                <a:gd name="connsiteX1" fmla="*/ 244475 w 494518"/>
                <a:gd name="connsiteY1" fmla="*/ 3594 h 124486"/>
                <a:gd name="connsiteX2" fmla="*/ 485775 w 494518"/>
                <a:gd name="connsiteY2" fmla="*/ 121069 h 124486"/>
                <a:gd name="connsiteX3" fmla="*/ 422275 w 494518"/>
                <a:gd name="connsiteY3" fmla="*/ 89319 h 124486"/>
                <a:gd name="connsiteX4" fmla="*/ 238125 w 494518"/>
                <a:gd name="connsiteY4" fmla="*/ 51219 h 124486"/>
                <a:gd name="connsiteX5" fmla="*/ 314325 w 494518"/>
                <a:gd name="connsiteY5" fmla="*/ 48044 h 124486"/>
                <a:gd name="connsiteX6" fmla="*/ 244475 w 494518"/>
                <a:gd name="connsiteY6" fmla="*/ 16294 h 124486"/>
                <a:gd name="connsiteX7" fmla="*/ 0 w 494518"/>
                <a:gd name="connsiteY7" fmla="*/ 28994 h 124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4518" h="124486">
                  <a:moveTo>
                    <a:pt x="0" y="28994"/>
                  </a:moveTo>
                  <a:cubicBezTo>
                    <a:pt x="0" y="26877"/>
                    <a:pt x="163513" y="-11752"/>
                    <a:pt x="244475" y="3594"/>
                  </a:cubicBezTo>
                  <a:cubicBezTo>
                    <a:pt x="325438" y="18940"/>
                    <a:pt x="456142" y="106781"/>
                    <a:pt x="485775" y="121069"/>
                  </a:cubicBezTo>
                  <a:cubicBezTo>
                    <a:pt x="515408" y="135357"/>
                    <a:pt x="463550" y="100961"/>
                    <a:pt x="422275" y="89319"/>
                  </a:cubicBezTo>
                  <a:cubicBezTo>
                    <a:pt x="381000" y="77677"/>
                    <a:pt x="256117" y="58098"/>
                    <a:pt x="238125" y="51219"/>
                  </a:cubicBezTo>
                  <a:cubicBezTo>
                    <a:pt x="220133" y="44340"/>
                    <a:pt x="313267" y="53865"/>
                    <a:pt x="314325" y="48044"/>
                  </a:cubicBezTo>
                  <a:cubicBezTo>
                    <a:pt x="315383" y="42223"/>
                    <a:pt x="293158" y="17352"/>
                    <a:pt x="244475" y="16294"/>
                  </a:cubicBezTo>
                  <a:cubicBezTo>
                    <a:pt x="195792" y="15236"/>
                    <a:pt x="0" y="31111"/>
                    <a:pt x="0" y="289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3" name="フリーフォーム 1442">
              <a:extLst>
                <a:ext uri="{FF2B5EF4-FFF2-40B4-BE49-F238E27FC236}">
                  <a16:creationId xmlns:a16="http://schemas.microsoft.com/office/drawing/2014/main" id="{1DF22BA1-4503-420E-AD7F-B8CD306A244D}"/>
                </a:ext>
              </a:extLst>
            </p:cNvPr>
            <p:cNvSpPr/>
            <p:nvPr/>
          </p:nvSpPr>
          <p:spPr>
            <a:xfrm>
              <a:off x="10057308" y="5044950"/>
              <a:ext cx="172608" cy="762143"/>
            </a:xfrm>
            <a:custGeom>
              <a:avLst/>
              <a:gdLst>
                <a:gd name="connsiteX0" fmla="*/ 147142 w 172608"/>
                <a:gd name="connsiteY0" fmla="*/ 125 h 762143"/>
                <a:gd name="connsiteX1" fmla="*/ 169367 w 172608"/>
                <a:gd name="connsiteY1" fmla="*/ 260475 h 762143"/>
                <a:gd name="connsiteX2" fmla="*/ 64592 w 172608"/>
                <a:gd name="connsiteY2" fmla="*/ 143000 h 762143"/>
                <a:gd name="connsiteX3" fmla="*/ 96342 w 172608"/>
                <a:gd name="connsiteY3" fmla="*/ 346200 h 762143"/>
                <a:gd name="connsiteX4" fmla="*/ 58242 w 172608"/>
                <a:gd name="connsiteY4" fmla="*/ 279525 h 762143"/>
                <a:gd name="connsiteX5" fmla="*/ 51892 w 172608"/>
                <a:gd name="connsiteY5" fmla="*/ 584325 h 762143"/>
                <a:gd name="connsiteX6" fmla="*/ 45542 w 172608"/>
                <a:gd name="connsiteY6" fmla="*/ 336675 h 762143"/>
                <a:gd name="connsiteX7" fmla="*/ 26492 w 172608"/>
                <a:gd name="connsiteY7" fmla="*/ 762125 h 762143"/>
                <a:gd name="connsiteX8" fmla="*/ 1092 w 172608"/>
                <a:gd name="connsiteY8" fmla="*/ 317625 h 762143"/>
                <a:gd name="connsiteX9" fmla="*/ 13792 w 172608"/>
                <a:gd name="connsiteY9" fmla="*/ 419225 h 762143"/>
                <a:gd name="connsiteX10" fmla="*/ 93167 w 172608"/>
                <a:gd name="connsiteY10" fmla="*/ 196975 h 762143"/>
                <a:gd name="connsiteX11" fmla="*/ 118567 w 172608"/>
                <a:gd name="connsiteY11" fmla="*/ 216025 h 762143"/>
                <a:gd name="connsiteX12" fmla="*/ 159842 w 172608"/>
                <a:gd name="connsiteY12" fmla="*/ 225550 h 762143"/>
                <a:gd name="connsiteX13" fmla="*/ 147142 w 172608"/>
                <a:gd name="connsiteY13" fmla="*/ 125 h 762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2608" h="762143">
                  <a:moveTo>
                    <a:pt x="147142" y="125"/>
                  </a:moveTo>
                  <a:cubicBezTo>
                    <a:pt x="148730" y="5946"/>
                    <a:pt x="183125" y="236663"/>
                    <a:pt x="169367" y="260475"/>
                  </a:cubicBezTo>
                  <a:cubicBezTo>
                    <a:pt x="155609" y="284287"/>
                    <a:pt x="76763" y="128713"/>
                    <a:pt x="64592" y="143000"/>
                  </a:cubicBezTo>
                  <a:cubicBezTo>
                    <a:pt x="52421" y="157287"/>
                    <a:pt x="97400" y="323446"/>
                    <a:pt x="96342" y="346200"/>
                  </a:cubicBezTo>
                  <a:cubicBezTo>
                    <a:pt x="95284" y="368954"/>
                    <a:pt x="65650" y="239838"/>
                    <a:pt x="58242" y="279525"/>
                  </a:cubicBezTo>
                  <a:cubicBezTo>
                    <a:pt x="50834" y="319212"/>
                    <a:pt x="54009" y="574800"/>
                    <a:pt x="51892" y="584325"/>
                  </a:cubicBezTo>
                  <a:cubicBezTo>
                    <a:pt x="49775" y="593850"/>
                    <a:pt x="49775" y="307042"/>
                    <a:pt x="45542" y="336675"/>
                  </a:cubicBezTo>
                  <a:cubicBezTo>
                    <a:pt x="41309" y="366308"/>
                    <a:pt x="33900" y="765300"/>
                    <a:pt x="26492" y="762125"/>
                  </a:cubicBezTo>
                  <a:cubicBezTo>
                    <a:pt x="19084" y="758950"/>
                    <a:pt x="3209" y="374775"/>
                    <a:pt x="1092" y="317625"/>
                  </a:cubicBezTo>
                  <a:cubicBezTo>
                    <a:pt x="-1025" y="260475"/>
                    <a:pt x="-1554" y="439333"/>
                    <a:pt x="13792" y="419225"/>
                  </a:cubicBezTo>
                  <a:cubicBezTo>
                    <a:pt x="29138" y="399117"/>
                    <a:pt x="75704" y="230842"/>
                    <a:pt x="93167" y="196975"/>
                  </a:cubicBezTo>
                  <a:cubicBezTo>
                    <a:pt x="110629" y="163108"/>
                    <a:pt x="107455" y="211263"/>
                    <a:pt x="118567" y="216025"/>
                  </a:cubicBezTo>
                  <a:cubicBezTo>
                    <a:pt x="129679" y="220787"/>
                    <a:pt x="151905" y="258887"/>
                    <a:pt x="159842" y="225550"/>
                  </a:cubicBezTo>
                  <a:cubicBezTo>
                    <a:pt x="167779" y="192213"/>
                    <a:pt x="145554" y="-5696"/>
                    <a:pt x="147142" y="1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4" name="フリーフォーム 1443">
              <a:extLst>
                <a:ext uri="{FF2B5EF4-FFF2-40B4-BE49-F238E27FC236}">
                  <a16:creationId xmlns:a16="http://schemas.microsoft.com/office/drawing/2014/main" id="{28915140-9863-8445-8451-DEA8EC5F4D55}"/>
                </a:ext>
              </a:extLst>
            </p:cNvPr>
            <p:cNvSpPr/>
            <p:nvPr/>
          </p:nvSpPr>
          <p:spPr>
            <a:xfrm>
              <a:off x="9791467" y="5619732"/>
              <a:ext cx="257454" cy="295302"/>
            </a:xfrm>
            <a:custGeom>
              <a:avLst/>
              <a:gdLst>
                <a:gd name="connsiteX0" fmla="*/ 139933 w 257454"/>
                <a:gd name="connsiteY0" fmla="*/ 18 h 295302"/>
                <a:gd name="connsiteX1" fmla="*/ 225658 w 257454"/>
                <a:gd name="connsiteY1" fmla="*/ 133368 h 295302"/>
                <a:gd name="connsiteX2" fmla="*/ 82783 w 257454"/>
                <a:gd name="connsiteY2" fmla="*/ 215918 h 295302"/>
                <a:gd name="connsiteX3" fmla="*/ 203433 w 257454"/>
                <a:gd name="connsiteY3" fmla="*/ 193693 h 295302"/>
                <a:gd name="connsiteX4" fmla="*/ 233 w 257454"/>
                <a:gd name="connsiteY4" fmla="*/ 295293 h 295302"/>
                <a:gd name="connsiteX5" fmla="*/ 251058 w 257454"/>
                <a:gd name="connsiteY5" fmla="*/ 187343 h 295302"/>
                <a:gd name="connsiteX6" fmla="*/ 187558 w 257454"/>
                <a:gd name="connsiteY6" fmla="*/ 177818 h 295302"/>
                <a:gd name="connsiteX7" fmla="*/ 241533 w 257454"/>
                <a:gd name="connsiteY7" fmla="*/ 142893 h 295302"/>
                <a:gd name="connsiteX8" fmla="*/ 139933 w 257454"/>
                <a:gd name="connsiteY8" fmla="*/ 18 h 295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454" h="295302">
                  <a:moveTo>
                    <a:pt x="139933" y="18"/>
                  </a:moveTo>
                  <a:cubicBezTo>
                    <a:pt x="137287" y="-1570"/>
                    <a:pt x="235183" y="97385"/>
                    <a:pt x="225658" y="133368"/>
                  </a:cubicBezTo>
                  <a:cubicBezTo>
                    <a:pt x="216133" y="169351"/>
                    <a:pt x="86487" y="205864"/>
                    <a:pt x="82783" y="215918"/>
                  </a:cubicBezTo>
                  <a:cubicBezTo>
                    <a:pt x="79079" y="225972"/>
                    <a:pt x="217191" y="180464"/>
                    <a:pt x="203433" y="193693"/>
                  </a:cubicBezTo>
                  <a:cubicBezTo>
                    <a:pt x="189675" y="206922"/>
                    <a:pt x="-7704" y="296351"/>
                    <a:pt x="233" y="295293"/>
                  </a:cubicBezTo>
                  <a:cubicBezTo>
                    <a:pt x="8170" y="294235"/>
                    <a:pt x="219837" y="206922"/>
                    <a:pt x="251058" y="187343"/>
                  </a:cubicBezTo>
                  <a:cubicBezTo>
                    <a:pt x="282279" y="167764"/>
                    <a:pt x="189145" y="185226"/>
                    <a:pt x="187558" y="177818"/>
                  </a:cubicBezTo>
                  <a:cubicBezTo>
                    <a:pt x="185971" y="170410"/>
                    <a:pt x="244179" y="168822"/>
                    <a:pt x="241533" y="142893"/>
                  </a:cubicBezTo>
                  <a:cubicBezTo>
                    <a:pt x="238887" y="116964"/>
                    <a:pt x="142579" y="1606"/>
                    <a:pt x="139933" y="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5" name="フリーフォーム 1444">
              <a:extLst>
                <a:ext uri="{FF2B5EF4-FFF2-40B4-BE49-F238E27FC236}">
                  <a16:creationId xmlns:a16="http://schemas.microsoft.com/office/drawing/2014/main" id="{3FD449E2-59AE-55F6-D7E8-BF5C1FEA5B80}"/>
                </a:ext>
              </a:extLst>
            </p:cNvPr>
            <p:cNvSpPr/>
            <p:nvPr/>
          </p:nvSpPr>
          <p:spPr>
            <a:xfrm>
              <a:off x="10210378" y="4688850"/>
              <a:ext cx="111848" cy="321802"/>
            </a:xfrm>
            <a:custGeom>
              <a:avLst/>
              <a:gdLst>
                <a:gd name="connsiteX0" fmla="*/ 73447 w 111848"/>
                <a:gd name="connsiteY0" fmla="*/ 625 h 321802"/>
                <a:gd name="connsiteX1" fmla="*/ 16297 w 111848"/>
                <a:gd name="connsiteY1" fmla="*/ 124450 h 321802"/>
                <a:gd name="connsiteX2" fmla="*/ 111547 w 111848"/>
                <a:gd name="connsiteY2" fmla="*/ 318125 h 321802"/>
                <a:gd name="connsiteX3" fmla="*/ 44872 w 111848"/>
                <a:gd name="connsiteY3" fmla="*/ 245100 h 321802"/>
                <a:gd name="connsiteX4" fmla="*/ 422 w 111848"/>
                <a:gd name="connsiteY4" fmla="*/ 165725 h 321802"/>
                <a:gd name="connsiteX5" fmla="*/ 25822 w 111848"/>
                <a:gd name="connsiteY5" fmla="*/ 175250 h 321802"/>
                <a:gd name="connsiteX6" fmla="*/ 73447 w 111848"/>
                <a:gd name="connsiteY6" fmla="*/ 625 h 321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848" h="321802">
                  <a:moveTo>
                    <a:pt x="73447" y="625"/>
                  </a:moveTo>
                  <a:cubicBezTo>
                    <a:pt x="71860" y="-7842"/>
                    <a:pt x="9947" y="71533"/>
                    <a:pt x="16297" y="124450"/>
                  </a:cubicBezTo>
                  <a:cubicBezTo>
                    <a:pt x="22647" y="177367"/>
                    <a:pt x="106785" y="298017"/>
                    <a:pt x="111547" y="318125"/>
                  </a:cubicBezTo>
                  <a:cubicBezTo>
                    <a:pt x="116309" y="338233"/>
                    <a:pt x="63393" y="270500"/>
                    <a:pt x="44872" y="245100"/>
                  </a:cubicBezTo>
                  <a:cubicBezTo>
                    <a:pt x="26351" y="219700"/>
                    <a:pt x="3597" y="177367"/>
                    <a:pt x="422" y="165725"/>
                  </a:cubicBezTo>
                  <a:cubicBezTo>
                    <a:pt x="-2753" y="154083"/>
                    <a:pt x="12593" y="200121"/>
                    <a:pt x="25822" y="175250"/>
                  </a:cubicBezTo>
                  <a:cubicBezTo>
                    <a:pt x="39051" y="150379"/>
                    <a:pt x="75034" y="9092"/>
                    <a:pt x="73447" y="6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6" name="フリーフォーム 1445">
              <a:extLst>
                <a:ext uri="{FF2B5EF4-FFF2-40B4-BE49-F238E27FC236}">
                  <a16:creationId xmlns:a16="http://schemas.microsoft.com/office/drawing/2014/main" id="{6F92AD9E-13A0-B04F-3C97-54963B24BCC4}"/>
                </a:ext>
              </a:extLst>
            </p:cNvPr>
            <p:cNvSpPr/>
            <p:nvPr/>
          </p:nvSpPr>
          <p:spPr>
            <a:xfrm>
              <a:off x="9796904" y="5054595"/>
              <a:ext cx="182122" cy="552804"/>
            </a:xfrm>
            <a:custGeom>
              <a:avLst/>
              <a:gdLst>
                <a:gd name="connsiteX0" fmla="*/ 182121 w 182122"/>
                <a:gd name="connsiteY0" fmla="*/ 5 h 552804"/>
                <a:gd name="connsiteX1" fmla="*/ 26546 w 182122"/>
                <a:gd name="connsiteY1" fmla="*/ 206380 h 552804"/>
                <a:gd name="connsiteX2" fmla="*/ 45596 w 182122"/>
                <a:gd name="connsiteY2" fmla="*/ 469905 h 552804"/>
                <a:gd name="connsiteX3" fmla="*/ 32896 w 182122"/>
                <a:gd name="connsiteY3" fmla="*/ 346080 h 552804"/>
                <a:gd name="connsiteX4" fmla="*/ 32896 w 182122"/>
                <a:gd name="connsiteY4" fmla="*/ 552455 h 552804"/>
                <a:gd name="connsiteX5" fmla="*/ 36071 w 182122"/>
                <a:gd name="connsiteY5" fmla="*/ 396880 h 552804"/>
                <a:gd name="connsiteX6" fmla="*/ 1146 w 182122"/>
                <a:gd name="connsiteY6" fmla="*/ 457205 h 552804"/>
                <a:gd name="connsiteX7" fmla="*/ 10671 w 182122"/>
                <a:gd name="connsiteY7" fmla="*/ 288930 h 552804"/>
                <a:gd name="connsiteX8" fmla="*/ 32896 w 182122"/>
                <a:gd name="connsiteY8" fmla="*/ 330205 h 552804"/>
                <a:gd name="connsiteX9" fmla="*/ 29721 w 182122"/>
                <a:gd name="connsiteY9" fmla="*/ 200030 h 552804"/>
                <a:gd name="connsiteX10" fmla="*/ 182121 w 182122"/>
                <a:gd name="connsiteY10" fmla="*/ 5 h 552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2122" h="552804">
                  <a:moveTo>
                    <a:pt x="182121" y="5"/>
                  </a:moveTo>
                  <a:cubicBezTo>
                    <a:pt x="181592" y="1063"/>
                    <a:pt x="49300" y="128063"/>
                    <a:pt x="26546" y="206380"/>
                  </a:cubicBezTo>
                  <a:cubicBezTo>
                    <a:pt x="3792" y="284697"/>
                    <a:pt x="44538" y="446622"/>
                    <a:pt x="45596" y="469905"/>
                  </a:cubicBezTo>
                  <a:cubicBezTo>
                    <a:pt x="46654" y="493188"/>
                    <a:pt x="35013" y="332322"/>
                    <a:pt x="32896" y="346080"/>
                  </a:cubicBezTo>
                  <a:cubicBezTo>
                    <a:pt x="30779" y="359838"/>
                    <a:pt x="32367" y="543988"/>
                    <a:pt x="32896" y="552455"/>
                  </a:cubicBezTo>
                  <a:cubicBezTo>
                    <a:pt x="33425" y="560922"/>
                    <a:pt x="41363" y="412755"/>
                    <a:pt x="36071" y="396880"/>
                  </a:cubicBezTo>
                  <a:cubicBezTo>
                    <a:pt x="30779" y="381005"/>
                    <a:pt x="5379" y="475197"/>
                    <a:pt x="1146" y="457205"/>
                  </a:cubicBezTo>
                  <a:cubicBezTo>
                    <a:pt x="-3087" y="439213"/>
                    <a:pt x="5379" y="310096"/>
                    <a:pt x="10671" y="288930"/>
                  </a:cubicBezTo>
                  <a:cubicBezTo>
                    <a:pt x="15963" y="267764"/>
                    <a:pt x="29721" y="345022"/>
                    <a:pt x="32896" y="330205"/>
                  </a:cubicBezTo>
                  <a:cubicBezTo>
                    <a:pt x="36071" y="315388"/>
                    <a:pt x="-971" y="252947"/>
                    <a:pt x="29721" y="200030"/>
                  </a:cubicBezTo>
                  <a:cubicBezTo>
                    <a:pt x="60413" y="147113"/>
                    <a:pt x="182650" y="-1053"/>
                    <a:pt x="182121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7" name="フリーフォーム 1446">
              <a:extLst>
                <a:ext uri="{FF2B5EF4-FFF2-40B4-BE49-F238E27FC236}">
                  <a16:creationId xmlns:a16="http://schemas.microsoft.com/office/drawing/2014/main" id="{FD9E2195-9826-BAF8-CE44-BABEFE36BC04}"/>
                </a:ext>
              </a:extLst>
            </p:cNvPr>
            <p:cNvSpPr/>
            <p:nvPr/>
          </p:nvSpPr>
          <p:spPr>
            <a:xfrm>
              <a:off x="10906125" y="4635500"/>
              <a:ext cx="573484" cy="240639"/>
            </a:xfrm>
            <a:custGeom>
              <a:avLst/>
              <a:gdLst>
                <a:gd name="connsiteX0" fmla="*/ 0 w 573484"/>
                <a:gd name="connsiteY0" fmla="*/ 9525 h 240639"/>
                <a:gd name="connsiteX1" fmla="*/ 225425 w 573484"/>
                <a:gd name="connsiteY1" fmla="*/ 9525 h 240639"/>
                <a:gd name="connsiteX2" fmla="*/ 193675 w 573484"/>
                <a:gd name="connsiteY2" fmla="*/ 15875 h 240639"/>
                <a:gd name="connsiteX3" fmla="*/ 425450 w 573484"/>
                <a:gd name="connsiteY3" fmla="*/ 66675 h 240639"/>
                <a:gd name="connsiteX4" fmla="*/ 479425 w 573484"/>
                <a:gd name="connsiteY4" fmla="*/ 76200 h 240639"/>
                <a:gd name="connsiteX5" fmla="*/ 523875 w 573484"/>
                <a:gd name="connsiteY5" fmla="*/ 107950 h 240639"/>
                <a:gd name="connsiteX6" fmla="*/ 571500 w 573484"/>
                <a:gd name="connsiteY6" fmla="*/ 238125 h 240639"/>
                <a:gd name="connsiteX7" fmla="*/ 555625 w 573484"/>
                <a:gd name="connsiteY7" fmla="*/ 184150 h 240639"/>
                <a:gd name="connsiteX8" fmla="*/ 476250 w 573484"/>
                <a:gd name="connsiteY8" fmla="*/ 66675 h 240639"/>
                <a:gd name="connsiteX9" fmla="*/ 504825 w 573484"/>
                <a:gd name="connsiteY9" fmla="*/ 76200 h 240639"/>
                <a:gd name="connsiteX10" fmla="*/ 231775 w 573484"/>
                <a:gd name="connsiteY10" fmla="*/ 12700 h 240639"/>
                <a:gd name="connsiteX11" fmla="*/ 298450 w 573484"/>
                <a:gd name="connsiteY11" fmla="*/ 0 h 240639"/>
                <a:gd name="connsiteX12" fmla="*/ 0 w 573484"/>
                <a:gd name="connsiteY12" fmla="*/ 9525 h 240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3484" h="240639">
                  <a:moveTo>
                    <a:pt x="0" y="9525"/>
                  </a:moveTo>
                  <a:lnTo>
                    <a:pt x="225425" y="9525"/>
                  </a:lnTo>
                  <a:cubicBezTo>
                    <a:pt x="257704" y="10583"/>
                    <a:pt x="160338" y="6350"/>
                    <a:pt x="193675" y="15875"/>
                  </a:cubicBezTo>
                  <a:cubicBezTo>
                    <a:pt x="227013" y="25400"/>
                    <a:pt x="377825" y="56621"/>
                    <a:pt x="425450" y="66675"/>
                  </a:cubicBezTo>
                  <a:cubicBezTo>
                    <a:pt x="473075" y="76729"/>
                    <a:pt x="463021" y="69321"/>
                    <a:pt x="479425" y="76200"/>
                  </a:cubicBezTo>
                  <a:cubicBezTo>
                    <a:pt x="495829" y="83079"/>
                    <a:pt x="508529" y="80963"/>
                    <a:pt x="523875" y="107950"/>
                  </a:cubicBezTo>
                  <a:cubicBezTo>
                    <a:pt x="539221" y="134937"/>
                    <a:pt x="566208" y="225425"/>
                    <a:pt x="571500" y="238125"/>
                  </a:cubicBezTo>
                  <a:cubicBezTo>
                    <a:pt x="576792" y="250825"/>
                    <a:pt x="571500" y="212725"/>
                    <a:pt x="555625" y="184150"/>
                  </a:cubicBezTo>
                  <a:cubicBezTo>
                    <a:pt x="539750" y="155575"/>
                    <a:pt x="484717" y="84667"/>
                    <a:pt x="476250" y="66675"/>
                  </a:cubicBezTo>
                  <a:cubicBezTo>
                    <a:pt x="467783" y="48683"/>
                    <a:pt x="545571" y="85196"/>
                    <a:pt x="504825" y="76200"/>
                  </a:cubicBezTo>
                  <a:cubicBezTo>
                    <a:pt x="464079" y="67204"/>
                    <a:pt x="266171" y="25400"/>
                    <a:pt x="231775" y="12700"/>
                  </a:cubicBezTo>
                  <a:cubicBezTo>
                    <a:pt x="197379" y="0"/>
                    <a:pt x="298450" y="0"/>
                    <a:pt x="298450" y="0"/>
                  </a:cubicBezTo>
                  <a:lnTo>
                    <a:pt x="0" y="952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8" name="フリーフォーム 1447">
              <a:extLst>
                <a:ext uri="{FF2B5EF4-FFF2-40B4-BE49-F238E27FC236}">
                  <a16:creationId xmlns:a16="http://schemas.microsoft.com/office/drawing/2014/main" id="{201365E6-407E-5714-BE8B-379162BCB6BE}"/>
                </a:ext>
              </a:extLst>
            </p:cNvPr>
            <p:cNvSpPr/>
            <p:nvPr/>
          </p:nvSpPr>
          <p:spPr>
            <a:xfrm>
              <a:off x="11313310" y="4866323"/>
              <a:ext cx="170278" cy="571216"/>
            </a:xfrm>
            <a:custGeom>
              <a:avLst/>
              <a:gdLst>
                <a:gd name="connsiteX0" fmla="*/ 167490 w 170278"/>
                <a:gd name="connsiteY0" fmla="*/ 16827 h 571216"/>
                <a:gd name="connsiteX1" fmla="*/ 2390 w 170278"/>
                <a:gd name="connsiteY1" fmla="*/ 566102 h 571216"/>
                <a:gd name="connsiteX2" fmla="*/ 69065 w 170278"/>
                <a:gd name="connsiteY2" fmla="*/ 293052 h 571216"/>
                <a:gd name="connsiteX3" fmla="*/ 62715 w 170278"/>
                <a:gd name="connsiteY3" fmla="*/ 324802 h 571216"/>
                <a:gd name="connsiteX4" fmla="*/ 103990 w 170278"/>
                <a:gd name="connsiteY4" fmla="*/ 156527 h 571216"/>
                <a:gd name="connsiteX5" fmla="*/ 167490 w 170278"/>
                <a:gd name="connsiteY5" fmla="*/ 16827 h 57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0278" h="571216">
                  <a:moveTo>
                    <a:pt x="167490" y="16827"/>
                  </a:moveTo>
                  <a:cubicBezTo>
                    <a:pt x="150557" y="85089"/>
                    <a:pt x="18794" y="520064"/>
                    <a:pt x="2390" y="566102"/>
                  </a:cubicBezTo>
                  <a:cubicBezTo>
                    <a:pt x="-14014" y="612140"/>
                    <a:pt x="59011" y="333269"/>
                    <a:pt x="69065" y="293052"/>
                  </a:cubicBezTo>
                  <a:cubicBezTo>
                    <a:pt x="79119" y="252835"/>
                    <a:pt x="56894" y="347556"/>
                    <a:pt x="62715" y="324802"/>
                  </a:cubicBezTo>
                  <a:cubicBezTo>
                    <a:pt x="68536" y="302048"/>
                    <a:pt x="88644" y="206269"/>
                    <a:pt x="103990" y="156527"/>
                  </a:cubicBezTo>
                  <a:cubicBezTo>
                    <a:pt x="119336" y="106785"/>
                    <a:pt x="184423" y="-51435"/>
                    <a:pt x="167490" y="168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9" name="フリーフォーム 1448">
              <a:extLst>
                <a:ext uri="{FF2B5EF4-FFF2-40B4-BE49-F238E27FC236}">
                  <a16:creationId xmlns:a16="http://schemas.microsoft.com/office/drawing/2014/main" id="{31352AFB-9BB5-6AE8-2A1A-5E2AF0D5CAD1}"/>
                </a:ext>
              </a:extLst>
            </p:cNvPr>
            <p:cNvSpPr/>
            <p:nvPr/>
          </p:nvSpPr>
          <p:spPr>
            <a:xfrm>
              <a:off x="10997404" y="4838493"/>
              <a:ext cx="134908" cy="487029"/>
            </a:xfrm>
            <a:custGeom>
              <a:avLst/>
              <a:gdLst>
                <a:gd name="connsiteX0" fmla="*/ 134146 w 134908"/>
                <a:gd name="connsiteY0" fmla="*/ 207 h 487029"/>
                <a:gd name="connsiteX1" fmla="*/ 80171 w 134908"/>
                <a:gd name="connsiteY1" fmla="*/ 70057 h 487029"/>
                <a:gd name="connsiteX2" fmla="*/ 57946 w 134908"/>
                <a:gd name="connsiteY2" fmla="*/ 111332 h 487029"/>
                <a:gd name="connsiteX3" fmla="*/ 45246 w 134908"/>
                <a:gd name="connsiteY3" fmla="*/ 289132 h 487029"/>
                <a:gd name="connsiteX4" fmla="*/ 51596 w 134908"/>
                <a:gd name="connsiteY4" fmla="*/ 247857 h 487029"/>
                <a:gd name="connsiteX5" fmla="*/ 16671 w 134908"/>
                <a:gd name="connsiteY5" fmla="*/ 358982 h 487029"/>
                <a:gd name="connsiteX6" fmla="*/ 61121 w 134908"/>
                <a:gd name="connsiteY6" fmla="*/ 482807 h 487029"/>
                <a:gd name="connsiteX7" fmla="*/ 51596 w 134908"/>
                <a:gd name="connsiteY7" fmla="*/ 451057 h 487029"/>
                <a:gd name="connsiteX8" fmla="*/ 796 w 134908"/>
                <a:gd name="connsiteY8" fmla="*/ 381207 h 487029"/>
                <a:gd name="connsiteX9" fmla="*/ 19846 w 134908"/>
                <a:gd name="connsiteY9" fmla="*/ 378032 h 487029"/>
                <a:gd name="connsiteX10" fmla="*/ 10321 w 134908"/>
                <a:gd name="connsiteY10" fmla="*/ 98632 h 487029"/>
                <a:gd name="connsiteX11" fmla="*/ 26196 w 134908"/>
                <a:gd name="connsiteY11" fmla="*/ 117682 h 487029"/>
                <a:gd name="connsiteX12" fmla="*/ 73821 w 134908"/>
                <a:gd name="connsiteY12" fmla="*/ 31957 h 487029"/>
                <a:gd name="connsiteX13" fmla="*/ 35721 w 134908"/>
                <a:gd name="connsiteY13" fmla="*/ 47832 h 487029"/>
                <a:gd name="connsiteX14" fmla="*/ 134146 w 134908"/>
                <a:gd name="connsiteY14" fmla="*/ 207 h 487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4908" h="487029">
                  <a:moveTo>
                    <a:pt x="134146" y="207"/>
                  </a:moveTo>
                  <a:cubicBezTo>
                    <a:pt x="141554" y="3911"/>
                    <a:pt x="92871" y="51536"/>
                    <a:pt x="80171" y="70057"/>
                  </a:cubicBezTo>
                  <a:cubicBezTo>
                    <a:pt x="67471" y="88578"/>
                    <a:pt x="63767" y="74820"/>
                    <a:pt x="57946" y="111332"/>
                  </a:cubicBezTo>
                  <a:cubicBezTo>
                    <a:pt x="52125" y="147844"/>
                    <a:pt x="46304" y="266378"/>
                    <a:pt x="45246" y="289132"/>
                  </a:cubicBezTo>
                  <a:cubicBezTo>
                    <a:pt x="44188" y="311886"/>
                    <a:pt x="56358" y="236215"/>
                    <a:pt x="51596" y="247857"/>
                  </a:cubicBezTo>
                  <a:cubicBezTo>
                    <a:pt x="46834" y="259499"/>
                    <a:pt x="15084" y="319824"/>
                    <a:pt x="16671" y="358982"/>
                  </a:cubicBezTo>
                  <a:cubicBezTo>
                    <a:pt x="18258" y="398140"/>
                    <a:pt x="55300" y="467461"/>
                    <a:pt x="61121" y="482807"/>
                  </a:cubicBezTo>
                  <a:cubicBezTo>
                    <a:pt x="66942" y="498153"/>
                    <a:pt x="61650" y="467990"/>
                    <a:pt x="51596" y="451057"/>
                  </a:cubicBezTo>
                  <a:cubicBezTo>
                    <a:pt x="41542" y="434124"/>
                    <a:pt x="796" y="381207"/>
                    <a:pt x="796" y="381207"/>
                  </a:cubicBezTo>
                  <a:cubicBezTo>
                    <a:pt x="-4496" y="369036"/>
                    <a:pt x="18259" y="425128"/>
                    <a:pt x="19846" y="378032"/>
                  </a:cubicBezTo>
                  <a:cubicBezTo>
                    <a:pt x="21433" y="330936"/>
                    <a:pt x="9263" y="142024"/>
                    <a:pt x="10321" y="98632"/>
                  </a:cubicBezTo>
                  <a:cubicBezTo>
                    <a:pt x="11379" y="55240"/>
                    <a:pt x="15613" y="128794"/>
                    <a:pt x="26196" y="117682"/>
                  </a:cubicBezTo>
                  <a:cubicBezTo>
                    <a:pt x="36779" y="106570"/>
                    <a:pt x="72234" y="43599"/>
                    <a:pt x="73821" y="31957"/>
                  </a:cubicBezTo>
                  <a:cubicBezTo>
                    <a:pt x="75408" y="20315"/>
                    <a:pt x="28313" y="52065"/>
                    <a:pt x="35721" y="47832"/>
                  </a:cubicBezTo>
                  <a:cubicBezTo>
                    <a:pt x="43129" y="43599"/>
                    <a:pt x="126738" y="-3497"/>
                    <a:pt x="134146" y="2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0" name="フリーフォーム 1449">
              <a:extLst>
                <a:ext uri="{FF2B5EF4-FFF2-40B4-BE49-F238E27FC236}">
                  <a16:creationId xmlns:a16="http://schemas.microsoft.com/office/drawing/2014/main" id="{49FD9571-27C9-4A70-3623-C9B8B1A1E29E}"/>
                </a:ext>
              </a:extLst>
            </p:cNvPr>
            <p:cNvSpPr/>
            <p:nvPr/>
          </p:nvSpPr>
          <p:spPr>
            <a:xfrm>
              <a:off x="11175876" y="4765421"/>
              <a:ext cx="238313" cy="102170"/>
            </a:xfrm>
            <a:custGeom>
              <a:avLst/>
              <a:gdLst>
                <a:gd name="connsiteX0" fmla="*/ 124 w 238313"/>
                <a:gd name="connsiteY0" fmla="*/ 101854 h 102170"/>
                <a:gd name="connsiteX1" fmla="*/ 73149 w 238313"/>
                <a:gd name="connsiteY1" fmla="*/ 12954 h 102170"/>
                <a:gd name="connsiteX2" fmla="*/ 184274 w 238313"/>
                <a:gd name="connsiteY2" fmla="*/ 3429 h 102170"/>
                <a:gd name="connsiteX3" fmla="*/ 238249 w 238313"/>
                <a:gd name="connsiteY3" fmla="*/ 41529 h 102170"/>
                <a:gd name="connsiteX4" fmla="*/ 174749 w 238313"/>
                <a:gd name="connsiteY4" fmla="*/ 9779 h 102170"/>
                <a:gd name="connsiteX5" fmla="*/ 120774 w 238313"/>
                <a:gd name="connsiteY5" fmla="*/ 6604 h 102170"/>
                <a:gd name="connsiteX6" fmla="*/ 57274 w 238313"/>
                <a:gd name="connsiteY6" fmla="*/ 41529 h 102170"/>
                <a:gd name="connsiteX7" fmla="*/ 124 w 238313"/>
                <a:gd name="connsiteY7" fmla="*/ 101854 h 102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313" h="102170">
                  <a:moveTo>
                    <a:pt x="124" y="101854"/>
                  </a:moveTo>
                  <a:cubicBezTo>
                    <a:pt x="2770" y="97092"/>
                    <a:pt x="42457" y="29358"/>
                    <a:pt x="73149" y="12954"/>
                  </a:cubicBezTo>
                  <a:cubicBezTo>
                    <a:pt x="103841" y="-3450"/>
                    <a:pt x="156757" y="-1333"/>
                    <a:pt x="184274" y="3429"/>
                  </a:cubicBezTo>
                  <a:cubicBezTo>
                    <a:pt x="211791" y="8191"/>
                    <a:pt x="239837" y="40471"/>
                    <a:pt x="238249" y="41529"/>
                  </a:cubicBezTo>
                  <a:cubicBezTo>
                    <a:pt x="236661" y="42587"/>
                    <a:pt x="194328" y="15600"/>
                    <a:pt x="174749" y="9779"/>
                  </a:cubicBezTo>
                  <a:cubicBezTo>
                    <a:pt x="155170" y="3958"/>
                    <a:pt x="140353" y="1312"/>
                    <a:pt x="120774" y="6604"/>
                  </a:cubicBezTo>
                  <a:cubicBezTo>
                    <a:pt x="101195" y="11896"/>
                    <a:pt x="76853" y="26712"/>
                    <a:pt x="57274" y="41529"/>
                  </a:cubicBezTo>
                  <a:cubicBezTo>
                    <a:pt x="37695" y="56346"/>
                    <a:pt x="-2522" y="106616"/>
                    <a:pt x="124" y="1018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1" name="フリーフォーム 1450">
              <a:extLst>
                <a:ext uri="{FF2B5EF4-FFF2-40B4-BE49-F238E27FC236}">
                  <a16:creationId xmlns:a16="http://schemas.microsoft.com/office/drawing/2014/main" id="{E6904637-B1CC-BAB9-0A3E-DA03C8BF7FE6}"/>
                </a:ext>
              </a:extLst>
            </p:cNvPr>
            <p:cNvSpPr/>
            <p:nvPr/>
          </p:nvSpPr>
          <p:spPr>
            <a:xfrm>
              <a:off x="11223535" y="4921219"/>
              <a:ext cx="55436" cy="269922"/>
            </a:xfrm>
            <a:custGeom>
              <a:avLst/>
              <a:gdLst>
                <a:gd name="connsiteX0" fmla="*/ 47715 w 55436"/>
                <a:gd name="connsiteY0" fmla="*/ 31 h 269922"/>
                <a:gd name="connsiteX1" fmla="*/ 41365 w 55436"/>
                <a:gd name="connsiteY1" fmla="*/ 101631 h 269922"/>
                <a:gd name="connsiteX2" fmla="*/ 90 w 55436"/>
                <a:gd name="connsiteY2" fmla="*/ 269906 h 269922"/>
                <a:gd name="connsiteX3" fmla="*/ 54065 w 55436"/>
                <a:gd name="connsiteY3" fmla="*/ 111156 h 269922"/>
                <a:gd name="connsiteX4" fmla="*/ 47715 w 55436"/>
                <a:gd name="connsiteY4" fmla="*/ 31 h 26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36" h="269922">
                  <a:moveTo>
                    <a:pt x="47715" y="31"/>
                  </a:moveTo>
                  <a:cubicBezTo>
                    <a:pt x="45598" y="-1557"/>
                    <a:pt x="49303" y="56652"/>
                    <a:pt x="41365" y="101631"/>
                  </a:cubicBezTo>
                  <a:cubicBezTo>
                    <a:pt x="33427" y="146610"/>
                    <a:pt x="-2027" y="268318"/>
                    <a:pt x="90" y="269906"/>
                  </a:cubicBezTo>
                  <a:cubicBezTo>
                    <a:pt x="2207" y="271494"/>
                    <a:pt x="49303" y="156135"/>
                    <a:pt x="54065" y="111156"/>
                  </a:cubicBezTo>
                  <a:cubicBezTo>
                    <a:pt x="58827" y="66177"/>
                    <a:pt x="49832" y="1619"/>
                    <a:pt x="47715" y="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2" name="フリーフォーム 1451">
              <a:extLst>
                <a:ext uri="{FF2B5EF4-FFF2-40B4-BE49-F238E27FC236}">
                  <a16:creationId xmlns:a16="http://schemas.microsoft.com/office/drawing/2014/main" id="{79EE47B6-5A4F-D184-2408-F79378C55F3F}"/>
                </a:ext>
              </a:extLst>
            </p:cNvPr>
            <p:cNvSpPr/>
            <p:nvPr/>
          </p:nvSpPr>
          <p:spPr>
            <a:xfrm>
              <a:off x="11136957" y="4930180"/>
              <a:ext cx="35868" cy="216674"/>
            </a:xfrm>
            <a:custGeom>
              <a:avLst/>
              <a:gdLst>
                <a:gd name="connsiteX0" fmla="*/ 16818 w 35868"/>
                <a:gd name="connsiteY0" fmla="*/ 595 h 216674"/>
                <a:gd name="connsiteX1" fmla="*/ 23168 w 35868"/>
                <a:gd name="connsiteY1" fmla="*/ 140295 h 216674"/>
                <a:gd name="connsiteX2" fmla="*/ 943 w 35868"/>
                <a:gd name="connsiteY2" fmla="*/ 216495 h 216674"/>
                <a:gd name="connsiteX3" fmla="*/ 7293 w 35868"/>
                <a:gd name="connsiteY3" fmla="*/ 159345 h 216674"/>
                <a:gd name="connsiteX4" fmla="*/ 35868 w 35868"/>
                <a:gd name="connsiteY4" fmla="*/ 92670 h 216674"/>
                <a:gd name="connsiteX5" fmla="*/ 16818 w 35868"/>
                <a:gd name="connsiteY5" fmla="*/ 595 h 216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868" h="216674">
                  <a:moveTo>
                    <a:pt x="16818" y="595"/>
                  </a:moveTo>
                  <a:cubicBezTo>
                    <a:pt x="14701" y="8532"/>
                    <a:pt x="25814" y="104312"/>
                    <a:pt x="23168" y="140295"/>
                  </a:cubicBezTo>
                  <a:cubicBezTo>
                    <a:pt x="20522" y="176278"/>
                    <a:pt x="3589" y="213320"/>
                    <a:pt x="943" y="216495"/>
                  </a:cubicBezTo>
                  <a:cubicBezTo>
                    <a:pt x="-1703" y="219670"/>
                    <a:pt x="1472" y="179982"/>
                    <a:pt x="7293" y="159345"/>
                  </a:cubicBezTo>
                  <a:cubicBezTo>
                    <a:pt x="13114" y="138708"/>
                    <a:pt x="35868" y="119128"/>
                    <a:pt x="35868" y="92670"/>
                  </a:cubicBezTo>
                  <a:cubicBezTo>
                    <a:pt x="35868" y="66212"/>
                    <a:pt x="18935" y="-7342"/>
                    <a:pt x="16818" y="5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3" name="フリーフォーム 1452">
              <a:extLst>
                <a:ext uri="{FF2B5EF4-FFF2-40B4-BE49-F238E27FC236}">
                  <a16:creationId xmlns:a16="http://schemas.microsoft.com/office/drawing/2014/main" id="{5BD4B697-04EE-1452-8778-AFC8E394C084}"/>
                </a:ext>
              </a:extLst>
            </p:cNvPr>
            <p:cNvSpPr/>
            <p:nvPr/>
          </p:nvSpPr>
          <p:spPr>
            <a:xfrm>
              <a:off x="11186717" y="5425247"/>
              <a:ext cx="129083" cy="157894"/>
            </a:xfrm>
            <a:custGeom>
              <a:avLst/>
              <a:gdLst>
                <a:gd name="connsiteX0" fmla="*/ 128983 w 129083"/>
                <a:gd name="connsiteY0" fmla="*/ 828 h 157894"/>
                <a:gd name="connsiteX1" fmla="*/ 1983 w 129083"/>
                <a:gd name="connsiteY1" fmla="*/ 156403 h 157894"/>
                <a:gd name="connsiteX2" fmla="*/ 49608 w 129083"/>
                <a:gd name="connsiteY2" fmla="*/ 80203 h 157894"/>
                <a:gd name="connsiteX3" fmla="*/ 24208 w 129083"/>
                <a:gd name="connsiteY3" fmla="*/ 92903 h 157894"/>
                <a:gd name="connsiteX4" fmla="*/ 128983 w 129083"/>
                <a:gd name="connsiteY4" fmla="*/ 828 h 157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083" h="157894">
                  <a:moveTo>
                    <a:pt x="128983" y="828"/>
                  </a:moveTo>
                  <a:cubicBezTo>
                    <a:pt x="125279" y="11411"/>
                    <a:pt x="15212" y="143174"/>
                    <a:pt x="1983" y="156403"/>
                  </a:cubicBezTo>
                  <a:cubicBezTo>
                    <a:pt x="-11246" y="169632"/>
                    <a:pt x="45904" y="90786"/>
                    <a:pt x="49608" y="80203"/>
                  </a:cubicBezTo>
                  <a:cubicBezTo>
                    <a:pt x="53312" y="69620"/>
                    <a:pt x="15741" y="101370"/>
                    <a:pt x="24208" y="92903"/>
                  </a:cubicBezTo>
                  <a:cubicBezTo>
                    <a:pt x="32675" y="84436"/>
                    <a:pt x="132687" y="-9755"/>
                    <a:pt x="128983" y="8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4" name="フリーフォーム 1453">
              <a:extLst>
                <a:ext uri="{FF2B5EF4-FFF2-40B4-BE49-F238E27FC236}">
                  <a16:creationId xmlns:a16="http://schemas.microsoft.com/office/drawing/2014/main" id="{8A6BB2D4-07AA-92F9-F83C-537BCDAC75ED}"/>
                </a:ext>
              </a:extLst>
            </p:cNvPr>
            <p:cNvSpPr/>
            <p:nvPr/>
          </p:nvSpPr>
          <p:spPr>
            <a:xfrm>
              <a:off x="10863976" y="5243276"/>
              <a:ext cx="172561" cy="462096"/>
            </a:xfrm>
            <a:custGeom>
              <a:avLst/>
              <a:gdLst>
                <a:gd name="connsiteX0" fmla="*/ 172324 w 172561"/>
                <a:gd name="connsiteY0" fmla="*/ 1824 h 462096"/>
                <a:gd name="connsiteX1" fmla="*/ 105649 w 172561"/>
                <a:gd name="connsiteY1" fmla="*/ 81199 h 462096"/>
                <a:gd name="connsiteX2" fmla="*/ 67549 w 172561"/>
                <a:gd name="connsiteY2" fmla="*/ 154224 h 462096"/>
                <a:gd name="connsiteX3" fmla="*/ 26274 w 172561"/>
                <a:gd name="connsiteY3" fmla="*/ 268524 h 462096"/>
                <a:gd name="connsiteX4" fmla="*/ 29449 w 172561"/>
                <a:gd name="connsiteY4" fmla="*/ 357424 h 462096"/>
                <a:gd name="connsiteX5" fmla="*/ 61199 w 172561"/>
                <a:gd name="connsiteY5" fmla="*/ 459024 h 462096"/>
                <a:gd name="connsiteX6" fmla="*/ 48499 w 172561"/>
                <a:gd name="connsiteY6" fmla="*/ 427274 h 462096"/>
                <a:gd name="connsiteX7" fmla="*/ 874 w 172561"/>
                <a:gd name="connsiteY7" fmla="*/ 341549 h 462096"/>
                <a:gd name="connsiteX8" fmla="*/ 19924 w 172561"/>
                <a:gd name="connsiteY8" fmla="*/ 341549 h 462096"/>
                <a:gd name="connsiteX9" fmla="*/ 48499 w 172561"/>
                <a:gd name="connsiteY9" fmla="*/ 214549 h 462096"/>
                <a:gd name="connsiteX10" fmla="*/ 35799 w 172561"/>
                <a:gd name="connsiteY10" fmla="*/ 227249 h 462096"/>
                <a:gd name="connsiteX11" fmla="*/ 80249 w 172561"/>
                <a:gd name="connsiteY11" fmla="*/ 131999 h 462096"/>
                <a:gd name="connsiteX12" fmla="*/ 80249 w 172561"/>
                <a:gd name="connsiteY12" fmla="*/ 163749 h 462096"/>
                <a:gd name="connsiteX13" fmla="*/ 172324 w 172561"/>
                <a:gd name="connsiteY13" fmla="*/ 1824 h 462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2561" h="462096">
                  <a:moveTo>
                    <a:pt x="172324" y="1824"/>
                  </a:moveTo>
                  <a:cubicBezTo>
                    <a:pt x="176557" y="-11934"/>
                    <a:pt x="123112" y="55799"/>
                    <a:pt x="105649" y="81199"/>
                  </a:cubicBezTo>
                  <a:cubicBezTo>
                    <a:pt x="88186" y="106599"/>
                    <a:pt x="80778" y="123003"/>
                    <a:pt x="67549" y="154224"/>
                  </a:cubicBezTo>
                  <a:cubicBezTo>
                    <a:pt x="54320" y="185445"/>
                    <a:pt x="32624" y="234657"/>
                    <a:pt x="26274" y="268524"/>
                  </a:cubicBezTo>
                  <a:cubicBezTo>
                    <a:pt x="19924" y="302391"/>
                    <a:pt x="23628" y="325674"/>
                    <a:pt x="29449" y="357424"/>
                  </a:cubicBezTo>
                  <a:cubicBezTo>
                    <a:pt x="35270" y="389174"/>
                    <a:pt x="58024" y="447382"/>
                    <a:pt x="61199" y="459024"/>
                  </a:cubicBezTo>
                  <a:cubicBezTo>
                    <a:pt x="64374" y="470666"/>
                    <a:pt x="58553" y="446853"/>
                    <a:pt x="48499" y="427274"/>
                  </a:cubicBezTo>
                  <a:cubicBezTo>
                    <a:pt x="38445" y="407695"/>
                    <a:pt x="874" y="341549"/>
                    <a:pt x="874" y="341549"/>
                  </a:cubicBezTo>
                  <a:cubicBezTo>
                    <a:pt x="-3889" y="327261"/>
                    <a:pt x="11986" y="362716"/>
                    <a:pt x="19924" y="341549"/>
                  </a:cubicBezTo>
                  <a:cubicBezTo>
                    <a:pt x="27861" y="320382"/>
                    <a:pt x="48499" y="214549"/>
                    <a:pt x="48499" y="214549"/>
                  </a:cubicBezTo>
                  <a:cubicBezTo>
                    <a:pt x="51145" y="195499"/>
                    <a:pt x="30507" y="241007"/>
                    <a:pt x="35799" y="227249"/>
                  </a:cubicBezTo>
                  <a:cubicBezTo>
                    <a:pt x="41091" y="213491"/>
                    <a:pt x="72841" y="142582"/>
                    <a:pt x="80249" y="131999"/>
                  </a:cubicBezTo>
                  <a:cubicBezTo>
                    <a:pt x="87657" y="121416"/>
                    <a:pt x="66491" y="179624"/>
                    <a:pt x="80249" y="163749"/>
                  </a:cubicBezTo>
                  <a:cubicBezTo>
                    <a:pt x="94007" y="147874"/>
                    <a:pt x="168091" y="15582"/>
                    <a:pt x="172324" y="18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5" name="フリーフォーム 1454">
              <a:extLst>
                <a:ext uri="{FF2B5EF4-FFF2-40B4-BE49-F238E27FC236}">
                  <a16:creationId xmlns:a16="http://schemas.microsoft.com/office/drawing/2014/main" id="{C2B3A216-D512-2F13-7F3E-45DC8AC50A0F}"/>
                </a:ext>
              </a:extLst>
            </p:cNvPr>
            <p:cNvSpPr/>
            <p:nvPr/>
          </p:nvSpPr>
          <p:spPr>
            <a:xfrm>
              <a:off x="11121894" y="5321100"/>
              <a:ext cx="165394" cy="57636"/>
            </a:xfrm>
            <a:custGeom>
              <a:avLst/>
              <a:gdLst>
                <a:gd name="connsiteX0" fmla="*/ 131 w 165394"/>
                <a:gd name="connsiteY0" fmla="*/ 57350 h 57636"/>
                <a:gd name="connsiteX1" fmla="*/ 79506 w 165394"/>
                <a:gd name="connsiteY1" fmla="*/ 22425 h 57636"/>
                <a:gd name="connsiteX2" fmla="*/ 165231 w 165394"/>
                <a:gd name="connsiteY2" fmla="*/ 25600 h 57636"/>
                <a:gd name="connsiteX3" fmla="*/ 98556 w 165394"/>
                <a:gd name="connsiteY3" fmla="*/ 200 h 57636"/>
                <a:gd name="connsiteX4" fmla="*/ 131 w 165394"/>
                <a:gd name="connsiteY4" fmla="*/ 57350 h 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394" h="57636">
                  <a:moveTo>
                    <a:pt x="131" y="57350"/>
                  </a:moveTo>
                  <a:cubicBezTo>
                    <a:pt x="-3044" y="61054"/>
                    <a:pt x="51989" y="27717"/>
                    <a:pt x="79506" y="22425"/>
                  </a:cubicBezTo>
                  <a:cubicBezTo>
                    <a:pt x="107023" y="17133"/>
                    <a:pt x="162056" y="29304"/>
                    <a:pt x="165231" y="25600"/>
                  </a:cubicBezTo>
                  <a:cubicBezTo>
                    <a:pt x="168406" y="21896"/>
                    <a:pt x="124485" y="-2446"/>
                    <a:pt x="98556" y="200"/>
                  </a:cubicBezTo>
                  <a:cubicBezTo>
                    <a:pt x="72627" y="2846"/>
                    <a:pt x="3306" y="53646"/>
                    <a:pt x="131" y="573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6" name="フリーフォーム 1455">
              <a:extLst>
                <a:ext uri="{FF2B5EF4-FFF2-40B4-BE49-F238E27FC236}">
                  <a16:creationId xmlns:a16="http://schemas.microsoft.com/office/drawing/2014/main" id="{2393A472-6ED7-E631-D2A3-5283B2D194EE}"/>
                </a:ext>
              </a:extLst>
            </p:cNvPr>
            <p:cNvSpPr/>
            <p:nvPr/>
          </p:nvSpPr>
          <p:spPr>
            <a:xfrm>
              <a:off x="11036157" y="5399387"/>
              <a:ext cx="193919" cy="77630"/>
            </a:xfrm>
            <a:custGeom>
              <a:avLst/>
              <a:gdLst>
                <a:gd name="connsiteX0" fmla="*/ 143 w 193919"/>
                <a:gd name="connsiteY0" fmla="*/ 77488 h 77630"/>
                <a:gd name="connsiteX1" fmla="*/ 79518 w 193919"/>
                <a:gd name="connsiteY1" fmla="*/ 20338 h 77630"/>
                <a:gd name="connsiteX2" fmla="*/ 193818 w 193919"/>
                <a:gd name="connsiteY2" fmla="*/ 20338 h 77630"/>
                <a:gd name="connsiteX3" fmla="*/ 98568 w 193919"/>
                <a:gd name="connsiteY3" fmla="*/ 1288 h 77630"/>
                <a:gd name="connsiteX4" fmla="*/ 143 w 193919"/>
                <a:gd name="connsiteY4" fmla="*/ 77488 h 7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919" h="77630">
                  <a:moveTo>
                    <a:pt x="143" y="77488"/>
                  </a:moveTo>
                  <a:cubicBezTo>
                    <a:pt x="-3032" y="80663"/>
                    <a:pt x="47239" y="29863"/>
                    <a:pt x="79518" y="20338"/>
                  </a:cubicBezTo>
                  <a:cubicBezTo>
                    <a:pt x="111797" y="10813"/>
                    <a:pt x="190643" y="23513"/>
                    <a:pt x="193818" y="20338"/>
                  </a:cubicBezTo>
                  <a:cubicBezTo>
                    <a:pt x="196993" y="17163"/>
                    <a:pt x="125026" y="-5591"/>
                    <a:pt x="98568" y="1288"/>
                  </a:cubicBezTo>
                  <a:cubicBezTo>
                    <a:pt x="72110" y="8167"/>
                    <a:pt x="3318" y="74313"/>
                    <a:pt x="143" y="774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7" name="フリーフォーム 1456">
              <a:extLst>
                <a:ext uri="{FF2B5EF4-FFF2-40B4-BE49-F238E27FC236}">
                  <a16:creationId xmlns:a16="http://schemas.microsoft.com/office/drawing/2014/main" id="{B4CB9AEE-AC91-7ACF-8C77-D03D91844C0C}"/>
                </a:ext>
              </a:extLst>
            </p:cNvPr>
            <p:cNvSpPr/>
            <p:nvPr/>
          </p:nvSpPr>
          <p:spPr>
            <a:xfrm>
              <a:off x="10920984" y="5518061"/>
              <a:ext cx="118491" cy="212924"/>
            </a:xfrm>
            <a:custGeom>
              <a:avLst/>
              <a:gdLst>
                <a:gd name="connsiteX0" fmla="*/ 118491 w 118491"/>
                <a:gd name="connsiteY0" fmla="*/ 89 h 212924"/>
                <a:gd name="connsiteX1" fmla="*/ 26416 w 118491"/>
                <a:gd name="connsiteY1" fmla="*/ 88989 h 212924"/>
                <a:gd name="connsiteX2" fmla="*/ 26416 w 118491"/>
                <a:gd name="connsiteY2" fmla="*/ 149314 h 212924"/>
                <a:gd name="connsiteX3" fmla="*/ 58166 w 118491"/>
                <a:gd name="connsiteY3" fmla="*/ 212814 h 212924"/>
                <a:gd name="connsiteX4" fmla="*/ 1016 w 118491"/>
                <a:gd name="connsiteY4" fmla="*/ 133439 h 212924"/>
                <a:gd name="connsiteX5" fmla="*/ 26416 w 118491"/>
                <a:gd name="connsiteY5" fmla="*/ 73114 h 212924"/>
                <a:gd name="connsiteX6" fmla="*/ 118491 w 118491"/>
                <a:gd name="connsiteY6" fmla="*/ 89 h 21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491" h="212924">
                  <a:moveTo>
                    <a:pt x="118491" y="89"/>
                  </a:moveTo>
                  <a:cubicBezTo>
                    <a:pt x="118491" y="2735"/>
                    <a:pt x="41762" y="64118"/>
                    <a:pt x="26416" y="88989"/>
                  </a:cubicBezTo>
                  <a:cubicBezTo>
                    <a:pt x="11070" y="113860"/>
                    <a:pt x="21124" y="128677"/>
                    <a:pt x="26416" y="149314"/>
                  </a:cubicBezTo>
                  <a:cubicBezTo>
                    <a:pt x="31708" y="169951"/>
                    <a:pt x="62399" y="215460"/>
                    <a:pt x="58166" y="212814"/>
                  </a:cubicBezTo>
                  <a:cubicBezTo>
                    <a:pt x="53933" y="210168"/>
                    <a:pt x="6308" y="156722"/>
                    <a:pt x="1016" y="133439"/>
                  </a:cubicBezTo>
                  <a:cubicBezTo>
                    <a:pt x="-4276" y="110156"/>
                    <a:pt x="12128" y="92164"/>
                    <a:pt x="26416" y="73114"/>
                  </a:cubicBezTo>
                  <a:cubicBezTo>
                    <a:pt x="40703" y="54064"/>
                    <a:pt x="118491" y="-2557"/>
                    <a:pt x="118491" y="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8" name="フリーフォーム 1457">
              <a:extLst>
                <a:ext uri="{FF2B5EF4-FFF2-40B4-BE49-F238E27FC236}">
                  <a16:creationId xmlns:a16="http://schemas.microsoft.com/office/drawing/2014/main" id="{80155621-90A4-AEF6-EFC9-1A977570A0FA}"/>
                </a:ext>
              </a:extLst>
            </p:cNvPr>
            <p:cNvSpPr/>
            <p:nvPr/>
          </p:nvSpPr>
          <p:spPr>
            <a:xfrm>
              <a:off x="11020063" y="5505218"/>
              <a:ext cx="186041" cy="52321"/>
            </a:xfrm>
            <a:custGeom>
              <a:avLst/>
              <a:gdLst>
                <a:gd name="connsiteX0" fmla="*/ 362 w 186041"/>
                <a:gd name="connsiteY0" fmla="*/ 232 h 52321"/>
                <a:gd name="connsiteX1" fmla="*/ 79737 w 186041"/>
                <a:gd name="connsiteY1" fmla="*/ 41507 h 52321"/>
                <a:gd name="connsiteX2" fmla="*/ 184512 w 186041"/>
                <a:gd name="connsiteY2" fmla="*/ 47857 h 52321"/>
                <a:gd name="connsiteX3" fmla="*/ 140062 w 186041"/>
                <a:gd name="connsiteY3" fmla="*/ 51032 h 52321"/>
                <a:gd name="connsiteX4" fmla="*/ 111487 w 186041"/>
                <a:gd name="connsiteY4" fmla="*/ 25632 h 52321"/>
                <a:gd name="connsiteX5" fmla="*/ 362 w 186041"/>
                <a:gd name="connsiteY5" fmla="*/ 232 h 52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041" h="52321">
                  <a:moveTo>
                    <a:pt x="362" y="232"/>
                  </a:moveTo>
                  <a:cubicBezTo>
                    <a:pt x="-4930" y="2878"/>
                    <a:pt x="49045" y="33570"/>
                    <a:pt x="79737" y="41507"/>
                  </a:cubicBezTo>
                  <a:cubicBezTo>
                    <a:pt x="110429" y="49444"/>
                    <a:pt x="174458" y="46270"/>
                    <a:pt x="184512" y="47857"/>
                  </a:cubicBezTo>
                  <a:cubicBezTo>
                    <a:pt x="194566" y="49444"/>
                    <a:pt x="152233" y="54736"/>
                    <a:pt x="140062" y="51032"/>
                  </a:cubicBezTo>
                  <a:cubicBezTo>
                    <a:pt x="127891" y="47328"/>
                    <a:pt x="141649" y="33040"/>
                    <a:pt x="111487" y="25632"/>
                  </a:cubicBezTo>
                  <a:cubicBezTo>
                    <a:pt x="81325" y="18224"/>
                    <a:pt x="5654" y="-2414"/>
                    <a:pt x="362" y="2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9" name="フリーフォーム 1458">
              <a:extLst>
                <a:ext uri="{FF2B5EF4-FFF2-40B4-BE49-F238E27FC236}">
                  <a16:creationId xmlns:a16="http://schemas.microsoft.com/office/drawing/2014/main" id="{AC2060E6-E769-A408-493C-371C0F1E64FE}"/>
                </a:ext>
              </a:extLst>
            </p:cNvPr>
            <p:cNvSpPr/>
            <p:nvPr/>
          </p:nvSpPr>
          <p:spPr>
            <a:xfrm>
              <a:off x="10978977" y="5555677"/>
              <a:ext cx="209738" cy="169457"/>
            </a:xfrm>
            <a:custGeom>
              <a:avLst/>
              <a:gdLst>
                <a:gd name="connsiteX0" fmla="*/ 209723 w 209738"/>
                <a:gd name="connsiteY0" fmla="*/ 573 h 169457"/>
                <a:gd name="connsiteX1" fmla="*/ 143048 w 209738"/>
                <a:gd name="connsiteY1" fmla="*/ 92648 h 169457"/>
                <a:gd name="connsiteX2" fmla="*/ 120823 w 209738"/>
                <a:gd name="connsiteY2" fmla="*/ 140273 h 169457"/>
                <a:gd name="connsiteX3" fmla="*/ 73198 w 209738"/>
                <a:gd name="connsiteY3" fmla="*/ 162498 h 169457"/>
                <a:gd name="connsiteX4" fmla="*/ 173 w 209738"/>
                <a:gd name="connsiteY4" fmla="*/ 168848 h 169457"/>
                <a:gd name="connsiteX5" fmla="*/ 95423 w 209738"/>
                <a:gd name="connsiteY5" fmla="*/ 149798 h 169457"/>
                <a:gd name="connsiteX6" fmla="*/ 50973 w 209738"/>
                <a:gd name="connsiteY6" fmla="*/ 156148 h 169457"/>
                <a:gd name="connsiteX7" fmla="*/ 136698 w 209738"/>
                <a:gd name="connsiteY7" fmla="*/ 140273 h 169457"/>
                <a:gd name="connsiteX8" fmla="*/ 209723 w 209738"/>
                <a:gd name="connsiteY8" fmla="*/ 573 h 169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738" h="169457">
                  <a:moveTo>
                    <a:pt x="209723" y="573"/>
                  </a:moveTo>
                  <a:cubicBezTo>
                    <a:pt x="210781" y="-7364"/>
                    <a:pt x="157865" y="69365"/>
                    <a:pt x="143048" y="92648"/>
                  </a:cubicBezTo>
                  <a:cubicBezTo>
                    <a:pt x="128231" y="115931"/>
                    <a:pt x="132465" y="128631"/>
                    <a:pt x="120823" y="140273"/>
                  </a:cubicBezTo>
                  <a:cubicBezTo>
                    <a:pt x="109181" y="151915"/>
                    <a:pt x="93306" y="157736"/>
                    <a:pt x="73198" y="162498"/>
                  </a:cubicBezTo>
                  <a:cubicBezTo>
                    <a:pt x="53090" y="167260"/>
                    <a:pt x="-3531" y="170965"/>
                    <a:pt x="173" y="168848"/>
                  </a:cubicBezTo>
                  <a:cubicBezTo>
                    <a:pt x="3877" y="166731"/>
                    <a:pt x="86956" y="151915"/>
                    <a:pt x="95423" y="149798"/>
                  </a:cubicBezTo>
                  <a:cubicBezTo>
                    <a:pt x="103890" y="147681"/>
                    <a:pt x="44094" y="157735"/>
                    <a:pt x="50973" y="156148"/>
                  </a:cubicBezTo>
                  <a:cubicBezTo>
                    <a:pt x="57852" y="154561"/>
                    <a:pt x="111298" y="159323"/>
                    <a:pt x="136698" y="140273"/>
                  </a:cubicBezTo>
                  <a:cubicBezTo>
                    <a:pt x="162098" y="121223"/>
                    <a:pt x="208665" y="8510"/>
                    <a:pt x="209723" y="5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0" name="フリーフォーム 1459">
              <a:extLst>
                <a:ext uri="{FF2B5EF4-FFF2-40B4-BE49-F238E27FC236}">
                  <a16:creationId xmlns:a16="http://schemas.microsoft.com/office/drawing/2014/main" id="{C27D85F9-53F9-0F98-AB55-2516EBFD871F}"/>
                </a:ext>
              </a:extLst>
            </p:cNvPr>
            <p:cNvSpPr/>
            <p:nvPr/>
          </p:nvSpPr>
          <p:spPr>
            <a:xfrm>
              <a:off x="11293466" y="4663176"/>
              <a:ext cx="615481" cy="274582"/>
            </a:xfrm>
            <a:custGeom>
              <a:avLst/>
              <a:gdLst>
                <a:gd name="connsiteX0" fmla="*/ 9 w 615481"/>
                <a:gd name="connsiteY0" fmla="*/ 19949 h 274582"/>
                <a:gd name="connsiteX1" fmla="*/ 419109 w 615481"/>
                <a:gd name="connsiteY1" fmla="*/ 29474 h 274582"/>
                <a:gd name="connsiteX2" fmla="*/ 393709 w 615481"/>
                <a:gd name="connsiteY2" fmla="*/ 32649 h 274582"/>
                <a:gd name="connsiteX3" fmla="*/ 504834 w 615481"/>
                <a:gd name="connsiteY3" fmla="*/ 58049 h 274582"/>
                <a:gd name="connsiteX4" fmla="*/ 561984 w 615481"/>
                <a:gd name="connsiteY4" fmla="*/ 99324 h 274582"/>
                <a:gd name="connsiteX5" fmla="*/ 612784 w 615481"/>
                <a:gd name="connsiteY5" fmla="*/ 264424 h 274582"/>
                <a:gd name="connsiteX6" fmla="*/ 603259 w 615481"/>
                <a:gd name="connsiteY6" fmla="*/ 232674 h 274582"/>
                <a:gd name="connsiteX7" fmla="*/ 558809 w 615481"/>
                <a:gd name="connsiteY7" fmla="*/ 35824 h 274582"/>
                <a:gd name="connsiteX8" fmla="*/ 565159 w 615481"/>
                <a:gd name="connsiteY8" fmla="*/ 61224 h 274582"/>
                <a:gd name="connsiteX9" fmla="*/ 431809 w 615481"/>
                <a:gd name="connsiteY9" fmla="*/ 899 h 274582"/>
                <a:gd name="connsiteX10" fmla="*/ 9 w 615481"/>
                <a:gd name="connsiteY10" fmla="*/ 19949 h 27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5481" h="274582">
                  <a:moveTo>
                    <a:pt x="9" y="19949"/>
                  </a:moveTo>
                  <a:cubicBezTo>
                    <a:pt x="-2108" y="24711"/>
                    <a:pt x="353492" y="27357"/>
                    <a:pt x="419109" y="29474"/>
                  </a:cubicBezTo>
                  <a:cubicBezTo>
                    <a:pt x="484726" y="31591"/>
                    <a:pt x="379421" y="27886"/>
                    <a:pt x="393709" y="32649"/>
                  </a:cubicBezTo>
                  <a:cubicBezTo>
                    <a:pt x="407997" y="37412"/>
                    <a:pt x="476788" y="46937"/>
                    <a:pt x="504834" y="58049"/>
                  </a:cubicBezTo>
                  <a:cubicBezTo>
                    <a:pt x="532880" y="69162"/>
                    <a:pt x="543992" y="64928"/>
                    <a:pt x="561984" y="99324"/>
                  </a:cubicBezTo>
                  <a:cubicBezTo>
                    <a:pt x="579976" y="133720"/>
                    <a:pt x="605905" y="242199"/>
                    <a:pt x="612784" y="264424"/>
                  </a:cubicBezTo>
                  <a:cubicBezTo>
                    <a:pt x="619663" y="286649"/>
                    <a:pt x="612255" y="270774"/>
                    <a:pt x="603259" y="232674"/>
                  </a:cubicBezTo>
                  <a:cubicBezTo>
                    <a:pt x="594263" y="194574"/>
                    <a:pt x="565159" y="64399"/>
                    <a:pt x="558809" y="35824"/>
                  </a:cubicBezTo>
                  <a:cubicBezTo>
                    <a:pt x="552459" y="7249"/>
                    <a:pt x="586326" y="67045"/>
                    <a:pt x="565159" y="61224"/>
                  </a:cubicBezTo>
                  <a:cubicBezTo>
                    <a:pt x="543992" y="55403"/>
                    <a:pt x="529705" y="6191"/>
                    <a:pt x="431809" y="899"/>
                  </a:cubicBezTo>
                  <a:cubicBezTo>
                    <a:pt x="333913" y="-4393"/>
                    <a:pt x="2126" y="15187"/>
                    <a:pt x="9" y="199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1" name="フリーフォーム 1460">
              <a:extLst>
                <a:ext uri="{FF2B5EF4-FFF2-40B4-BE49-F238E27FC236}">
                  <a16:creationId xmlns:a16="http://schemas.microsoft.com/office/drawing/2014/main" id="{33E98E85-778D-8AA6-90A5-A7D1AFCA2597}"/>
                </a:ext>
              </a:extLst>
            </p:cNvPr>
            <p:cNvSpPr/>
            <p:nvPr/>
          </p:nvSpPr>
          <p:spPr>
            <a:xfrm>
              <a:off x="11823685" y="4844594"/>
              <a:ext cx="71170" cy="251286"/>
            </a:xfrm>
            <a:custGeom>
              <a:avLst/>
              <a:gdLst>
                <a:gd name="connsiteX0" fmla="*/ 57165 w 71170"/>
                <a:gd name="connsiteY0" fmla="*/ 456 h 251286"/>
                <a:gd name="connsiteX1" fmla="*/ 69865 w 71170"/>
                <a:gd name="connsiteY1" fmla="*/ 67131 h 251286"/>
                <a:gd name="connsiteX2" fmla="*/ 22240 w 71170"/>
                <a:gd name="connsiteY2" fmla="*/ 181431 h 251286"/>
                <a:gd name="connsiteX3" fmla="*/ 15 w 71170"/>
                <a:gd name="connsiteY3" fmla="*/ 251281 h 251286"/>
                <a:gd name="connsiteX4" fmla="*/ 19065 w 71170"/>
                <a:gd name="connsiteY4" fmla="*/ 184606 h 251286"/>
                <a:gd name="connsiteX5" fmla="*/ 38115 w 71170"/>
                <a:gd name="connsiteY5" fmla="*/ 73481 h 251286"/>
                <a:gd name="connsiteX6" fmla="*/ 50815 w 71170"/>
                <a:gd name="connsiteY6" fmla="*/ 98881 h 251286"/>
                <a:gd name="connsiteX7" fmla="*/ 57165 w 71170"/>
                <a:gd name="connsiteY7" fmla="*/ 456 h 251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170" h="251286">
                  <a:moveTo>
                    <a:pt x="57165" y="456"/>
                  </a:moveTo>
                  <a:cubicBezTo>
                    <a:pt x="60340" y="-4836"/>
                    <a:pt x="75686" y="36968"/>
                    <a:pt x="69865" y="67131"/>
                  </a:cubicBezTo>
                  <a:cubicBezTo>
                    <a:pt x="64044" y="97294"/>
                    <a:pt x="33882" y="150739"/>
                    <a:pt x="22240" y="181431"/>
                  </a:cubicBezTo>
                  <a:cubicBezTo>
                    <a:pt x="10598" y="212123"/>
                    <a:pt x="544" y="250752"/>
                    <a:pt x="15" y="251281"/>
                  </a:cubicBezTo>
                  <a:cubicBezTo>
                    <a:pt x="-514" y="251810"/>
                    <a:pt x="12715" y="214239"/>
                    <a:pt x="19065" y="184606"/>
                  </a:cubicBezTo>
                  <a:cubicBezTo>
                    <a:pt x="25415" y="154973"/>
                    <a:pt x="32823" y="87768"/>
                    <a:pt x="38115" y="73481"/>
                  </a:cubicBezTo>
                  <a:cubicBezTo>
                    <a:pt x="43407" y="59194"/>
                    <a:pt x="46582" y="108406"/>
                    <a:pt x="50815" y="98881"/>
                  </a:cubicBezTo>
                  <a:cubicBezTo>
                    <a:pt x="55048" y="89356"/>
                    <a:pt x="53990" y="5748"/>
                    <a:pt x="57165" y="4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2" name="フリーフォーム 1461">
              <a:extLst>
                <a:ext uri="{FF2B5EF4-FFF2-40B4-BE49-F238E27FC236}">
                  <a16:creationId xmlns:a16="http://schemas.microsoft.com/office/drawing/2014/main" id="{0311E479-17C4-C338-CBA7-B31F4FC789E8}"/>
                </a:ext>
              </a:extLst>
            </p:cNvPr>
            <p:cNvSpPr/>
            <p:nvPr/>
          </p:nvSpPr>
          <p:spPr>
            <a:xfrm>
              <a:off x="11455305" y="4813203"/>
              <a:ext cx="184792" cy="158847"/>
            </a:xfrm>
            <a:custGeom>
              <a:avLst/>
              <a:gdLst>
                <a:gd name="connsiteX0" fmla="*/ 184245 w 184792"/>
                <a:gd name="connsiteY0" fmla="*/ 97 h 158847"/>
                <a:gd name="connsiteX1" fmla="*/ 69945 w 184792"/>
                <a:gd name="connsiteY1" fmla="*/ 57247 h 158847"/>
                <a:gd name="connsiteX2" fmla="*/ 95 w 184792"/>
                <a:gd name="connsiteY2" fmla="*/ 158847 h 158847"/>
                <a:gd name="connsiteX3" fmla="*/ 54070 w 184792"/>
                <a:gd name="connsiteY3" fmla="*/ 57247 h 158847"/>
                <a:gd name="connsiteX4" fmla="*/ 19145 w 184792"/>
                <a:gd name="connsiteY4" fmla="*/ 69947 h 158847"/>
                <a:gd name="connsiteX5" fmla="*/ 184245 w 184792"/>
                <a:gd name="connsiteY5" fmla="*/ 97 h 15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792" h="158847">
                  <a:moveTo>
                    <a:pt x="184245" y="97"/>
                  </a:moveTo>
                  <a:cubicBezTo>
                    <a:pt x="192712" y="-2020"/>
                    <a:pt x="100637" y="30789"/>
                    <a:pt x="69945" y="57247"/>
                  </a:cubicBezTo>
                  <a:cubicBezTo>
                    <a:pt x="39253" y="83705"/>
                    <a:pt x="2741" y="158847"/>
                    <a:pt x="95" y="158847"/>
                  </a:cubicBezTo>
                  <a:cubicBezTo>
                    <a:pt x="-2551" y="158847"/>
                    <a:pt x="50895" y="72064"/>
                    <a:pt x="54070" y="57247"/>
                  </a:cubicBezTo>
                  <a:cubicBezTo>
                    <a:pt x="57245" y="42430"/>
                    <a:pt x="-3080" y="81059"/>
                    <a:pt x="19145" y="69947"/>
                  </a:cubicBezTo>
                  <a:cubicBezTo>
                    <a:pt x="41370" y="58835"/>
                    <a:pt x="175778" y="2214"/>
                    <a:pt x="184245" y="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3" name="フリーフォーム 1462">
              <a:extLst>
                <a:ext uri="{FF2B5EF4-FFF2-40B4-BE49-F238E27FC236}">
                  <a16:creationId xmlns:a16="http://schemas.microsoft.com/office/drawing/2014/main" id="{4B9E5282-4C79-E35A-4D17-353DB1D7EB34}"/>
                </a:ext>
              </a:extLst>
            </p:cNvPr>
            <p:cNvSpPr/>
            <p:nvPr/>
          </p:nvSpPr>
          <p:spPr>
            <a:xfrm>
              <a:off x="11546864" y="5033682"/>
              <a:ext cx="290913" cy="580350"/>
            </a:xfrm>
            <a:custGeom>
              <a:avLst/>
              <a:gdLst>
                <a:gd name="connsiteX0" fmla="*/ 289536 w 290913"/>
                <a:gd name="connsiteY0" fmla="*/ 11393 h 580350"/>
                <a:gd name="connsiteX1" fmla="*/ 216511 w 290913"/>
                <a:gd name="connsiteY1" fmla="*/ 262218 h 580350"/>
                <a:gd name="connsiteX2" fmla="*/ 130786 w 290913"/>
                <a:gd name="connsiteY2" fmla="*/ 411443 h 580350"/>
                <a:gd name="connsiteX3" fmla="*/ 143486 w 290913"/>
                <a:gd name="connsiteY3" fmla="*/ 386043 h 580350"/>
                <a:gd name="connsiteX4" fmla="*/ 70461 w 290913"/>
                <a:gd name="connsiteY4" fmla="*/ 503518 h 580350"/>
                <a:gd name="connsiteX5" fmla="*/ 611 w 290913"/>
                <a:gd name="connsiteY5" fmla="*/ 579718 h 580350"/>
                <a:gd name="connsiteX6" fmla="*/ 111736 w 290913"/>
                <a:gd name="connsiteY6" fmla="*/ 462243 h 580350"/>
                <a:gd name="connsiteX7" fmla="*/ 79986 w 290913"/>
                <a:gd name="connsiteY7" fmla="*/ 503518 h 580350"/>
                <a:gd name="connsiteX8" fmla="*/ 210161 w 290913"/>
                <a:gd name="connsiteY8" fmla="*/ 268568 h 580350"/>
                <a:gd name="connsiteX9" fmla="*/ 124436 w 290913"/>
                <a:gd name="connsiteY9" fmla="*/ 347943 h 580350"/>
                <a:gd name="connsiteX10" fmla="*/ 222861 w 290913"/>
                <a:gd name="connsiteY10" fmla="*/ 154268 h 580350"/>
                <a:gd name="connsiteX11" fmla="*/ 260961 w 290913"/>
                <a:gd name="connsiteY11" fmla="*/ 52668 h 580350"/>
                <a:gd name="connsiteX12" fmla="*/ 289536 w 290913"/>
                <a:gd name="connsiteY12" fmla="*/ 11393 h 58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0913" h="580350">
                  <a:moveTo>
                    <a:pt x="289536" y="11393"/>
                  </a:moveTo>
                  <a:cubicBezTo>
                    <a:pt x="282128" y="46318"/>
                    <a:pt x="242969" y="195543"/>
                    <a:pt x="216511" y="262218"/>
                  </a:cubicBezTo>
                  <a:cubicBezTo>
                    <a:pt x="190053" y="328893"/>
                    <a:pt x="142957" y="390806"/>
                    <a:pt x="130786" y="411443"/>
                  </a:cubicBezTo>
                  <a:cubicBezTo>
                    <a:pt x="118615" y="432080"/>
                    <a:pt x="153540" y="370697"/>
                    <a:pt x="143486" y="386043"/>
                  </a:cubicBezTo>
                  <a:cubicBezTo>
                    <a:pt x="133432" y="401389"/>
                    <a:pt x="94273" y="471239"/>
                    <a:pt x="70461" y="503518"/>
                  </a:cubicBezTo>
                  <a:cubicBezTo>
                    <a:pt x="46648" y="535797"/>
                    <a:pt x="-6268" y="586597"/>
                    <a:pt x="611" y="579718"/>
                  </a:cubicBezTo>
                  <a:cubicBezTo>
                    <a:pt x="7490" y="572839"/>
                    <a:pt x="98507" y="474943"/>
                    <a:pt x="111736" y="462243"/>
                  </a:cubicBezTo>
                  <a:cubicBezTo>
                    <a:pt x="124965" y="449543"/>
                    <a:pt x="63582" y="535797"/>
                    <a:pt x="79986" y="503518"/>
                  </a:cubicBezTo>
                  <a:cubicBezTo>
                    <a:pt x="96390" y="471239"/>
                    <a:pt x="202753" y="294497"/>
                    <a:pt x="210161" y="268568"/>
                  </a:cubicBezTo>
                  <a:cubicBezTo>
                    <a:pt x="217569" y="242639"/>
                    <a:pt x="122319" y="366993"/>
                    <a:pt x="124436" y="347943"/>
                  </a:cubicBezTo>
                  <a:cubicBezTo>
                    <a:pt x="126553" y="328893"/>
                    <a:pt x="200107" y="203481"/>
                    <a:pt x="222861" y="154268"/>
                  </a:cubicBezTo>
                  <a:cubicBezTo>
                    <a:pt x="245615" y="105056"/>
                    <a:pt x="249319" y="74364"/>
                    <a:pt x="260961" y="52668"/>
                  </a:cubicBezTo>
                  <a:cubicBezTo>
                    <a:pt x="272603" y="30972"/>
                    <a:pt x="296944" y="-23532"/>
                    <a:pt x="289536" y="113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4" name="フリーフォーム 1463">
              <a:extLst>
                <a:ext uri="{FF2B5EF4-FFF2-40B4-BE49-F238E27FC236}">
                  <a16:creationId xmlns:a16="http://schemas.microsoft.com/office/drawing/2014/main" id="{37AB59D1-63A3-2AA6-7EFC-B8A1DC7FCAAD}"/>
                </a:ext>
              </a:extLst>
            </p:cNvPr>
            <p:cNvSpPr/>
            <p:nvPr/>
          </p:nvSpPr>
          <p:spPr>
            <a:xfrm>
              <a:off x="11388308" y="4945889"/>
              <a:ext cx="102031" cy="317755"/>
            </a:xfrm>
            <a:custGeom>
              <a:avLst/>
              <a:gdLst>
                <a:gd name="connsiteX0" fmla="*/ 102017 w 102031"/>
                <a:gd name="connsiteY0" fmla="*/ 761 h 317755"/>
                <a:gd name="connsiteX1" fmla="*/ 35342 w 102031"/>
                <a:gd name="connsiteY1" fmla="*/ 216661 h 317755"/>
                <a:gd name="connsiteX2" fmla="*/ 417 w 102031"/>
                <a:gd name="connsiteY2" fmla="*/ 315086 h 317755"/>
                <a:gd name="connsiteX3" fmla="*/ 57567 w 102031"/>
                <a:gd name="connsiteY3" fmla="*/ 118236 h 317755"/>
                <a:gd name="connsiteX4" fmla="*/ 41692 w 102031"/>
                <a:gd name="connsiteY4" fmla="*/ 143636 h 317755"/>
                <a:gd name="connsiteX5" fmla="*/ 102017 w 102031"/>
                <a:gd name="connsiteY5" fmla="*/ 761 h 317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031" h="317755">
                  <a:moveTo>
                    <a:pt x="102017" y="761"/>
                  </a:moveTo>
                  <a:cubicBezTo>
                    <a:pt x="100959" y="12932"/>
                    <a:pt x="52275" y="164274"/>
                    <a:pt x="35342" y="216661"/>
                  </a:cubicBezTo>
                  <a:cubicBezTo>
                    <a:pt x="18409" y="269048"/>
                    <a:pt x="-3287" y="331490"/>
                    <a:pt x="417" y="315086"/>
                  </a:cubicBezTo>
                  <a:cubicBezTo>
                    <a:pt x="4121" y="298682"/>
                    <a:pt x="50688" y="146811"/>
                    <a:pt x="57567" y="118236"/>
                  </a:cubicBezTo>
                  <a:cubicBezTo>
                    <a:pt x="64446" y="89661"/>
                    <a:pt x="36929" y="161099"/>
                    <a:pt x="41692" y="143636"/>
                  </a:cubicBezTo>
                  <a:cubicBezTo>
                    <a:pt x="46455" y="126173"/>
                    <a:pt x="103075" y="-11410"/>
                    <a:pt x="102017" y="7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6" name="フリーフォーム 1465">
              <a:extLst>
                <a:ext uri="{FF2B5EF4-FFF2-40B4-BE49-F238E27FC236}">
                  <a16:creationId xmlns:a16="http://schemas.microsoft.com/office/drawing/2014/main" id="{586FA0F7-D524-2064-E21A-7FE1FCB4EBF5}"/>
                </a:ext>
              </a:extLst>
            </p:cNvPr>
            <p:cNvSpPr/>
            <p:nvPr/>
          </p:nvSpPr>
          <p:spPr>
            <a:xfrm>
              <a:off x="11222286" y="5312288"/>
              <a:ext cx="161181" cy="408112"/>
            </a:xfrm>
            <a:custGeom>
              <a:avLst/>
              <a:gdLst>
                <a:gd name="connsiteX0" fmla="*/ 156914 w 161181"/>
                <a:gd name="connsiteY0" fmla="*/ 2662 h 408112"/>
                <a:gd name="connsiteX1" fmla="*/ 125164 w 161181"/>
                <a:gd name="connsiteY1" fmla="*/ 97912 h 408112"/>
                <a:gd name="connsiteX2" fmla="*/ 39439 w 161181"/>
                <a:gd name="connsiteY2" fmla="*/ 215387 h 408112"/>
                <a:gd name="connsiteX3" fmla="*/ 20389 w 161181"/>
                <a:gd name="connsiteY3" fmla="*/ 278887 h 408112"/>
                <a:gd name="connsiteX4" fmla="*/ 42614 w 161181"/>
                <a:gd name="connsiteY4" fmla="*/ 405887 h 408112"/>
                <a:gd name="connsiteX5" fmla="*/ 29914 w 161181"/>
                <a:gd name="connsiteY5" fmla="*/ 355087 h 408112"/>
                <a:gd name="connsiteX6" fmla="*/ 1339 w 161181"/>
                <a:gd name="connsiteY6" fmla="*/ 294762 h 408112"/>
                <a:gd name="connsiteX7" fmla="*/ 77539 w 161181"/>
                <a:gd name="connsiteY7" fmla="*/ 186812 h 408112"/>
                <a:gd name="connsiteX8" fmla="*/ 36264 w 161181"/>
                <a:gd name="connsiteY8" fmla="*/ 205862 h 408112"/>
                <a:gd name="connsiteX9" fmla="*/ 156914 w 161181"/>
                <a:gd name="connsiteY9" fmla="*/ 2662 h 40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181" h="408112">
                  <a:moveTo>
                    <a:pt x="156914" y="2662"/>
                  </a:moveTo>
                  <a:cubicBezTo>
                    <a:pt x="171731" y="-15330"/>
                    <a:pt x="144743" y="62458"/>
                    <a:pt x="125164" y="97912"/>
                  </a:cubicBezTo>
                  <a:cubicBezTo>
                    <a:pt x="105585" y="133366"/>
                    <a:pt x="56901" y="185225"/>
                    <a:pt x="39439" y="215387"/>
                  </a:cubicBezTo>
                  <a:cubicBezTo>
                    <a:pt x="21977" y="245549"/>
                    <a:pt x="19860" y="247137"/>
                    <a:pt x="20389" y="278887"/>
                  </a:cubicBezTo>
                  <a:cubicBezTo>
                    <a:pt x="20918" y="310637"/>
                    <a:pt x="41027" y="393187"/>
                    <a:pt x="42614" y="405887"/>
                  </a:cubicBezTo>
                  <a:cubicBezTo>
                    <a:pt x="44201" y="418587"/>
                    <a:pt x="36793" y="373608"/>
                    <a:pt x="29914" y="355087"/>
                  </a:cubicBezTo>
                  <a:cubicBezTo>
                    <a:pt x="23035" y="336566"/>
                    <a:pt x="-6599" y="322808"/>
                    <a:pt x="1339" y="294762"/>
                  </a:cubicBezTo>
                  <a:cubicBezTo>
                    <a:pt x="9276" y="266716"/>
                    <a:pt x="71718" y="201629"/>
                    <a:pt x="77539" y="186812"/>
                  </a:cubicBezTo>
                  <a:cubicBezTo>
                    <a:pt x="83360" y="171995"/>
                    <a:pt x="24622" y="229675"/>
                    <a:pt x="36264" y="205862"/>
                  </a:cubicBezTo>
                  <a:cubicBezTo>
                    <a:pt x="47906" y="182049"/>
                    <a:pt x="142097" y="20654"/>
                    <a:pt x="156914" y="26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7" name="フリーフォーム 1466">
              <a:extLst>
                <a:ext uri="{FF2B5EF4-FFF2-40B4-BE49-F238E27FC236}">
                  <a16:creationId xmlns:a16="http://schemas.microsoft.com/office/drawing/2014/main" id="{AC22AF07-C3C7-3C98-71E9-8BD86668CCE2}"/>
                </a:ext>
              </a:extLst>
            </p:cNvPr>
            <p:cNvSpPr/>
            <p:nvPr/>
          </p:nvSpPr>
          <p:spPr>
            <a:xfrm>
              <a:off x="11537947" y="5397457"/>
              <a:ext cx="136709" cy="134126"/>
            </a:xfrm>
            <a:custGeom>
              <a:avLst/>
              <a:gdLst>
                <a:gd name="connsiteX0" fmla="*/ 136528 w 136709"/>
                <a:gd name="connsiteY0" fmla="*/ 43 h 134126"/>
                <a:gd name="connsiteX1" fmla="*/ 63503 w 136709"/>
                <a:gd name="connsiteY1" fmla="*/ 92118 h 134126"/>
                <a:gd name="connsiteX2" fmla="*/ 3 w 136709"/>
                <a:gd name="connsiteY2" fmla="*/ 133393 h 134126"/>
                <a:gd name="connsiteX3" fmla="*/ 60328 w 136709"/>
                <a:gd name="connsiteY3" fmla="*/ 60368 h 134126"/>
                <a:gd name="connsiteX4" fmla="*/ 41278 w 136709"/>
                <a:gd name="connsiteY4" fmla="*/ 79418 h 134126"/>
                <a:gd name="connsiteX5" fmla="*/ 136528 w 136709"/>
                <a:gd name="connsiteY5" fmla="*/ 43 h 134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709" h="134126">
                  <a:moveTo>
                    <a:pt x="136528" y="43"/>
                  </a:moveTo>
                  <a:cubicBezTo>
                    <a:pt x="140232" y="2160"/>
                    <a:pt x="86257" y="69893"/>
                    <a:pt x="63503" y="92118"/>
                  </a:cubicBezTo>
                  <a:cubicBezTo>
                    <a:pt x="40749" y="114343"/>
                    <a:pt x="532" y="138685"/>
                    <a:pt x="3" y="133393"/>
                  </a:cubicBezTo>
                  <a:cubicBezTo>
                    <a:pt x="-526" y="128101"/>
                    <a:pt x="60328" y="60368"/>
                    <a:pt x="60328" y="60368"/>
                  </a:cubicBezTo>
                  <a:cubicBezTo>
                    <a:pt x="67207" y="51372"/>
                    <a:pt x="31224" y="85239"/>
                    <a:pt x="41278" y="79418"/>
                  </a:cubicBezTo>
                  <a:cubicBezTo>
                    <a:pt x="51332" y="73597"/>
                    <a:pt x="132824" y="-2074"/>
                    <a:pt x="136528" y="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8" name="フリーフォーム 1467">
              <a:extLst>
                <a:ext uri="{FF2B5EF4-FFF2-40B4-BE49-F238E27FC236}">
                  <a16:creationId xmlns:a16="http://schemas.microsoft.com/office/drawing/2014/main" id="{CDBC9D04-D873-F681-4EF8-A81ADE2347C3}"/>
                </a:ext>
              </a:extLst>
            </p:cNvPr>
            <p:cNvSpPr/>
            <p:nvPr/>
          </p:nvSpPr>
          <p:spPr>
            <a:xfrm>
              <a:off x="11626843" y="4737043"/>
              <a:ext cx="158757" cy="178310"/>
            </a:xfrm>
            <a:custGeom>
              <a:avLst/>
              <a:gdLst>
                <a:gd name="connsiteX0" fmla="*/ 158757 w 158757"/>
                <a:gd name="connsiteY0" fmla="*/ 57 h 178310"/>
                <a:gd name="connsiteX1" fmla="*/ 53982 w 158757"/>
                <a:gd name="connsiteY1" fmla="*/ 54032 h 178310"/>
                <a:gd name="connsiteX2" fmla="*/ 28582 w 158757"/>
                <a:gd name="connsiteY2" fmla="*/ 82607 h 178310"/>
                <a:gd name="connsiteX3" fmla="*/ 79382 w 158757"/>
                <a:gd name="connsiteY3" fmla="*/ 177857 h 178310"/>
                <a:gd name="connsiteX4" fmla="*/ 53982 w 158757"/>
                <a:gd name="connsiteY4" fmla="*/ 117532 h 178310"/>
                <a:gd name="connsiteX5" fmla="*/ 57157 w 158757"/>
                <a:gd name="connsiteY5" fmla="*/ 92132 h 178310"/>
                <a:gd name="connsiteX6" fmla="*/ 7 w 158757"/>
                <a:gd name="connsiteY6" fmla="*/ 88957 h 178310"/>
                <a:gd name="connsiteX7" fmla="*/ 53982 w 158757"/>
                <a:gd name="connsiteY7" fmla="*/ 44507 h 178310"/>
                <a:gd name="connsiteX8" fmla="*/ 158757 w 158757"/>
                <a:gd name="connsiteY8" fmla="*/ 57 h 178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757" h="178310">
                  <a:moveTo>
                    <a:pt x="158757" y="57"/>
                  </a:moveTo>
                  <a:cubicBezTo>
                    <a:pt x="158757" y="1644"/>
                    <a:pt x="75678" y="40274"/>
                    <a:pt x="53982" y="54032"/>
                  </a:cubicBezTo>
                  <a:cubicBezTo>
                    <a:pt x="32286" y="67790"/>
                    <a:pt x="24349" y="61970"/>
                    <a:pt x="28582" y="82607"/>
                  </a:cubicBezTo>
                  <a:cubicBezTo>
                    <a:pt x="32815" y="103244"/>
                    <a:pt x="75149" y="172036"/>
                    <a:pt x="79382" y="177857"/>
                  </a:cubicBezTo>
                  <a:cubicBezTo>
                    <a:pt x="83615" y="183678"/>
                    <a:pt x="57686" y="131819"/>
                    <a:pt x="53982" y="117532"/>
                  </a:cubicBezTo>
                  <a:cubicBezTo>
                    <a:pt x="50278" y="103245"/>
                    <a:pt x="66153" y="96894"/>
                    <a:pt x="57157" y="92132"/>
                  </a:cubicBezTo>
                  <a:cubicBezTo>
                    <a:pt x="48161" y="87370"/>
                    <a:pt x="536" y="96895"/>
                    <a:pt x="7" y="88957"/>
                  </a:cubicBezTo>
                  <a:cubicBezTo>
                    <a:pt x="-522" y="81020"/>
                    <a:pt x="27524" y="58794"/>
                    <a:pt x="53982" y="44507"/>
                  </a:cubicBezTo>
                  <a:cubicBezTo>
                    <a:pt x="80440" y="30220"/>
                    <a:pt x="158757" y="-1530"/>
                    <a:pt x="158757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9" name="フリーフォーム 1468">
              <a:extLst>
                <a:ext uri="{FF2B5EF4-FFF2-40B4-BE49-F238E27FC236}">
                  <a16:creationId xmlns:a16="http://schemas.microsoft.com/office/drawing/2014/main" id="{D142900D-E7E0-345D-C518-8B7D6C06CD21}"/>
                </a:ext>
              </a:extLst>
            </p:cNvPr>
            <p:cNvSpPr/>
            <p:nvPr/>
          </p:nvSpPr>
          <p:spPr>
            <a:xfrm>
              <a:off x="11648757" y="4794572"/>
              <a:ext cx="164160" cy="346695"/>
            </a:xfrm>
            <a:custGeom>
              <a:avLst/>
              <a:gdLst>
                <a:gd name="connsiteX0" fmla="*/ 162243 w 164160"/>
                <a:gd name="connsiteY0" fmla="*/ 2853 h 346695"/>
                <a:gd name="connsiteX1" fmla="*/ 105093 w 164160"/>
                <a:gd name="connsiteY1" fmla="*/ 60003 h 346695"/>
                <a:gd name="connsiteX2" fmla="*/ 124143 w 164160"/>
                <a:gd name="connsiteY2" fmla="*/ 66353 h 346695"/>
                <a:gd name="connsiteX3" fmla="*/ 57468 w 164160"/>
                <a:gd name="connsiteY3" fmla="*/ 136203 h 346695"/>
                <a:gd name="connsiteX4" fmla="*/ 318 w 164160"/>
                <a:gd name="connsiteY4" fmla="*/ 345753 h 346695"/>
                <a:gd name="connsiteX5" fmla="*/ 35243 w 164160"/>
                <a:gd name="connsiteY5" fmla="*/ 209228 h 346695"/>
                <a:gd name="connsiteX6" fmla="*/ 54293 w 164160"/>
                <a:gd name="connsiteY6" fmla="*/ 107628 h 346695"/>
                <a:gd name="connsiteX7" fmla="*/ 22543 w 164160"/>
                <a:gd name="connsiteY7" fmla="*/ 161603 h 346695"/>
                <a:gd name="connsiteX8" fmla="*/ 162243 w 164160"/>
                <a:gd name="connsiteY8" fmla="*/ 2853 h 346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160" h="346695">
                  <a:moveTo>
                    <a:pt x="162243" y="2853"/>
                  </a:moveTo>
                  <a:cubicBezTo>
                    <a:pt x="176001" y="-14080"/>
                    <a:pt x="111443" y="49420"/>
                    <a:pt x="105093" y="60003"/>
                  </a:cubicBezTo>
                  <a:cubicBezTo>
                    <a:pt x="98743" y="70586"/>
                    <a:pt x="132080" y="53653"/>
                    <a:pt x="124143" y="66353"/>
                  </a:cubicBezTo>
                  <a:cubicBezTo>
                    <a:pt x="116206" y="79053"/>
                    <a:pt x="78106" y="89636"/>
                    <a:pt x="57468" y="136203"/>
                  </a:cubicBezTo>
                  <a:cubicBezTo>
                    <a:pt x="36830" y="182770"/>
                    <a:pt x="4022" y="333582"/>
                    <a:pt x="318" y="345753"/>
                  </a:cubicBezTo>
                  <a:cubicBezTo>
                    <a:pt x="-3386" y="357924"/>
                    <a:pt x="26247" y="248915"/>
                    <a:pt x="35243" y="209228"/>
                  </a:cubicBezTo>
                  <a:cubicBezTo>
                    <a:pt x="44239" y="169541"/>
                    <a:pt x="56410" y="115565"/>
                    <a:pt x="54293" y="107628"/>
                  </a:cubicBezTo>
                  <a:cubicBezTo>
                    <a:pt x="52176" y="99691"/>
                    <a:pt x="8785" y="176420"/>
                    <a:pt x="22543" y="161603"/>
                  </a:cubicBezTo>
                  <a:cubicBezTo>
                    <a:pt x="36301" y="146786"/>
                    <a:pt x="148485" y="19786"/>
                    <a:pt x="162243" y="28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0" name="フリーフォーム 1469">
              <a:extLst>
                <a:ext uri="{FF2B5EF4-FFF2-40B4-BE49-F238E27FC236}">
                  <a16:creationId xmlns:a16="http://schemas.microsoft.com/office/drawing/2014/main" id="{EFD9C77E-AFB4-1260-F249-5F12D6FBE411}"/>
                </a:ext>
              </a:extLst>
            </p:cNvPr>
            <p:cNvSpPr/>
            <p:nvPr/>
          </p:nvSpPr>
          <p:spPr>
            <a:xfrm>
              <a:off x="11534757" y="5171621"/>
              <a:ext cx="96133" cy="200504"/>
            </a:xfrm>
            <a:custGeom>
              <a:avLst/>
              <a:gdLst>
                <a:gd name="connsiteX0" fmla="*/ 95268 w 96133"/>
                <a:gd name="connsiteY0" fmla="*/ 454 h 200504"/>
                <a:gd name="connsiteX1" fmla="*/ 60343 w 96133"/>
                <a:gd name="connsiteY1" fmla="*/ 111579 h 200504"/>
                <a:gd name="connsiteX2" fmla="*/ 18 w 96133"/>
                <a:gd name="connsiteY2" fmla="*/ 200479 h 200504"/>
                <a:gd name="connsiteX3" fmla="*/ 66693 w 96133"/>
                <a:gd name="connsiteY3" fmla="*/ 121104 h 200504"/>
                <a:gd name="connsiteX4" fmla="*/ 25418 w 96133"/>
                <a:gd name="connsiteY4" fmla="*/ 156029 h 200504"/>
                <a:gd name="connsiteX5" fmla="*/ 95268 w 96133"/>
                <a:gd name="connsiteY5" fmla="*/ 454 h 20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133" h="200504">
                  <a:moveTo>
                    <a:pt x="95268" y="454"/>
                  </a:moveTo>
                  <a:cubicBezTo>
                    <a:pt x="101089" y="-6954"/>
                    <a:pt x="76218" y="78242"/>
                    <a:pt x="60343" y="111579"/>
                  </a:cubicBezTo>
                  <a:cubicBezTo>
                    <a:pt x="44468" y="144916"/>
                    <a:pt x="-1040" y="198891"/>
                    <a:pt x="18" y="200479"/>
                  </a:cubicBezTo>
                  <a:cubicBezTo>
                    <a:pt x="1076" y="202067"/>
                    <a:pt x="62460" y="128512"/>
                    <a:pt x="66693" y="121104"/>
                  </a:cubicBezTo>
                  <a:cubicBezTo>
                    <a:pt x="70926" y="113696"/>
                    <a:pt x="21185" y="170846"/>
                    <a:pt x="25418" y="156029"/>
                  </a:cubicBezTo>
                  <a:cubicBezTo>
                    <a:pt x="29651" y="141212"/>
                    <a:pt x="89447" y="7862"/>
                    <a:pt x="95268" y="4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1" name="フリーフォーム 1470">
              <a:extLst>
                <a:ext uri="{FF2B5EF4-FFF2-40B4-BE49-F238E27FC236}">
                  <a16:creationId xmlns:a16="http://schemas.microsoft.com/office/drawing/2014/main" id="{F8FA1E8C-C7C2-ABD4-383E-813150FBD33B}"/>
                </a:ext>
              </a:extLst>
            </p:cNvPr>
            <p:cNvSpPr/>
            <p:nvPr/>
          </p:nvSpPr>
          <p:spPr>
            <a:xfrm>
              <a:off x="11375967" y="5374567"/>
              <a:ext cx="232233" cy="80375"/>
            </a:xfrm>
            <a:custGeom>
              <a:avLst/>
              <a:gdLst>
                <a:gd name="connsiteX0" fmla="*/ 58 w 232233"/>
                <a:gd name="connsiteY0" fmla="*/ 80083 h 80375"/>
                <a:gd name="connsiteX1" fmla="*/ 50858 w 232233"/>
                <a:gd name="connsiteY1" fmla="*/ 29283 h 80375"/>
                <a:gd name="connsiteX2" fmla="*/ 231833 w 232233"/>
                <a:gd name="connsiteY2" fmla="*/ 7058 h 80375"/>
                <a:gd name="connsiteX3" fmla="*/ 98483 w 232233"/>
                <a:gd name="connsiteY3" fmla="*/ 3883 h 80375"/>
                <a:gd name="connsiteX4" fmla="*/ 57208 w 232233"/>
                <a:gd name="connsiteY4" fmla="*/ 3883 h 80375"/>
                <a:gd name="connsiteX5" fmla="*/ 58 w 232233"/>
                <a:gd name="connsiteY5" fmla="*/ 80083 h 80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233" h="80375">
                  <a:moveTo>
                    <a:pt x="58" y="80083"/>
                  </a:moveTo>
                  <a:cubicBezTo>
                    <a:pt x="-1000" y="84316"/>
                    <a:pt x="12229" y="41454"/>
                    <a:pt x="50858" y="29283"/>
                  </a:cubicBezTo>
                  <a:cubicBezTo>
                    <a:pt x="89487" y="17112"/>
                    <a:pt x="223896" y="11291"/>
                    <a:pt x="231833" y="7058"/>
                  </a:cubicBezTo>
                  <a:cubicBezTo>
                    <a:pt x="239770" y="2825"/>
                    <a:pt x="127587" y="4412"/>
                    <a:pt x="98483" y="3883"/>
                  </a:cubicBezTo>
                  <a:cubicBezTo>
                    <a:pt x="69379" y="3354"/>
                    <a:pt x="70966" y="-4584"/>
                    <a:pt x="57208" y="3883"/>
                  </a:cubicBezTo>
                  <a:cubicBezTo>
                    <a:pt x="43450" y="12350"/>
                    <a:pt x="1116" y="75850"/>
                    <a:pt x="58" y="800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3" name="フリーフォーム 1222">
              <a:extLst>
                <a:ext uri="{FF2B5EF4-FFF2-40B4-BE49-F238E27FC236}">
                  <a16:creationId xmlns:a16="http://schemas.microsoft.com/office/drawing/2014/main" id="{8047A82D-15A2-EAA4-4C5A-80254F4662D0}"/>
                </a:ext>
              </a:extLst>
            </p:cNvPr>
            <p:cNvSpPr/>
            <p:nvPr/>
          </p:nvSpPr>
          <p:spPr>
            <a:xfrm>
              <a:off x="11268029" y="5590369"/>
              <a:ext cx="276536" cy="141953"/>
            </a:xfrm>
            <a:custGeom>
              <a:avLst/>
              <a:gdLst>
                <a:gd name="connsiteX0" fmla="*/ 276271 w 276536"/>
                <a:gd name="connsiteY0" fmla="*/ 806 h 141953"/>
                <a:gd name="connsiteX1" fmla="*/ 219121 w 276536"/>
                <a:gd name="connsiteY1" fmla="*/ 61131 h 141953"/>
                <a:gd name="connsiteX2" fmla="*/ 193721 w 276536"/>
                <a:gd name="connsiteY2" fmla="*/ 134156 h 141953"/>
                <a:gd name="connsiteX3" fmla="*/ 149271 w 276536"/>
                <a:gd name="connsiteY3" fmla="*/ 140506 h 141953"/>
                <a:gd name="connsiteX4" fmla="*/ 46 w 276536"/>
                <a:gd name="connsiteY4" fmla="*/ 140506 h 141953"/>
                <a:gd name="connsiteX5" fmla="*/ 133396 w 276536"/>
                <a:gd name="connsiteY5" fmla="*/ 124631 h 141953"/>
                <a:gd name="connsiteX6" fmla="*/ 149271 w 276536"/>
                <a:gd name="connsiteY6" fmla="*/ 118281 h 141953"/>
                <a:gd name="connsiteX7" fmla="*/ 193721 w 276536"/>
                <a:gd name="connsiteY7" fmla="*/ 105581 h 141953"/>
                <a:gd name="connsiteX8" fmla="*/ 276271 w 276536"/>
                <a:gd name="connsiteY8" fmla="*/ 806 h 141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536" h="141953">
                  <a:moveTo>
                    <a:pt x="276271" y="806"/>
                  </a:moveTo>
                  <a:cubicBezTo>
                    <a:pt x="280504" y="-6602"/>
                    <a:pt x="232879" y="38906"/>
                    <a:pt x="219121" y="61131"/>
                  </a:cubicBezTo>
                  <a:cubicBezTo>
                    <a:pt x="205363" y="83356"/>
                    <a:pt x="205363" y="120927"/>
                    <a:pt x="193721" y="134156"/>
                  </a:cubicBezTo>
                  <a:cubicBezTo>
                    <a:pt x="182079" y="147385"/>
                    <a:pt x="181550" y="139448"/>
                    <a:pt x="149271" y="140506"/>
                  </a:cubicBezTo>
                  <a:cubicBezTo>
                    <a:pt x="116992" y="141564"/>
                    <a:pt x="2692" y="143152"/>
                    <a:pt x="46" y="140506"/>
                  </a:cubicBezTo>
                  <a:cubicBezTo>
                    <a:pt x="-2600" y="137860"/>
                    <a:pt x="108525" y="128335"/>
                    <a:pt x="133396" y="124631"/>
                  </a:cubicBezTo>
                  <a:cubicBezTo>
                    <a:pt x="158267" y="120927"/>
                    <a:pt x="139217" y="121456"/>
                    <a:pt x="149271" y="118281"/>
                  </a:cubicBezTo>
                  <a:cubicBezTo>
                    <a:pt x="159325" y="115106"/>
                    <a:pt x="174142" y="120398"/>
                    <a:pt x="193721" y="105581"/>
                  </a:cubicBezTo>
                  <a:cubicBezTo>
                    <a:pt x="213300" y="90764"/>
                    <a:pt x="272038" y="8214"/>
                    <a:pt x="276271" y="8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0" name="フリーフォーム 1319">
              <a:extLst>
                <a:ext uri="{FF2B5EF4-FFF2-40B4-BE49-F238E27FC236}">
                  <a16:creationId xmlns:a16="http://schemas.microsoft.com/office/drawing/2014/main" id="{BF75ED7A-9410-4B76-6CB7-47605D7DAE52}"/>
                </a:ext>
              </a:extLst>
            </p:cNvPr>
            <p:cNvSpPr/>
            <p:nvPr/>
          </p:nvSpPr>
          <p:spPr>
            <a:xfrm>
              <a:off x="11252091" y="5494900"/>
              <a:ext cx="320970" cy="226819"/>
            </a:xfrm>
            <a:custGeom>
              <a:avLst/>
              <a:gdLst>
                <a:gd name="connsiteX0" fmla="*/ 109 w 320970"/>
                <a:gd name="connsiteY0" fmla="*/ 226450 h 226819"/>
                <a:gd name="connsiteX1" fmla="*/ 47734 w 320970"/>
                <a:gd name="connsiteY1" fmla="*/ 134375 h 226819"/>
                <a:gd name="connsiteX2" fmla="*/ 25509 w 320970"/>
                <a:gd name="connsiteY2" fmla="*/ 99450 h 226819"/>
                <a:gd name="connsiteX3" fmla="*/ 139809 w 320970"/>
                <a:gd name="connsiteY3" fmla="*/ 35950 h 226819"/>
                <a:gd name="connsiteX4" fmla="*/ 127109 w 320970"/>
                <a:gd name="connsiteY4" fmla="*/ 29600 h 226819"/>
                <a:gd name="connsiteX5" fmla="*/ 317609 w 320970"/>
                <a:gd name="connsiteY5" fmla="*/ 77225 h 226819"/>
                <a:gd name="connsiteX6" fmla="*/ 238234 w 320970"/>
                <a:gd name="connsiteY6" fmla="*/ 58175 h 226819"/>
                <a:gd name="connsiteX7" fmla="*/ 104884 w 320970"/>
                <a:gd name="connsiteY7" fmla="*/ 7375 h 226819"/>
                <a:gd name="connsiteX8" fmla="*/ 139809 w 320970"/>
                <a:gd name="connsiteY8" fmla="*/ 7375 h 226819"/>
                <a:gd name="connsiteX9" fmla="*/ 41384 w 320970"/>
                <a:gd name="connsiteY9" fmla="*/ 74050 h 226819"/>
                <a:gd name="connsiteX10" fmla="*/ 63609 w 320970"/>
                <a:gd name="connsiteY10" fmla="*/ 96275 h 226819"/>
                <a:gd name="connsiteX11" fmla="*/ 109 w 320970"/>
                <a:gd name="connsiteY11" fmla="*/ 226450 h 226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0970" h="226819">
                  <a:moveTo>
                    <a:pt x="109" y="226450"/>
                  </a:moveTo>
                  <a:cubicBezTo>
                    <a:pt x="-2537" y="232800"/>
                    <a:pt x="43501" y="155542"/>
                    <a:pt x="47734" y="134375"/>
                  </a:cubicBezTo>
                  <a:cubicBezTo>
                    <a:pt x="51967" y="113208"/>
                    <a:pt x="10163" y="115854"/>
                    <a:pt x="25509" y="99450"/>
                  </a:cubicBezTo>
                  <a:cubicBezTo>
                    <a:pt x="40855" y="83046"/>
                    <a:pt x="122876" y="47592"/>
                    <a:pt x="139809" y="35950"/>
                  </a:cubicBezTo>
                  <a:cubicBezTo>
                    <a:pt x="156742" y="24308"/>
                    <a:pt x="97476" y="22721"/>
                    <a:pt x="127109" y="29600"/>
                  </a:cubicBezTo>
                  <a:cubicBezTo>
                    <a:pt x="156742" y="36479"/>
                    <a:pt x="299088" y="72462"/>
                    <a:pt x="317609" y="77225"/>
                  </a:cubicBezTo>
                  <a:cubicBezTo>
                    <a:pt x="336130" y="81988"/>
                    <a:pt x="273688" y="69817"/>
                    <a:pt x="238234" y="58175"/>
                  </a:cubicBezTo>
                  <a:cubicBezTo>
                    <a:pt x="202780" y="46533"/>
                    <a:pt x="121288" y="15842"/>
                    <a:pt x="104884" y="7375"/>
                  </a:cubicBezTo>
                  <a:cubicBezTo>
                    <a:pt x="88480" y="-1092"/>
                    <a:pt x="150392" y="-3737"/>
                    <a:pt x="139809" y="7375"/>
                  </a:cubicBezTo>
                  <a:cubicBezTo>
                    <a:pt x="129226" y="18487"/>
                    <a:pt x="54084" y="59233"/>
                    <a:pt x="41384" y="74050"/>
                  </a:cubicBezTo>
                  <a:cubicBezTo>
                    <a:pt x="28684" y="88867"/>
                    <a:pt x="64667" y="73521"/>
                    <a:pt x="63609" y="96275"/>
                  </a:cubicBezTo>
                  <a:cubicBezTo>
                    <a:pt x="62551" y="119029"/>
                    <a:pt x="2755" y="220100"/>
                    <a:pt x="109" y="2264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0" name="フリーフォーム 1329">
              <a:extLst>
                <a:ext uri="{FF2B5EF4-FFF2-40B4-BE49-F238E27FC236}">
                  <a16:creationId xmlns:a16="http://schemas.microsoft.com/office/drawing/2014/main" id="{CDB057BD-FA9D-EAD6-CC89-EA1FE3785D11}"/>
                </a:ext>
              </a:extLst>
            </p:cNvPr>
            <p:cNvSpPr/>
            <p:nvPr/>
          </p:nvSpPr>
          <p:spPr>
            <a:xfrm>
              <a:off x="11258550" y="5597525"/>
              <a:ext cx="63500" cy="137031"/>
            </a:xfrm>
            <a:custGeom>
              <a:avLst/>
              <a:gdLst>
                <a:gd name="connsiteX0" fmla="*/ 63500 w 63500"/>
                <a:gd name="connsiteY0" fmla="*/ 0 h 137031"/>
                <a:gd name="connsiteX1" fmla="*/ 31750 w 63500"/>
                <a:gd name="connsiteY1" fmla="*/ 73025 h 137031"/>
                <a:gd name="connsiteX2" fmla="*/ 15875 w 63500"/>
                <a:gd name="connsiteY2" fmla="*/ 136525 h 137031"/>
                <a:gd name="connsiteX3" fmla="*/ 9525 w 63500"/>
                <a:gd name="connsiteY3" fmla="*/ 101600 h 137031"/>
                <a:gd name="connsiteX4" fmla="*/ 0 w 63500"/>
                <a:gd name="connsiteY4" fmla="*/ 79375 h 137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00" h="137031">
                  <a:moveTo>
                    <a:pt x="63500" y="0"/>
                  </a:moveTo>
                  <a:cubicBezTo>
                    <a:pt x="51593" y="25135"/>
                    <a:pt x="39687" y="50271"/>
                    <a:pt x="31750" y="73025"/>
                  </a:cubicBezTo>
                  <a:cubicBezTo>
                    <a:pt x="23812" y="95779"/>
                    <a:pt x="19579" y="131763"/>
                    <a:pt x="15875" y="136525"/>
                  </a:cubicBezTo>
                  <a:cubicBezTo>
                    <a:pt x="12171" y="141287"/>
                    <a:pt x="12171" y="111125"/>
                    <a:pt x="9525" y="101600"/>
                  </a:cubicBezTo>
                  <a:cubicBezTo>
                    <a:pt x="6879" y="92075"/>
                    <a:pt x="3439" y="85725"/>
                    <a:pt x="0" y="7937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6" name="フリーフォーム 1335">
              <a:extLst>
                <a:ext uri="{FF2B5EF4-FFF2-40B4-BE49-F238E27FC236}">
                  <a16:creationId xmlns:a16="http://schemas.microsoft.com/office/drawing/2014/main" id="{AC6A351A-C677-773C-E32F-77A09B24E22B}"/>
                </a:ext>
              </a:extLst>
            </p:cNvPr>
            <p:cNvSpPr/>
            <p:nvPr/>
          </p:nvSpPr>
          <p:spPr>
            <a:xfrm>
              <a:off x="11251813" y="5587963"/>
              <a:ext cx="70533" cy="155841"/>
            </a:xfrm>
            <a:custGeom>
              <a:avLst/>
              <a:gdLst>
                <a:gd name="connsiteX0" fmla="*/ 70237 w 70533"/>
                <a:gd name="connsiteY0" fmla="*/ 37 h 155841"/>
                <a:gd name="connsiteX1" fmla="*/ 25787 w 70533"/>
                <a:gd name="connsiteY1" fmla="*/ 111162 h 155841"/>
                <a:gd name="connsiteX2" fmla="*/ 32137 w 70533"/>
                <a:gd name="connsiteY2" fmla="*/ 155612 h 155841"/>
                <a:gd name="connsiteX3" fmla="*/ 387 w 70533"/>
                <a:gd name="connsiteY3" fmla="*/ 123862 h 155841"/>
                <a:gd name="connsiteX4" fmla="*/ 70237 w 70533"/>
                <a:gd name="connsiteY4" fmla="*/ 37 h 155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533" h="155841">
                  <a:moveTo>
                    <a:pt x="70237" y="37"/>
                  </a:moveTo>
                  <a:cubicBezTo>
                    <a:pt x="74470" y="-2080"/>
                    <a:pt x="32137" y="85233"/>
                    <a:pt x="25787" y="111162"/>
                  </a:cubicBezTo>
                  <a:cubicBezTo>
                    <a:pt x="19437" y="137091"/>
                    <a:pt x="36370" y="153495"/>
                    <a:pt x="32137" y="155612"/>
                  </a:cubicBezTo>
                  <a:cubicBezTo>
                    <a:pt x="27904" y="157729"/>
                    <a:pt x="-3846" y="145029"/>
                    <a:pt x="387" y="123862"/>
                  </a:cubicBezTo>
                  <a:cubicBezTo>
                    <a:pt x="4620" y="102695"/>
                    <a:pt x="66004" y="2154"/>
                    <a:pt x="70237" y="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2" name="フリーフォーム 1471">
              <a:extLst>
                <a:ext uri="{FF2B5EF4-FFF2-40B4-BE49-F238E27FC236}">
                  <a16:creationId xmlns:a16="http://schemas.microsoft.com/office/drawing/2014/main" id="{007D8FA6-C2BB-FBF2-FDD0-0F3445644DCE}"/>
                </a:ext>
              </a:extLst>
            </p:cNvPr>
            <p:cNvSpPr/>
            <p:nvPr/>
          </p:nvSpPr>
          <p:spPr>
            <a:xfrm>
              <a:off x="11483953" y="4921138"/>
              <a:ext cx="130213" cy="225589"/>
            </a:xfrm>
            <a:custGeom>
              <a:avLst/>
              <a:gdLst>
                <a:gd name="connsiteX0" fmla="*/ 130197 w 130213"/>
                <a:gd name="connsiteY0" fmla="*/ 112 h 225589"/>
                <a:gd name="connsiteX1" fmla="*/ 57172 w 130213"/>
                <a:gd name="connsiteY1" fmla="*/ 79487 h 225589"/>
                <a:gd name="connsiteX2" fmla="*/ 22 w 130213"/>
                <a:gd name="connsiteY2" fmla="*/ 225537 h 225589"/>
                <a:gd name="connsiteX3" fmla="*/ 63522 w 130213"/>
                <a:gd name="connsiteY3" fmla="*/ 95362 h 225589"/>
                <a:gd name="connsiteX4" fmla="*/ 130197 w 130213"/>
                <a:gd name="connsiteY4" fmla="*/ 112 h 22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213" h="225589">
                  <a:moveTo>
                    <a:pt x="130197" y="112"/>
                  </a:moveTo>
                  <a:cubicBezTo>
                    <a:pt x="129139" y="-2534"/>
                    <a:pt x="78868" y="41916"/>
                    <a:pt x="57172" y="79487"/>
                  </a:cubicBezTo>
                  <a:cubicBezTo>
                    <a:pt x="35476" y="117058"/>
                    <a:pt x="-1036" y="222891"/>
                    <a:pt x="22" y="225537"/>
                  </a:cubicBezTo>
                  <a:cubicBezTo>
                    <a:pt x="1080" y="228183"/>
                    <a:pt x="45530" y="129758"/>
                    <a:pt x="63522" y="95362"/>
                  </a:cubicBezTo>
                  <a:cubicBezTo>
                    <a:pt x="81514" y="60966"/>
                    <a:pt x="131255" y="2758"/>
                    <a:pt x="130197" y="1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3" name="フリーフォーム 1472">
              <a:extLst>
                <a:ext uri="{FF2B5EF4-FFF2-40B4-BE49-F238E27FC236}">
                  <a16:creationId xmlns:a16="http://schemas.microsoft.com/office/drawing/2014/main" id="{CB988906-5B50-DEE4-7CCE-D5C8D4B3E613}"/>
                </a:ext>
              </a:extLst>
            </p:cNvPr>
            <p:cNvSpPr/>
            <p:nvPr/>
          </p:nvSpPr>
          <p:spPr>
            <a:xfrm>
              <a:off x="11083980" y="6469048"/>
              <a:ext cx="597371" cy="98940"/>
            </a:xfrm>
            <a:custGeom>
              <a:avLst/>
              <a:gdLst>
                <a:gd name="connsiteX0" fmla="*/ 252 w 597371"/>
                <a:gd name="connsiteY0" fmla="*/ 36629 h 98940"/>
                <a:gd name="connsiteX1" fmla="*/ 259168 w 597371"/>
                <a:gd name="connsiteY1" fmla="*/ 59571 h 98940"/>
                <a:gd name="connsiteX2" fmla="*/ 593465 w 597371"/>
                <a:gd name="connsiteY2" fmla="*/ 578 h 98940"/>
                <a:gd name="connsiteX3" fmla="*/ 429594 w 597371"/>
                <a:gd name="connsiteY3" fmla="*/ 33352 h 98940"/>
                <a:gd name="connsiteX4" fmla="*/ 242781 w 597371"/>
                <a:gd name="connsiteY4" fmla="*/ 95623 h 98940"/>
                <a:gd name="connsiteX5" fmla="*/ 305052 w 597371"/>
                <a:gd name="connsiteY5" fmla="*/ 85791 h 98940"/>
                <a:gd name="connsiteX6" fmla="*/ 252 w 597371"/>
                <a:gd name="connsiteY6" fmla="*/ 36629 h 98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7371" h="98940">
                  <a:moveTo>
                    <a:pt x="252" y="36629"/>
                  </a:moveTo>
                  <a:cubicBezTo>
                    <a:pt x="-7395" y="32259"/>
                    <a:pt x="160299" y="65579"/>
                    <a:pt x="259168" y="59571"/>
                  </a:cubicBezTo>
                  <a:cubicBezTo>
                    <a:pt x="358037" y="53563"/>
                    <a:pt x="565061" y="4948"/>
                    <a:pt x="593465" y="578"/>
                  </a:cubicBezTo>
                  <a:cubicBezTo>
                    <a:pt x="621869" y="-3792"/>
                    <a:pt x="488041" y="17511"/>
                    <a:pt x="429594" y="33352"/>
                  </a:cubicBezTo>
                  <a:cubicBezTo>
                    <a:pt x="371147" y="49193"/>
                    <a:pt x="263538" y="86883"/>
                    <a:pt x="242781" y="95623"/>
                  </a:cubicBezTo>
                  <a:cubicBezTo>
                    <a:pt x="222024" y="104363"/>
                    <a:pt x="338919" y="93985"/>
                    <a:pt x="305052" y="85791"/>
                  </a:cubicBezTo>
                  <a:cubicBezTo>
                    <a:pt x="271185" y="77597"/>
                    <a:pt x="7899" y="40999"/>
                    <a:pt x="252" y="366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4" name="フリーフォーム 1473">
              <a:extLst>
                <a:ext uri="{FF2B5EF4-FFF2-40B4-BE49-F238E27FC236}">
                  <a16:creationId xmlns:a16="http://schemas.microsoft.com/office/drawing/2014/main" id="{8C3AB85B-605D-4E58-C282-B2E3D4056CB5}"/>
                </a:ext>
              </a:extLst>
            </p:cNvPr>
            <p:cNvSpPr/>
            <p:nvPr/>
          </p:nvSpPr>
          <p:spPr>
            <a:xfrm>
              <a:off x="11510148" y="6509494"/>
              <a:ext cx="465546" cy="112669"/>
            </a:xfrm>
            <a:custGeom>
              <a:avLst/>
              <a:gdLst>
                <a:gd name="connsiteX0" fmla="*/ 149 w 465546"/>
                <a:gd name="connsiteY0" fmla="*/ 9293 h 112669"/>
                <a:gd name="connsiteX1" fmla="*/ 141078 w 465546"/>
                <a:gd name="connsiteY1" fmla="*/ 9293 h 112669"/>
                <a:gd name="connsiteX2" fmla="*/ 449155 w 465546"/>
                <a:gd name="connsiteY2" fmla="*/ 107616 h 112669"/>
                <a:gd name="connsiteX3" fmla="*/ 409826 w 465546"/>
                <a:gd name="connsiteY3" fmla="*/ 91229 h 112669"/>
                <a:gd name="connsiteX4" fmla="*/ 295117 w 465546"/>
                <a:gd name="connsiteY4" fmla="*/ 28958 h 112669"/>
                <a:gd name="connsiteX5" fmla="*/ 334446 w 465546"/>
                <a:gd name="connsiteY5" fmla="*/ 42067 h 112669"/>
                <a:gd name="connsiteX6" fmla="*/ 164020 w 465546"/>
                <a:gd name="connsiteY6" fmla="*/ 55177 h 112669"/>
                <a:gd name="connsiteX7" fmla="*/ 149 w 465546"/>
                <a:gd name="connsiteY7" fmla="*/ 9293 h 112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5546" h="112669">
                  <a:moveTo>
                    <a:pt x="149" y="9293"/>
                  </a:moveTo>
                  <a:cubicBezTo>
                    <a:pt x="-3675" y="1646"/>
                    <a:pt x="66244" y="-7094"/>
                    <a:pt x="141078" y="9293"/>
                  </a:cubicBezTo>
                  <a:cubicBezTo>
                    <a:pt x="215912" y="25680"/>
                    <a:pt x="404364" y="93960"/>
                    <a:pt x="449155" y="107616"/>
                  </a:cubicBezTo>
                  <a:cubicBezTo>
                    <a:pt x="493946" y="121272"/>
                    <a:pt x="435499" y="104339"/>
                    <a:pt x="409826" y="91229"/>
                  </a:cubicBezTo>
                  <a:cubicBezTo>
                    <a:pt x="384153" y="78119"/>
                    <a:pt x="307680" y="37152"/>
                    <a:pt x="295117" y="28958"/>
                  </a:cubicBezTo>
                  <a:cubicBezTo>
                    <a:pt x="282554" y="20764"/>
                    <a:pt x="356295" y="37697"/>
                    <a:pt x="334446" y="42067"/>
                  </a:cubicBezTo>
                  <a:cubicBezTo>
                    <a:pt x="312597" y="46437"/>
                    <a:pt x="212635" y="59547"/>
                    <a:pt x="164020" y="55177"/>
                  </a:cubicBezTo>
                  <a:cubicBezTo>
                    <a:pt x="115405" y="50807"/>
                    <a:pt x="3973" y="16940"/>
                    <a:pt x="149" y="92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5" name="フリーフォーム 1474">
              <a:extLst>
                <a:ext uri="{FF2B5EF4-FFF2-40B4-BE49-F238E27FC236}">
                  <a16:creationId xmlns:a16="http://schemas.microsoft.com/office/drawing/2014/main" id="{02E8FFE7-E1CE-CE8F-A586-7BD226A9EA99}"/>
                </a:ext>
              </a:extLst>
            </p:cNvPr>
            <p:cNvSpPr/>
            <p:nvPr/>
          </p:nvSpPr>
          <p:spPr>
            <a:xfrm>
              <a:off x="11377441" y="5732485"/>
              <a:ext cx="168308" cy="390269"/>
            </a:xfrm>
            <a:custGeom>
              <a:avLst/>
              <a:gdLst>
                <a:gd name="connsiteX0" fmla="*/ 21424 w 168308"/>
                <a:gd name="connsiteY0" fmla="*/ 2999 h 390269"/>
                <a:gd name="connsiteX1" fmla="*/ 27978 w 168308"/>
                <a:gd name="connsiteY1" fmla="*/ 140650 h 390269"/>
                <a:gd name="connsiteX2" fmla="*/ 24701 w 168308"/>
                <a:gd name="connsiteY2" fmla="*/ 209476 h 390269"/>
                <a:gd name="connsiteX3" fmla="*/ 162353 w 168308"/>
                <a:gd name="connsiteY3" fmla="*/ 383180 h 390269"/>
                <a:gd name="connsiteX4" fmla="*/ 129578 w 168308"/>
                <a:gd name="connsiteY4" fmla="*/ 343850 h 390269"/>
                <a:gd name="connsiteX5" fmla="*/ 5036 w 168308"/>
                <a:gd name="connsiteY5" fmla="*/ 225863 h 390269"/>
                <a:gd name="connsiteX6" fmla="*/ 24701 w 168308"/>
                <a:gd name="connsiteY6" fmla="*/ 284857 h 390269"/>
                <a:gd name="connsiteX7" fmla="*/ 21424 w 168308"/>
                <a:gd name="connsiteY7" fmla="*/ 2999 h 390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8308" h="390269">
                  <a:moveTo>
                    <a:pt x="21424" y="2999"/>
                  </a:moveTo>
                  <a:cubicBezTo>
                    <a:pt x="21970" y="-21035"/>
                    <a:pt x="27432" y="106237"/>
                    <a:pt x="27978" y="140650"/>
                  </a:cubicBezTo>
                  <a:cubicBezTo>
                    <a:pt x="28524" y="175063"/>
                    <a:pt x="2305" y="169054"/>
                    <a:pt x="24701" y="209476"/>
                  </a:cubicBezTo>
                  <a:cubicBezTo>
                    <a:pt x="47097" y="249898"/>
                    <a:pt x="144874" y="360784"/>
                    <a:pt x="162353" y="383180"/>
                  </a:cubicBezTo>
                  <a:cubicBezTo>
                    <a:pt x="179832" y="405576"/>
                    <a:pt x="155797" y="370069"/>
                    <a:pt x="129578" y="343850"/>
                  </a:cubicBezTo>
                  <a:cubicBezTo>
                    <a:pt x="103359" y="317631"/>
                    <a:pt x="22515" y="235695"/>
                    <a:pt x="5036" y="225863"/>
                  </a:cubicBezTo>
                  <a:cubicBezTo>
                    <a:pt x="-12443" y="216031"/>
                    <a:pt x="20877" y="314900"/>
                    <a:pt x="24701" y="284857"/>
                  </a:cubicBezTo>
                  <a:cubicBezTo>
                    <a:pt x="28525" y="254814"/>
                    <a:pt x="20878" y="27033"/>
                    <a:pt x="21424" y="29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6" name="フリーフォーム 1475">
              <a:extLst>
                <a:ext uri="{FF2B5EF4-FFF2-40B4-BE49-F238E27FC236}">
                  <a16:creationId xmlns:a16="http://schemas.microsoft.com/office/drawing/2014/main" id="{A374AA9F-6631-FAAF-EFA0-2012BCA4A9ED}"/>
                </a:ext>
              </a:extLst>
            </p:cNvPr>
            <p:cNvSpPr/>
            <p:nvPr/>
          </p:nvSpPr>
          <p:spPr>
            <a:xfrm>
              <a:off x="11450746" y="5960807"/>
              <a:ext cx="272611" cy="164816"/>
            </a:xfrm>
            <a:custGeom>
              <a:avLst/>
              <a:gdLst>
                <a:gd name="connsiteX0" fmla="*/ 557 w 272611"/>
                <a:gd name="connsiteY0" fmla="*/ 819 h 164816"/>
                <a:gd name="connsiteX1" fmla="*/ 121822 w 272611"/>
                <a:gd name="connsiteY1" fmla="*/ 99141 h 164816"/>
                <a:gd name="connsiteX2" fmla="*/ 272583 w 272611"/>
                <a:gd name="connsiteY2" fmla="*/ 161412 h 164816"/>
                <a:gd name="connsiteX3" fmla="*/ 134931 w 272611"/>
                <a:gd name="connsiteY3" fmla="*/ 141748 h 164816"/>
                <a:gd name="connsiteX4" fmla="*/ 170983 w 272611"/>
                <a:gd name="connsiteY4" fmla="*/ 158135 h 164816"/>
                <a:gd name="connsiteX5" fmla="*/ 557 w 272611"/>
                <a:gd name="connsiteY5" fmla="*/ 819 h 16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2611" h="164816">
                  <a:moveTo>
                    <a:pt x="557" y="819"/>
                  </a:moveTo>
                  <a:cubicBezTo>
                    <a:pt x="-7637" y="-9013"/>
                    <a:pt x="76484" y="72376"/>
                    <a:pt x="121822" y="99141"/>
                  </a:cubicBezTo>
                  <a:cubicBezTo>
                    <a:pt x="167160" y="125907"/>
                    <a:pt x="270398" y="154311"/>
                    <a:pt x="272583" y="161412"/>
                  </a:cubicBezTo>
                  <a:cubicBezTo>
                    <a:pt x="274768" y="168513"/>
                    <a:pt x="151864" y="142294"/>
                    <a:pt x="134931" y="141748"/>
                  </a:cubicBezTo>
                  <a:cubicBezTo>
                    <a:pt x="117998" y="141202"/>
                    <a:pt x="192286" y="179984"/>
                    <a:pt x="170983" y="158135"/>
                  </a:cubicBezTo>
                  <a:cubicBezTo>
                    <a:pt x="149680" y="136286"/>
                    <a:pt x="8751" y="10651"/>
                    <a:pt x="557" y="8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7" name="フリーフォーム 1476">
              <a:extLst>
                <a:ext uri="{FF2B5EF4-FFF2-40B4-BE49-F238E27FC236}">
                  <a16:creationId xmlns:a16="http://schemas.microsoft.com/office/drawing/2014/main" id="{261AD1E7-0936-E91A-470B-B925D91B7D2D}"/>
                </a:ext>
              </a:extLst>
            </p:cNvPr>
            <p:cNvSpPr/>
            <p:nvPr/>
          </p:nvSpPr>
          <p:spPr>
            <a:xfrm>
              <a:off x="11712528" y="6133633"/>
              <a:ext cx="362556" cy="123085"/>
            </a:xfrm>
            <a:custGeom>
              <a:avLst/>
              <a:gdLst>
                <a:gd name="connsiteX0" fmla="*/ 969 w 362556"/>
                <a:gd name="connsiteY0" fmla="*/ 1696 h 123085"/>
                <a:gd name="connsiteX1" fmla="*/ 220556 w 362556"/>
                <a:gd name="connsiteY1" fmla="*/ 83632 h 123085"/>
                <a:gd name="connsiteX2" fmla="*/ 361485 w 362556"/>
                <a:gd name="connsiteY2" fmla="*/ 122961 h 123085"/>
                <a:gd name="connsiteX3" fmla="*/ 276272 w 362556"/>
                <a:gd name="connsiteY3" fmla="*/ 93464 h 123085"/>
                <a:gd name="connsiteX4" fmla="*/ 112401 w 362556"/>
                <a:gd name="connsiteY4" fmla="*/ 24638 h 123085"/>
                <a:gd name="connsiteX5" fmla="*/ 138620 w 362556"/>
                <a:gd name="connsiteY5" fmla="*/ 27915 h 123085"/>
                <a:gd name="connsiteX6" fmla="*/ 969 w 362556"/>
                <a:gd name="connsiteY6" fmla="*/ 1696 h 123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2556" h="123085">
                  <a:moveTo>
                    <a:pt x="969" y="1696"/>
                  </a:moveTo>
                  <a:cubicBezTo>
                    <a:pt x="14625" y="10982"/>
                    <a:pt x="160470" y="63421"/>
                    <a:pt x="220556" y="83632"/>
                  </a:cubicBezTo>
                  <a:cubicBezTo>
                    <a:pt x="280642" y="103843"/>
                    <a:pt x="352199" y="121322"/>
                    <a:pt x="361485" y="122961"/>
                  </a:cubicBezTo>
                  <a:cubicBezTo>
                    <a:pt x="370771" y="124600"/>
                    <a:pt x="317786" y="109851"/>
                    <a:pt x="276272" y="93464"/>
                  </a:cubicBezTo>
                  <a:cubicBezTo>
                    <a:pt x="234758" y="77077"/>
                    <a:pt x="135343" y="35563"/>
                    <a:pt x="112401" y="24638"/>
                  </a:cubicBezTo>
                  <a:cubicBezTo>
                    <a:pt x="89459" y="13713"/>
                    <a:pt x="155007" y="31739"/>
                    <a:pt x="138620" y="27915"/>
                  </a:cubicBezTo>
                  <a:cubicBezTo>
                    <a:pt x="122233" y="24091"/>
                    <a:pt x="-12687" y="-7590"/>
                    <a:pt x="969" y="16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8" name="フリーフォーム 1477">
              <a:extLst>
                <a:ext uri="{FF2B5EF4-FFF2-40B4-BE49-F238E27FC236}">
                  <a16:creationId xmlns:a16="http://schemas.microsoft.com/office/drawing/2014/main" id="{2EB9618C-FDE2-97B0-87E6-DD8C43083F80}"/>
                </a:ext>
              </a:extLst>
            </p:cNvPr>
            <p:cNvSpPr/>
            <p:nvPr/>
          </p:nvSpPr>
          <p:spPr>
            <a:xfrm>
              <a:off x="12060903" y="6239957"/>
              <a:ext cx="378016" cy="364074"/>
            </a:xfrm>
            <a:custGeom>
              <a:avLst/>
              <a:gdLst>
                <a:gd name="connsiteX0" fmla="*/ 0 w 378016"/>
                <a:gd name="connsiteY0" fmla="*/ 249 h 364074"/>
                <a:gd name="connsiteX1" fmla="*/ 150762 w 378016"/>
                <a:gd name="connsiteY1" fmla="*/ 33024 h 364074"/>
                <a:gd name="connsiteX2" fmla="*/ 334297 w 378016"/>
                <a:gd name="connsiteY2" fmla="*/ 206727 h 364074"/>
                <a:gd name="connsiteX3" fmla="*/ 360516 w 378016"/>
                <a:gd name="connsiteY3" fmla="*/ 311604 h 364074"/>
                <a:gd name="connsiteX4" fmla="*/ 360516 w 378016"/>
                <a:gd name="connsiteY4" fmla="*/ 364043 h 364074"/>
                <a:gd name="connsiteX5" fmla="*/ 376903 w 378016"/>
                <a:gd name="connsiteY5" fmla="*/ 305049 h 364074"/>
                <a:gd name="connsiteX6" fmla="*/ 367071 w 378016"/>
                <a:gd name="connsiteY6" fmla="*/ 252611 h 364074"/>
                <a:gd name="connsiteX7" fmla="*/ 291691 w 378016"/>
                <a:gd name="connsiteY7" fmla="*/ 98572 h 364074"/>
                <a:gd name="connsiteX8" fmla="*/ 301523 w 378016"/>
                <a:gd name="connsiteY8" fmla="*/ 101849 h 364074"/>
                <a:gd name="connsiteX9" fmla="*/ 0 w 378016"/>
                <a:gd name="connsiteY9" fmla="*/ 249 h 364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8016" h="364074">
                  <a:moveTo>
                    <a:pt x="0" y="249"/>
                  </a:moveTo>
                  <a:cubicBezTo>
                    <a:pt x="47523" y="-570"/>
                    <a:pt x="95046" y="-1389"/>
                    <a:pt x="150762" y="33024"/>
                  </a:cubicBezTo>
                  <a:cubicBezTo>
                    <a:pt x="206478" y="67437"/>
                    <a:pt x="299338" y="160297"/>
                    <a:pt x="334297" y="206727"/>
                  </a:cubicBezTo>
                  <a:cubicBezTo>
                    <a:pt x="369256" y="253157"/>
                    <a:pt x="356146" y="285385"/>
                    <a:pt x="360516" y="311604"/>
                  </a:cubicBezTo>
                  <a:cubicBezTo>
                    <a:pt x="364886" y="337823"/>
                    <a:pt x="357785" y="365135"/>
                    <a:pt x="360516" y="364043"/>
                  </a:cubicBezTo>
                  <a:cubicBezTo>
                    <a:pt x="363247" y="362951"/>
                    <a:pt x="375811" y="323621"/>
                    <a:pt x="376903" y="305049"/>
                  </a:cubicBezTo>
                  <a:cubicBezTo>
                    <a:pt x="377995" y="286477"/>
                    <a:pt x="381273" y="287024"/>
                    <a:pt x="367071" y="252611"/>
                  </a:cubicBezTo>
                  <a:cubicBezTo>
                    <a:pt x="352869" y="218198"/>
                    <a:pt x="291691" y="98572"/>
                    <a:pt x="291691" y="98572"/>
                  </a:cubicBezTo>
                  <a:cubicBezTo>
                    <a:pt x="280766" y="73445"/>
                    <a:pt x="301523" y="101849"/>
                    <a:pt x="301523" y="101849"/>
                  </a:cubicBezTo>
                  <a:lnTo>
                    <a:pt x="0" y="24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9" name="フリーフォーム 1478">
              <a:extLst>
                <a:ext uri="{FF2B5EF4-FFF2-40B4-BE49-F238E27FC236}">
                  <a16:creationId xmlns:a16="http://schemas.microsoft.com/office/drawing/2014/main" id="{817896F5-BF74-6FDA-F5CB-E221EF5E85BA}"/>
                </a:ext>
              </a:extLst>
            </p:cNvPr>
            <p:cNvSpPr/>
            <p:nvPr/>
          </p:nvSpPr>
          <p:spPr>
            <a:xfrm>
              <a:off x="11280853" y="6147915"/>
              <a:ext cx="115953" cy="252931"/>
            </a:xfrm>
            <a:custGeom>
              <a:avLst/>
              <a:gdLst>
                <a:gd name="connsiteX0" fmla="*/ 104902 w 115953"/>
                <a:gd name="connsiteY0" fmla="*/ 524 h 252931"/>
                <a:gd name="connsiteX1" fmla="*/ 98347 w 115953"/>
                <a:gd name="connsiteY1" fmla="*/ 102124 h 252931"/>
                <a:gd name="connsiteX2" fmla="*/ 24 w 115953"/>
                <a:gd name="connsiteY2" fmla="*/ 252885 h 252931"/>
                <a:gd name="connsiteX3" fmla="*/ 108179 w 115953"/>
                <a:gd name="connsiteY3" fmla="*/ 118511 h 252931"/>
                <a:gd name="connsiteX4" fmla="*/ 108179 w 115953"/>
                <a:gd name="connsiteY4" fmla="*/ 144730 h 252931"/>
                <a:gd name="connsiteX5" fmla="*/ 104902 w 115953"/>
                <a:gd name="connsiteY5" fmla="*/ 524 h 25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953" h="252931">
                  <a:moveTo>
                    <a:pt x="104902" y="524"/>
                  </a:moveTo>
                  <a:cubicBezTo>
                    <a:pt x="103263" y="-6577"/>
                    <a:pt x="115827" y="60064"/>
                    <a:pt x="98347" y="102124"/>
                  </a:cubicBezTo>
                  <a:cubicBezTo>
                    <a:pt x="80867" y="144184"/>
                    <a:pt x="-1615" y="250154"/>
                    <a:pt x="24" y="252885"/>
                  </a:cubicBezTo>
                  <a:cubicBezTo>
                    <a:pt x="1663" y="255616"/>
                    <a:pt x="90153" y="136537"/>
                    <a:pt x="108179" y="118511"/>
                  </a:cubicBezTo>
                  <a:cubicBezTo>
                    <a:pt x="126205" y="100485"/>
                    <a:pt x="107087" y="164941"/>
                    <a:pt x="108179" y="144730"/>
                  </a:cubicBezTo>
                  <a:cubicBezTo>
                    <a:pt x="109271" y="124519"/>
                    <a:pt x="106541" y="7625"/>
                    <a:pt x="104902" y="5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0" name="フリーフォーム 1479">
              <a:extLst>
                <a:ext uri="{FF2B5EF4-FFF2-40B4-BE49-F238E27FC236}">
                  <a16:creationId xmlns:a16="http://schemas.microsoft.com/office/drawing/2014/main" id="{B1893CCC-240A-5CD9-F74A-57AFFD9C933C}"/>
                </a:ext>
              </a:extLst>
            </p:cNvPr>
            <p:cNvSpPr/>
            <p:nvPr/>
          </p:nvSpPr>
          <p:spPr>
            <a:xfrm>
              <a:off x="11404665" y="6161321"/>
              <a:ext cx="237194" cy="302068"/>
            </a:xfrm>
            <a:custGeom>
              <a:avLst/>
              <a:gdLst>
                <a:gd name="connsiteX0" fmla="*/ 236729 w 237194"/>
                <a:gd name="connsiteY0" fmla="*/ 227 h 302068"/>
                <a:gd name="connsiteX1" fmla="*/ 167903 w 237194"/>
                <a:gd name="connsiteY1" fmla="*/ 131324 h 302068"/>
                <a:gd name="connsiteX2" fmla="*/ 128574 w 237194"/>
                <a:gd name="connsiteY2" fmla="*/ 236202 h 302068"/>
                <a:gd name="connsiteX3" fmla="*/ 754 w 237194"/>
                <a:gd name="connsiteY3" fmla="*/ 301750 h 302068"/>
                <a:gd name="connsiteX4" fmla="*/ 194122 w 237194"/>
                <a:gd name="connsiteY4" fmla="*/ 209982 h 302068"/>
                <a:gd name="connsiteX5" fmla="*/ 118741 w 237194"/>
                <a:gd name="connsiteY5" fmla="*/ 216537 h 302068"/>
                <a:gd name="connsiteX6" fmla="*/ 194122 w 237194"/>
                <a:gd name="connsiteY6" fmla="*/ 101827 h 302068"/>
                <a:gd name="connsiteX7" fmla="*/ 236729 w 237194"/>
                <a:gd name="connsiteY7" fmla="*/ 227 h 302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7194" h="302068">
                  <a:moveTo>
                    <a:pt x="236729" y="227"/>
                  </a:moveTo>
                  <a:cubicBezTo>
                    <a:pt x="232359" y="5143"/>
                    <a:pt x="185929" y="91995"/>
                    <a:pt x="167903" y="131324"/>
                  </a:cubicBezTo>
                  <a:cubicBezTo>
                    <a:pt x="149877" y="170653"/>
                    <a:pt x="156432" y="207798"/>
                    <a:pt x="128574" y="236202"/>
                  </a:cubicBezTo>
                  <a:cubicBezTo>
                    <a:pt x="100716" y="264606"/>
                    <a:pt x="-10171" y="306120"/>
                    <a:pt x="754" y="301750"/>
                  </a:cubicBezTo>
                  <a:cubicBezTo>
                    <a:pt x="11679" y="297380"/>
                    <a:pt x="174458" y="224184"/>
                    <a:pt x="194122" y="209982"/>
                  </a:cubicBezTo>
                  <a:cubicBezTo>
                    <a:pt x="213786" y="195780"/>
                    <a:pt x="118741" y="234563"/>
                    <a:pt x="118741" y="216537"/>
                  </a:cubicBezTo>
                  <a:cubicBezTo>
                    <a:pt x="118741" y="198511"/>
                    <a:pt x="174457" y="132416"/>
                    <a:pt x="194122" y="101827"/>
                  </a:cubicBezTo>
                  <a:cubicBezTo>
                    <a:pt x="213787" y="71238"/>
                    <a:pt x="241099" y="-4689"/>
                    <a:pt x="236729" y="2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1" name="フリーフォーム 1480">
              <a:extLst>
                <a:ext uri="{FF2B5EF4-FFF2-40B4-BE49-F238E27FC236}">
                  <a16:creationId xmlns:a16="http://schemas.microsoft.com/office/drawing/2014/main" id="{3473F845-17A8-669B-0DF6-9F51E5ACC9ED}"/>
                </a:ext>
              </a:extLst>
            </p:cNvPr>
            <p:cNvSpPr/>
            <p:nvPr/>
          </p:nvSpPr>
          <p:spPr>
            <a:xfrm>
              <a:off x="11774907" y="6274114"/>
              <a:ext cx="243824" cy="271128"/>
            </a:xfrm>
            <a:custGeom>
              <a:avLst/>
              <a:gdLst>
                <a:gd name="connsiteX0" fmla="*/ 243390 w 243824"/>
                <a:gd name="connsiteY0" fmla="*/ 2144 h 271128"/>
                <a:gd name="connsiteX1" fmla="*/ 200783 w 243824"/>
                <a:gd name="connsiteY1" fmla="*/ 77525 h 271128"/>
                <a:gd name="connsiteX2" fmla="*/ 187674 w 243824"/>
                <a:gd name="connsiteY2" fmla="*/ 234841 h 271128"/>
                <a:gd name="connsiteX3" fmla="*/ 138512 w 243824"/>
                <a:gd name="connsiteY3" fmla="*/ 270892 h 271128"/>
                <a:gd name="connsiteX4" fmla="*/ 109016 w 243824"/>
                <a:gd name="connsiteY4" fmla="*/ 251228 h 271128"/>
                <a:gd name="connsiteX5" fmla="*/ 861 w 243824"/>
                <a:gd name="connsiteY5" fmla="*/ 267615 h 271128"/>
                <a:gd name="connsiteX6" fmla="*/ 174564 w 243824"/>
                <a:gd name="connsiteY6" fmla="*/ 231563 h 271128"/>
                <a:gd name="connsiteX7" fmla="*/ 171287 w 243824"/>
                <a:gd name="connsiteY7" fmla="*/ 156183 h 271128"/>
                <a:gd name="connsiteX8" fmla="*/ 243390 w 243824"/>
                <a:gd name="connsiteY8" fmla="*/ 2144 h 271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3824" h="271128">
                  <a:moveTo>
                    <a:pt x="243390" y="2144"/>
                  </a:moveTo>
                  <a:cubicBezTo>
                    <a:pt x="248306" y="-10966"/>
                    <a:pt x="210069" y="38742"/>
                    <a:pt x="200783" y="77525"/>
                  </a:cubicBezTo>
                  <a:cubicBezTo>
                    <a:pt x="191497" y="116308"/>
                    <a:pt x="198052" y="202613"/>
                    <a:pt x="187674" y="234841"/>
                  </a:cubicBezTo>
                  <a:cubicBezTo>
                    <a:pt x="177296" y="267069"/>
                    <a:pt x="151621" y="268161"/>
                    <a:pt x="138512" y="270892"/>
                  </a:cubicBezTo>
                  <a:cubicBezTo>
                    <a:pt x="125403" y="273623"/>
                    <a:pt x="131958" y="251774"/>
                    <a:pt x="109016" y="251228"/>
                  </a:cubicBezTo>
                  <a:cubicBezTo>
                    <a:pt x="86074" y="250682"/>
                    <a:pt x="-10064" y="270893"/>
                    <a:pt x="861" y="267615"/>
                  </a:cubicBezTo>
                  <a:cubicBezTo>
                    <a:pt x="11786" y="264337"/>
                    <a:pt x="146160" y="250135"/>
                    <a:pt x="174564" y="231563"/>
                  </a:cubicBezTo>
                  <a:cubicBezTo>
                    <a:pt x="202968" y="212991"/>
                    <a:pt x="159270" y="188411"/>
                    <a:pt x="171287" y="156183"/>
                  </a:cubicBezTo>
                  <a:cubicBezTo>
                    <a:pt x="183304" y="123955"/>
                    <a:pt x="238474" y="15254"/>
                    <a:pt x="243390" y="21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2" name="フリーフォーム 1481">
              <a:extLst>
                <a:ext uri="{FF2B5EF4-FFF2-40B4-BE49-F238E27FC236}">
                  <a16:creationId xmlns:a16="http://schemas.microsoft.com/office/drawing/2014/main" id="{80CE88B4-161D-6647-E9F9-B894CD8EDD1E}"/>
                </a:ext>
              </a:extLst>
            </p:cNvPr>
            <p:cNvSpPr/>
            <p:nvPr/>
          </p:nvSpPr>
          <p:spPr>
            <a:xfrm>
              <a:off x="11962206" y="6564292"/>
              <a:ext cx="480477" cy="140025"/>
            </a:xfrm>
            <a:custGeom>
              <a:avLst/>
              <a:gdLst>
                <a:gd name="connsiteX0" fmla="*/ 375 w 480477"/>
                <a:gd name="connsiteY0" fmla="*/ 379 h 140025"/>
                <a:gd name="connsiteX1" fmla="*/ 216684 w 480477"/>
                <a:gd name="connsiteY1" fmla="*/ 92147 h 140025"/>
                <a:gd name="connsiteX2" fmla="*/ 360891 w 480477"/>
                <a:gd name="connsiteY2" fmla="*/ 108534 h 140025"/>
                <a:gd name="connsiteX3" fmla="*/ 478878 w 480477"/>
                <a:gd name="connsiteY3" fmla="*/ 36431 h 140025"/>
                <a:gd name="connsiteX4" fmla="*/ 426439 w 480477"/>
                <a:gd name="connsiteY4" fmla="*/ 98702 h 140025"/>
                <a:gd name="connsiteX5" fmla="*/ 387110 w 480477"/>
                <a:gd name="connsiteY5" fmla="*/ 111811 h 140025"/>
                <a:gd name="connsiteX6" fmla="*/ 236349 w 480477"/>
                <a:gd name="connsiteY6" fmla="*/ 131476 h 140025"/>
                <a:gd name="connsiteX7" fmla="*/ 272400 w 480477"/>
                <a:gd name="connsiteY7" fmla="*/ 131476 h 140025"/>
                <a:gd name="connsiteX8" fmla="*/ 375 w 480477"/>
                <a:gd name="connsiteY8" fmla="*/ 379 h 14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0477" h="140025">
                  <a:moveTo>
                    <a:pt x="375" y="379"/>
                  </a:moveTo>
                  <a:cubicBezTo>
                    <a:pt x="-8911" y="-6176"/>
                    <a:pt x="156598" y="74121"/>
                    <a:pt x="216684" y="92147"/>
                  </a:cubicBezTo>
                  <a:cubicBezTo>
                    <a:pt x="276770" y="110173"/>
                    <a:pt x="317192" y="117820"/>
                    <a:pt x="360891" y="108534"/>
                  </a:cubicBezTo>
                  <a:cubicBezTo>
                    <a:pt x="404590" y="99248"/>
                    <a:pt x="467953" y="38070"/>
                    <a:pt x="478878" y="36431"/>
                  </a:cubicBezTo>
                  <a:cubicBezTo>
                    <a:pt x="489803" y="34792"/>
                    <a:pt x="441734" y="86139"/>
                    <a:pt x="426439" y="98702"/>
                  </a:cubicBezTo>
                  <a:cubicBezTo>
                    <a:pt x="411144" y="111265"/>
                    <a:pt x="418792" y="106349"/>
                    <a:pt x="387110" y="111811"/>
                  </a:cubicBezTo>
                  <a:cubicBezTo>
                    <a:pt x="355428" y="117273"/>
                    <a:pt x="255467" y="128199"/>
                    <a:pt x="236349" y="131476"/>
                  </a:cubicBezTo>
                  <a:cubicBezTo>
                    <a:pt x="217231" y="134753"/>
                    <a:pt x="308998" y="148956"/>
                    <a:pt x="272400" y="131476"/>
                  </a:cubicBezTo>
                  <a:lnTo>
                    <a:pt x="375" y="37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3" name="フリーフォーム 1482">
              <a:extLst>
                <a:ext uri="{FF2B5EF4-FFF2-40B4-BE49-F238E27FC236}">
                  <a16:creationId xmlns:a16="http://schemas.microsoft.com/office/drawing/2014/main" id="{437E979B-59FE-49F9-033E-A94665D7C88F}"/>
                </a:ext>
              </a:extLst>
            </p:cNvPr>
            <p:cNvSpPr/>
            <p:nvPr/>
          </p:nvSpPr>
          <p:spPr>
            <a:xfrm>
              <a:off x="11423494" y="4374027"/>
              <a:ext cx="338538" cy="315512"/>
            </a:xfrm>
            <a:custGeom>
              <a:avLst/>
              <a:gdLst>
                <a:gd name="connsiteX0" fmla="*/ 336706 w 338538"/>
                <a:gd name="connsiteY0" fmla="*/ 1123 h 315512"/>
                <a:gd name="connsiteX1" fmla="*/ 206531 w 338538"/>
                <a:gd name="connsiteY1" fmla="*/ 90023 h 315512"/>
                <a:gd name="connsiteX2" fmla="*/ 254156 w 338538"/>
                <a:gd name="connsiteY2" fmla="*/ 64623 h 315512"/>
                <a:gd name="connsiteX3" fmla="*/ 120806 w 338538"/>
                <a:gd name="connsiteY3" fmla="*/ 163048 h 315512"/>
                <a:gd name="connsiteX4" fmla="*/ 203356 w 338538"/>
                <a:gd name="connsiteY4" fmla="*/ 115423 h 315512"/>
                <a:gd name="connsiteX5" fmla="*/ 156 w 338538"/>
                <a:gd name="connsiteY5" fmla="*/ 315448 h 315512"/>
                <a:gd name="connsiteX6" fmla="*/ 168431 w 338538"/>
                <a:gd name="connsiteY6" fmla="*/ 137648 h 315512"/>
                <a:gd name="connsiteX7" fmla="*/ 92231 w 338538"/>
                <a:gd name="connsiteY7" fmla="*/ 163048 h 315512"/>
                <a:gd name="connsiteX8" fmla="*/ 336706 w 338538"/>
                <a:gd name="connsiteY8" fmla="*/ 1123 h 31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538" h="315512">
                  <a:moveTo>
                    <a:pt x="336706" y="1123"/>
                  </a:moveTo>
                  <a:cubicBezTo>
                    <a:pt x="355756" y="-11048"/>
                    <a:pt x="220289" y="79440"/>
                    <a:pt x="206531" y="90023"/>
                  </a:cubicBezTo>
                  <a:cubicBezTo>
                    <a:pt x="192773" y="100606"/>
                    <a:pt x="268443" y="52452"/>
                    <a:pt x="254156" y="64623"/>
                  </a:cubicBezTo>
                  <a:cubicBezTo>
                    <a:pt x="239869" y="76794"/>
                    <a:pt x="129273" y="154581"/>
                    <a:pt x="120806" y="163048"/>
                  </a:cubicBezTo>
                  <a:cubicBezTo>
                    <a:pt x="112339" y="171515"/>
                    <a:pt x="223464" y="90023"/>
                    <a:pt x="203356" y="115423"/>
                  </a:cubicBezTo>
                  <a:cubicBezTo>
                    <a:pt x="183248" y="140823"/>
                    <a:pt x="5977" y="311744"/>
                    <a:pt x="156" y="315448"/>
                  </a:cubicBezTo>
                  <a:cubicBezTo>
                    <a:pt x="-5665" y="319152"/>
                    <a:pt x="153085" y="163048"/>
                    <a:pt x="168431" y="137648"/>
                  </a:cubicBezTo>
                  <a:cubicBezTo>
                    <a:pt x="183777" y="112248"/>
                    <a:pt x="64714" y="184215"/>
                    <a:pt x="92231" y="163048"/>
                  </a:cubicBezTo>
                  <a:cubicBezTo>
                    <a:pt x="119748" y="141881"/>
                    <a:pt x="317656" y="13294"/>
                    <a:pt x="336706" y="11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4" name="フリーフォーム 1483">
              <a:extLst>
                <a:ext uri="{FF2B5EF4-FFF2-40B4-BE49-F238E27FC236}">
                  <a16:creationId xmlns:a16="http://schemas.microsoft.com/office/drawing/2014/main" id="{2F8E5BD6-98D4-1B19-6E60-E859DF234111}"/>
                </a:ext>
              </a:extLst>
            </p:cNvPr>
            <p:cNvSpPr/>
            <p:nvPr/>
          </p:nvSpPr>
          <p:spPr>
            <a:xfrm>
              <a:off x="11679813" y="4038216"/>
              <a:ext cx="391585" cy="387374"/>
            </a:xfrm>
            <a:custGeom>
              <a:avLst/>
              <a:gdLst>
                <a:gd name="connsiteX0" fmla="*/ 391537 w 391585"/>
                <a:gd name="connsiteY0" fmla="*/ 384 h 387374"/>
                <a:gd name="connsiteX1" fmla="*/ 220087 w 391585"/>
                <a:gd name="connsiteY1" fmla="*/ 209934 h 387374"/>
                <a:gd name="connsiteX2" fmla="*/ 261362 w 391585"/>
                <a:gd name="connsiteY2" fmla="*/ 178184 h 387374"/>
                <a:gd name="connsiteX3" fmla="*/ 96262 w 391585"/>
                <a:gd name="connsiteY3" fmla="*/ 314709 h 387374"/>
                <a:gd name="connsiteX4" fmla="*/ 4187 w 391585"/>
                <a:gd name="connsiteY4" fmla="*/ 384559 h 387374"/>
                <a:gd name="connsiteX5" fmla="*/ 229612 w 391585"/>
                <a:gd name="connsiteY5" fmla="*/ 222634 h 387374"/>
                <a:gd name="connsiteX6" fmla="*/ 201037 w 391585"/>
                <a:gd name="connsiteY6" fmla="*/ 270259 h 387374"/>
                <a:gd name="connsiteX7" fmla="*/ 391537 w 391585"/>
                <a:gd name="connsiteY7" fmla="*/ 384 h 38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1585" h="387374">
                  <a:moveTo>
                    <a:pt x="391537" y="384"/>
                  </a:moveTo>
                  <a:cubicBezTo>
                    <a:pt x="394712" y="-9670"/>
                    <a:pt x="241783" y="180301"/>
                    <a:pt x="220087" y="209934"/>
                  </a:cubicBezTo>
                  <a:cubicBezTo>
                    <a:pt x="198391" y="239567"/>
                    <a:pt x="281999" y="160722"/>
                    <a:pt x="261362" y="178184"/>
                  </a:cubicBezTo>
                  <a:cubicBezTo>
                    <a:pt x="240725" y="195646"/>
                    <a:pt x="139124" y="280313"/>
                    <a:pt x="96262" y="314709"/>
                  </a:cubicBezTo>
                  <a:cubicBezTo>
                    <a:pt x="53400" y="349105"/>
                    <a:pt x="-18038" y="399905"/>
                    <a:pt x="4187" y="384559"/>
                  </a:cubicBezTo>
                  <a:cubicBezTo>
                    <a:pt x="26412" y="369213"/>
                    <a:pt x="196804" y="241684"/>
                    <a:pt x="229612" y="222634"/>
                  </a:cubicBezTo>
                  <a:cubicBezTo>
                    <a:pt x="262420" y="203584"/>
                    <a:pt x="176166" y="303596"/>
                    <a:pt x="201037" y="270259"/>
                  </a:cubicBezTo>
                  <a:cubicBezTo>
                    <a:pt x="225908" y="236922"/>
                    <a:pt x="388362" y="10438"/>
                    <a:pt x="391537" y="3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5" name="フリーフォーム 1484">
              <a:extLst>
                <a:ext uri="{FF2B5EF4-FFF2-40B4-BE49-F238E27FC236}">
                  <a16:creationId xmlns:a16="http://schemas.microsoft.com/office/drawing/2014/main" id="{F9975058-4D4B-5110-26C0-E7ADC8F82601}"/>
                </a:ext>
              </a:extLst>
            </p:cNvPr>
            <p:cNvSpPr/>
            <p:nvPr/>
          </p:nvSpPr>
          <p:spPr>
            <a:xfrm>
              <a:off x="11896667" y="4533040"/>
              <a:ext cx="191041" cy="306371"/>
            </a:xfrm>
            <a:custGeom>
              <a:avLst/>
              <a:gdLst>
                <a:gd name="connsiteX0" fmla="*/ 58 w 191041"/>
                <a:gd name="connsiteY0" fmla="*/ 305660 h 306371"/>
                <a:gd name="connsiteX1" fmla="*/ 85783 w 191041"/>
                <a:gd name="connsiteY1" fmla="*/ 165960 h 306371"/>
                <a:gd name="connsiteX2" fmla="*/ 190558 w 191041"/>
                <a:gd name="connsiteY2" fmla="*/ 860 h 306371"/>
                <a:gd name="connsiteX3" fmla="*/ 127058 w 191041"/>
                <a:gd name="connsiteY3" fmla="*/ 99285 h 306371"/>
                <a:gd name="connsiteX4" fmla="*/ 181033 w 191041"/>
                <a:gd name="connsiteY4" fmla="*/ 58010 h 306371"/>
                <a:gd name="connsiteX5" fmla="*/ 98483 w 191041"/>
                <a:gd name="connsiteY5" fmla="*/ 105635 h 306371"/>
                <a:gd name="connsiteX6" fmla="*/ 58 w 191041"/>
                <a:gd name="connsiteY6" fmla="*/ 305660 h 306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1041" h="306371">
                  <a:moveTo>
                    <a:pt x="58" y="305660"/>
                  </a:moveTo>
                  <a:cubicBezTo>
                    <a:pt x="-2059" y="315714"/>
                    <a:pt x="54033" y="216760"/>
                    <a:pt x="85783" y="165960"/>
                  </a:cubicBezTo>
                  <a:cubicBezTo>
                    <a:pt x="117533" y="115160"/>
                    <a:pt x="183679" y="11972"/>
                    <a:pt x="190558" y="860"/>
                  </a:cubicBezTo>
                  <a:cubicBezTo>
                    <a:pt x="197437" y="-10252"/>
                    <a:pt x="128646" y="89760"/>
                    <a:pt x="127058" y="99285"/>
                  </a:cubicBezTo>
                  <a:cubicBezTo>
                    <a:pt x="125471" y="108810"/>
                    <a:pt x="185795" y="56952"/>
                    <a:pt x="181033" y="58010"/>
                  </a:cubicBezTo>
                  <a:cubicBezTo>
                    <a:pt x="176271" y="59068"/>
                    <a:pt x="124941" y="70181"/>
                    <a:pt x="98483" y="105635"/>
                  </a:cubicBezTo>
                  <a:cubicBezTo>
                    <a:pt x="72025" y="141089"/>
                    <a:pt x="2175" y="295606"/>
                    <a:pt x="58" y="3056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6" name="フリーフォーム 1485">
              <a:extLst>
                <a:ext uri="{FF2B5EF4-FFF2-40B4-BE49-F238E27FC236}">
                  <a16:creationId xmlns:a16="http://schemas.microsoft.com/office/drawing/2014/main" id="{055F8DE2-DE57-1611-6190-41451E9666E7}"/>
                </a:ext>
              </a:extLst>
            </p:cNvPr>
            <p:cNvSpPr/>
            <p:nvPr/>
          </p:nvSpPr>
          <p:spPr>
            <a:xfrm>
              <a:off x="12049031" y="4344915"/>
              <a:ext cx="178023" cy="284409"/>
            </a:xfrm>
            <a:custGeom>
              <a:avLst/>
              <a:gdLst>
                <a:gd name="connsiteX0" fmla="*/ 174719 w 178023"/>
                <a:gd name="connsiteY0" fmla="*/ 1660 h 284409"/>
                <a:gd name="connsiteX1" fmla="*/ 136619 w 178023"/>
                <a:gd name="connsiteY1" fmla="*/ 93735 h 284409"/>
                <a:gd name="connsiteX2" fmla="*/ 94 w 178023"/>
                <a:gd name="connsiteY2" fmla="*/ 284235 h 284409"/>
                <a:gd name="connsiteX3" fmla="*/ 114394 w 178023"/>
                <a:gd name="connsiteY3" fmla="*/ 128660 h 284409"/>
                <a:gd name="connsiteX4" fmla="*/ 66769 w 178023"/>
                <a:gd name="connsiteY4" fmla="*/ 166760 h 284409"/>
                <a:gd name="connsiteX5" fmla="*/ 174719 w 178023"/>
                <a:gd name="connsiteY5" fmla="*/ 1660 h 284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023" h="284409">
                  <a:moveTo>
                    <a:pt x="174719" y="1660"/>
                  </a:moveTo>
                  <a:cubicBezTo>
                    <a:pt x="186361" y="-10511"/>
                    <a:pt x="165723" y="46639"/>
                    <a:pt x="136619" y="93735"/>
                  </a:cubicBezTo>
                  <a:cubicBezTo>
                    <a:pt x="107515" y="140831"/>
                    <a:pt x="3798" y="278414"/>
                    <a:pt x="94" y="284235"/>
                  </a:cubicBezTo>
                  <a:cubicBezTo>
                    <a:pt x="-3610" y="290056"/>
                    <a:pt x="103282" y="148239"/>
                    <a:pt x="114394" y="128660"/>
                  </a:cubicBezTo>
                  <a:cubicBezTo>
                    <a:pt x="125506" y="109081"/>
                    <a:pt x="56715" y="183693"/>
                    <a:pt x="66769" y="166760"/>
                  </a:cubicBezTo>
                  <a:cubicBezTo>
                    <a:pt x="76823" y="149827"/>
                    <a:pt x="163077" y="13831"/>
                    <a:pt x="174719" y="16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7" name="フリーフォーム 1486">
              <a:extLst>
                <a:ext uri="{FF2B5EF4-FFF2-40B4-BE49-F238E27FC236}">
                  <a16:creationId xmlns:a16="http://schemas.microsoft.com/office/drawing/2014/main" id="{323759F6-16ED-8C4B-DF52-67DB3A25CEBC}"/>
                </a:ext>
              </a:extLst>
            </p:cNvPr>
            <p:cNvSpPr/>
            <p:nvPr/>
          </p:nvSpPr>
          <p:spPr>
            <a:xfrm>
              <a:off x="12106097" y="3902023"/>
              <a:ext cx="190792" cy="285988"/>
            </a:xfrm>
            <a:custGeom>
              <a:avLst/>
              <a:gdLst>
                <a:gd name="connsiteX0" fmla="*/ 190678 w 190792"/>
                <a:gd name="connsiteY0" fmla="*/ 52 h 285988"/>
                <a:gd name="connsiteX1" fmla="*/ 28753 w 190792"/>
                <a:gd name="connsiteY1" fmla="*/ 136577 h 285988"/>
                <a:gd name="connsiteX2" fmla="*/ 41453 w 190792"/>
                <a:gd name="connsiteY2" fmla="*/ 120702 h 285988"/>
                <a:gd name="connsiteX3" fmla="*/ 3353 w 190792"/>
                <a:gd name="connsiteY3" fmla="*/ 193727 h 285988"/>
                <a:gd name="connsiteX4" fmla="*/ 3353 w 190792"/>
                <a:gd name="connsiteY4" fmla="*/ 285802 h 285988"/>
                <a:gd name="connsiteX5" fmla="*/ 16053 w 190792"/>
                <a:gd name="connsiteY5" fmla="*/ 168327 h 285988"/>
                <a:gd name="connsiteX6" fmla="*/ 16053 w 190792"/>
                <a:gd name="connsiteY6" fmla="*/ 181027 h 285988"/>
                <a:gd name="connsiteX7" fmla="*/ 54153 w 190792"/>
                <a:gd name="connsiteY7" fmla="*/ 120702 h 285988"/>
                <a:gd name="connsiteX8" fmla="*/ 190678 w 190792"/>
                <a:gd name="connsiteY8" fmla="*/ 52 h 285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792" h="285988">
                  <a:moveTo>
                    <a:pt x="190678" y="52"/>
                  </a:moveTo>
                  <a:cubicBezTo>
                    <a:pt x="186445" y="2698"/>
                    <a:pt x="28753" y="136577"/>
                    <a:pt x="28753" y="136577"/>
                  </a:cubicBezTo>
                  <a:cubicBezTo>
                    <a:pt x="3882" y="156685"/>
                    <a:pt x="45686" y="111177"/>
                    <a:pt x="41453" y="120702"/>
                  </a:cubicBezTo>
                  <a:cubicBezTo>
                    <a:pt x="37220" y="130227"/>
                    <a:pt x="9703" y="166210"/>
                    <a:pt x="3353" y="193727"/>
                  </a:cubicBezTo>
                  <a:cubicBezTo>
                    <a:pt x="-2997" y="221244"/>
                    <a:pt x="1236" y="290035"/>
                    <a:pt x="3353" y="285802"/>
                  </a:cubicBezTo>
                  <a:cubicBezTo>
                    <a:pt x="5470" y="281569"/>
                    <a:pt x="13936" y="185789"/>
                    <a:pt x="16053" y="168327"/>
                  </a:cubicBezTo>
                  <a:cubicBezTo>
                    <a:pt x="18170" y="150865"/>
                    <a:pt x="9703" y="188964"/>
                    <a:pt x="16053" y="181027"/>
                  </a:cubicBezTo>
                  <a:cubicBezTo>
                    <a:pt x="22403" y="173090"/>
                    <a:pt x="27695" y="146631"/>
                    <a:pt x="54153" y="120702"/>
                  </a:cubicBezTo>
                  <a:cubicBezTo>
                    <a:pt x="80611" y="94773"/>
                    <a:pt x="194911" y="-2594"/>
                    <a:pt x="190678" y="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8" name="フリーフォーム 1487">
              <a:extLst>
                <a:ext uri="{FF2B5EF4-FFF2-40B4-BE49-F238E27FC236}">
                  <a16:creationId xmlns:a16="http://schemas.microsoft.com/office/drawing/2014/main" id="{7540AABF-ABCE-3BCE-41E1-FD3372F673F7}"/>
                </a:ext>
              </a:extLst>
            </p:cNvPr>
            <p:cNvSpPr/>
            <p:nvPr/>
          </p:nvSpPr>
          <p:spPr>
            <a:xfrm>
              <a:off x="12073937" y="3819398"/>
              <a:ext cx="211274" cy="219888"/>
            </a:xfrm>
            <a:custGeom>
              <a:avLst/>
              <a:gdLst>
                <a:gd name="connsiteX0" fmla="*/ 210138 w 211274"/>
                <a:gd name="connsiteY0" fmla="*/ 127 h 219888"/>
                <a:gd name="connsiteX1" fmla="*/ 121238 w 211274"/>
                <a:gd name="connsiteY1" fmla="*/ 85852 h 219888"/>
                <a:gd name="connsiteX2" fmla="*/ 108538 w 211274"/>
                <a:gd name="connsiteY2" fmla="*/ 123952 h 219888"/>
                <a:gd name="connsiteX3" fmla="*/ 588 w 211274"/>
                <a:gd name="connsiteY3" fmla="*/ 219202 h 219888"/>
                <a:gd name="connsiteX4" fmla="*/ 162513 w 211274"/>
                <a:gd name="connsiteY4" fmla="*/ 69977 h 219888"/>
                <a:gd name="connsiteX5" fmla="*/ 210138 w 211274"/>
                <a:gd name="connsiteY5" fmla="*/ 127 h 21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274" h="219888">
                  <a:moveTo>
                    <a:pt x="210138" y="127"/>
                  </a:moveTo>
                  <a:cubicBezTo>
                    <a:pt x="203259" y="2773"/>
                    <a:pt x="138171" y="65215"/>
                    <a:pt x="121238" y="85852"/>
                  </a:cubicBezTo>
                  <a:cubicBezTo>
                    <a:pt x="104305" y="106490"/>
                    <a:pt x="128646" y="101727"/>
                    <a:pt x="108538" y="123952"/>
                  </a:cubicBezTo>
                  <a:cubicBezTo>
                    <a:pt x="88430" y="146177"/>
                    <a:pt x="-8408" y="228198"/>
                    <a:pt x="588" y="219202"/>
                  </a:cubicBezTo>
                  <a:cubicBezTo>
                    <a:pt x="9584" y="210206"/>
                    <a:pt x="133409" y="103314"/>
                    <a:pt x="162513" y="69977"/>
                  </a:cubicBezTo>
                  <a:cubicBezTo>
                    <a:pt x="191617" y="36640"/>
                    <a:pt x="217017" y="-2519"/>
                    <a:pt x="210138" y="1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9" name="フリーフォーム 1488">
              <a:extLst>
                <a:ext uri="{FF2B5EF4-FFF2-40B4-BE49-F238E27FC236}">
                  <a16:creationId xmlns:a16="http://schemas.microsoft.com/office/drawing/2014/main" id="{66B3E757-A537-8058-C916-B833417F370C}"/>
                </a:ext>
              </a:extLst>
            </p:cNvPr>
            <p:cNvSpPr/>
            <p:nvPr/>
          </p:nvSpPr>
          <p:spPr>
            <a:xfrm>
              <a:off x="12228476" y="3813154"/>
              <a:ext cx="208106" cy="560688"/>
            </a:xfrm>
            <a:custGeom>
              <a:avLst/>
              <a:gdLst>
                <a:gd name="connsiteX0" fmla="*/ 115924 w 208106"/>
                <a:gd name="connsiteY0" fmla="*/ 21 h 560688"/>
                <a:gd name="connsiteX1" fmla="*/ 195299 w 208106"/>
                <a:gd name="connsiteY1" fmla="*/ 130196 h 560688"/>
                <a:gd name="connsiteX2" fmla="*/ 176249 w 208106"/>
                <a:gd name="connsiteY2" fmla="*/ 263546 h 560688"/>
                <a:gd name="connsiteX3" fmla="*/ 77824 w 208106"/>
                <a:gd name="connsiteY3" fmla="*/ 447696 h 560688"/>
                <a:gd name="connsiteX4" fmla="*/ 1624 w 208106"/>
                <a:gd name="connsiteY4" fmla="*/ 558821 h 560688"/>
                <a:gd name="connsiteX5" fmla="*/ 150849 w 208106"/>
                <a:gd name="connsiteY5" fmla="*/ 358796 h 560688"/>
                <a:gd name="connsiteX6" fmla="*/ 122274 w 208106"/>
                <a:gd name="connsiteY6" fmla="*/ 387371 h 560688"/>
                <a:gd name="connsiteX7" fmla="*/ 207999 w 208106"/>
                <a:gd name="connsiteY7" fmla="*/ 139721 h 560688"/>
                <a:gd name="connsiteX8" fmla="*/ 115924 w 208106"/>
                <a:gd name="connsiteY8" fmla="*/ 21 h 56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106" h="560688">
                  <a:moveTo>
                    <a:pt x="115924" y="21"/>
                  </a:moveTo>
                  <a:cubicBezTo>
                    <a:pt x="113807" y="-1567"/>
                    <a:pt x="185245" y="86275"/>
                    <a:pt x="195299" y="130196"/>
                  </a:cubicBezTo>
                  <a:cubicBezTo>
                    <a:pt x="205353" y="174117"/>
                    <a:pt x="195828" y="210630"/>
                    <a:pt x="176249" y="263546"/>
                  </a:cubicBezTo>
                  <a:cubicBezTo>
                    <a:pt x="156670" y="316462"/>
                    <a:pt x="106928" y="398484"/>
                    <a:pt x="77824" y="447696"/>
                  </a:cubicBezTo>
                  <a:cubicBezTo>
                    <a:pt x="48720" y="496908"/>
                    <a:pt x="-10547" y="573638"/>
                    <a:pt x="1624" y="558821"/>
                  </a:cubicBezTo>
                  <a:cubicBezTo>
                    <a:pt x="13795" y="544004"/>
                    <a:pt x="130741" y="387371"/>
                    <a:pt x="150849" y="358796"/>
                  </a:cubicBezTo>
                  <a:cubicBezTo>
                    <a:pt x="170957" y="330221"/>
                    <a:pt x="112749" y="423883"/>
                    <a:pt x="122274" y="387371"/>
                  </a:cubicBezTo>
                  <a:cubicBezTo>
                    <a:pt x="131799" y="350859"/>
                    <a:pt x="204295" y="198988"/>
                    <a:pt x="207999" y="139721"/>
                  </a:cubicBezTo>
                  <a:cubicBezTo>
                    <a:pt x="211703" y="80454"/>
                    <a:pt x="118041" y="1609"/>
                    <a:pt x="115924" y="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0" name="フリーフォーム 1489">
              <a:extLst>
                <a:ext uri="{FF2B5EF4-FFF2-40B4-BE49-F238E27FC236}">
                  <a16:creationId xmlns:a16="http://schemas.microsoft.com/office/drawing/2014/main" id="{7C683723-3B6C-DC2F-A73C-E65E4E2CCD14}"/>
                </a:ext>
              </a:extLst>
            </p:cNvPr>
            <p:cNvSpPr/>
            <p:nvPr/>
          </p:nvSpPr>
          <p:spPr>
            <a:xfrm>
              <a:off x="11905770" y="4238054"/>
              <a:ext cx="143943" cy="165906"/>
            </a:xfrm>
            <a:custGeom>
              <a:avLst/>
              <a:gdLst>
                <a:gd name="connsiteX0" fmla="*/ 140180 w 143943"/>
                <a:gd name="connsiteY0" fmla="*/ 6921 h 165906"/>
                <a:gd name="connsiteX1" fmla="*/ 480 w 143943"/>
                <a:gd name="connsiteY1" fmla="*/ 165671 h 165906"/>
                <a:gd name="connsiteX2" fmla="*/ 95730 w 143943"/>
                <a:gd name="connsiteY2" fmla="*/ 41846 h 165906"/>
                <a:gd name="connsiteX3" fmla="*/ 140180 w 143943"/>
                <a:gd name="connsiteY3" fmla="*/ 6921 h 165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943" h="165906">
                  <a:moveTo>
                    <a:pt x="140180" y="6921"/>
                  </a:moveTo>
                  <a:cubicBezTo>
                    <a:pt x="124305" y="27559"/>
                    <a:pt x="7888" y="159850"/>
                    <a:pt x="480" y="165671"/>
                  </a:cubicBezTo>
                  <a:cubicBezTo>
                    <a:pt x="-6928" y="171492"/>
                    <a:pt x="73505" y="67775"/>
                    <a:pt x="95730" y="41846"/>
                  </a:cubicBezTo>
                  <a:cubicBezTo>
                    <a:pt x="117955" y="15917"/>
                    <a:pt x="156055" y="-13717"/>
                    <a:pt x="140180" y="69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1" name="フリーフォーム 1490">
              <a:extLst>
                <a:ext uri="{FF2B5EF4-FFF2-40B4-BE49-F238E27FC236}">
                  <a16:creationId xmlns:a16="http://schemas.microsoft.com/office/drawing/2014/main" id="{41CE5CC9-B799-296F-29FA-F110FDDD5240}"/>
                </a:ext>
              </a:extLst>
            </p:cNvPr>
            <p:cNvSpPr/>
            <p:nvPr/>
          </p:nvSpPr>
          <p:spPr>
            <a:xfrm>
              <a:off x="12121971" y="4190981"/>
              <a:ext cx="133738" cy="98447"/>
            </a:xfrm>
            <a:custGeom>
              <a:avLst/>
              <a:gdLst>
                <a:gd name="connsiteX0" fmla="*/ 133529 w 133738"/>
                <a:gd name="connsiteY0" fmla="*/ 19 h 98447"/>
                <a:gd name="connsiteX1" fmla="*/ 31929 w 133738"/>
                <a:gd name="connsiteY1" fmla="*/ 28594 h 98447"/>
                <a:gd name="connsiteX2" fmla="*/ 73204 w 133738"/>
                <a:gd name="connsiteY2" fmla="*/ 98444 h 98447"/>
                <a:gd name="connsiteX3" fmla="*/ 179 w 133738"/>
                <a:gd name="connsiteY3" fmla="*/ 25419 h 98447"/>
                <a:gd name="connsiteX4" fmla="*/ 133529 w 133738"/>
                <a:gd name="connsiteY4" fmla="*/ 19 h 98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738" h="98447">
                  <a:moveTo>
                    <a:pt x="133529" y="19"/>
                  </a:moveTo>
                  <a:cubicBezTo>
                    <a:pt x="138821" y="548"/>
                    <a:pt x="41983" y="12190"/>
                    <a:pt x="31929" y="28594"/>
                  </a:cubicBezTo>
                  <a:cubicBezTo>
                    <a:pt x="21875" y="44998"/>
                    <a:pt x="78496" y="98973"/>
                    <a:pt x="73204" y="98444"/>
                  </a:cubicBezTo>
                  <a:cubicBezTo>
                    <a:pt x="67912" y="97915"/>
                    <a:pt x="-4054" y="41294"/>
                    <a:pt x="179" y="25419"/>
                  </a:cubicBezTo>
                  <a:cubicBezTo>
                    <a:pt x="4412" y="9544"/>
                    <a:pt x="128237" y="-510"/>
                    <a:pt x="133529" y="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2" name="フリーフォーム 1491">
              <a:extLst>
                <a:ext uri="{FF2B5EF4-FFF2-40B4-BE49-F238E27FC236}">
                  <a16:creationId xmlns:a16="http://schemas.microsoft.com/office/drawing/2014/main" id="{DF1AE274-E185-EA86-F482-CE1D1EC7F9FA}"/>
                </a:ext>
              </a:extLst>
            </p:cNvPr>
            <p:cNvSpPr/>
            <p:nvPr/>
          </p:nvSpPr>
          <p:spPr>
            <a:xfrm>
              <a:off x="11836370" y="4518025"/>
              <a:ext cx="105039" cy="127000"/>
            </a:xfrm>
            <a:custGeom>
              <a:avLst/>
              <a:gdLst>
                <a:gd name="connsiteX0" fmla="*/ 30 w 105039"/>
                <a:gd name="connsiteY0" fmla="*/ 0 h 127000"/>
                <a:gd name="connsiteX1" fmla="*/ 82580 w 105039"/>
                <a:gd name="connsiteY1" fmla="*/ 50800 h 127000"/>
                <a:gd name="connsiteX2" fmla="*/ 104805 w 105039"/>
                <a:gd name="connsiteY2" fmla="*/ 127000 h 127000"/>
                <a:gd name="connsiteX3" fmla="*/ 73055 w 105039"/>
                <a:gd name="connsiteY3" fmla="*/ 50800 h 127000"/>
                <a:gd name="connsiteX4" fmla="*/ 30 w 105039"/>
                <a:gd name="connsiteY4" fmla="*/ 0 h 12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039" h="127000">
                  <a:moveTo>
                    <a:pt x="30" y="0"/>
                  </a:moveTo>
                  <a:cubicBezTo>
                    <a:pt x="1617" y="0"/>
                    <a:pt x="65118" y="29633"/>
                    <a:pt x="82580" y="50800"/>
                  </a:cubicBezTo>
                  <a:cubicBezTo>
                    <a:pt x="100042" y="71967"/>
                    <a:pt x="106392" y="127000"/>
                    <a:pt x="104805" y="127000"/>
                  </a:cubicBezTo>
                  <a:cubicBezTo>
                    <a:pt x="103218" y="127000"/>
                    <a:pt x="87343" y="68792"/>
                    <a:pt x="73055" y="50800"/>
                  </a:cubicBezTo>
                  <a:cubicBezTo>
                    <a:pt x="58767" y="32808"/>
                    <a:pt x="-1557" y="0"/>
                    <a:pt x="3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3" name="フリーフォーム 1492">
              <a:extLst>
                <a:ext uri="{FF2B5EF4-FFF2-40B4-BE49-F238E27FC236}">
                  <a16:creationId xmlns:a16="http://schemas.microsoft.com/office/drawing/2014/main" id="{03290798-92A2-8702-A828-2CF81AFD3080}"/>
                </a:ext>
              </a:extLst>
            </p:cNvPr>
            <p:cNvSpPr/>
            <p:nvPr/>
          </p:nvSpPr>
          <p:spPr>
            <a:xfrm>
              <a:off x="11849100" y="4470146"/>
              <a:ext cx="155575" cy="89394"/>
            </a:xfrm>
            <a:custGeom>
              <a:avLst/>
              <a:gdLst>
                <a:gd name="connsiteX0" fmla="*/ 0 w 155575"/>
                <a:gd name="connsiteY0" fmla="*/ 19304 h 89394"/>
                <a:gd name="connsiteX1" fmla="*/ 114300 w 155575"/>
                <a:gd name="connsiteY1" fmla="*/ 28829 h 89394"/>
                <a:gd name="connsiteX2" fmla="*/ 155575 w 155575"/>
                <a:gd name="connsiteY2" fmla="*/ 89154 h 89394"/>
                <a:gd name="connsiteX3" fmla="*/ 114300 w 155575"/>
                <a:gd name="connsiteY3" fmla="*/ 3429 h 89394"/>
                <a:gd name="connsiteX4" fmla="*/ 0 w 155575"/>
                <a:gd name="connsiteY4" fmla="*/ 19304 h 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575" h="89394">
                  <a:moveTo>
                    <a:pt x="0" y="19304"/>
                  </a:moveTo>
                  <a:cubicBezTo>
                    <a:pt x="0" y="23537"/>
                    <a:pt x="88371" y="17187"/>
                    <a:pt x="114300" y="28829"/>
                  </a:cubicBezTo>
                  <a:cubicBezTo>
                    <a:pt x="140229" y="40471"/>
                    <a:pt x="155575" y="93387"/>
                    <a:pt x="155575" y="89154"/>
                  </a:cubicBezTo>
                  <a:cubicBezTo>
                    <a:pt x="155575" y="84921"/>
                    <a:pt x="139700" y="15600"/>
                    <a:pt x="114300" y="3429"/>
                  </a:cubicBezTo>
                  <a:cubicBezTo>
                    <a:pt x="88900" y="-8742"/>
                    <a:pt x="0" y="15071"/>
                    <a:pt x="0" y="193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4" name="フリーフォーム 1493">
              <a:extLst>
                <a:ext uri="{FF2B5EF4-FFF2-40B4-BE49-F238E27FC236}">
                  <a16:creationId xmlns:a16="http://schemas.microsoft.com/office/drawing/2014/main" id="{7F451E9F-EA28-A20F-B894-0E093A041B9F}"/>
                </a:ext>
              </a:extLst>
            </p:cNvPr>
            <p:cNvSpPr/>
            <p:nvPr/>
          </p:nvSpPr>
          <p:spPr>
            <a:xfrm>
              <a:off x="11668027" y="4397317"/>
              <a:ext cx="228969" cy="241384"/>
            </a:xfrm>
            <a:custGeom>
              <a:avLst/>
              <a:gdLst>
                <a:gd name="connsiteX0" fmla="*/ 228698 w 228969"/>
                <a:gd name="connsiteY0" fmla="*/ 58 h 241384"/>
                <a:gd name="connsiteX1" fmla="*/ 108048 w 228969"/>
                <a:gd name="connsiteY1" fmla="*/ 111183 h 241384"/>
                <a:gd name="connsiteX2" fmla="*/ 108048 w 228969"/>
                <a:gd name="connsiteY2" fmla="*/ 158808 h 241384"/>
                <a:gd name="connsiteX3" fmla="*/ 50898 w 228969"/>
                <a:gd name="connsiteY3" fmla="*/ 241358 h 241384"/>
                <a:gd name="connsiteX4" fmla="*/ 57248 w 228969"/>
                <a:gd name="connsiteY4" fmla="*/ 168333 h 241384"/>
                <a:gd name="connsiteX5" fmla="*/ 98 w 228969"/>
                <a:gd name="connsiteY5" fmla="*/ 209608 h 241384"/>
                <a:gd name="connsiteX6" fmla="*/ 73123 w 228969"/>
                <a:gd name="connsiteY6" fmla="*/ 184208 h 241384"/>
                <a:gd name="connsiteX7" fmla="*/ 88998 w 228969"/>
                <a:gd name="connsiteY7" fmla="*/ 149283 h 241384"/>
                <a:gd name="connsiteX8" fmla="*/ 69948 w 228969"/>
                <a:gd name="connsiteY8" fmla="*/ 127058 h 241384"/>
                <a:gd name="connsiteX9" fmla="*/ 228698 w 228969"/>
                <a:gd name="connsiteY9" fmla="*/ 58 h 241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969" h="241384">
                  <a:moveTo>
                    <a:pt x="228698" y="58"/>
                  </a:moveTo>
                  <a:cubicBezTo>
                    <a:pt x="235048" y="-2588"/>
                    <a:pt x="128156" y="84725"/>
                    <a:pt x="108048" y="111183"/>
                  </a:cubicBezTo>
                  <a:cubicBezTo>
                    <a:pt x="87940" y="137641"/>
                    <a:pt x="117573" y="137112"/>
                    <a:pt x="108048" y="158808"/>
                  </a:cubicBezTo>
                  <a:cubicBezTo>
                    <a:pt x="98523" y="180504"/>
                    <a:pt x="59365" y="239771"/>
                    <a:pt x="50898" y="241358"/>
                  </a:cubicBezTo>
                  <a:cubicBezTo>
                    <a:pt x="42431" y="242945"/>
                    <a:pt x="65715" y="173625"/>
                    <a:pt x="57248" y="168333"/>
                  </a:cubicBezTo>
                  <a:cubicBezTo>
                    <a:pt x="48781" y="163041"/>
                    <a:pt x="-2548" y="206962"/>
                    <a:pt x="98" y="209608"/>
                  </a:cubicBezTo>
                  <a:cubicBezTo>
                    <a:pt x="2744" y="212254"/>
                    <a:pt x="58306" y="194262"/>
                    <a:pt x="73123" y="184208"/>
                  </a:cubicBezTo>
                  <a:cubicBezTo>
                    <a:pt x="87940" y="174154"/>
                    <a:pt x="89527" y="158808"/>
                    <a:pt x="88998" y="149283"/>
                  </a:cubicBezTo>
                  <a:cubicBezTo>
                    <a:pt x="88469" y="139758"/>
                    <a:pt x="47194" y="148754"/>
                    <a:pt x="69948" y="127058"/>
                  </a:cubicBezTo>
                  <a:cubicBezTo>
                    <a:pt x="92702" y="105362"/>
                    <a:pt x="222348" y="2704"/>
                    <a:pt x="228698" y="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03634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渡部篤郎 – フジテレビュー!!">
            <a:extLst>
              <a:ext uri="{FF2B5EF4-FFF2-40B4-BE49-F238E27FC236}">
                <a16:creationId xmlns:a16="http://schemas.microsoft.com/office/drawing/2014/main" id="{1BF2DA8C-ACC2-B0C0-ECEE-553E1AF37C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3" t="6458" r="9371"/>
          <a:stretch/>
        </p:blipFill>
        <p:spPr bwMode="auto">
          <a:xfrm>
            <a:off x="123482" y="0"/>
            <a:ext cx="12554636" cy="960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881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渡部篤郎 – フジテレビュー!!" hidden="1">
            <a:extLst>
              <a:ext uri="{FF2B5EF4-FFF2-40B4-BE49-F238E27FC236}">
                <a16:creationId xmlns:a16="http://schemas.microsoft.com/office/drawing/2014/main" id="{1BF2DA8C-ACC2-B0C0-ECEE-553E1AF37C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3" t="6458" r="9371"/>
          <a:stretch/>
        </p:blipFill>
        <p:spPr bwMode="auto">
          <a:xfrm>
            <a:off x="123482" y="0"/>
            <a:ext cx="12554636" cy="960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74AF2B05-C390-F5DF-7131-07B7AC62E473}"/>
              </a:ext>
            </a:extLst>
          </p:cNvPr>
          <p:cNvSpPr/>
          <p:nvPr/>
        </p:nvSpPr>
        <p:spPr>
          <a:xfrm>
            <a:off x="9310925" y="2054196"/>
            <a:ext cx="276378" cy="16195"/>
          </a:xfrm>
          <a:custGeom>
            <a:avLst/>
            <a:gdLst>
              <a:gd name="connsiteX0" fmla="*/ 1350 w 276378"/>
              <a:gd name="connsiteY0" fmla="*/ 9554 h 16195"/>
              <a:gd name="connsiteX1" fmla="*/ 271225 w 276378"/>
              <a:gd name="connsiteY1" fmla="*/ 29 h 16195"/>
              <a:gd name="connsiteX2" fmla="*/ 185500 w 276378"/>
              <a:gd name="connsiteY2" fmla="*/ 6379 h 16195"/>
              <a:gd name="connsiteX3" fmla="*/ 166450 w 276378"/>
              <a:gd name="connsiteY3" fmla="*/ 15904 h 16195"/>
              <a:gd name="connsiteX4" fmla="*/ 1350 w 276378"/>
              <a:gd name="connsiteY4" fmla="*/ 9554 h 16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378" h="16195">
                <a:moveTo>
                  <a:pt x="1350" y="9554"/>
                </a:moveTo>
                <a:cubicBezTo>
                  <a:pt x="18813" y="6908"/>
                  <a:pt x="240533" y="558"/>
                  <a:pt x="271225" y="29"/>
                </a:cubicBezTo>
                <a:cubicBezTo>
                  <a:pt x="301917" y="-500"/>
                  <a:pt x="185500" y="6379"/>
                  <a:pt x="185500" y="6379"/>
                </a:cubicBezTo>
                <a:cubicBezTo>
                  <a:pt x="168037" y="9025"/>
                  <a:pt x="191850" y="14317"/>
                  <a:pt x="166450" y="15904"/>
                </a:cubicBezTo>
                <a:cubicBezTo>
                  <a:pt x="141050" y="17492"/>
                  <a:pt x="-16113" y="12200"/>
                  <a:pt x="1350" y="95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A8F7D8B0-2E41-054A-940F-42A3E0B56288}"/>
              </a:ext>
            </a:extLst>
          </p:cNvPr>
          <p:cNvSpPr/>
          <p:nvPr/>
        </p:nvSpPr>
        <p:spPr>
          <a:xfrm>
            <a:off x="9344025" y="2121470"/>
            <a:ext cx="383183" cy="89804"/>
          </a:xfrm>
          <a:custGeom>
            <a:avLst/>
            <a:gdLst>
              <a:gd name="connsiteX0" fmla="*/ 0 w 383183"/>
              <a:gd name="connsiteY0" fmla="*/ 2605 h 89804"/>
              <a:gd name="connsiteX1" fmla="*/ 200025 w 383183"/>
              <a:gd name="connsiteY1" fmla="*/ 2605 h 89804"/>
              <a:gd name="connsiteX2" fmla="*/ 146050 w 383183"/>
              <a:gd name="connsiteY2" fmla="*/ 34355 h 89804"/>
              <a:gd name="connsiteX3" fmla="*/ 203200 w 383183"/>
              <a:gd name="connsiteY3" fmla="*/ 37530 h 89804"/>
              <a:gd name="connsiteX4" fmla="*/ 184150 w 383183"/>
              <a:gd name="connsiteY4" fmla="*/ 50230 h 89804"/>
              <a:gd name="connsiteX5" fmla="*/ 295275 w 383183"/>
              <a:gd name="connsiteY5" fmla="*/ 62930 h 89804"/>
              <a:gd name="connsiteX6" fmla="*/ 247650 w 383183"/>
              <a:gd name="connsiteY6" fmla="*/ 72455 h 89804"/>
              <a:gd name="connsiteX7" fmla="*/ 381000 w 383183"/>
              <a:gd name="connsiteY7" fmla="*/ 88330 h 89804"/>
              <a:gd name="connsiteX8" fmla="*/ 320675 w 383183"/>
              <a:gd name="connsiteY8" fmla="*/ 85155 h 89804"/>
              <a:gd name="connsiteX9" fmla="*/ 193675 w 383183"/>
              <a:gd name="connsiteY9" fmla="*/ 53405 h 89804"/>
              <a:gd name="connsiteX10" fmla="*/ 219075 w 383183"/>
              <a:gd name="connsiteY10" fmla="*/ 21655 h 89804"/>
              <a:gd name="connsiteX11" fmla="*/ 168275 w 383183"/>
              <a:gd name="connsiteY11" fmla="*/ 24830 h 89804"/>
              <a:gd name="connsiteX12" fmla="*/ 200025 w 383183"/>
              <a:gd name="connsiteY12" fmla="*/ 8955 h 89804"/>
              <a:gd name="connsiteX13" fmla="*/ 0 w 383183"/>
              <a:gd name="connsiteY13" fmla="*/ 2605 h 89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3183" h="89804">
                <a:moveTo>
                  <a:pt x="0" y="2605"/>
                </a:moveTo>
                <a:cubicBezTo>
                  <a:pt x="0" y="1547"/>
                  <a:pt x="175683" y="-2687"/>
                  <a:pt x="200025" y="2605"/>
                </a:cubicBezTo>
                <a:cubicBezTo>
                  <a:pt x="224367" y="7897"/>
                  <a:pt x="145521" y="28534"/>
                  <a:pt x="146050" y="34355"/>
                </a:cubicBezTo>
                <a:cubicBezTo>
                  <a:pt x="146579" y="40176"/>
                  <a:pt x="203200" y="37530"/>
                  <a:pt x="203200" y="37530"/>
                </a:cubicBezTo>
                <a:cubicBezTo>
                  <a:pt x="209550" y="40176"/>
                  <a:pt x="168804" y="45997"/>
                  <a:pt x="184150" y="50230"/>
                </a:cubicBezTo>
                <a:cubicBezTo>
                  <a:pt x="199496" y="54463"/>
                  <a:pt x="284692" y="59226"/>
                  <a:pt x="295275" y="62930"/>
                </a:cubicBezTo>
                <a:cubicBezTo>
                  <a:pt x="305858" y="66634"/>
                  <a:pt x="233363" y="68222"/>
                  <a:pt x="247650" y="72455"/>
                </a:cubicBezTo>
                <a:cubicBezTo>
                  <a:pt x="261937" y="76688"/>
                  <a:pt x="368829" y="86213"/>
                  <a:pt x="381000" y="88330"/>
                </a:cubicBezTo>
                <a:cubicBezTo>
                  <a:pt x="393171" y="90447"/>
                  <a:pt x="351896" y="90976"/>
                  <a:pt x="320675" y="85155"/>
                </a:cubicBezTo>
                <a:cubicBezTo>
                  <a:pt x="289454" y="79334"/>
                  <a:pt x="210608" y="63988"/>
                  <a:pt x="193675" y="53405"/>
                </a:cubicBezTo>
                <a:cubicBezTo>
                  <a:pt x="176742" y="42822"/>
                  <a:pt x="223308" y="26417"/>
                  <a:pt x="219075" y="21655"/>
                </a:cubicBezTo>
                <a:cubicBezTo>
                  <a:pt x="214842" y="16893"/>
                  <a:pt x="171450" y="26947"/>
                  <a:pt x="168275" y="24830"/>
                </a:cubicBezTo>
                <a:cubicBezTo>
                  <a:pt x="165100" y="22713"/>
                  <a:pt x="222779" y="12659"/>
                  <a:pt x="200025" y="8955"/>
                </a:cubicBezTo>
                <a:cubicBezTo>
                  <a:pt x="177271" y="5251"/>
                  <a:pt x="0" y="3663"/>
                  <a:pt x="0" y="26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A4406C0D-1179-3FD2-1128-F1811CCFB854}"/>
              </a:ext>
            </a:extLst>
          </p:cNvPr>
          <p:cNvSpPr/>
          <p:nvPr/>
        </p:nvSpPr>
        <p:spPr>
          <a:xfrm>
            <a:off x="9310528" y="2082730"/>
            <a:ext cx="304998" cy="19498"/>
          </a:xfrm>
          <a:custGeom>
            <a:avLst/>
            <a:gdLst>
              <a:gd name="connsiteX0" fmla="*/ 11272 w 304998"/>
              <a:gd name="connsiteY0" fmla="*/ 12770 h 19498"/>
              <a:gd name="connsiteX1" fmla="*/ 293847 w 304998"/>
              <a:gd name="connsiteY1" fmla="*/ 70 h 19498"/>
              <a:gd name="connsiteX2" fmla="*/ 252572 w 304998"/>
              <a:gd name="connsiteY2" fmla="*/ 19120 h 19498"/>
              <a:gd name="connsiteX3" fmla="*/ 258922 w 304998"/>
              <a:gd name="connsiteY3" fmla="*/ 12770 h 19498"/>
              <a:gd name="connsiteX4" fmla="*/ 182722 w 304998"/>
              <a:gd name="connsiteY4" fmla="*/ 12770 h 19498"/>
              <a:gd name="connsiteX5" fmla="*/ 182722 w 304998"/>
              <a:gd name="connsiteY5" fmla="*/ 15945 h 19498"/>
              <a:gd name="connsiteX6" fmla="*/ 65247 w 304998"/>
              <a:gd name="connsiteY6" fmla="*/ 15945 h 19498"/>
              <a:gd name="connsiteX7" fmla="*/ 11272 w 304998"/>
              <a:gd name="connsiteY7" fmla="*/ 12770 h 19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998" h="19498">
                <a:moveTo>
                  <a:pt x="11272" y="12770"/>
                </a:moveTo>
                <a:cubicBezTo>
                  <a:pt x="49372" y="10124"/>
                  <a:pt x="253630" y="-988"/>
                  <a:pt x="293847" y="70"/>
                </a:cubicBezTo>
                <a:cubicBezTo>
                  <a:pt x="334064" y="1128"/>
                  <a:pt x="252572" y="19120"/>
                  <a:pt x="252572" y="19120"/>
                </a:cubicBezTo>
                <a:cubicBezTo>
                  <a:pt x="246751" y="21237"/>
                  <a:pt x="270564" y="13828"/>
                  <a:pt x="258922" y="12770"/>
                </a:cubicBezTo>
                <a:cubicBezTo>
                  <a:pt x="247280" y="11712"/>
                  <a:pt x="182722" y="12770"/>
                  <a:pt x="182722" y="12770"/>
                </a:cubicBezTo>
                <a:cubicBezTo>
                  <a:pt x="170022" y="13299"/>
                  <a:pt x="202301" y="15416"/>
                  <a:pt x="182722" y="15945"/>
                </a:cubicBezTo>
                <a:cubicBezTo>
                  <a:pt x="163143" y="16474"/>
                  <a:pt x="88530" y="17003"/>
                  <a:pt x="65247" y="15945"/>
                </a:cubicBezTo>
                <a:cubicBezTo>
                  <a:pt x="41964" y="14887"/>
                  <a:pt x="-26828" y="15416"/>
                  <a:pt x="11272" y="127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5A021E41-6C5A-3AF2-A0B4-D6923320910A}"/>
              </a:ext>
            </a:extLst>
          </p:cNvPr>
          <p:cNvSpPr/>
          <p:nvPr/>
        </p:nvSpPr>
        <p:spPr>
          <a:xfrm>
            <a:off x="9705580" y="2241519"/>
            <a:ext cx="121053" cy="85879"/>
          </a:xfrm>
          <a:custGeom>
            <a:avLst/>
            <a:gdLst>
              <a:gd name="connsiteX0" fmla="*/ 395 w 121053"/>
              <a:gd name="connsiteY0" fmla="*/ 31 h 85879"/>
              <a:gd name="connsiteX1" fmla="*/ 114695 w 121053"/>
              <a:gd name="connsiteY1" fmla="*/ 38131 h 85879"/>
              <a:gd name="connsiteX2" fmla="*/ 95645 w 121053"/>
              <a:gd name="connsiteY2" fmla="*/ 31781 h 85879"/>
              <a:gd name="connsiteX3" fmla="*/ 121045 w 121053"/>
              <a:gd name="connsiteY3" fmla="*/ 85756 h 85879"/>
              <a:gd name="connsiteX4" fmla="*/ 92470 w 121053"/>
              <a:gd name="connsiteY4" fmla="*/ 47656 h 85879"/>
              <a:gd name="connsiteX5" fmla="*/ 76595 w 121053"/>
              <a:gd name="connsiteY5" fmla="*/ 31781 h 85879"/>
              <a:gd name="connsiteX6" fmla="*/ 395 w 121053"/>
              <a:gd name="connsiteY6" fmla="*/ 31 h 8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053" h="85879">
                <a:moveTo>
                  <a:pt x="395" y="31"/>
                </a:moveTo>
                <a:cubicBezTo>
                  <a:pt x="6745" y="1089"/>
                  <a:pt x="114695" y="38131"/>
                  <a:pt x="114695" y="38131"/>
                </a:cubicBezTo>
                <a:cubicBezTo>
                  <a:pt x="130570" y="43423"/>
                  <a:pt x="94587" y="23844"/>
                  <a:pt x="95645" y="31781"/>
                </a:cubicBezTo>
                <a:cubicBezTo>
                  <a:pt x="96703" y="39718"/>
                  <a:pt x="121574" y="83110"/>
                  <a:pt x="121045" y="85756"/>
                </a:cubicBezTo>
                <a:cubicBezTo>
                  <a:pt x="120516" y="88402"/>
                  <a:pt x="92470" y="47656"/>
                  <a:pt x="92470" y="47656"/>
                </a:cubicBezTo>
                <a:cubicBezTo>
                  <a:pt x="85062" y="38660"/>
                  <a:pt x="87178" y="38660"/>
                  <a:pt x="76595" y="31781"/>
                </a:cubicBezTo>
                <a:cubicBezTo>
                  <a:pt x="66012" y="24902"/>
                  <a:pt x="-5955" y="-1027"/>
                  <a:pt x="395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D7C366F9-A6DF-637D-072D-563DA66C2B88}"/>
              </a:ext>
            </a:extLst>
          </p:cNvPr>
          <p:cNvSpPr/>
          <p:nvPr/>
        </p:nvSpPr>
        <p:spPr>
          <a:xfrm>
            <a:off x="9629770" y="2115962"/>
            <a:ext cx="280948" cy="119624"/>
          </a:xfrm>
          <a:custGeom>
            <a:avLst/>
            <a:gdLst>
              <a:gd name="connsiteX0" fmla="*/ 5 w 280948"/>
              <a:gd name="connsiteY0" fmla="*/ 1763 h 119624"/>
              <a:gd name="connsiteX1" fmla="*/ 187330 w 280948"/>
              <a:gd name="connsiteY1" fmla="*/ 4938 h 119624"/>
              <a:gd name="connsiteX2" fmla="*/ 139705 w 280948"/>
              <a:gd name="connsiteY2" fmla="*/ 27163 h 119624"/>
              <a:gd name="connsiteX3" fmla="*/ 123830 w 280948"/>
              <a:gd name="connsiteY3" fmla="*/ 49388 h 119624"/>
              <a:gd name="connsiteX4" fmla="*/ 206380 w 280948"/>
              <a:gd name="connsiteY4" fmla="*/ 52563 h 119624"/>
              <a:gd name="connsiteX5" fmla="*/ 177805 w 280948"/>
              <a:gd name="connsiteY5" fmla="*/ 58913 h 119624"/>
              <a:gd name="connsiteX6" fmla="*/ 196855 w 280948"/>
              <a:gd name="connsiteY6" fmla="*/ 55738 h 119624"/>
              <a:gd name="connsiteX7" fmla="*/ 279405 w 280948"/>
              <a:gd name="connsiteY7" fmla="*/ 119238 h 119624"/>
              <a:gd name="connsiteX8" fmla="*/ 244480 w 280948"/>
              <a:gd name="connsiteY8" fmla="*/ 81138 h 119624"/>
              <a:gd name="connsiteX9" fmla="*/ 168280 w 280948"/>
              <a:gd name="connsiteY9" fmla="*/ 55738 h 119624"/>
              <a:gd name="connsiteX10" fmla="*/ 130180 w 280948"/>
              <a:gd name="connsiteY10" fmla="*/ 55738 h 119624"/>
              <a:gd name="connsiteX11" fmla="*/ 180980 w 280948"/>
              <a:gd name="connsiteY11" fmla="*/ 27163 h 119624"/>
              <a:gd name="connsiteX12" fmla="*/ 5 w 280948"/>
              <a:gd name="connsiteY12" fmla="*/ 1763 h 11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0948" h="119624">
                <a:moveTo>
                  <a:pt x="5" y="1763"/>
                </a:moveTo>
                <a:cubicBezTo>
                  <a:pt x="1063" y="-1941"/>
                  <a:pt x="164047" y="705"/>
                  <a:pt x="187330" y="4938"/>
                </a:cubicBezTo>
                <a:cubicBezTo>
                  <a:pt x="210613" y="9171"/>
                  <a:pt x="150288" y="19755"/>
                  <a:pt x="139705" y="27163"/>
                </a:cubicBezTo>
                <a:cubicBezTo>
                  <a:pt x="129122" y="34571"/>
                  <a:pt x="112718" y="45155"/>
                  <a:pt x="123830" y="49388"/>
                </a:cubicBezTo>
                <a:cubicBezTo>
                  <a:pt x="134943" y="53621"/>
                  <a:pt x="197384" y="50976"/>
                  <a:pt x="206380" y="52563"/>
                </a:cubicBezTo>
                <a:cubicBezTo>
                  <a:pt x="215376" y="54150"/>
                  <a:pt x="177805" y="58913"/>
                  <a:pt x="177805" y="58913"/>
                </a:cubicBezTo>
                <a:cubicBezTo>
                  <a:pt x="176218" y="59442"/>
                  <a:pt x="179922" y="45684"/>
                  <a:pt x="196855" y="55738"/>
                </a:cubicBezTo>
                <a:cubicBezTo>
                  <a:pt x="213788" y="65792"/>
                  <a:pt x="271468" y="115005"/>
                  <a:pt x="279405" y="119238"/>
                </a:cubicBezTo>
                <a:cubicBezTo>
                  <a:pt x="287342" y="123471"/>
                  <a:pt x="263001" y="91721"/>
                  <a:pt x="244480" y="81138"/>
                </a:cubicBezTo>
                <a:cubicBezTo>
                  <a:pt x="225959" y="70555"/>
                  <a:pt x="187330" y="59971"/>
                  <a:pt x="168280" y="55738"/>
                </a:cubicBezTo>
                <a:cubicBezTo>
                  <a:pt x="149230" y="51505"/>
                  <a:pt x="128063" y="60500"/>
                  <a:pt x="130180" y="55738"/>
                </a:cubicBezTo>
                <a:cubicBezTo>
                  <a:pt x="132297" y="50976"/>
                  <a:pt x="197384" y="34571"/>
                  <a:pt x="180980" y="27163"/>
                </a:cubicBezTo>
                <a:cubicBezTo>
                  <a:pt x="164576" y="19755"/>
                  <a:pt x="-1053" y="5467"/>
                  <a:pt x="5" y="17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6363F895-728F-8413-0962-E5B6D514F5E3}"/>
              </a:ext>
            </a:extLst>
          </p:cNvPr>
          <p:cNvSpPr/>
          <p:nvPr/>
        </p:nvSpPr>
        <p:spPr>
          <a:xfrm>
            <a:off x="9940925" y="2266950"/>
            <a:ext cx="108292" cy="3864"/>
          </a:xfrm>
          <a:custGeom>
            <a:avLst/>
            <a:gdLst>
              <a:gd name="connsiteX0" fmla="*/ 0 w 108292"/>
              <a:gd name="connsiteY0" fmla="*/ 0 h 3864"/>
              <a:gd name="connsiteX1" fmla="*/ 107950 w 108292"/>
              <a:gd name="connsiteY1" fmla="*/ 3175 h 3864"/>
              <a:gd name="connsiteX2" fmla="*/ 0 w 108292"/>
              <a:gd name="connsiteY2" fmla="*/ 0 h 3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292" h="3864">
                <a:moveTo>
                  <a:pt x="0" y="0"/>
                </a:moveTo>
                <a:cubicBezTo>
                  <a:pt x="0" y="0"/>
                  <a:pt x="100542" y="529"/>
                  <a:pt x="107950" y="3175"/>
                </a:cubicBezTo>
                <a:cubicBezTo>
                  <a:pt x="115358" y="5821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1B919FE9-80E5-8E21-EB64-76BE5341965B}"/>
              </a:ext>
            </a:extLst>
          </p:cNvPr>
          <p:cNvSpPr/>
          <p:nvPr/>
        </p:nvSpPr>
        <p:spPr>
          <a:xfrm>
            <a:off x="9855200" y="2285967"/>
            <a:ext cx="176674" cy="15908"/>
          </a:xfrm>
          <a:custGeom>
            <a:avLst/>
            <a:gdLst>
              <a:gd name="connsiteX0" fmla="*/ 0 w 176674"/>
              <a:gd name="connsiteY0" fmla="*/ 15908 h 15908"/>
              <a:gd name="connsiteX1" fmla="*/ 174625 w 176674"/>
              <a:gd name="connsiteY1" fmla="*/ 9558 h 15908"/>
              <a:gd name="connsiteX2" fmla="*/ 98425 w 176674"/>
              <a:gd name="connsiteY2" fmla="*/ 33 h 15908"/>
              <a:gd name="connsiteX3" fmla="*/ 142875 w 176674"/>
              <a:gd name="connsiteY3" fmla="*/ 6383 h 15908"/>
              <a:gd name="connsiteX4" fmla="*/ 88900 w 176674"/>
              <a:gd name="connsiteY4" fmla="*/ 6383 h 15908"/>
              <a:gd name="connsiteX5" fmla="*/ 0 w 176674"/>
              <a:gd name="connsiteY5" fmla="*/ 15908 h 15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674" h="15908">
                <a:moveTo>
                  <a:pt x="0" y="15908"/>
                </a:moveTo>
                <a:cubicBezTo>
                  <a:pt x="79110" y="14056"/>
                  <a:pt x="158221" y="12204"/>
                  <a:pt x="174625" y="9558"/>
                </a:cubicBezTo>
                <a:cubicBezTo>
                  <a:pt x="191029" y="6912"/>
                  <a:pt x="103717" y="562"/>
                  <a:pt x="98425" y="33"/>
                </a:cubicBezTo>
                <a:cubicBezTo>
                  <a:pt x="93133" y="-496"/>
                  <a:pt x="144463" y="5325"/>
                  <a:pt x="142875" y="6383"/>
                </a:cubicBezTo>
                <a:cubicBezTo>
                  <a:pt x="141287" y="7441"/>
                  <a:pt x="88900" y="6383"/>
                  <a:pt x="88900" y="6383"/>
                </a:cubicBezTo>
                <a:lnTo>
                  <a:pt x="0" y="1590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4C3DFB96-EDE7-DA20-4BF8-1DCBA27AEFC2}"/>
              </a:ext>
            </a:extLst>
          </p:cNvPr>
          <p:cNvSpPr/>
          <p:nvPr/>
        </p:nvSpPr>
        <p:spPr>
          <a:xfrm>
            <a:off x="9924847" y="2208272"/>
            <a:ext cx="125806" cy="81018"/>
          </a:xfrm>
          <a:custGeom>
            <a:avLst/>
            <a:gdLst>
              <a:gd name="connsiteX0" fmla="*/ 203 w 125806"/>
              <a:gd name="connsiteY0" fmla="*/ 49153 h 81018"/>
              <a:gd name="connsiteX1" fmla="*/ 79578 w 125806"/>
              <a:gd name="connsiteY1" fmla="*/ 30103 h 81018"/>
              <a:gd name="connsiteX2" fmla="*/ 124028 w 125806"/>
              <a:gd name="connsiteY2" fmla="*/ 1528 h 81018"/>
              <a:gd name="connsiteX3" fmla="*/ 117678 w 125806"/>
              <a:gd name="connsiteY3" fmla="*/ 80903 h 81018"/>
              <a:gd name="connsiteX4" fmla="*/ 124028 w 125806"/>
              <a:gd name="connsiteY4" fmla="*/ 20578 h 81018"/>
              <a:gd name="connsiteX5" fmla="*/ 104978 w 125806"/>
              <a:gd name="connsiteY5" fmla="*/ 26928 h 81018"/>
              <a:gd name="connsiteX6" fmla="*/ 203 w 125806"/>
              <a:gd name="connsiteY6" fmla="*/ 49153 h 81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806" h="81018">
                <a:moveTo>
                  <a:pt x="203" y="49153"/>
                </a:moveTo>
                <a:cubicBezTo>
                  <a:pt x="-4030" y="49682"/>
                  <a:pt x="58941" y="38040"/>
                  <a:pt x="79578" y="30103"/>
                </a:cubicBezTo>
                <a:cubicBezTo>
                  <a:pt x="100216" y="22165"/>
                  <a:pt x="117678" y="-6939"/>
                  <a:pt x="124028" y="1528"/>
                </a:cubicBezTo>
                <a:cubicBezTo>
                  <a:pt x="130378" y="9995"/>
                  <a:pt x="117678" y="77728"/>
                  <a:pt x="117678" y="80903"/>
                </a:cubicBezTo>
                <a:cubicBezTo>
                  <a:pt x="117678" y="84078"/>
                  <a:pt x="124028" y="20578"/>
                  <a:pt x="124028" y="20578"/>
                </a:cubicBezTo>
                <a:cubicBezTo>
                  <a:pt x="121911" y="11582"/>
                  <a:pt x="120324" y="21107"/>
                  <a:pt x="104978" y="26928"/>
                </a:cubicBezTo>
                <a:cubicBezTo>
                  <a:pt x="89632" y="32749"/>
                  <a:pt x="4436" y="48624"/>
                  <a:pt x="203" y="49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BC3B8AFE-3A45-2319-9D28-542148838A2D}"/>
              </a:ext>
            </a:extLst>
          </p:cNvPr>
          <p:cNvSpPr/>
          <p:nvPr/>
        </p:nvSpPr>
        <p:spPr>
          <a:xfrm>
            <a:off x="9248766" y="2323879"/>
            <a:ext cx="571446" cy="92469"/>
          </a:xfrm>
          <a:custGeom>
            <a:avLst/>
            <a:gdLst>
              <a:gd name="connsiteX0" fmla="*/ 9 w 571446"/>
              <a:gd name="connsiteY0" fmla="*/ 28796 h 92469"/>
              <a:gd name="connsiteX1" fmla="*/ 98434 w 571446"/>
              <a:gd name="connsiteY1" fmla="*/ 28796 h 92469"/>
              <a:gd name="connsiteX2" fmla="*/ 82559 w 571446"/>
              <a:gd name="connsiteY2" fmla="*/ 28796 h 92469"/>
              <a:gd name="connsiteX3" fmla="*/ 187334 w 571446"/>
              <a:gd name="connsiteY3" fmla="*/ 6571 h 92469"/>
              <a:gd name="connsiteX4" fmla="*/ 114309 w 571446"/>
              <a:gd name="connsiteY4" fmla="*/ 12921 h 92469"/>
              <a:gd name="connsiteX5" fmla="*/ 254009 w 571446"/>
              <a:gd name="connsiteY5" fmla="*/ 221 h 92469"/>
              <a:gd name="connsiteX6" fmla="*/ 450859 w 571446"/>
              <a:gd name="connsiteY6" fmla="*/ 25621 h 92469"/>
              <a:gd name="connsiteX7" fmla="*/ 568334 w 571446"/>
              <a:gd name="connsiteY7" fmla="*/ 66896 h 92469"/>
              <a:gd name="connsiteX8" fmla="*/ 539759 w 571446"/>
              <a:gd name="connsiteY8" fmla="*/ 63721 h 92469"/>
              <a:gd name="connsiteX9" fmla="*/ 565159 w 571446"/>
              <a:gd name="connsiteY9" fmla="*/ 92296 h 92469"/>
              <a:gd name="connsiteX10" fmla="*/ 514359 w 571446"/>
              <a:gd name="connsiteY10" fmla="*/ 73246 h 92469"/>
              <a:gd name="connsiteX11" fmla="*/ 409584 w 571446"/>
              <a:gd name="connsiteY11" fmla="*/ 25621 h 92469"/>
              <a:gd name="connsiteX12" fmla="*/ 415934 w 571446"/>
              <a:gd name="connsiteY12" fmla="*/ 25621 h 92469"/>
              <a:gd name="connsiteX13" fmla="*/ 330209 w 571446"/>
              <a:gd name="connsiteY13" fmla="*/ 9746 h 92469"/>
              <a:gd name="connsiteX14" fmla="*/ 238134 w 571446"/>
              <a:gd name="connsiteY14" fmla="*/ 12921 h 92469"/>
              <a:gd name="connsiteX15" fmla="*/ 193684 w 571446"/>
              <a:gd name="connsiteY15" fmla="*/ 16096 h 92469"/>
              <a:gd name="connsiteX16" fmla="*/ 174634 w 571446"/>
              <a:gd name="connsiteY16" fmla="*/ 25621 h 92469"/>
              <a:gd name="connsiteX17" fmla="*/ 152409 w 571446"/>
              <a:gd name="connsiteY17" fmla="*/ 79596 h 92469"/>
              <a:gd name="connsiteX18" fmla="*/ 152409 w 571446"/>
              <a:gd name="connsiteY18" fmla="*/ 63721 h 92469"/>
              <a:gd name="connsiteX19" fmla="*/ 136534 w 571446"/>
              <a:gd name="connsiteY19" fmla="*/ 51021 h 92469"/>
              <a:gd name="connsiteX20" fmla="*/ 73034 w 571446"/>
              <a:gd name="connsiteY20" fmla="*/ 63721 h 92469"/>
              <a:gd name="connsiteX21" fmla="*/ 117484 w 571446"/>
              <a:gd name="connsiteY21" fmla="*/ 57371 h 92469"/>
              <a:gd name="connsiteX22" fmla="*/ 73034 w 571446"/>
              <a:gd name="connsiteY22" fmla="*/ 57371 h 92469"/>
              <a:gd name="connsiteX23" fmla="*/ 92084 w 571446"/>
              <a:gd name="connsiteY23" fmla="*/ 54196 h 92469"/>
              <a:gd name="connsiteX24" fmla="*/ 9 w 571446"/>
              <a:gd name="connsiteY24" fmla="*/ 28796 h 9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71446" h="92469">
                <a:moveTo>
                  <a:pt x="9" y="28796"/>
                </a:moveTo>
                <a:cubicBezTo>
                  <a:pt x="1067" y="24563"/>
                  <a:pt x="98434" y="28796"/>
                  <a:pt x="98434" y="28796"/>
                </a:cubicBezTo>
                <a:cubicBezTo>
                  <a:pt x="112192" y="28796"/>
                  <a:pt x="67742" y="32500"/>
                  <a:pt x="82559" y="28796"/>
                </a:cubicBezTo>
                <a:cubicBezTo>
                  <a:pt x="97376" y="25092"/>
                  <a:pt x="182042" y="9217"/>
                  <a:pt x="187334" y="6571"/>
                </a:cubicBezTo>
                <a:cubicBezTo>
                  <a:pt x="192626" y="3925"/>
                  <a:pt x="114309" y="12921"/>
                  <a:pt x="114309" y="12921"/>
                </a:cubicBezTo>
                <a:cubicBezTo>
                  <a:pt x="125421" y="11863"/>
                  <a:pt x="197917" y="-1896"/>
                  <a:pt x="254009" y="221"/>
                </a:cubicBezTo>
                <a:cubicBezTo>
                  <a:pt x="310101" y="2338"/>
                  <a:pt x="398472" y="14509"/>
                  <a:pt x="450859" y="25621"/>
                </a:cubicBezTo>
                <a:cubicBezTo>
                  <a:pt x="503246" y="36733"/>
                  <a:pt x="553517" y="60546"/>
                  <a:pt x="568334" y="66896"/>
                </a:cubicBezTo>
                <a:cubicBezTo>
                  <a:pt x="583151" y="73246"/>
                  <a:pt x="540288" y="59488"/>
                  <a:pt x="539759" y="63721"/>
                </a:cubicBezTo>
                <a:cubicBezTo>
                  <a:pt x="539230" y="67954"/>
                  <a:pt x="569392" y="90709"/>
                  <a:pt x="565159" y="92296"/>
                </a:cubicBezTo>
                <a:cubicBezTo>
                  <a:pt x="560926" y="93883"/>
                  <a:pt x="540288" y="84359"/>
                  <a:pt x="514359" y="73246"/>
                </a:cubicBezTo>
                <a:cubicBezTo>
                  <a:pt x="488430" y="62134"/>
                  <a:pt x="409584" y="25621"/>
                  <a:pt x="409584" y="25621"/>
                </a:cubicBezTo>
                <a:cubicBezTo>
                  <a:pt x="393180" y="17683"/>
                  <a:pt x="429163" y="28267"/>
                  <a:pt x="415934" y="25621"/>
                </a:cubicBezTo>
                <a:cubicBezTo>
                  <a:pt x="402705" y="22975"/>
                  <a:pt x="359842" y="11863"/>
                  <a:pt x="330209" y="9746"/>
                </a:cubicBezTo>
                <a:cubicBezTo>
                  <a:pt x="300576" y="7629"/>
                  <a:pt x="260888" y="11863"/>
                  <a:pt x="238134" y="12921"/>
                </a:cubicBezTo>
                <a:cubicBezTo>
                  <a:pt x="215380" y="13979"/>
                  <a:pt x="193684" y="16096"/>
                  <a:pt x="193684" y="16096"/>
                </a:cubicBezTo>
                <a:cubicBezTo>
                  <a:pt x="183101" y="18213"/>
                  <a:pt x="181513" y="15038"/>
                  <a:pt x="174634" y="25621"/>
                </a:cubicBezTo>
                <a:cubicBezTo>
                  <a:pt x="167755" y="36204"/>
                  <a:pt x="152409" y="79596"/>
                  <a:pt x="152409" y="79596"/>
                </a:cubicBezTo>
                <a:cubicBezTo>
                  <a:pt x="148705" y="85946"/>
                  <a:pt x="152409" y="63721"/>
                  <a:pt x="152409" y="63721"/>
                </a:cubicBezTo>
                <a:cubicBezTo>
                  <a:pt x="149763" y="58959"/>
                  <a:pt x="149763" y="51021"/>
                  <a:pt x="136534" y="51021"/>
                </a:cubicBezTo>
                <a:cubicBezTo>
                  <a:pt x="123305" y="51021"/>
                  <a:pt x="76209" y="62663"/>
                  <a:pt x="73034" y="63721"/>
                </a:cubicBezTo>
                <a:cubicBezTo>
                  <a:pt x="69859" y="64779"/>
                  <a:pt x="117484" y="58429"/>
                  <a:pt x="117484" y="57371"/>
                </a:cubicBezTo>
                <a:cubicBezTo>
                  <a:pt x="117484" y="56313"/>
                  <a:pt x="73034" y="57371"/>
                  <a:pt x="73034" y="57371"/>
                </a:cubicBezTo>
                <a:cubicBezTo>
                  <a:pt x="68801" y="56842"/>
                  <a:pt x="98963" y="54196"/>
                  <a:pt x="92084" y="54196"/>
                </a:cubicBezTo>
                <a:cubicBezTo>
                  <a:pt x="85205" y="54196"/>
                  <a:pt x="-1049" y="33029"/>
                  <a:pt x="9" y="287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91F8335E-536D-DE65-8917-30406AB34C45}"/>
              </a:ext>
            </a:extLst>
          </p:cNvPr>
          <p:cNvSpPr/>
          <p:nvPr/>
        </p:nvSpPr>
        <p:spPr>
          <a:xfrm>
            <a:off x="9331126" y="2312980"/>
            <a:ext cx="225624" cy="53356"/>
          </a:xfrm>
          <a:custGeom>
            <a:avLst/>
            <a:gdLst>
              <a:gd name="connsiteX0" fmla="*/ 199 w 225624"/>
              <a:gd name="connsiteY0" fmla="*/ 52395 h 53356"/>
              <a:gd name="connsiteX1" fmla="*/ 82749 w 225624"/>
              <a:gd name="connsiteY1" fmla="*/ 33345 h 53356"/>
              <a:gd name="connsiteX2" fmla="*/ 225624 w 225624"/>
              <a:gd name="connsiteY2" fmla="*/ 14295 h 53356"/>
              <a:gd name="connsiteX3" fmla="*/ 82749 w 225624"/>
              <a:gd name="connsiteY3" fmla="*/ 4770 h 53356"/>
              <a:gd name="connsiteX4" fmla="*/ 104974 w 225624"/>
              <a:gd name="connsiteY4" fmla="*/ 1595 h 53356"/>
              <a:gd name="connsiteX5" fmla="*/ 199 w 225624"/>
              <a:gd name="connsiteY5" fmla="*/ 52395 h 5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624" h="53356">
                <a:moveTo>
                  <a:pt x="199" y="52395"/>
                </a:moveTo>
                <a:cubicBezTo>
                  <a:pt x="-3505" y="57687"/>
                  <a:pt x="45178" y="39695"/>
                  <a:pt x="82749" y="33345"/>
                </a:cubicBezTo>
                <a:cubicBezTo>
                  <a:pt x="120320" y="26995"/>
                  <a:pt x="225624" y="19057"/>
                  <a:pt x="225624" y="14295"/>
                </a:cubicBezTo>
                <a:cubicBezTo>
                  <a:pt x="225624" y="9533"/>
                  <a:pt x="102857" y="6887"/>
                  <a:pt x="82749" y="4770"/>
                </a:cubicBezTo>
                <a:cubicBezTo>
                  <a:pt x="62641" y="2653"/>
                  <a:pt x="117145" y="-2638"/>
                  <a:pt x="104974" y="1595"/>
                </a:cubicBezTo>
                <a:cubicBezTo>
                  <a:pt x="92803" y="5828"/>
                  <a:pt x="3903" y="47103"/>
                  <a:pt x="199" y="523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6F5EAE9D-E4AE-7D67-EA75-55AB397ACA68}"/>
              </a:ext>
            </a:extLst>
          </p:cNvPr>
          <p:cNvSpPr/>
          <p:nvPr/>
        </p:nvSpPr>
        <p:spPr>
          <a:xfrm>
            <a:off x="9692977" y="2352654"/>
            <a:ext cx="119829" cy="178277"/>
          </a:xfrm>
          <a:custGeom>
            <a:avLst/>
            <a:gdLst>
              <a:gd name="connsiteX0" fmla="*/ 298 w 119829"/>
              <a:gd name="connsiteY0" fmla="*/ 21 h 178277"/>
              <a:gd name="connsiteX1" fmla="*/ 98723 w 119829"/>
              <a:gd name="connsiteY1" fmla="*/ 101621 h 178277"/>
              <a:gd name="connsiteX2" fmla="*/ 117773 w 119829"/>
              <a:gd name="connsiteY2" fmla="*/ 174646 h 178277"/>
              <a:gd name="connsiteX3" fmla="*/ 111423 w 119829"/>
              <a:gd name="connsiteY3" fmla="*/ 158771 h 178277"/>
              <a:gd name="connsiteX4" fmla="*/ 47923 w 119829"/>
              <a:gd name="connsiteY4" fmla="*/ 85746 h 178277"/>
              <a:gd name="connsiteX5" fmla="*/ 66973 w 119829"/>
              <a:gd name="connsiteY5" fmla="*/ 92096 h 178277"/>
              <a:gd name="connsiteX6" fmla="*/ 298 w 119829"/>
              <a:gd name="connsiteY6" fmla="*/ 21 h 178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829" h="178277">
                <a:moveTo>
                  <a:pt x="298" y="21"/>
                </a:moveTo>
                <a:cubicBezTo>
                  <a:pt x="5590" y="1608"/>
                  <a:pt x="79144" y="72517"/>
                  <a:pt x="98723" y="101621"/>
                </a:cubicBezTo>
                <a:cubicBezTo>
                  <a:pt x="118302" y="130725"/>
                  <a:pt x="117773" y="174646"/>
                  <a:pt x="117773" y="174646"/>
                </a:cubicBezTo>
                <a:cubicBezTo>
                  <a:pt x="119890" y="184171"/>
                  <a:pt x="123065" y="173587"/>
                  <a:pt x="111423" y="158771"/>
                </a:cubicBezTo>
                <a:cubicBezTo>
                  <a:pt x="99781" y="143955"/>
                  <a:pt x="55331" y="96859"/>
                  <a:pt x="47923" y="85746"/>
                </a:cubicBezTo>
                <a:cubicBezTo>
                  <a:pt x="40515" y="74634"/>
                  <a:pt x="72265" y="99504"/>
                  <a:pt x="66973" y="92096"/>
                </a:cubicBezTo>
                <a:cubicBezTo>
                  <a:pt x="61681" y="84688"/>
                  <a:pt x="-4994" y="-1566"/>
                  <a:pt x="298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E69D7275-0C62-D69C-CE4D-CEA06A74D4D3}"/>
              </a:ext>
            </a:extLst>
          </p:cNvPr>
          <p:cNvSpPr/>
          <p:nvPr/>
        </p:nvSpPr>
        <p:spPr>
          <a:xfrm>
            <a:off x="9603203" y="2333545"/>
            <a:ext cx="145472" cy="95459"/>
          </a:xfrm>
          <a:custGeom>
            <a:avLst/>
            <a:gdLst>
              <a:gd name="connsiteX0" fmla="*/ 1172 w 145472"/>
              <a:gd name="connsiteY0" fmla="*/ 80 h 95459"/>
              <a:gd name="connsiteX1" fmla="*/ 55147 w 145472"/>
              <a:gd name="connsiteY1" fmla="*/ 44530 h 95459"/>
              <a:gd name="connsiteX2" fmla="*/ 36097 w 145472"/>
              <a:gd name="connsiteY2" fmla="*/ 44530 h 95459"/>
              <a:gd name="connsiteX3" fmla="*/ 83722 w 145472"/>
              <a:gd name="connsiteY3" fmla="*/ 50880 h 95459"/>
              <a:gd name="connsiteX4" fmla="*/ 144047 w 145472"/>
              <a:gd name="connsiteY4" fmla="*/ 95330 h 95459"/>
              <a:gd name="connsiteX5" fmla="*/ 118647 w 145472"/>
              <a:gd name="connsiteY5" fmla="*/ 35005 h 95459"/>
              <a:gd name="connsiteX6" fmla="*/ 1172 w 145472"/>
              <a:gd name="connsiteY6" fmla="*/ 80 h 95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472" h="95459">
                <a:moveTo>
                  <a:pt x="1172" y="80"/>
                </a:moveTo>
                <a:cubicBezTo>
                  <a:pt x="-9411" y="1668"/>
                  <a:pt x="55147" y="44530"/>
                  <a:pt x="55147" y="44530"/>
                </a:cubicBezTo>
                <a:cubicBezTo>
                  <a:pt x="60968" y="51938"/>
                  <a:pt x="31335" y="43472"/>
                  <a:pt x="36097" y="44530"/>
                </a:cubicBezTo>
                <a:cubicBezTo>
                  <a:pt x="40859" y="45588"/>
                  <a:pt x="65730" y="42413"/>
                  <a:pt x="83722" y="50880"/>
                </a:cubicBezTo>
                <a:cubicBezTo>
                  <a:pt x="101714" y="59347"/>
                  <a:pt x="138226" y="97976"/>
                  <a:pt x="144047" y="95330"/>
                </a:cubicBezTo>
                <a:cubicBezTo>
                  <a:pt x="149868" y="92684"/>
                  <a:pt x="137168" y="49292"/>
                  <a:pt x="118647" y="35005"/>
                </a:cubicBezTo>
                <a:cubicBezTo>
                  <a:pt x="100126" y="20718"/>
                  <a:pt x="11755" y="-1508"/>
                  <a:pt x="1172" y="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492AF0AB-6DB7-7BC4-AAA7-4D39BC337268}"/>
              </a:ext>
            </a:extLst>
          </p:cNvPr>
          <p:cNvSpPr/>
          <p:nvPr/>
        </p:nvSpPr>
        <p:spPr>
          <a:xfrm>
            <a:off x="9686818" y="2365347"/>
            <a:ext cx="48164" cy="139806"/>
          </a:xfrm>
          <a:custGeom>
            <a:avLst/>
            <a:gdLst>
              <a:gd name="connsiteX0" fmla="*/ 107 w 48164"/>
              <a:gd name="connsiteY0" fmla="*/ 28 h 139806"/>
              <a:gd name="connsiteX1" fmla="*/ 35032 w 48164"/>
              <a:gd name="connsiteY1" fmla="*/ 92103 h 139806"/>
              <a:gd name="connsiteX2" fmla="*/ 44557 w 48164"/>
              <a:gd name="connsiteY2" fmla="*/ 69878 h 139806"/>
              <a:gd name="connsiteX3" fmla="*/ 35032 w 48164"/>
              <a:gd name="connsiteY3" fmla="*/ 139728 h 139806"/>
              <a:gd name="connsiteX4" fmla="*/ 47732 w 48164"/>
              <a:gd name="connsiteY4" fmla="*/ 82578 h 139806"/>
              <a:gd name="connsiteX5" fmla="*/ 107 w 48164"/>
              <a:gd name="connsiteY5" fmla="*/ 28 h 139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164" h="139806">
                <a:moveTo>
                  <a:pt x="107" y="28"/>
                </a:moveTo>
                <a:cubicBezTo>
                  <a:pt x="-2010" y="1616"/>
                  <a:pt x="27624" y="80461"/>
                  <a:pt x="35032" y="92103"/>
                </a:cubicBezTo>
                <a:cubicBezTo>
                  <a:pt x="42440" y="103745"/>
                  <a:pt x="44557" y="61941"/>
                  <a:pt x="44557" y="69878"/>
                </a:cubicBezTo>
                <a:cubicBezTo>
                  <a:pt x="44557" y="77815"/>
                  <a:pt x="34503" y="137611"/>
                  <a:pt x="35032" y="139728"/>
                </a:cubicBezTo>
                <a:cubicBezTo>
                  <a:pt x="35561" y="141845"/>
                  <a:pt x="50907" y="100570"/>
                  <a:pt x="47732" y="82578"/>
                </a:cubicBezTo>
                <a:cubicBezTo>
                  <a:pt x="44557" y="64586"/>
                  <a:pt x="2224" y="-1560"/>
                  <a:pt x="107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110B6EEB-15F0-E193-A8B8-C631FAFDFA1B}"/>
              </a:ext>
            </a:extLst>
          </p:cNvPr>
          <p:cNvSpPr/>
          <p:nvPr/>
        </p:nvSpPr>
        <p:spPr>
          <a:xfrm>
            <a:off x="9559304" y="2482702"/>
            <a:ext cx="266845" cy="35301"/>
          </a:xfrm>
          <a:custGeom>
            <a:avLst/>
            <a:gdLst>
              <a:gd name="connsiteX0" fmla="*/ 621 w 266845"/>
              <a:gd name="connsiteY0" fmla="*/ 6498 h 35301"/>
              <a:gd name="connsiteX1" fmla="*/ 121271 w 266845"/>
              <a:gd name="connsiteY1" fmla="*/ 16023 h 35301"/>
              <a:gd name="connsiteX2" fmla="*/ 165721 w 266845"/>
              <a:gd name="connsiteY2" fmla="*/ 16023 h 35301"/>
              <a:gd name="connsiteX3" fmla="*/ 264146 w 266845"/>
              <a:gd name="connsiteY3" fmla="*/ 148 h 35301"/>
              <a:gd name="connsiteX4" fmla="*/ 235571 w 266845"/>
              <a:gd name="connsiteY4" fmla="*/ 9673 h 35301"/>
              <a:gd name="connsiteX5" fmla="*/ 197471 w 266845"/>
              <a:gd name="connsiteY5" fmla="*/ 35073 h 35301"/>
              <a:gd name="connsiteX6" fmla="*/ 213346 w 266845"/>
              <a:gd name="connsiteY6" fmla="*/ 22373 h 35301"/>
              <a:gd name="connsiteX7" fmla="*/ 178421 w 266845"/>
              <a:gd name="connsiteY7" fmla="*/ 25548 h 35301"/>
              <a:gd name="connsiteX8" fmla="*/ 621 w 266845"/>
              <a:gd name="connsiteY8" fmla="*/ 6498 h 35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6845" h="35301">
                <a:moveTo>
                  <a:pt x="621" y="6498"/>
                </a:moveTo>
                <a:cubicBezTo>
                  <a:pt x="-8904" y="4910"/>
                  <a:pt x="93754" y="14436"/>
                  <a:pt x="121271" y="16023"/>
                </a:cubicBezTo>
                <a:cubicBezTo>
                  <a:pt x="148788" y="17610"/>
                  <a:pt x="141909" y="18669"/>
                  <a:pt x="165721" y="16023"/>
                </a:cubicBezTo>
                <a:cubicBezTo>
                  <a:pt x="189533" y="13377"/>
                  <a:pt x="252504" y="1206"/>
                  <a:pt x="264146" y="148"/>
                </a:cubicBezTo>
                <a:cubicBezTo>
                  <a:pt x="275788" y="-910"/>
                  <a:pt x="246683" y="3852"/>
                  <a:pt x="235571" y="9673"/>
                </a:cubicBezTo>
                <a:cubicBezTo>
                  <a:pt x="224459" y="15494"/>
                  <a:pt x="197471" y="35073"/>
                  <a:pt x="197471" y="35073"/>
                </a:cubicBezTo>
                <a:cubicBezTo>
                  <a:pt x="193767" y="37190"/>
                  <a:pt x="216521" y="23960"/>
                  <a:pt x="213346" y="22373"/>
                </a:cubicBezTo>
                <a:cubicBezTo>
                  <a:pt x="210171" y="20786"/>
                  <a:pt x="209113" y="26606"/>
                  <a:pt x="178421" y="25548"/>
                </a:cubicBezTo>
                <a:cubicBezTo>
                  <a:pt x="147729" y="24490"/>
                  <a:pt x="10146" y="8086"/>
                  <a:pt x="621" y="64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3AE0AC5F-B254-3D51-17CE-AE1F1F4A95A9}"/>
              </a:ext>
            </a:extLst>
          </p:cNvPr>
          <p:cNvSpPr/>
          <p:nvPr/>
        </p:nvSpPr>
        <p:spPr>
          <a:xfrm>
            <a:off x="9363056" y="2368401"/>
            <a:ext cx="282961" cy="125421"/>
          </a:xfrm>
          <a:custGeom>
            <a:avLst/>
            <a:gdLst>
              <a:gd name="connsiteX0" fmla="*/ 19 w 282961"/>
              <a:gd name="connsiteY0" fmla="*/ 149 h 125421"/>
              <a:gd name="connsiteX1" fmla="*/ 95269 w 282961"/>
              <a:gd name="connsiteY1" fmla="*/ 82699 h 125421"/>
              <a:gd name="connsiteX2" fmla="*/ 85744 w 282961"/>
              <a:gd name="connsiteY2" fmla="*/ 82699 h 125421"/>
              <a:gd name="connsiteX3" fmla="*/ 146069 w 282961"/>
              <a:gd name="connsiteY3" fmla="*/ 108099 h 125421"/>
              <a:gd name="connsiteX4" fmla="*/ 279419 w 282961"/>
              <a:gd name="connsiteY4" fmla="*/ 123974 h 125421"/>
              <a:gd name="connsiteX5" fmla="*/ 234969 w 282961"/>
              <a:gd name="connsiteY5" fmla="*/ 123974 h 125421"/>
              <a:gd name="connsiteX6" fmla="*/ 133369 w 282961"/>
              <a:gd name="connsiteY6" fmla="*/ 117624 h 125421"/>
              <a:gd name="connsiteX7" fmla="*/ 104794 w 282961"/>
              <a:gd name="connsiteY7" fmla="*/ 108099 h 125421"/>
              <a:gd name="connsiteX8" fmla="*/ 19 w 282961"/>
              <a:gd name="connsiteY8" fmla="*/ 149 h 125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2961" h="125421">
                <a:moveTo>
                  <a:pt x="19" y="149"/>
                </a:moveTo>
                <a:cubicBezTo>
                  <a:pt x="-1568" y="-4084"/>
                  <a:pt x="95269" y="82699"/>
                  <a:pt x="95269" y="82699"/>
                </a:cubicBezTo>
                <a:cubicBezTo>
                  <a:pt x="109557" y="96457"/>
                  <a:pt x="77277" y="78466"/>
                  <a:pt x="85744" y="82699"/>
                </a:cubicBezTo>
                <a:cubicBezTo>
                  <a:pt x="94211" y="86932"/>
                  <a:pt x="113790" y="101220"/>
                  <a:pt x="146069" y="108099"/>
                </a:cubicBezTo>
                <a:cubicBezTo>
                  <a:pt x="178348" y="114978"/>
                  <a:pt x="264602" y="121328"/>
                  <a:pt x="279419" y="123974"/>
                </a:cubicBezTo>
                <a:cubicBezTo>
                  <a:pt x="294236" y="126620"/>
                  <a:pt x="259311" y="125032"/>
                  <a:pt x="234969" y="123974"/>
                </a:cubicBezTo>
                <a:cubicBezTo>
                  <a:pt x="210627" y="122916"/>
                  <a:pt x="155065" y="120270"/>
                  <a:pt x="133369" y="117624"/>
                </a:cubicBezTo>
                <a:cubicBezTo>
                  <a:pt x="111673" y="114978"/>
                  <a:pt x="123844" y="122916"/>
                  <a:pt x="104794" y="108099"/>
                </a:cubicBezTo>
                <a:cubicBezTo>
                  <a:pt x="85744" y="93282"/>
                  <a:pt x="1606" y="4382"/>
                  <a:pt x="19" y="1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9F13B790-89B1-EE42-4269-33DDA2A7CA7A}"/>
              </a:ext>
            </a:extLst>
          </p:cNvPr>
          <p:cNvSpPr/>
          <p:nvPr/>
        </p:nvSpPr>
        <p:spPr>
          <a:xfrm>
            <a:off x="9326266" y="2358895"/>
            <a:ext cx="63767" cy="171971"/>
          </a:xfrm>
          <a:custGeom>
            <a:avLst/>
            <a:gdLst>
              <a:gd name="connsiteX0" fmla="*/ 33634 w 63767"/>
              <a:gd name="connsiteY0" fmla="*/ 130 h 171971"/>
              <a:gd name="connsiteX1" fmla="*/ 11409 w 63767"/>
              <a:gd name="connsiteY1" fmla="*/ 63630 h 171971"/>
              <a:gd name="connsiteX2" fmla="*/ 62209 w 63767"/>
              <a:gd name="connsiteY2" fmla="*/ 168405 h 171971"/>
              <a:gd name="connsiteX3" fmla="*/ 46334 w 63767"/>
              <a:gd name="connsiteY3" fmla="*/ 143005 h 171971"/>
              <a:gd name="connsiteX4" fmla="*/ 1884 w 63767"/>
              <a:gd name="connsiteY4" fmla="*/ 98555 h 171971"/>
              <a:gd name="connsiteX5" fmla="*/ 8234 w 63767"/>
              <a:gd name="connsiteY5" fmla="*/ 123955 h 171971"/>
              <a:gd name="connsiteX6" fmla="*/ 8234 w 63767"/>
              <a:gd name="connsiteY6" fmla="*/ 79505 h 171971"/>
              <a:gd name="connsiteX7" fmla="*/ 33634 w 63767"/>
              <a:gd name="connsiteY7" fmla="*/ 130 h 171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767" h="171971">
                <a:moveTo>
                  <a:pt x="33634" y="130"/>
                </a:moveTo>
                <a:cubicBezTo>
                  <a:pt x="34163" y="-2516"/>
                  <a:pt x="6647" y="35584"/>
                  <a:pt x="11409" y="63630"/>
                </a:cubicBezTo>
                <a:cubicBezTo>
                  <a:pt x="16171" y="91676"/>
                  <a:pt x="56388" y="155176"/>
                  <a:pt x="62209" y="168405"/>
                </a:cubicBezTo>
                <a:cubicBezTo>
                  <a:pt x="68030" y="181634"/>
                  <a:pt x="56388" y="154647"/>
                  <a:pt x="46334" y="143005"/>
                </a:cubicBezTo>
                <a:cubicBezTo>
                  <a:pt x="36280" y="131363"/>
                  <a:pt x="8234" y="101730"/>
                  <a:pt x="1884" y="98555"/>
                </a:cubicBezTo>
                <a:cubicBezTo>
                  <a:pt x="-4466" y="95380"/>
                  <a:pt x="7176" y="127130"/>
                  <a:pt x="8234" y="123955"/>
                </a:cubicBezTo>
                <a:cubicBezTo>
                  <a:pt x="9292" y="120780"/>
                  <a:pt x="5059" y="95380"/>
                  <a:pt x="8234" y="79505"/>
                </a:cubicBezTo>
                <a:cubicBezTo>
                  <a:pt x="11409" y="63630"/>
                  <a:pt x="33105" y="2776"/>
                  <a:pt x="33634" y="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57E9FA77-33D9-994C-8F18-656F0451B0B8}"/>
              </a:ext>
            </a:extLst>
          </p:cNvPr>
          <p:cNvSpPr/>
          <p:nvPr/>
        </p:nvSpPr>
        <p:spPr>
          <a:xfrm>
            <a:off x="9359843" y="2362176"/>
            <a:ext cx="295357" cy="200242"/>
          </a:xfrm>
          <a:custGeom>
            <a:avLst/>
            <a:gdLst>
              <a:gd name="connsiteX0" fmla="*/ 57 w 295357"/>
              <a:gd name="connsiteY0" fmla="*/ 24 h 200242"/>
              <a:gd name="connsiteX1" fmla="*/ 19107 w 295357"/>
              <a:gd name="connsiteY1" fmla="*/ 98449 h 200242"/>
              <a:gd name="connsiteX2" fmla="*/ 38157 w 295357"/>
              <a:gd name="connsiteY2" fmla="*/ 76224 h 200242"/>
              <a:gd name="connsiteX3" fmla="*/ 44507 w 295357"/>
              <a:gd name="connsiteY3" fmla="*/ 127024 h 200242"/>
              <a:gd name="connsiteX4" fmla="*/ 63557 w 295357"/>
              <a:gd name="connsiteY4" fmla="*/ 127024 h 200242"/>
              <a:gd name="connsiteX5" fmla="*/ 82607 w 295357"/>
              <a:gd name="connsiteY5" fmla="*/ 158774 h 200242"/>
              <a:gd name="connsiteX6" fmla="*/ 69907 w 295357"/>
              <a:gd name="connsiteY6" fmla="*/ 168299 h 200242"/>
              <a:gd name="connsiteX7" fmla="*/ 127057 w 295357"/>
              <a:gd name="connsiteY7" fmla="*/ 180999 h 200242"/>
              <a:gd name="connsiteX8" fmla="*/ 295332 w 295357"/>
              <a:gd name="connsiteY8" fmla="*/ 200049 h 200242"/>
              <a:gd name="connsiteX9" fmla="*/ 114357 w 295357"/>
              <a:gd name="connsiteY9" fmla="*/ 168299 h 200242"/>
              <a:gd name="connsiteX10" fmla="*/ 114357 w 295357"/>
              <a:gd name="connsiteY10" fmla="*/ 171474 h 200242"/>
              <a:gd name="connsiteX11" fmla="*/ 38157 w 295357"/>
              <a:gd name="connsiteY11" fmla="*/ 114324 h 200242"/>
              <a:gd name="connsiteX12" fmla="*/ 44507 w 295357"/>
              <a:gd name="connsiteY12" fmla="*/ 117499 h 200242"/>
              <a:gd name="connsiteX13" fmla="*/ 25457 w 295357"/>
              <a:gd name="connsiteY13" fmla="*/ 88924 h 200242"/>
              <a:gd name="connsiteX14" fmla="*/ 57 w 295357"/>
              <a:gd name="connsiteY14" fmla="*/ 24 h 20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5357" h="200242">
                <a:moveTo>
                  <a:pt x="57" y="24"/>
                </a:moveTo>
                <a:cubicBezTo>
                  <a:pt x="-1001" y="1612"/>
                  <a:pt x="12757" y="85749"/>
                  <a:pt x="19107" y="98449"/>
                </a:cubicBezTo>
                <a:cubicBezTo>
                  <a:pt x="25457" y="111149"/>
                  <a:pt x="33924" y="71462"/>
                  <a:pt x="38157" y="76224"/>
                </a:cubicBezTo>
                <a:cubicBezTo>
                  <a:pt x="42390" y="80986"/>
                  <a:pt x="44507" y="127024"/>
                  <a:pt x="44507" y="127024"/>
                </a:cubicBezTo>
                <a:cubicBezTo>
                  <a:pt x="48740" y="135491"/>
                  <a:pt x="57207" y="121732"/>
                  <a:pt x="63557" y="127024"/>
                </a:cubicBezTo>
                <a:cubicBezTo>
                  <a:pt x="69907" y="132316"/>
                  <a:pt x="82607" y="158774"/>
                  <a:pt x="82607" y="158774"/>
                </a:cubicBezTo>
                <a:cubicBezTo>
                  <a:pt x="83665" y="165653"/>
                  <a:pt x="62499" y="164595"/>
                  <a:pt x="69907" y="168299"/>
                </a:cubicBezTo>
                <a:cubicBezTo>
                  <a:pt x="77315" y="172003"/>
                  <a:pt x="89486" y="175707"/>
                  <a:pt x="127057" y="180999"/>
                </a:cubicBezTo>
                <a:cubicBezTo>
                  <a:pt x="164628" y="186291"/>
                  <a:pt x="297449" y="202166"/>
                  <a:pt x="295332" y="200049"/>
                </a:cubicBezTo>
                <a:cubicBezTo>
                  <a:pt x="293215" y="197932"/>
                  <a:pt x="114357" y="168299"/>
                  <a:pt x="114357" y="168299"/>
                </a:cubicBezTo>
                <a:cubicBezTo>
                  <a:pt x="84195" y="163537"/>
                  <a:pt x="127057" y="180470"/>
                  <a:pt x="114357" y="171474"/>
                </a:cubicBezTo>
                <a:cubicBezTo>
                  <a:pt x="101657" y="162478"/>
                  <a:pt x="38157" y="114324"/>
                  <a:pt x="38157" y="114324"/>
                </a:cubicBezTo>
                <a:cubicBezTo>
                  <a:pt x="26515" y="105328"/>
                  <a:pt x="46624" y="121732"/>
                  <a:pt x="44507" y="117499"/>
                </a:cubicBezTo>
                <a:cubicBezTo>
                  <a:pt x="42390" y="113266"/>
                  <a:pt x="31807" y="102682"/>
                  <a:pt x="25457" y="88924"/>
                </a:cubicBezTo>
                <a:cubicBezTo>
                  <a:pt x="19107" y="75166"/>
                  <a:pt x="1115" y="-1564"/>
                  <a:pt x="57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C33245A0-5A37-5984-9190-5EF6D78DFA80}"/>
              </a:ext>
            </a:extLst>
          </p:cNvPr>
          <p:cNvSpPr/>
          <p:nvPr/>
        </p:nvSpPr>
        <p:spPr>
          <a:xfrm>
            <a:off x="9442317" y="2444747"/>
            <a:ext cx="171469" cy="108012"/>
          </a:xfrm>
          <a:custGeom>
            <a:avLst/>
            <a:gdLst>
              <a:gd name="connsiteX0" fmla="*/ 133 w 171469"/>
              <a:gd name="connsiteY0" fmla="*/ 3 h 108012"/>
              <a:gd name="connsiteX1" fmla="*/ 35058 w 171469"/>
              <a:gd name="connsiteY1" fmla="*/ 76203 h 108012"/>
              <a:gd name="connsiteX2" fmla="*/ 54108 w 171469"/>
              <a:gd name="connsiteY2" fmla="*/ 60328 h 108012"/>
              <a:gd name="connsiteX3" fmla="*/ 168408 w 171469"/>
              <a:gd name="connsiteY3" fmla="*/ 60328 h 108012"/>
              <a:gd name="connsiteX4" fmla="*/ 139833 w 171469"/>
              <a:gd name="connsiteY4" fmla="*/ 63503 h 108012"/>
              <a:gd name="connsiteX5" fmla="*/ 152533 w 171469"/>
              <a:gd name="connsiteY5" fmla="*/ 107953 h 108012"/>
              <a:gd name="connsiteX6" fmla="*/ 120783 w 171469"/>
              <a:gd name="connsiteY6" fmla="*/ 73028 h 108012"/>
              <a:gd name="connsiteX7" fmla="*/ 50933 w 171469"/>
              <a:gd name="connsiteY7" fmla="*/ 73028 h 108012"/>
              <a:gd name="connsiteX8" fmla="*/ 133 w 171469"/>
              <a:gd name="connsiteY8" fmla="*/ 3 h 108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469" h="108012">
                <a:moveTo>
                  <a:pt x="133" y="3"/>
                </a:moveTo>
                <a:cubicBezTo>
                  <a:pt x="-2513" y="532"/>
                  <a:pt x="35058" y="76203"/>
                  <a:pt x="35058" y="76203"/>
                </a:cubicBezTo>
                <a:cubicBezTo>
                  <a:pt x="44054" y="86257"/>
                  <a:pt x="31883" y="62974"/>
                  <a:pt x="54108" y="60328"/>
                </a:cubicBezTo>
                <a:cubicBezTo>
                  <a:pt x="76333" y="57682"/>
                  <a:pt x="154121" y="59799"/>
                  <a:pt x="168408" y="60328"/>
                </a:cubicBezTo>
                <a:cubicBezTo>
                  <a:pt x="182696" y="60857"/>
                  <a:pt x="142479" y="55566"/>
                  <a:pt x="139833" y="63503"/>
                </a:cubicBezTo>
                <a:cubicBezTo>
                  <a:pt x="137187" y="71440"/>
                  <a:pt x="155708" y="106366"/>
                  <a:pt x="152533" y="107953"/>
                </a:cubicBezTo>
                <a:cubicBezTo>
                  <a:pt x="149358" y="109540"/>
                  <a:pt x="137716" y="78849"/>
                  <a:pt x="120783" y="73028"/>
                </a:cubicBezTo>
                <a:cubicBezTo>
                  <a:pt x="103850" y="67207"/>
                  <a:pt x="67866" y="81495"/>
                  <a:pt x="50933" y="73028"/>
                </a:cubicBezTo>
                <a:cubicBezTo>
                  <a:pt x="34000" y="64561"/>
                  <a:pt x="2779" y="-526"/>
                  <a:pt x="133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B32CB992-E286-FF04-68E0-2AC2B43467E1}"/>
              </a:ext>
            </a:extLst>
          </p:cNvPr>
          <p:cNvSpPr/>
          <p:nvPr/>
        </p:nvSpPr>
        <p:spPr>
          <a:xfrm>
            <a:off x="9247875" y="2322635"/>
            <a:ext cx="197847" cy="68255"/>
          </a:xfrm>
          <a:custGeom>
            <a:avLst/>
            <a:gdLst>
              <a:gd name="connsiteX0" fmla="*/ 900 w 197847"/>
              <a:gd name="connsiteY0" fmla="*/ 68140 h 68255"/>
              <a:gd name="connsiteX1" fmla="*/ 137425 w 197847"/>
              <a:gd name="connsiteY1" fmla="*/ 52265 h 68255"/>
              <a:gd name="connsiteX2" fmla="*/ 115200 w 197847"/>
              <a:gd name="connsiteY2" fmla="*/ 55440 h 68255"/>
              <a:gd name="connsiteX3" fmla="*/ 197750 w 197847"/>
              <a:gd name="connsiteY3" fmla="*/ 1465 h 68255"/>
              <a:gd name="connsiteX4" fmla="*/ 96150 w 197847"/>
              <a:gd name="connsiteY4" fmla="*/ 14165 h 68255"/>
              <a:gd name="connsiteX5" fmla="*/ 105675 w 197847"/>
              <a:gd name="connsiteY5" fmla="*/ 17340 h 68255"/>
              <a:gd name="connsiteX6" fmla="*/ 77100 w 197847"/>
              <a:gd name="connsiteY6" fmla="*/ 30040 h 68255"/>
              <a:gd name="connsiteX7" fmla="*/ 13600 w 197847"/>
              <a:gd name="connsiteY7" fmla="*/ 17340 h 68255"/>
              <a:gd name="connsiteX8" fmla="*/ 73925 w 197847"/>
              <a:gd name="connsiteY8" fmla="*/ 42740 h 68255"/>
              <a:gd name="connsiteX9" fmla="*/ 900 w 197847"/>
              <a:gd name="connsiteY9" fmla="*/ 68140 h 6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7847" h="68255">
                <a:moveTo>
                  <a:pt x="900" y="68140"/>
                </a:moveTo>
                <a:cubicBezTo>
                  <a:pt x="11483" y="69728"/>
                  <a:pt x="118375" y="54382"/>
                  <a:pt x="137425" y="52265"/>
                </a:cubicBezTo>
                <a:cubicBezTo>
                  <a:pt x="156475" y="50148"/>
                  <a:pt x="105146" y="63907"/>
                  <a:pt x="115200" y="55440"/>
                </a:cubicBezTo>
                <a:cubicBezTo>
                  <a:pt x="125254" y="46973"/>
                  <a:pt x="200925" y="8344"/>
                  <a:pt x="197750" y="1465"/>
                </a:cubicBezTo>
                <a:cubicBezTo>
                  <a:pt x="194575" y="-5414"/>
                  <a:pt x="96150" y="14165"/>
                  <a:pt x="96150" y="14165"/>
                </a:cubicBezTo>
                <a:cubicBezTo>
                  <a:pt x="80804" y="16811"/>
                  <a:pt x="108850" y="14694"/>
                  <a:pt x="105675" y="17340"/>
                </a:cubicBezTo>
                <a:cubicBezTo>
                  <a:pt x="102500" y="19986"/>
                  <a:pt x="92446" y="30040"/>
                  <a:pt x="77100" y="30040"/>
                </a:cubicBezTo>
                <a:cubicBezTo>
                  <a:pt x="61754" y="30040"/>
                  <a:pt x="14129" y="15223"/>
                  <a:pt x="13600" y="17340"/>
                </a:cubicBezTo>
                <a:cubicBezTo>
                  <a:pt x="13071" y="19457"/>
                  <a:pt x="71279" y="36390"/>
                  <a:pt x="73925" y="42740"/>
                </a:cubicBezTo>
                <a:cubicBezTo>
                  <a:pt x="76571" y="49090"/>
                  <a:pt x="-9683" y="66552"/>
                  <a:pt x="900" y="68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6266E923-5E1B-DB02-7118-E218A069B713}"/>
              </a:ext>
            </a:extLst>
          </p:cNvPr>
          <p:cNvSpPr/>
          <p:nvPr/>
        </p:nvSpPr>
        <p:spPr>
          <a:xfrm>
            <a:off x="9658346" y="2384180"/>
            <a:ext cx="53979" cy="111608"/>
          </a:xfrm>
          <a:custGeom>
            <a:avLst/>
            <a:gdLst>
              <a:gd name="connsiteX0" fmla="*/ 53979 w 53979"/>
              <a:gd name="connsiteY0" fmla="*/ 245 h 111608"/>
              <a:gd name="connsiteX1" fmla="*/ 44454 w 53979"/>
              <a:gd name="connsiteY1" fmla="*/ 82795 h 111608"/>
              <a:gd name="connsiteX2" fmla="*/ 4 w 53979"/>
              <a:gd name="connsiteY2" fmla="*/ 111370 h 111608"/>
              <a:gd name="connsiteX3" fmla="*/ 41279 w 53979"/>
              <a:gd name="connsiteY3" fmla="*/ 70095 h 111608"/>
              <a:gd name="connsiteX4" fmla="*/ 22229 w 53979"/>
              <a:gd name="connsiteY4" fmla="*/ 85970 h 111608"/>
              <a:gd name="connsiteX5" fmla="*/ 44454 w 53979"/>
              <a:gd name="connsiteY5" fmla="*/ 57395 h 111608"/>
              <a:gd name="connsiteX6" fmla="*/ 53979 w 53979"/>
              <a:gd name="connsiteY6" fmla="*/ 245 h 111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979" h="111608">
                <a:moveTo>
                  <a:pt x="53979" y="245"/>
                </a:moveTo>
                <a:cubicBezTo>
                  <a:pt x="53979" y="4478"/>
                  <a:pt x="53450" y="64274"/>
                  <a:pt x="44454" y="82795"/>
                </a:cubicBezTo>
                <a:cubicBezTo>
                  <a:pt x="35458" y="101316"/>
                  <a:pt x="533" y="113487"/>
                  <a:pt x="4" y="111370"/>
                </a:cubicBezTo>
                <a:cubicBezTo>
                  <a:pt x="-525" y="109253"/>
                  <a:pt x="41279" y="70095"/>
                  <a:pt x="41279" y="70095"/>
                </a:cubicBezTo>
                <a:cubicBezTo>
                  <a:pt x="44983" y="65862"/>
                  <a:pt x="21700" y="88087"/>
                  <a:pt x="22229" y="85970"/>
                </a:cubicBezTo>
                <a:cubicBezTo>
                  <a:pt x="22758" y="83853"/>
                  <a:pt x="39162" y="66920"/>
                  <a:pt x="44454" y="57395"/>
                </a:cubicBezTo>
                <a:cubicBezTo>
                  <a:pt x="49746" y="47870"/>
                  <a:pt x="53979" y="-3988"/>
                  <a:pt x="53979" y="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F289077D-81FA-BD56-B6E5-CD398ABCEBB1}"/>
              </a:ext>
            </a:extLst>
          </p:cNvPr>
          <p:cNvSpPr/>
          <p:nvPr/>
        </p:nvSpPr>
        <p:spPr>
          <a:xfrm>
            <a:off x="9429428" y="2326849"/>
            <a:ext cx="202655" cy="152231"/>
          </a:xfrm>
          <a:custGeom>
            <a:avLst/>
            <a:gdLst>
              <a:gd name="connsiteX0" fmla="*/ 181297 w 202655"/>
              <a:gd name="connsiteY0" fmla="*/ 6776 h 152231"/>
              <a:gd name="connsiteX1" fmla="*/ 200347 w 202655"/>
              <a:gd name="connsiteY1" fmla="*/ 70276 h 152231"/>
              <a:gd name="connsiteX2" fmla="*/ 143197 w 202655"/>
              <a:gd name="connsiteY2" fmla="*/ 143301 h 152231"/>
              <a:gd name="connsiteX3" fmla="*/ 86047 w 202655"/>
              <a:gd name="connsiteY3" fmla="*/ 146476 h 152231"/>
              <a:gd name="connsiteX4" fmla="*/ 16197 w 202655"/>
              <a:gd name="connsiteY4" fmla="*/ 102026 h 152231"/>
              <a:gd name="connsiteX5" fmla="*/ 322 w 202655"/>
              <a:gd name="connsiteY5" fmla="*/ 38526 h 152231"/>
              <a:gd name="connsiteX6" fmla="*/ 13022 w 202655"/>
              <a:gd name="connsiteY6" fmla="*/ 16301 h 152231"/>
              <a:gd name="connsiteX7" fmla="*/ 89222 w 202655"/>
              <a:gd name="connsiteY7" fmla="*/ 3601 h 152231"/>
              <a:gd name="connsiteX8" fmla="*/ 181297 w 202655"/>
              <a:gd name="connsiteY8" fmla="*/ 6776 h 152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655" h="152231">
                <a:moveTo>
                  <a:pt x="181297" y="6776"/>
                </a:moveTo>
                <a:cubicBezTo>
                  <a:pt x="199818" y="17889"/>
                  <a:pt x="206697" y="47522"/>
                  <a:pt x="200347" y="70276"/>
                </a:cubicBezTo>
                <a:cubicBezTo>
                  <a:pt x="193997" y="93030"/>
                  <a:pt x="162247" y="130601"/>
                  <a:pt x="143197" y="143301"/>
                </a:cubicBezTo>
                <a:cubicBezTo>
                  <a:pt x="124147" y="156001"/>
                  <a:pt x="107213" y="153355"/>
                  <a:pt x="86047" y="146476"/>
                </a:cubicBezTo>
                <a:cubicBezTo>
                  <a:pt x="64881" y="139597"/>
                  <a:pt x="30485" y="120018"/>
                  <a:pt x="16197" y="102026"/>
                </a:cubicBezTo>
                <a:cubicBezTo>
                  <a:pt x="1909" y="84034"/>
                  <a:pt x="851" y="52814"/>
                  <a:pt x="322" y="38526"/>
                </a:cubicBezTo>
                <a:cubicBezTo>
                  <a:pt x="-207" y="24239"/>
                  <a:pt x="-1795" y="22122"/>
                  <a:pt x="13022" y="16301"/>
                </a:cubicBezTo>
                <a:cubicBezTo>
                  <a:pt x="27839" y="10480"/>
                  <a:pt x="64880" y="6247"/>
                  <a:pt x="89222" y="3601"/>
                </a:cubicBezTo>
                <a:cubicBezTo>
                  <a:pt x="113564" y="955"/>
                  <a:pt x="162776" y="-4337"/>
                  <a:pt x="181297" y="67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>
            <a:extLst>
              <a:ext uri="{FF2B5EF4-FFF2-40B4-BE49-F238E27FC236}">
                <a16:creationId xmlns:a16="http://schemas.microsoft.com/office/drawing/2014/main" id="{D7A91802-184C-D1DB-124F-1E4244C526E5}"/>
              </a:ext>
            </a:extLst>
          </p:cNvPr>
          <p:cNvSpPr/>
          <p:nvPr/>
        </p:nvSpPr>
        <p:spPr>
          <a:xfrm rot="647788">
            <a:off x="9510869" y="2359735"/>
            <a:ext cx="89831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>
            <a:extLst>
              <a:ext uri="{FF2B5EF4-FFF2-40B4-BE49-F238E27FC236}">
                <a16:creationId xmlns:a16="http://schemas.microsoft.com/office/drawing/2014/main" id="{59189AC3-EA66-CB51-A647-A382C4199324}"/>
              </a:ext>
            </a:extLst>
          </p:cNvPr>
          <p:cNvSpPr/>
          <p:nvPr/>
        </p:nvSpPr>
        <p:spPr>
          <a:xfrm>
            <a:off x="9470587" y="2418413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6264CD51-CE6A-0814-9FC0-B108B8E6A43F}"/>
              </a:ext>
            </a:extLst>
          </p:cNvPr>
          <p:cNvSpPr/>
          <p:nvPr/>
        </p:nvSpPr>
        <p:spPr>
          <a:xfrm>
            <a:off x="9817100" y="2441572"/>
            <a:ext cx="49063" cy="203206"/>
          </a:xfrm>
          <a:custGeom>
            <a:avLst/>
            <a:gdLst>
              <a:gd name="connsiteX0" fmla="*/ 44450 w 49063"/>
              <a:gd name="connsiteY0" fmla="*/ 3 h 203206"/>
              <a:gd name="connsiteX1" fmla="*/ 47625 w 49063"/>
              <a:gd name="connsiteY1" fmla="*/ 82553 h 203206"/>
              <a:gd name="connsiteX2" fmla="*/ 19050 w 49063"/>
              <a:gd name="connsiteY2" fmla="*/ 117478 h 203206"/>
              <a:gd name="connsiteX3" fmla="*/ 0 w 49063"/>
              <a:gd name="connsiteY3" fmla="*/ 203203 h 203206"/>
              <a:gd name="connsiteX4" fmla="*/ 19050 w 49063"/>
              <a:gd name="connsiteY4" fmla="*/ 114303 h 203206"/>
              <a:gd name="connsiteX5" fmla="*/ 41275 w 49063"/>
              <a:gd name="connsiteY5" fmla="*/ 79378 h 203206"/>
              <a:gd name="connsiteX6" fmla="*/ 44450 w 49063"/>
              <a:gd name="connsiteY6" fmla="*/ 3 h 203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063" h="203206">
                <a:moveTo>
                  <a:pt x="44450" y="3"/>
                </a:moveTo>
                <a:cubicBezTo>
                  <a:pt x="45508" y="532"/>
                  <a:pt x="51858" y="62974"/>
                  <a:pt x="47625" y="82553"/>
                </a:cubicBezTo>
                <a:cubicBezTo>
                  <a:pt x="43392" y="102132"/>
                  <a:pt x="26987" y="97370"/>
                  <a:pt x="19050" y="117478"/>
                </a:cubicBezTo>
                <a:cubicBezTo>
                  <a:pt x="11113" y="137586"/>
                  <a:pt x="0" y="203732"/>
                  <a:pt x="0" y="203203"/>
                </a:cubicBezTo>
                <a:cubicBezTo>
                  <a:pt x="0" y="202674"/>
                  <a:pt x="12171" y="134940"/>
                  <a:pt x="19050" y="114303"/>
                </a:cubicBezTo>
                <a:cubicBezTo>
                  <a:pt x="25929" y="93666"/>
                  <a:pt x="37042" y="94195"/>
                  <a:pt x="41275" y="79378"/>
                </a:cubicBezTo>
                <a:cubicBezTo>
                  <a:pt x="45508" y="64561"/>
                  <a:pt x="43392" y="-526"/>
                  <a:pt x="44450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8C93B2DD-4E46-414B-F779-988020B28945}"/>
              </a:ext>
            </a:extLst>
          </p:cNvPr>
          <p:cNvSpPr/>
          <p:nvPr/>
        </p:nvSpPr>
        <p:spPr>
          <a:xfrm>
            <a:off x="9415696" y="2561921"/>
            <a:ext cx="338163" cy="70224"/>
          </a:xfrm>
          <a:custGeom>
            <a:avLst/>
            <a:gdLst>
              <a:gd name="connsiteX0" fmla="*/ 1354 w 338163"/>
              <a:gd name="connsiteY0" fmla="*/ 28879 h 70224"/>
              <a:gd name="connsiteX1" fmla="*/ 77554 w 338163"/>
              <a:gd name="connsiteY1" fmla="*/ 51104 h 70224"/>
              <a:gd name="connsiteX2" fmla="*/ 261704 w 338163"/>
              <a:gd name="connsiteY2" fmla="*/ 6654 h 70224"/>
              <a:gd name="connsiteX3" fmla="*/ 179154 w 338163"/>
              <a:gd name="connsiteY3" fmla="*/ 38404 h 70224"/>
              <a:gd name="connsiteX4" fmla="*/ 337904 w 338163"/>
              <a:gd name="connsiteY4" fmla="*/ 304 h 70224"/>
              <a:gd name="connsiteX5" fmla="*/ 134704 w 338163"/>
              <a:gd name="connsiteY5" fmla="*/ 63804 h 70224"/>
              <a:gd name="connsiteX6" fmla="*/ 125179 w 338163"/>
              <a:gd name="connsiteY6" fmla="*/ 66979 h 70224"/>
              <a:gd name="connsiteX7" fmla="*/ 169629 w 338163"/>
              <a:gd name="connsiteY7" fmla="*/ 54279 h 70224"/>
              <a:gd name="connsiteX8" fmla="*/ 134704 w 338163"/>
              <a:gd name="connsiteY8" fmla="*/ 57454 h 70224"/>
              <a:gd name="connsiteX9" fmla="*/ 1354 w 338163"/>
              <a:gd name="connsiteY9" fmla="*/ 28879 h 70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8163" h="70224">
                <a:moveTo>
                  <a:pt x="1354" y="28879"/>
                </a:moveTo>
                <a:cubicBezTo>
                  <a:pt x="-8171" y="27821"/>
                  <a:pt x="34162" y="54808"/>
                  <a:pt x="77554" y="51104"/>
                </a:cubicBezTo>
                <a:cubicBezTo>
                  <a:pt x="120946" y="47400"/>
                  <a:pt x="244771" y="8771"/>
                  <a:pt x="261704" y="6654"/>
                </a:cubicBezTo>
                <a:cubicBezTo>
                  <a:pt x="278637" y="4537"/>
                  <a:pt x="166454" y="39462"/>
                  <a:pt x="179154" y="38404"/>
                </a:cubicBezTo>
                <a:cubicBezTo>
                  <a:pt x="191854" y="37346"/>
                  <a:pt x="345312" y="-3929"/>
                  <a:pt x="337904" y="304"/>
                </a:cubicBezTo>
                <a:cubicBezTo>
                  <a:pt x="330496" y="4537"/>
                  <a:pt x="170158" y="52692"/>
                  <a:pt x="134704" y="63804"/>
                </a:cubicBezTo>
                <a:cubicBezTo>
                  <a:pt x="99250" y="74917"/>
                  <a:pt x="119358" y="68567"/>
                  <a:pt x="125179" y="66979"/>
                </a:cubicBezTo>
                <a:cubicBezTo>
                  <a:pt x="131000" y="65392"/>
                  <a:pt x="168042" y="55866"/>
                  <a:pt x="169629" y="54279"/>
                </a:cubicBezTo>
                <a:cubicBezTo>
                  <a:pt x="171216" y="52692"/>
                  <a:pt x="158516" y="58512"/>
                  <a:pt x="134704" y="57454"/>
                </a:cubicBezTo>
                <a:cubicBezTo>
                  <a:pt x="110892" y="56396"/>
                  <a:pt x="10879" y="29937"/>
                  <a:pt x="1354" y="288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64255621-F7B7-6291-F1B2-D5EE3A3B4F16}"/>
              </a:ext>
            </a:extLst>
          </p:cNvPr>
          <p:cNvSpPr/>
          <p:nvPr/>
        </p:nvSpPr>
        <p:spPr>
          <a:xfrm>
            <a:off x="9159875" y="2298571"/>
            <a:ext cx="178712" cy="83965"/>
          </a:xfrm>
          <a:custGeom>
            <a:avLst/>
            <a:gdLst>
              <a:gd name="connsiteX0" fmla="*/ 0 w 178712"/>
              <a:gd name="connsiteY0" fmla="*/ 129 h 83965"/>
              <a:gd name="connsiteX1" fmla="*/ 85725 w 178712"/>
              <a:gd name="connsiteY1" fmla="*/ 63629 h 83965"/>
              <a:gd name="connsiteX2" fmla="*/ 177800 w 178712"/>
              <a:gd name="connsiteY2" fmla="*/ 63629 h 83965"/>
              <a:gd name="connsiteX3" fmla="*/ 130175 w 178712"/>
              <a:gd name="connsiteY3" fmla="*/ 66804 h 83965"/>
              <a:gd name="connsiteX4" fmla="*/ 85725 w 178712"/>
              <a:gd name="connsiteY4" fmla="*/ 82679 h 83965"/>
              <a:gd name="connsiteX5" fmla="*/ 0 w 178712"/>
              <a:gd name="connsiteY5" fmla="*/ 129 h 83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712" h="83965">
                <a:moveTo>
                  <a:pt x="0" y="129"/>
                </a:moveTo>
                <a:cubicBezTo>
                  <a:pt x="0" y="-3046"/>
                  <a:pt x="56092" y="53046"/>
                  <a:pt x="85725" y="63629"/>
                </a:cubicBezTo>
                <a:cubicBezTo>
                  <a:pt x="115358" y="74212"/>
                  <a:pt x="170392" y="63100"/>
                  <a:pt x="177800" y="63629"/>
                </a:cubicBezTo>
                <a:cubicBezTo>
                  <a:pt x="185208" y="64158"/>
                  <a:pt x="145521" y="63629"/>
                  <a:pt x="130175" y="66804"/>
                </a:cubicBezTo>
                <a:cubicBezTo>
                  <a:pt x="114829" y="69979"/>
                  <a:pt x="103717" y="89029"/>
                  <a:pt x="85725" y="82679"/>
                </a:cubicBezTo>
                <a:cubicBezTo>
                  <a:pt x="67733" y="76329"/>
                  <a:pt x="0" y="3304"/>
                  <a:pt x="0" y="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FF467806-FF1C-1183-7C7E-1939C3960B8F}"/>
              </a:ext>
            </a:extLst>
          </p:cNvPr>
          <p:cNvSpPr/>
          <p:nvPr/>
        </p:nvSpPr>
        <p:spPr>
          <a:xfrm>
            <a:off x="9140784" y="2358263"/>
            <a:ext cx="228648" cy="83341"/>
          </a:xfrm>
          <a:custGeom>
            <a:avLst/>
            <a:gdLst>
              <a:gd name="connsiteX0" fmla="*/ 41 w 228648"/>
              <a:gd name="connsiteY0" fmla="*/ 762 h 83341"/>
              <a:gd name="connsiteX1" fmla="*/ 95291 w 228648"/>
              <a:gd name="connsiteY1" fmla="*/ 16637 h 83341"/>
              <a:gd name="connsiteX2" fmla="*/ 228641 w 228648"/>
              <a:gd name="connsiteY2" fmla="*/ 10287 h 83341"/>
              <a:gd name="connsiteX3" fmla="*/ 101641 w 228648"/>
              <a:gd name="connsiteY3" fmla="*/ 32512 h 83341"/>
              <a:gd name="connsiteX4" fmla="*/ 133391 w 228648"/>
              <a:gd name="connsiteY4" fmla="*/ 54737 h 83341"/>
              <a:gd name="connsiteX5" fmla="*/ 88941 w 228648"/>
              <a:gd name="connsiteY5" fmla="*/ 51562 h 83341"/>
              <a:gd name="connsiteX6" fmla="*/ 57191 w 228648"/>
              <a:gd name="connsiteY6" fmla="*/ 83312 h 83341"/>
              <a:gd name="connsiteX7" fmla="*/ 82591 w 228648"/>
              <a:gd name="connsiteY7" fmla="*/ 45212 h 83341"/>
              <a:gd name="connsiteX8" fmla="*/ 41 w 228648"/>
              <a:gd name="connsiteY8" fmla="*/ 762 h 83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648" h="83341">
                <a:moveTo>
                  <a:pt x="41" y="762"/>
                </a:moveTo>
                <a:cubicBezTo>
                  <a:pt x="2158" y="-4000"/>
                  <a:pt x="57191" y="15049"/>
                  <a:pt x="95291" y="16637"/>
                </a:cubicBezTo>
                <a:cubicBezTo>
                  <a:pt x="133391" y="18225"/>
                  <a:pt x="227583" y="7641"/>
                  <a:pt x="228641" y="10287"/>
                </a:cubicBezTo>
                <a:cubicBezTo>
                  <a:pt x="229699" y="12933"/>
                  <a:pt x="117516" y="25104"/>
                  <a:pt x="101641" y="32512"/>
                </a:cubicBezTo>
                <a:cubicBezTo>
                  <a:pt x="85766" y="39920"/>
                  <a:pt x="135508" y="51562"/>
                  <a:pt x="133391" y="54737"/>
                </a:cubicBezTo>
                <a:cubicBezTo>
                  <a:pt x="131274" y="57912"/>
                  <a:pt x="101641" y="46799"/>
                  <a:pt x="88941" y="51562"/>
                </a:cubicBezTo>
                <a:cubicBezTo>
                  <a:pt x="76241" y="56325"/>
                  <a:pt x="58249" y="84370"/>
                  <a:pt x="57191" y="83312"/>
                </a:cubicBezTo>
                <a:cubicBezTo>
                  <a:pt x="56133" y="82254"/>
                  <a:pt x="87883" y="55266"/>
                  <a:pt x="82591" y="45212"/>
                </a:cubicBezTo>
                <a:cubicBezTo>
                  <a:pt x="77299" y="35158"/>
                  <a:pt x="-2076" y="5524"/>
                  <a:pt x="41" y="7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41AA6452-7414-9C41-6B10-450C80275D25}"/>
              </a:ext>
            </a:extLst>
          </p:cNvPr>
          <p:cNvSpPr/>
          <p:nvPr/>
        </p:nvSpPr>
        <p:spPr>
          <a:xfrm>
            <a:off x="10261598" y="2501740"/>
            <a:ext cx="215902" cy="79750"/>
          </a:xfrm>
          <a:custGeom>
            <a:avLst/>
            <a:gdLst>
              <a:gd name="connsiteX0" fmla="*/ 2 w 215902"/>
              <a:gd name="connsiteY0" fmla="*/ 79535 h 79750"/>
              <a:gd name="connsiteX1" fmla="*/ 104777 w 215902"/>
              <a:gd name="connsiteY1" fmla="*/ 44610 h 79750"/>
              <a:gd name="connsiteX2" fmla="*/ 53977 w 215902"/>
              <a:gd name="connsiteY2" fmla="*/ 47785 h 79750"/>
              <a:gd name="connsiteX3" fmla="*/ 187327 w 215902"/>
              <a:gd name="connsiteY3" fmla="*/ 22385 h 79750"/>
              <a:gd name="connsiteX4" fmla="*/ 152402 w 215902"/>
              <a:gd name="connsiteY4" fmla="*/ 22385 h 79750"/>
              <a:gd name="connsiteX5" fmla="*/ 215902 w 215902"/>
              <a:gd name="connsiteY5" fmla="*/ 160 h 79750"/>
              <a:gd name="connsiteX6" fmla="*/ 152402 w 215902"/>
              <a:gd name="connsiteY6" fmla="*/ 12860 h 79750"/>
              <a:gd name="connsiteX7" fmla="*/ 92077 w 215902"/>
              <a:gd name="connsiteY7" fmla="*/ 22385 h 79750"/>
              <a:gd name="connsiteX8" fmla="*/ 107952 w 215902"/>
              <a:gd name="connsiteY8" fmla="*/ 25560 h 79750"/>
              <a:gd name="connsiteX9" fmla="*/ 2 w 215902"/>
              <a:gd name="connsiteY9" fmla="*/ 79535 h 7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5902" h="79750">
                <a:moveTo>
                  <a:pt x="2" y="79535"/>
                </a:moveTo>
                <a:cubicBezTo>
                  <a:pt x="-527" y="82710"/>
                  <a:pt x="95781" y="49902"/>
                  <a:pt x="104777" y="44610"/>
                </a:cubicBezTo>
                <a:cubicBezTo>
                  <a:pt x="113773" y="39318"/>
                  <a:pt x="40219" y="51489"/>
                  <a:pt x="53977" y="47785"/>
                </a:cubicBezTo>
                <a:cubicBezTo>
                  <a:pt x="67735" y="44081"/>
                  <a:pt x="170923" y="26618"/>
                  <a:pt x="187327" y="22385"/>
                </a:cubicBezTo>
                <a:cubicBezTo>
                  <a:pt x="203731" y="18152"/>
                  <a:pt x="147640" y="26089"/>
                  <a:pt x="152402" y="22385"/>
                </a:cubicBezTo>
                <a:cubicBezTo>
                  <a:pt x="157164" y="18681"/>
                  <a:pt x="215902" y="1747"/>
                  <a:pt x="215902" y="160"/>
                </a:cubicBezTo>
                <a:cubicBezTo>
                  <a:pt x="215902" y="-1427"/>
                  <a:pt x="173040" y="9156"/>
                  <a:pt x="152402" y="12860"/>
                </a:cubicBezTo>
                <a:cubicBezTo>
                  <a:pt x="131764" y="16564"/>
                  <a:pt x="99485" y="20268"/>
                  <a:pt x="92077" y="22385"/>
                </a:cubicBezTo>
                <a:cubicBezTo>
                  <a:pt x="84669" y="24502"/>
                  <a:pt x="119594" y="19739"/>
                  <a:pt x="107952" y="25560"/>
                </a:cubicBezTo>
                <a:cubicBezTo>
                  <a:pt x="96310" y="31381"/>
                  <a:pt x="531" y="76360"/>
                  <a:pt x="2" y="795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3D5C91BC-9B23-5504-3301-EFA1A38DD7C6}"/>
              </a:ext>
            </a:extLst>
          </p:cNvPr>
          <p:cNvSpPr/>
          <p:nvPr/>
        </p:nvSpPr>
        <p:spPr>
          <a:xfrm>
            <a:off x="10458419" y="2511129"/>
            <a:ext cx="254032" cy="118013"/>
          </a:xfrm>
          <a:custGeom>
            <a:avLst/>
            <a:gdLst>
              <a:gd name="connsiteX0" fmla="*/ 31 w 254032"/>
              <a:gd name="connsiteY0" fmla="*/ 296 h 118013"/>
              <a:gd name="connsiteX1" fmla="*/ 104806 w 254032"/>
              <a:gd name="connsiteY1" fmla="*/ 28871 h 118013"/>
              <a:gd name="connsiteX2" fmla="*/ 85756 w 254032"/>
              <a:gd name="connsiteY2" fmla="*/ 32046 h 118013"/>
              <a:gd name="connsiteX3" fmla="*/ 155606 w 254032"/>
              <a:gd name="connsiteY3" fmla="*/ 44746 h 118013"/>
              <a:gd name="connsiteX4" fmla="*/ 238156 w 254032"/>
              <a:gd name="connsiteY4" fmla="*/ 108246 h 118013"/>
              <a:gd name="connsiteX5" fmla="*/ 254031 w 254032"/>
              <a:gd name="connsiteY5" fmla="*/ 117771 h 118013"/>
              <a:gd name="connsiteX6" fmla="*/ 238156 w 254032"/>
              <a:gd name="connsiteY6" fmla="*/ 108246 h 118013"/>
              <a:gd name="connsiteX7" fmla="*/ 190531 w 254032"/>
              <a:gd name="connsiteY7" fmla="*/ 82846 h 118013"/>
              <a:gd name="connsiteX8" fmla="*/ 222281 w 254032"/>
              <a:gd name="connsiteY8" fmla="*/ 108246 h 118013"/>
              <a:gd name="connsiteX9" fmla="*/ 139731 w 254032"/>
              <a:gd name="connsiteY9" fmla="*/ 60621 h 118013"/>
              <a:gd name="connsiteX10" fmla="*/ 171481 w 254032"/>
              <a:gd name="connsiteY10" fmla="*/ 114596 h 118013"/>
              <a:gd name="connsiteX11" fmla="*/ 146081 w 254032"/>
              <a:gd name="connsiteY11" fmla="*/ 76496 h 118013"/>
              <a:gd name="connsiteX12" fmla="*/ 117506 w 254032"/>
              <a:gd name="connsiteY12" fmla="*/ 51096 h 118013"/>
              <a:gd name="connsiteX13" fmla="*/ 31 w 254032"/>
              <a:gd name="connsiteY13" fmla="*/ 296 h 11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4032" h="118013">
                <a:moveTo>
                  <a:pt x="31" y="296"/>
                </a:moveTo>
                <a:cubicBezTo>
                  <a:pt x="-2086" y="-3408"/>
                  <a:pt x="104806" y="28871"/>
                  <a:pt x="104806" y="28871"/>
                </a:cubicBezTo>
                <a:cubicBezTo>
                  <a:pt x="119093" y="34163"/>
                  <a:pt x="77289" y="29400"/>
                  <a:pt x="85756" y="32046"/>
                </a:cubicBezTo>
                <a:cubicBezTo>
                  <a:pt x="94223" y="34692"/>
                  <a:pt x="130206" y="32046"/>
                  <a:pt x="155606" y="44746"/>
                </a:cubicBezTo>
                <a:cubicBezTo>
                  <a:pt x="181006" y="57446"/>
                  <a:pt x="238156" y="108246"/>
                  <a:pt x="238156" y="108246"/>
                </a:cubicBezTo>
                <a:cubicBezTo>
                  <a:pt x="254560" y="120417"/>
                  <a:pt x="254031" y="117771"/>
                  <a:pt x="254031" y="117771"/>
                </a:cubicBezTo>
                <a:cubicBezTo>
                  <a:pt x="254031" y="117771"/>
                  <a:pt x="248739" y="114067"/>
                  <a:pt x="238156" y="108246"/>
                </a:cubicBezTo>
                <a:cubicBezTo>
                  <a:pt x="227573" y="102425"/>
                  <a:pt x="193177" y="82846"/>
                  <a:pt x="190531" y="82846"/>
                </a:cubicBezTo>
                <a:cubicBezTo>
                  <a:pt x="187885" y="82846"/>
                  <a:pt x="230748" y="111950"/>
                  <a:pt x="222281" y="108246"/>
                </a:cubicBezTo>
                <a:cubicBezTo>
                  <a:pt x="213814" y="104542"/>
                  <a:pt x="148198" y="59563"/>
                  <a:pt x="139731" y="60621"/>
                </a:cubicBezTo>
                <a:cubicBezTo>
                  <a:pt x="131264" y="61679"/>
                  <a:pt x="170423" y="111950"/>
                  <a:pt x="171481" y="114596"/>
                </a:cubicBezTo>
                <a:cubicBezTo>
                  <a:pt x="172539" y="117242"/>
                  <a:pt x="155077" y="87079"/>
                  <a:pt x="146081" y="76496"/>
                </a:cubicBezTo>
                <a:cubicBezTo>
                  <a:pt x="137085" y="65913"/>
                  <a:pt x="137614" y="61679"/>
                  <a:pt x="117506" y="51096"/>
                </a:cubicBezTo>
                <a:cubicBezTo>
                  <a:pt x="97398" y="40513"/>
                  <a:pt x="2148" y="4000"/>
                  <a:pt x="31" y="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BD90AB7D-9D0F-73EC-CB61-D74442D15695}"/>
              </a:ext>
            </a:extLst>
          </p:cNvPr>
          <p:cNvSpPr/>
          <p:nvPr/>
        </p:nvSpPr>
        <p:spPr>
          <a:xfrm>
            <a:off x="10546284" y="2541621"/>
            <a:ext cx="182157" cy="192094"/>
          </a:xfrm>
          <a:custGeom>
            <a:avLst/>
            <a:gdLst>
              <a:gd name="connsiteX0" fmla="*/ 115366 w 182157"/>
              <a:gd name="connsiteY0" fmla="*/ 33304 h 192094"/>
              <a:gd name="connsiteX1" fmla="*/ 162991 w 182157"/>
              <a:gd name="connsiteY1" fmla="*/ 106329 h 192094"/>
              <a:gd name="connsiteX2" fmla="*/ 153466 w 182157"/>
              <a:gd name="connsiteY2" fmla="*/ 138079 h 192094"/>
              <a:gd name="connsiteX3" fmla="*/ 182041 w 182157"/>
              <a:gd name="connsiteY3" fmla="*/ 192054 h 192094"/>
              <a:gd name="connsiteX4" fmla="*/ 140766 w 182157"/>
              <a:gd name="connsiteY4" fmla="*/ 147604 h 192094"/>
              <a:gd name="connsiteX5" fmla="*/ 131241 w 182157"/>
              <a:gd name="connsiteY5" fmla="*/ 131729 h 192094"/>
              <a:gd name="connsiteX6" fmla="*/ 137591 w 182157"/>
              <a:gd name="connsiteY6" fmla="*/ 173004 h 192094"/>
              <a:gd name="connsiteX7" fmla="*/ 105841 w 182157"/>
              <a:gd name="connsiteY7" fmla="*/ 122204 h 192094"/>
              <a:gd name="connsiteX8" fmla="*/ 67741 w 182157"/>
              <a:gd name="connsiteY8" fmla="*/ 141254 h 192094"/>
              <a:gd name="connsiteX9" fmla="*/ 80441 w 182157"/>
              <a:gd name="connsiteY9" fmla="*/ 122204 h 192094"/>
              <a:gd name="connsiteX10" fmla="*/ 80441 w 182157"/>
              <a:gd name="connsiteY10" fmla="*/ 96804 h 192094"/>
              <a:gd name="connsiteX11" fmla="*/ 58216 w 182157"/>
              <a:gd name="connsiteY11" fmla="*/ 46004 h 192094"/>
              <a:gd name="connsiteX12" fmla="*/ 1066 w 182157"/>
              <a:gd name="connsiteY12" fmla="*/ 1554 h 192094"/>
              <a:gd name="connsiteX13" fmla="*/ 26466 w 182157"/>
              <a:gd name="connsiteY13" fmla="*/ 11079 h 192094"/>
              <a:gd name="connsiteX14" fmla="*/ 115366 w 182157"/>
              <a:gd name="connsiteY14" fmla="*/ 33304 h 192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157" h="192094">
                <a:moveTo>
                  <a:pt x="115366" y="33304"/>
                </a:moveTo>
                <a:cubicBezTo>
                  <a:pt x="138120" y="49179"/>
                  <a:pt x="156641" y="88867"/>
                  <a:pt x="162991" y="106329"/>
                </a:cubicBezTo>
                <a:cubicBezTo>
                  <a:pt x="169341" y="123791"/>
                  <a:pt x="150291" y="123792"/>
                  <a:pt x="153466" y="138079"/>
                </a:cubicBezTo>
                <a:cubicBezTo>
                  <a:pt x="156641" y="152366"/>
                  <a:pt x="184158" y="190466"/>
                  <a:pt x="182041" y="192054"/>
                </a:cubicBezTo>
                <a:cubicBezTo>
                  <a:pt x="179924" y="193642"/>
                  <a:pt x="140766" y="147604"/>
                  <a:pt x="140766" y="147604"/>
                </a:cubicBezTo>
                <a:cubicBezTo>
                  <a:pt x="132299" y="137550"/>
                  <a:pt x="131770" y="127496"/>
                  <a:pt x="131241" y="131729"/>
                </a:cubicBezTo>
                <a:cubicBezTo>
                  <a:pt x="130712" y="135962"/>
                  <a:pt x="141824" y="174591"/>
                  <a:pt x="137591" y="173004"/>
                </a:cubicBezTo>
                <a:cubicBezTo>
                  <a:pt x="133358" y="171417"/>
                  <a:pt x="117483" y="127496"/>
                  <a:pt x="105841" y="122204"/>
                </a:cubicBezTo>
                <a:cubicBezTo>
                  <a:pt x="94199" y="116912"/>
                  <a:pt x="67741" y="141254"/>
                  <a:pt x="67741" y="141254"/>
                </a:cubicBezTo>
                <a:cubicBezTo>
                  <a:pt x="63508" y="141254"/>
                  <a:pt x="78324" y="129612"/>
                  <a:pt x="80441" y="122204"/>
                </a:cubicBezTo>
                <a:cubicBezTo>
                  <a:pt x="82558" y="114796"/>
                  <a:pt x="84145" y="109504"/>
                  <a:pt x="80441" y="96804"/>
                </a:cubicBezTo>
                <a:cubicBezTo>
                  <a:pt x="76737" y="84104"/>
                  <a:pt x="71445" y="61879"/>
                  <a:pt x="58216" y="46004"/>
                </a:cubicBezTo>
                <a:cubicBezTo>
                  <a:pt x="44987" y="30129"/>
                  <a:pt x="6358" y="7375"/>
                  <a:pt x="1066" y="1554"/>
                </a:cubicBezTo>
                <a:cubicBezTo>
                  <a:pt x="-4226" y="-4267"/>
                  <a:pt x="11120" y="7904"/>
                  <a:pt x="26466" y="11079"/>
                </a:cubicBezTo>
                <a:cubicBezTo>
                  <a:pt x="41812" y="14254"/>
                  <a:pt x="92612" y="17429"/>
                  <a:pt x="115366" y="333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E773A818-90FE-FE7F-9EA0-AEA92BA5F9BF}"/>
              </a:ext>
            </a:extLst>
          </p:cNvPr>
          <p:cNvSpPr/>
          <p:nvPr/>
        </p:nvSpPr>
        <p:spPr>
          <a:xfrm>
            <a:off x="10258425" y="2517766"/>
            <a:ext cx="304903" cy="133359"/>
          </a:xfrm>
          <a:custGeom>
            <a:avLst/>
            <a:gdLst>
              <a:gd name="connsiteX0" fmla="*/ 0 w 304903"/>
              <a:gd name="connsiteY0" fmla="*/ 133359 h 133359"/>
              <a:gd name="connsiteX1" fmla="*/ 66675 w 304903"/>
              <a:gd name="connsiteY1" fmla="*/ 60334 h 133359"/>
              <a:gd name="connsiteX2" fmla="*/ 158750 w 304903"/>
              <a:gd name="connsiteY2" fmla="*/ 12709 h 133359"/>
              <a:gd name="connsiteX3" fmla="*/ 120650 w 304903"/>
              <a:gd name="connsiteY3" fmla="*/ 22234 h 133359"/>
              <a:gd name="connsiteX4" fmla="*/ 203200 w 304903"/>
              <a:gd name="connsiteY4" fmla="*/ 9 h 133359"/>
              <a:gd name="connsiteX5" fmla="*/ 301625 w 304903"/>
              <a:gd name="connsiteY5" fmla="*/ 25409 h 133359"/>
              <a:gd name="connsiteX6" fmla="*/ 273050 w 304903"/>
              <a:gd name="connsiteY6" fmla="*/ 22234 h 133359"/>
              <a:gd name="connsiteX7" fmla="*/ 190500 w 304903"/>
              <a:gd name="connsiteY7" fmla="*/ 22234 h 133359"/>
              <a:gd name="connsiteX8" fmla="*/ 136525 w 304903"/>
              <a:gd name="connsiteY8" fmla="*/ 31759 h 133359"/>
              <a:gd name="connsiteX9" fmla="*/ 104775 w 304903"/>
              <a:gd name="connsiteY9" fmla="*/ 41284 h 133359"/>
              <a:gd name="connsiteX10" fmla="*/ 63500 w 304903"/>
              <a:gd name="connsiteY10" fmla="*/ 73034 h 133359"/>
              <a:gd name="connsiteX11" fmla="*/ 0 w 304903"/>
              <a:gd name="connsiteY11" fmla="*/ 133359 h 133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4903" h="133359">
                <a:moveTo>
                  <a:pt x="0" y="133359"/>
                </a:moveTo>
                <a:cubicBezTo>
                  <a:pt x="20108" y="106900"/>
                  <a:pt x="40217" y="80442"/>
                  <a:pt x="66675" y="60334"/>
                </a:cubicBezTo>
                <a:cubicBezTo>
                  <a:pt x="93133" y="40226"/>
                  <a:pt x="149754" y="19059"/>
                  <a:pt x="158750" y="12709"/>
                </a:cubicBezTo>
                <a:cubicBezTo>
                  <a:pt x="167746" y="6359"/>
                  <a:pt x="113242" y="24351"/>
                  <a:pt x="120650" y="22234"/>
                </a:cubicBezTo>
                <a:cubicBezTo>
                  <a:pt x="128058" y="20117"/>
                  <a:pt x="173038" y="-520"/>
                  <a:pt x="203200" y="9"/>
                </a:cubicBezTo>
                <a:cubicBezTo>
                  <a:pt x="233363" y="538"/>
                  <a:pt x="289983" y="21705"/>
                  <a:pt x="301625" y="25409"/>
                </a:cubicBezTo>
                <a:cubicBezTo>
                  <a:pt x="313267" y="29113"/>
                  <a:pt x="291571" y="22763"/>
                  <a:pt x="273050" y="22234"/>
                </a:cubicBezTo>
                <a:cubicBezTo>
                  <a:pt x="254529" y="21705"/>
                  <a:pt x="213254" y="20647"/>
                  <a:pt x="190500" y="22234"/>
                </a:cubicBezTo>
                <a:cubicBezTo>
                  <a:pt x="167746" y="23821"/>
                  <a:pt x="150812" y="28584"/>
                  <a:pt x="136525" y="31759"/>
                </a:cubicBezTo>
                <a:cubicBezTo>
                  <a:pt x="122238" y="34934"/>
                  <a:pt x="116946" y="34405"/>
                  <a:pt x="104775" y="41284"/>
                </a:cubicBezTo>
                <a:cubicBezTo>
                  <a:pt x="92604" y="48163"/>
                  <a:pt x="63500" y="73034"/>
                  <a:pt x="63500" y="73034"/>
                </a:cubicBezTo>
                <a:lnTo>
                  <a:pt x="0" y="13335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07D0B449-BCDC-10F3-EA85-EAB3DA6AA869}"/>
              </a:ext>
            </a:extLst>
          </p:cNvPr>
          <p:cNvSpPr/>
          <p:nvPr/>
        </p:nvSpPr>
        <p:spPr>
          <a:xfrm>
            <a:off x="10304491" y="2555073"/>
            <a:ext cx="176330" cy="150090"/>
          </a:xfrm>
          <a:custGeom>
            <a:avLst/>
            <a:gdLst>
              <a:gd name="connsiteX0" fmla="*/ 1559 w 176330"/>
              <a:gd name="connsiteY0" fmla="*/ 61127 h 150090"/>
              <a:gd name="connsiteX1" fmla="*/ 106334 w 176330"/>
              <a:gd name="connsiteY1" fmla="*/ 105577 h 150090"/>
              <a:gd name="connsiteX2" fmla="*/ 176184 w 176330"/>
              <a:gd name="connsiteY2" fmla="*/ 150027 h 150090"/>
              <a:gd name="connsiteX3" fmla="*/ 122209 w 176330"/>
              <a:gd name="connsiteY3" fmla="*/ 115102 h 150090"/>
              <a:gd name="connsiteX4" fmla="*/ 39659 w 176330"/>
              <a:gd name="connsiteY4" fmla="*/ 102402 h 150090"/>
              <a:gd name="connsiteX5" fmla="*/ 36484 w 176330"/>
              <a:gd name="connsiteY5" fmla="*/ 16677 h 150090"/>
              <a:gd name="connsiteX6" fmla="*/ 42834 w 176330"/>
              <a:gd name="connsiteY6" fmla="*/ 802 h 150090"/>
              <a:gd name="connsiteX7" fmla="*/ 1559 w 176330"/>
              <a:gd name="connsiteY7" fmla="*/ 61127 h 15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330" h="150090">
                <a:moveTo>
                  <a:pt x="1559" y="61127"/>
                </a:moveTo>
                <a:cubicBezTo>
                  <a:pt x="12142" y="78590"/>
                  <a:pt x="77230" y="90760"/>
                  <a:pt x="106334" y="105577"/>
                </a:cubicBezTo>
                <a:cubicBezTo>
                  <a:pt x="135438" y="120394"/>
                  <a:pt x="173538" y="148440"/>
                  <a:pt x="176184" y="150027"/>
                </a:cubicBezTo>
                <a:cubicBezTo>
                  <a:pt x="178830" y="151615"/>
                  <a:pt x="144963" y="123040"/>
                  <a:pt x="122209" y="115102"/>
                </a:cubicBezTo>
                <a:cubicBezTo>
                  <a:pt x="99455" y="107165"/>
                  <a:pt x="53947" y="118806"/>
                  <a:pt x="39659" y="102402"/>
                </a:cubicBezTo>
                <a:cubicBezTo>
                  <a:pt x="25371" y="85998"/>
                  <a:pt x="36484" y="16677"/>
                  <a:pt x="36484" y="16677"/>
                </a:cubicBezTo>
                <a:cubicBezTo>
                  <a:pt x="37013" y="-256"/>
                  <a:pt x="48126" y="-1315"/>
                  <a:pt x="42834" y="802"/>
                </a:cubicBezTo>
                <a:cubicBezTo>
                  <a:pt x="37542" y="2919"/>
                  <a:pt x="-9024" y="43664"/>
                  <a:pt x="1559" y="61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4A94ECA7-732A-49B6-FB3A-304FC7836A93}"/>
              </a:ext>
            </a:extLst>
          </p:cNvPr>
          <p:cNvSpPr/>
          <p:nvPr/>
        </p:nvSpPr>
        <p:spPr>
          <a:xfrm>
            <a:off x="10543975" y="2543160"/>
            <a:ext cx="101268" cy="127201"/>
          </a:xfrm>
          <a:custGeom>
            <a:avLst/>
            <a:gdLst>
              <a:gd name="connsiteX0" fmla="*/ 200 w 101268"/>
              <a:gd name="connsiteY0" fmla="*/ 15 h 127201"/>
              <a:gd name="connsiteX1" fmla="*/ 66875 w 101268"/>
              <a:gd name="connsiteY1" fmla="*/ 73040 h 127201"/>
              <a:gd name="connsiteX2" fmla="*/ 41475 w 101268"/>
              <a:gd name="connsiteY2" fmla="*/ 123840 h 127201"/>
              <a:gd name="connsiteX3" fmla="*/ 79575 w 101268"/>
              <a:gd name="connsiteY3" fmla="*/ 92090 h 127201"/>
              <a:gd name="connsiteX4" fmla="*/ 31950 w 101268"/>
              <a:gd name="connsiteY4" fmla="*/ 127015 h 127201"/>
              <a:gd name="connsiteX5" fmla="*/ 95450 w 101268"/>
              <a:gd name="connsiteY5" fmla="*/ 104790 h 127201"/>
              <a:gd name="connsiteX6" fmla="*/ 92275 w 101268"/>
              <a:gd name="connsiteY6" fmla="*/ 79390 h 127201"/>
              <a:gd name="connsiteX7" fmla="*/ 200 w 101268"/>
              <a:gd name="connsiteY7" fmla="*/ 15 h 127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268" h="127201">
                <a:moveTo>
                  <a:pt x="200" y="15"/>
                </a:moveTo>
                <a:cubicBezTo>
                  <a:pt x="-4033" y="-1043"/>
                  <a:pt x="59996" y="52403"/>
                  <a:pt x="66875" y="73040"/>
                </a:cubicBezTo>
                <a:cubicBezTo>
                  <a:pt x="73754" y="93677"/>
                  <a:pt x="39358" y="120665"/>
                  <a:pt x="41475" y="123840"/>
                </a:cubicBezTo>
                <a:cubicBezTo>
                  <a:pt x="43592" y="127015"/>
                  <a:pt x="81162" y="91561"/>
                  <a:pt x="79575" y="92090"/>
                </a:cubicBezTo>
                <a:cubicBezTo>
                  <a:pt x="77988" y="92619"/>
                  <a:pt x="29304" y="124898"/>
                  <a:pt x="31950" y="127015"/>
                </a:cubicBezTo>
                <a:cubicBezTo>
                  <a:pt x="34596" y="129132"/>
                  <a:pt x="85396" y="112727"/>
                  <a:pt x="95450" y="104790"/>
                </a:cubicBezTo>
                <a:cubicBezTo>
                  <a:pt x="105504" y="96853"/>
                  <a:pt x="101271" y="93677"/>
                  <a:pt x="92275" y="79390"/>
                </a:cubicBezTo>
                <a:cubicBezTo>
                  <a:pt x="83279" y="65103"/>
                  <a:pt x="4433" y="1073"/>
                  <a:pt x="200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CF8BDDB3-C9E6-8F30-AC85-D28AFA1490E1}"/>
              </a:ext>
            </a:extLst>
          </p:cNvPr>
          <p:cNvSpPr/>
          <p:nvPr/>
        </p:nvSpPr>
        <p:spPr>
          <a:xfrm>
            <a:off x="10385190" y="2631660"/>
            <a:ext cx="260942" cy="70325"/>
          </a:xfrm>
          <a:custGeom>
            <a:avLst/>
            <a:gdLst>
              <a:gd name="connsiteX0" fmla="*/ 235 w 260942"/>
              <a:gd name="connsiteY0" fmla="*/ 415 h 70325"/>
              <a:gd name="connsiteX1" fmla="*/ 82785 w 260942"/>
              <a:gd name="connsiteY1" fmla="*/ 41690 h 70325"/>
              <a:gd name="connsiteX2" fmla="*/ 111360 w 260942"/>
              <a:gd name="connsiteY2" fmla="*/ 51215 h 70325"/>
              <a:gd name="connsiteX3" fmla="*/ 247885 w 260942"/>
              <a:gd name="connsiteY3" fmla="*/ 16290 h 70325"/>
              <a:gd name="connsiteX4" fmla="*/ 155810 w 260942"/>
              <a:gd name="connsiteY4" fmla="*/ 51215 h 70325"/>
              <a:gd name="connsiteX5" fmla="*/ 260585 w 260942"/>
              <a:gd name="connsiteY5" fmla="*/ 38515 h 70325"/>
              <a:gd name="connsiteX6" fmla="*/ 111360 w 260942"/>
              <a:gd name="connsiteY6" fmla="*/ 70265 h 70325"/>
              <a:gd name="connsiteX7" fmla="*/ 235 w 260942"/>
              <a:gd name="connsiteY7" fmla="*/ 415 h 7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942" h="70325">
                <a:moveTo>
                  <a:pt x="235" y="415"/>
                </a:moveTo>
                <a:cubicBezTo>
                  <a:pt x="-4527" y="-4347"/>
                  <a:pt x="64264" y="33223"/>
                  <a:pt x="82785" y="41690"/>
                </a:cubicBezTo>
                <a:cubicBezTo>
                  <a:pt x="101306" y="50157"/>
                  <a:pt x="83843" y="55448"/>
                  <a:pt x="111360" y="51215"/>
                </a:cubicBezTo>
                <a:cubicBezTo>
                  <a:pt x="138877" y="46982"/>
                  <a:pt x="240477" y="16290"/>
                  <a:pt x="247885" y="16290"/>
                </a:cubicBezTo>
                <a:cubicBezTo>
                  <a:pt x="255293" y="16290"/>
                  <a:pt x="153693" y="47511"/>
                  <a:pt x="155810" y="51215"/>
                </a:cubicBezTo>
                <a:cubicBezTo>
                  <a:pt x="157927" y="54919"/>
                  <a:pt x="267993" y="35340"/>
                  <a:pt x="260585" y="38515"/>
                </a:cubicBezTo>
                <a:cubicBezTo>
                  <a:pt x="253177" y="41690"/>
                  <a:pt x="149989" y="71852"/>
                  <a:pt x="111360" y="70265"/>
                </a:cubicBezTo>
                <a:cubicBezTo>
                  <a:pt x="72731" y="68678"/>
                  <a:pt x="4997" y="5177"/>
                  <a:pt x="235" y="4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000549CF-6837-0552-9D8A-71E43DC39DE3}"/>
              </a:ext>
            </a:extLst>
          </p:cNvPr>
          <p:cNvSpPr/>
          <p:nvPr/>
        </p:nvSpPr>
        <p:spPr>
          <a:xfrm>
            <a:off x="10394729" y="2685978"/>
            <a:ext cx="219919" cy="41151"/>
          </a:xfrm>
          <a:custGeom>
            <a:avLst/>
            <a:gdLst>
              <a:gd name="connsiteX0" fmla="*/ 221 w 219919"/>
              <a:gd name="connsiteY0" fmla="*/ 72 h 41151"/>
              <a:gd name="connsiteX1" fmla="*/ 114521 w 219919"/>
              <a:gd name="connsiteY1" fmla="*/ 28647 h 41151"/>
              <a:gd name="connsiteX2" fmla="*/ 57371 w 219919"/>
              <a:gd name="connsiteY2" fmla="*/ 31822 h 41151"/>
              <a:gd name="connsiteX3" fmla="*/ 219296 w 219919"/>
              <a:gd name="connsiteY3" fmla="*/ 15947 h 41151"/>
              <a:gd name="connsiteX4" fmla="*/ 114521 w 219919"/>
              <a:gd name="connsiteY4" fmla="*/ 38172 h 41151"/>
              <a:gd name="connsiteX5" fmla="*/ 149446 w 219919"/>
              <a:gd name="connsiteY5" fmla="*/ 38172 h 41151"/>
              <a:gd name="connsiteX6" fmla="*/ 221 w 219919"/>
              <a:gd name="connsiteY6" fmla="*/ 72 h 41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919" h="41151">
                <a:moveTo>
                  <a:pt x="221" y="72"/>
                </a:moveTo>
                <a:cubicBezTo>
                  <a:pt x="-5600" y="-1516"/>
                  <a:pt x="104996" y="23355"/>
                  <a:pt x="114521" y="28647"/>
                </a:cubicBezTo>
                <a:cubicBezTo>
                  <a:pt x="124046" y="33939"/>
                  <a:pt x="39909" y="33939"/>
                  <a:pt x="57371" y="31822"/>
                </a:cubicBezTo>
                <a:cubicBezTo>
                  <a:pt x="74833" y="29705"/>
                  <a:pt x="209771" y="14889"/>
                  <a:pt x="219296" y="15947"/>
                </a:cubicBezTo>
                <a:cubicBezTo>
                  <a:pt x="228821" y="17005"/>
                  <a:pt x="126163" y="34468"/>
                  <a:pt x="114521" y="38172"/>
                </a:cubicBezTo>
                <a:cubicBezTo>
                  <a:pt x="102879" y="41876"/>
                  <a:pt x="165321" y="42405"/>
                  <a:pt x="149446" y="38172"/>
                </a:cubicBezTo>
                <a:cubicBezTo>
                  <a:pt x="133571" y="33939"/>
                  <a:pt x="6042" y="1660"/>
                  <a:pt x="221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06C64ED5-457D-AE2E-C191-8D9E7939639E}"/>
              </a:ext>
            </a:extLst>
          </p:cNvPr>
          <p:cNvSpPr/>
          <p:nvPr/>
        </p:nvSpPr>
        <p:spPr>
          <a:xfrm>
            <a:off x="10334283" y="2523537"/>
            <a:ext cx="314704" cy="166002"/>
          </a:xfrm>
          <a:custGeom>
            <a:avLst/>
            <a:gdLst>
              <a:gd name="connsiteX0" fmla="*/ 314667 w 314704"/>
              <a:gd name="connsiteY0" fmla="*/ 70438 h 166002"/>
              <a:gd name="connsiteX1" fmla="*/ 222592 w 314704"/>
              <a:gd name="connsiteY1" fmla="*/ 32338 h 166002"/>
              <a:gd name="connsiteX2" fmla="*/ 216242 w 314704"/>
              <a:gd name="connsiteY2" fmla="*/ 118063 h 166002"/>
              <a:gd name="connsiteX3" fmla="*/ 155917 w 314704"/>
              <a:gd name="connsiteY3" fmla="*/ 165688 h 166002"/>
              <a:gd name="connsiteX4" fmla="*/ 70192 w 314704"/>
              <a:gd name="connsiteY4" fmla="*/ 137113 h 166002"/>
              <a:gd name="connsiteX5" fmla="*/ 28917 w 314704"/>
              <a:gd name="connsiteY5" fmla="*/ 105363 h 166002"/>
              <a:gd name="connsiteX6" fmla="*/ 22567 w 314704"/>
              <a:gd name="connsiteY6" fmla="*/ 57738 h 166002"/>
              <a:gd name="connsiteX7" fmla="*/ 3517 w 314704"/>
              <a:gd name="connsiteY7" fmla="*/ 54563 h 166002"/>
              <a:gd name="connsiteX8" fmla="*/ 101942 w 314704"/>
              <a:gd name="connsiteY8" fmla="*/ 3763 h 166002"/>
              <a:gd name="connsiteX9" fmla="*/ 86067 w 314704"/>
              <a:gd name="connsiteY9" fmla="*/ 3763 h 166002"/>
              <a:gd name="connsiteX10" fmla="*/ 232117 w 314704"/>
              <a:gd name="connsiteY10" fmla="*/ 10113 h 166002"/>
              <a:gd name="connsiteX11" fmla="*/ 314667 w 314704"/>
              <a:gd name="connsiteY11" fmla="*/ 70438 h 16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4704" h="166002">
                <a:moveTo>
                  <a:pt x="314667" y="70438"/>
                </a:moveTo>
                <a:cubicBezTo>
                  <a:pt x="313080" y="74142"/>
                  <a:pt x="238996" y="24400"/>
                  <a:pt x="222592" y="32338"/>
                </a:cubicBezTo>
                <a:cubicBezTo>
                  <a:pt x="206188" y="40275"/>
                  <a:pt x="227354" y="95838"/>
                  <a:pt x="216242" y="118063"/>
                </a:cubicBezTo>
                <a:cubicBezTo>
                  <a:pt x="205130" y="140288"/>
                  <a:pt x="180259" y="162513"/>
                  <a:pt x="155917" y="165688"/>
                </a:cubicBezTo>
                <a:cubicBezTo>
                  <a:pt x="131575" y="168863"/>
                  <a:pt x="91359" y="147167"/>
                  <a:pt x="70192" y="137113"/>
                </a:cubicBezTo>
                <a:cubicBezTo>
                  <a:pt x="49025" y="127059"/>
                  <a:pt x="36854" y="118592"/>
                  <a:pt x="28917" y="105363"/>
                </a:cubicBezTo>
                <a:cubicBezTo>
                  <a:pt x="20980" y="92134"/>
                  <a:pt x="22567" y="57738"/>
                  <a:pt x="22567" y="57738"/>
                </a:cubicBezTo>
                <a:cubicBezTo>
                  <a:pt x="18334" y="49271"/>
                  <a:pt x="-9712" y="63559"/>
                  <a:pt x="3517" y="54563"/>
                </a:cubicBezTo>
                <a:cubicBezTo>
                  <a:pt x="16746" y="45567"/>
                  <a:pt x="101942" y="3763"/>
                  <a:pt x="101942" y="3763"/>
                </a:cubicBezTo>
                <a:cubicBezTo>
                  <a:pt x="115700" y="-4704"/>
                  <a:pt x="86067" y="3763"/>
                  <a:pt x="86067" y="3763"/>
                </a:cubicBezTo>
                <a:cubicBezTo>
                  <a:pt x="107763" y="4821"/>
                  <a:pt x="197192" y="2176"/>
                  <a:pt x="232117" y="10113"/>
                </a:cubicBezTo>
                <a:cubicBezTo>
                  <a:pt x="267042" y="18050"/>
                  <a:pt x="316254" y="66734"/>
                  <a:pt x="314667" y="7043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>
            <a:extLst>
              <a:ext uri="{FF2B5EF4-FFF2-40B4-BE49-F238E27FC236}">
                <a16:creationId xmlns:a16="http://schemas.microsoft.com/office/drawing/2014/main" id="{B2D7A4BB-D3C1-D24A-E7E5-D8E34C9CED6D}"/>
              </a:ext>
            </a:extLst>
          </p:cNvPr>
          <p:cNvSpPr/>
          <p:nvPr/>
        </p:nvSpPr>
        <p:spPr>
          <a:xfrm rot="647788">
            <a:off x="10442567" y="2563083"/>
            <a:ext cx="89831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32C06229-857D-0916-7DD2-0CB90E052B9A}"/>
              </a:ext>
            </a:extLst>
          </p:cNvPr>
          <p:cNvSpPr/>
          <p:nvPr/>
        </p:nvSpPr>
        <p:spPr>
          <a:xfrm>
            <a:off x="10175629" y="2390973"/>
            <a:ext cx="314577" cy="146404"/>
          </a:xfrm>
          <a:custGeom>
            <a:avLst/>
            <a:gdLst>
              <a:gd name="connsiteX0" fmla="*/ 246 w 314577"/>
              <a:gd name="connsiteY0" fmla="*/ 145852 h 146404"/>
              <a:gd name="connsiteX1" fmla="*/ 101846 w 314577"/>
              <a:gd name="connsiteY1" fmla="*/ 60127 h 146404"/>
              <a:gd name="connsiteX2" fmla="*/ 51046 w 314577"/>
              <a:gd name="connsiteY2" fmla="*/ 63302 h 146404"/>
              <a:gd name="connsiteX3" fmla="*/ 124071 w 314577"/>
              <a:gd name="connsiteY3" fmla="*/ 37902 h 146404"/>
              <a:gd name="connsiteX4" fmla="*/ 82796 w 314577"/>
              <a:gd name="connsiteY4" fmla="*/ 41077 h 146404"/>
              <a:gd name="connsiteX5" fmla="*/ 139946 w 314577"/>
              <a:gd name="connsiteY5" fmla="*/ 31552 h 146404"/>
              <a:gd name="connsiteX6" fmla="*/ 314571 w 314577"/>
              <a:gd name="connsiteY6" fmla="*/ 22027 h 146404"/>
              <a:gd name="connsiteX7" fmla="*/ 133596 w 314577"/>
              <a:gd name="connsiteY7" fmla="*/ 15677 h 146404"/>
              <a:gd name="connsiteX8" fmla="*/ 260596 w 314577"/>
              <a:gd name="connsiteY8" fmla="*/ 2977 h 146404"/>
              <a:gd name="connsiteX9" fmla="*/ 136771 w 314577"/>
              <a:gd name="connsiteY9" fmla="*/ 12502 h 146404"/>
              <a:gd name="connsiteX10" fmla="*/ 246 w 314577"/>
              <a:gd name="connsiteY10" fmla="*/ 145852 h 146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4577" h="146404">
                <a:moveTo>
                  <a:pt x="246" y="145852"/>
                </a:moveTo>
                <a:cubicBezTo>
                  <a:pt x="-5575" y="153789"/>
                  <a:pt x="93379" y="73885"/>
                  <a:pt x="101846" y="60127"/>
                </a:cubicBezTo>
                <a:cubicBezTo>
                  <a:pt x="110313" y="46369"/>
                  <a:pt x="47342" y="67006"/>
                  <a:pt x="51046" y="63302"/>
                </a:cubicBezTo>
                <a:cubicBezTo>
                  <a:pt x="54750" y="59598"/>
                  <a:pt x="118779" y="41606"/>
                  <a:pt x="124071" y="37902"/>
                </a:cubicBezTo>
                <a:cubicBezTo>
                  <a:pt x="129363" y="34198"/>
                  <a:pt x="80150" y="42135"/>
                  <a:pt x="82796" y="41077"/>
                </a:cubicBezTo>
                <a:cubicBezTo>
                  <a:pt x="85442" y="40019"/>
                  <a:pt x="101317" y="34727"/>
                  <a:pt x="139946" y="31552"/>
                </a:cubicBezTo>
                <a:cubicBezTo>
                  <a:pt x="178575" y="28377"/>
                  <a:pt x="315629" y="24673"/>
                  <a:pt x="314571" y="22027"/>
                </a:cubicBezTo>
                <a:cubicBezTo>
                  <a:pt x="313513" y="19381"/>
                  <a:pt x="142592" y="18852"/>
                  <a:pt x="133596" y="15677"/>
                </a:cubicBezTo>
                <a:cubicBezTo>
                  <a:pt x="124600" y="12502"/>
                  <a:pt x="260067" y="3506"/>
                  <a:pt x="260596" y="2977"/>
                </a:cubicBezTo>
                <a:cubicBezTo>
                  <a:pt x="261125" y="2448"/>
                  <a:pt x="177517" y="-7606"/>
                  <a:pt x="136771" y="12502"/>
                </a:cubicBezTo>
                <a:cubicBezTo>
                  <a:pt x="96025" y="32610"/>
                  <a:pt x="6067" y="137915"/>
                  <a:pt x="246" y="1458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D3A6BF13-DB4C-F0F0-708F-6B9B07F5466F}"/>
              </a:ext>
            </a:extLst>
          </p:cNvPr>
          <p:cNvSpPr/>
          <p:nvPr/>
        </p:nvSpPr>
        <p:spPr>
          <a:xfrm>
            <a:off x="10476496" y="2320565"/>
            <a:ext cx="211641" cy="95666"/>
          </a:xfrm>
          <a:custGeom>
            <a:avLst/>
            <a:gdLst>
              <a:gd name="connsiteX0" fmla="*/ 4179 w 211641"/>
              <a:gd name="connsiteY0" fmla="*/ 95610 h 95666"/>
              <a:gd name="connsiteX1" fmla="*/ 10529 w 211641"/>
              <a:gd name="connsiteY1" fmla="*/ 28935 h 95666"/>
              <a:gd name="connsiteX2" fmla="*/ 96254 w 211641"/>
              <a:gd name="connsiteY2" fmla="*/ 28935 h 95666"/>
              <a:gd name="connsiteX3" fmla="*/ 210554 w 211641"/>
              <a:gd name="connsiteY3" fmla="*/ 360 h 95666"/>
              <a:gd name="connsiteX4" fmla="*/ 147054 w 211641"/>
              <a:gd name="connsiteY4" fmla="*/ 13060 h 95666"/>
              <a:gd name="connsiteX5" fmla="*/ 35929 w 211641"/>
              <a:gd name="connsiteY5" fmla="*/ 16235 h 95666"/>
              <a:gd name="connsiteX6" fmla="*/ 4179 w 211641"/>
              <a:gd name="connsiteY6" fmla="*/ 95610 h 9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1641" h="95666">
                <a:moveTo>
                  <a:pt x="4179" y="95610"/>
                </a:moveTo>
                <a:cubicBezTo>
                  <a:pt x="-54" y="97727"/>
                  <a:pt x="-4817" y="40047"/>
                  <a:pt x="10529" y="28935"/>
                </a:cubicBezTo>
                <a:cubicBezTo>
                  <a:pt x="25875" y="17823"/>
                  <a:pt x="62917" y="33697"/>
                  <a:pt x="96254" y="28935"/>
                </a:cubicBezTo>
                <a:cubicBezTo>
                  <a:pt x="129591" y="24173"/>
                  <a:pt x="202087" y="3006"/>
                  <a:pt x="210554" y="360"/>
                </a:cubicBezTo>
                <a:cubicBezTo>
                  <a:pt x="219021" y="-2286"/>
                  <a:pt x="176158" y="10414"/>
                  <a:pt x="147054" y="13060"/>
                </a:cubicBezTo>
                <a:cubicBezTo>
                  <a:pt x="117950" y="15706"/>
                  <a:pt x="57625" y="8298"/>
                  <a:pt x="35929" y="16235"/>
                </a:cubicBezTo>
                <a:cubicBezTo>
                  <a:pt x="14233" y="24172"/>
                  <a:pt x="8412" y="93493"/>
                  <a:pt x="4179" y="956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634D020A-2BE6-6A67-F1C6-D2784C2E7FB0}"/>
              </a:ext>
            </a:extLst>
          </p:cNvPr>
          <p:cNvSpPr/>
          <p:nvPr/>
        </p:nvSpPr>
        <p:spPr>
          <a:xfrm>
            <a:off x="10263285" y="2282777"/>
            <a:ext cx="105835" cy="127479"/>
          </a:xfrm>
          <a:custGeom>
            <a:avLst/>
            <a:gdLst>
              <a:gd name="connsiteX0" fmla="*/ 90390 w 105835"/>
              <a:gd name="connsiteY0" fmla="*/ 48 h 127479"/>
              <a:gd name="connsiteX1" fmla="*/ 90390 w 105835"/>
              <a:gd name="connsiteY1" fmla="*/ 57198 h 127479"/>
              <a:gd name="connsiteX2" fmla="*/ 1490 w 105835"/>
              <a:gd name="connsiteY2" fmla="*/ 127048 h 127479"/>
              <a:gd name="connsiteX3" fmla="*/ 39590 w 105835"/>
              <a:gd name="connsiteY3" fmla="*/ 85773 h 127479"/>
              <a:gd name="connsiteX4" fmla="*/ 103090 w 105835"/>
              <a:gd name="connsiteY4" fmla="*/ 66723 h 127479"/>
              <a:gd name="connsiteX5" fmla="*/ 90390 w 105835"/>
              <a:gd name="connsiteY5" fmla="*/ 48 h 127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835" h="127479">
                <a:moveTo>
                  <a:pt x="90390" y="48"/>
                </a:moveTo>
                <a:cubicBezTo>
                  <a:pt x="88273" y="-1540"/>
                  <a:pt x="105207" y="36031"/>
                  <a:pt x="90390" y="57198"/>
                </a:cubicBezTo>
                <a:cubicBezTo>
                  <a:pt x="75573" y="78365"/>
                  <a:pt x="9957" y="122285"/>
                  <a:pt x="1490" y="127048"/>
                </a:cubicBezTo>
                <a:cubicBezTo>
                  <a:pt x="-6977" y="131811"/>
                  <a:pt x="22657" y="95827"/>
                  <a:pt x="39590" y="85773"/>
                </a:cubicBezTo>
                <a:cubicBezTo>
                  <a:pt x="56523" y="75719"/>
                  <a:pt x="93036" y="76777"/>
                  <a:pt x="103090" y="66723"/>
                </a:cubicBezTo>
                <a:cubicBezTo>
                  <a:pt x="113144" y="56669"/>
                  <a:pt x="92507" y="1636"/>
                  <a:pt x="90390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526CCE59-3F64-A44E-9166-EF88D4CE49D9}"/>
              </a:ext>
            </a:extLst>
          </p:cNvPr>
          <p:cNvSpPr/>
          <p:nvPr/>
        </p:nvSpPr>
        <p:spPr>
          <a:xfrm>
            <a:off x="10438721" y="2292167"/>
            <a:ext cx="214760" cy="92258"/>
          </a:xfrm>
          <a:custGeom>
            <a:avLst/>
            <a:gdLst>
              <a:gd name="connsiteX0" fmla="*/ 13379 w 214760"/>
              <a:gd name="connsiteY0" fmla="*/ 92258 h 92258"/>
              <a:gd name="connsiteX1" fmla="*/ 7029 w 214760"/>
              <a:gd name="connsiteY1" fmla="*/ 22408 h 92258"/>
              <a:gd name="connsiteX2" fmla="*/ 124504 w 214760"/>
              <a:gd name="connsiteY2" fmla="*/ 12883 h 92258"/>
              <a:gd name="connsiteX3" fmla="*/ 213404 w 214760"/>
              <a:gd name="connsiteY3" fmla="*/ 12883 h 92258"/>
              <a:gd name="connsiteX4" fmla="*/ 54654 w 214760"/>
              <a:gd name="connsiteY4" fmla="*/ 183 h 92258"/>
              <a:gd name="connsiteX5" fmla="*/ 51479 w 214760"/>
              <a:gd name="connsiteY5" fmla="*/ 6533 h 92258"/>
              <a:gd name="connsiteX6" fmla="*/ 13379 w 214760"/>
              <a:gd name="connsiteY6" fmla="*/ 22408 h 92258"/>
              <a:gd name="connsiteX7" fmla="*/ 13379 w 214760"/>
              <a:gd name="connsiteY7" fmla="*/ 92258 h 92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4760" h="92258">
                <a:moveTo>
                  <a:pt x="13379" y="92258"/>
                </a:moveTo>
                <a:cubicBezTo>
                  <a:pt x="12321" y="92258"/>
                  <a:pt x="-11492" y="35637"/>
                  <a:pt x="7029" y="22408"/>
                </a:cubicBezTo>
                <a:cubicBezTo>
                  <a:pt x="25550" y="9179"/>
                  <a:pt x="90108" y="14470"/>
                  <a:pt x="124504" y="12883"/>
                </a:cubicBezTo>
                <a:cubicBezTo>
                  <a:pt x="158900" y="11295"/>
                  <a:pt x="225046" y="15000"/>
                  <a:pt x="213404" y="12883"/>
                </a:cubicBezTo>
                <a:cubicBezTo>
                  <a:pt x="201762" y="10766"/>
                  <a:pt x="54654" y="183"/>
                  <a:pt x="54654" y="183"/>
                </a:cubicBezTo>
                <a:cubicBezTo>
                  <a:pt x="27667" y="-875"/>
                  <a:pt x="58358" y="2829"/>
                  <a:pt x="51479" y="6533"/>
                </a:cubicBezTo>
                <a:cubicBezTo>
                  <a:pt x="44600" y="10237"/>
                  <a:pt x="18142" y="12883"/>
                  <a:pt x="13379" y="22408"/>
                </a:cubicBezTo>
                <a:cubicBezTo>
                  <a:pt x="8616" y="31933"/>
                  <a:pt x="14437" y="92258"/>
                  <a:pt x="13379" y="922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AF99F270-C716-ED11-05C9-4A2BD5E2670F}"/>
              </a:ext>
            </a:extLst>
          </p:cNvPr>
          <p:cNvSpPr/>
          <p:nvPr/>
        </p:nvSpPr>
        <p:spPr>
          <a:xfrm>
            <a:off x="10636193" y="2285647"/>
            <a:ext cx="226959" cy="76853"/>
          </a:xfrm>
          <a:custGeom>
            <a:avLst/>
            <a:gdLst>
              <a:gd name="connsiteX0" fmla="*/ 57 w 226959"/>
              <a:gd name="connsiteY0" fmla="*/ 76553 h 76853"/>
              <a:gd name="connsiteX1" fmla="*/ 117532 w 226959"/>
              <a:gd name="connsiteY1" fmla="*/ 63853 h 76853"/>
              <a:gd name="connsiteX2" fmla="*/ 114357 w 226959"/>
              <a:gd name="connsiteY2" fmla="*/ 19403 h 76853"/>
              <a:gd name="connsiteX3" fmla="*/ 225482 w 226959"/>
              <a:gd name="connsiteY3" fmla="*/ 70203 h 76853"/>
              <a:gd name="connsiteX4" fmla="*/ 174682 w 226959"/>
              <a:gd name="connsiteY4" fmla="*/ 54328 h 76853"/>
              <a:gd name="connsiteX5" fmla="*/ 123882 w 226959"/>
              <a:gd name="connsiteY5" fmla="*/ 353 h 76853"/>
              <a:gd name="connsiteX6" fmla="*/ 123882 w 226959"/>
              <a:gd name="connsiteY6" fmla="*/ 32103 h 76853"/>
              <a:gd name="connsiteX7" fmla="*/ 101657 w 226959"/>
              <a:gd name="connsiteY7" fmla="*/ 54328 h 76853"/>
              <a:gd name="connsiteX8" fmla="*/ 57 w 226959"/>
              <a:gd name="connsiteY8" fmla="*/ 76553 h 76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959" h="76853">
                <a:moveTo>
                  <a:pt x="57" y="76553"/>
                </a:moveTo>
                <a:cubicBezTo>
                  <a:pt x="2703" y="78141"/>
                  <a:pt x="98482" y="73378"/>
                  <a:pt x="117532" y="63853"/>
                </a:cubicBezTo>
                <a:cubicBezTo>
                  <a:pt x="136582" y="54328"/>
                  <a:pt x="96366" y="18345"/>
                  <a:pt x="114357" y="19403"/>
                </a:cubicBezTo>
                <a:cubicBezTo>
                  <a:pt x="132348" y="20461"/>
                  <a:pt x="215428" y="64382"/>
                  <a:pt x="225482" y="70203"/>
                </a:cubicBezTo>
                <a:cubicBezTo>
                  <a:pt x="235536" y="76024"/>
                  <a:pt x="191615" y="65970"/>
                  <a:pt x="174682" y="54328"/>
                </a:cubicBezTo>
                <a:cubicBezTo>
                  <a:pt x="157749" y="42686"/>
                  <a:pt x="132349" y="4057"/>
                  <a:pt x="123882" y="353"/>
                </a:cubicBezTo>
                <a:cubicBezTo>
                  <a:pt x="115415" y="-3351"/>
                  <a:pt x="127586" y="23107"/>
                  <a:pt x="123882" y="32103"/>
                </a:cubicBezTo>
                <a:cubicBezTo>
                  <a:pt x="120178" y="41099"/>
                  <a:pt x="116474" y="48507"/>
                  <a:pt x="101657" y="54328"/>
                </a:cubicBezTo>
                <a:cubicBezTo>
                  <a:pt x="86840" y="60149"/>
                  <a:pt x="-2589" y="74965"/>
                  <a:pt x="57" y="765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47F09A8F-6E89-81A0-B5FD-0B13A6BA9ACD}"/>
              </a:ext>
            </a:extLst>
          </p:cNvPr>
          <p:cNvSpPr/>
          <p:nvPr/>
        </p:nvSpPr>
        <p:spPr>
          <a:xfrm>
            <a:off x="10315494" y="2427653"/>
            <a:ext cx="222381" cy="17229"/>
          </a:xfrm>
          <a:custGeom>
            <a:avLst/>
            <a:gdLst>
              <a:gd name="connsiteX0" fmla="*/ 81 w 222381"/>
              <a:gd name="connsiteY0" fmla="*/ 1222 h 17229"/>
              <a:gd name="connsiteX1" fmla="*/ 127081 w 222381"/>
              <a:gd name="connsiteY1" fmla="*/ 13922 h 17229"/>
              <a:gd name="connsiteX2" fmla="*/ 222331 w 222381"/>
              <a:gd name="connsiteY2" fmla="*/ 17097 h 17229"/>
              <a:gd name="connsiteX3" fmla="*/ 139781 w 222381"/>
              <a:gd name="connsiteY3" fmla="*/ 10747 h 17229"/>
              <a:gd name="connsiteX4" fmla="*/ 108031 w 222381"/>
              <a:gd name="connsiteY4" fmla="*/ 1222 h 17229"/>
              <a:gd name="connsiteX5" fmla="*/ 81 w 222381"/>
              <a:gd name="connsiteY5" fmla="*/ 1222 h 17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381" h="17229">
                <a:moveTo>
                  <a:pt x="81" y="1222"/>
                </a:moveTo>
                <a:cubicBezTo>
                  <a:pt x="3256" y="3339"/>
                  <a:pt x="90039" y="11276"/>
                  <a:pt x="127081" y="13922"/>
                </a:cubicBezTo>
                <a:cubicBezTo>
                  <a:pt x="164123" y="16568"/>
                  <a:pt x="220214" y="17626"/>
                  <a:pt x="222331" y="17097"/>
                </a:cubicBezTo>
                <a:cubicBezTo>
                  <a:pt x="224448" y="16568"/>
                  <a:pt x="158831" y="13393"/>
                  <a:pt x="139781" y="10747"/>
                </a:cubicBezTo>
                <a:cubicBezTo>
                  <a:pt x="120731" y="8101"/>
                  <a:pt x="128668" y="2280"/>
                  <a:pt x="108031" y="1222"/>
                </a:cubicBezTo>
                <a:cubicBezTo>
                  <a:pt x="87394" y="164"/>
                  <a:pt x="-3094" y="-895"/>
                  <a:pt x="81" y="12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78547F9A-EA5F-B250-73CA-59C547A1E8B1}"/>
              </a:ext>
            </a:extLst>
          </p:cNvPr>
          <p:cNvSpPr/>
          <p:nvPr/>
        </p:nvSpPr>
        <p:spPr>
          <a:xfrm>
            <a:off x="10487008" y="2401806"/>
            <a:ext cx="201857" cy="55953"/>
          </a:xfrm>
          <a:custGeom>
            <a:avLst/>
            <a:gdLst>
              <a:gd name="connsiteX0" fmla="*/ 17 w 201857"/>
              <a:gd name="connsiteY0" fmla="*/ 14369 h 55953"/>
              <a:gd name="connsiteX1" fmla="*/ 127017 w 201857"/>
              <a:gd name="connsiteY1" fmla="*/ 1669 h 55953"/>
              <a:gd name="connsiteX2" fmla="*/ 200042 w 201857"/>
              <a:gd name="connsiteY2" fmla="*/ 55644 h 55953"/>
              <a:gd name="connsiteX3" fmla="*/ 171467 w 201857"/>
              <a:gd name="connsiteY3" fmla="*/ 23894 h 55953"/>
              <a:gd name="connsiteX4" fmla="*/ 82567 w 201857"/>
              <a:gd name="connsiteY4" fmla="*/ 27069 h 55953"/>
              <a:gd name="connsiteX5" fmla="*/ 117492 w 201857"/>
              <a:gd name="connsiteY5" fmla="*/ 20719 h 55953"/>
              <a:gd name="connsiteX6" fmla="*/ 17 w 201857"/>
              <a:gd name="connsiteY6" fmla="*/ 14369 h 55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857" h="55953">
                <a:moveTo>
                  <a:pt x="17" y="14369"/>
                </a:moveTo>
                <a:cubicBezTo>
                  <a:pt x="1604" y="11194"/>
                  <a:pt x="93679" y="-5210"/>
                  <a:pt x="127017" y="1669"/>
                </a:cubicBezTo>
                <a:cubicBezTo>
                  <a:pt x="160355" y="8548"/>
                  <a:pt x="192634" y="51940"/>
                  <a:pt x="200042" y="55644"/>
                </a:cubicBezTo>
                <a:cubicBezTo>
                  <a:pt x="207450" y="59348"/>
                  <a:pt x="191046" y="28656"/>
                  <a:pt x="171467" y="23894"/>
                </a:cubicBezTo>
                <a:cubicBezTo>
                  <a:pt x="151888" y="19132"/>
                  <a:pt x="91563" y="27598"/>
                  <a:pt x="82567" y="27069"/>
                </a:cubicBezTo>
                <a:cubicBezTo>
                  <a:pt x="73571" y="26540"/>
                  <a:pt x="127017" y="23365"/>
                  <a:pt x="117492" y="20719"/>
                </a:cubicBezTo>
                <a:cubicBezTo>
                  <a:pt x="107967" y="18073"/>
                  <a:pt x="-1570" y="17544"/>
                  <a:pt x="17" y="143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CC661CE0-D16A-0525-9742-71939057E606}"/>
              </a:ext>
            </a:extLst>
          </p:cNvPr>
          <p:cNvSpPr/>
          <p:nvPr/>
        </p:nvSpPr>
        <p:spPr>
          <a:xfrm>
            <a:off x="10677481" y="2393157"/>
            <a:ext cx="191200" cy="112072"/>
          </a:xfrm>
          <a:custGeom>
            <a:avLst/>
            <a:gdLst>
              <a:gd name="connsiteX0" fmla="*/ 190544 w 191200"/>
              <a:gd name="connsiteY0" fmla="*/ 48418 h 112072"/>
              <a:gd name="connsiteX1" fmla="*/ 146094 w 191200"/>
              <a:gd name="connsiteY1" fmla="*/ 793 h 112072"/>
              <a:gd name="connsiteX2" fmla="*/ 95294 w 191200"/>
              <a:gd name="connsiteY2" fmla="*/ 19843 h 112072"/>
              <a:gd name="connsiteX3" fmla="*/ 79419 w 191200"/>
              <a:gd name="connsiteY3" fmla="*/ 35718 h 112072"/>
              <a:gd name="connsiteX4" fmla="*/ 28619 w 191200"/>
              <a:gd name="connsiteY4" fmla="*/ 38893 h 112072"/>
              <a:gd name="connsiteX5" fmla="*/ 117519 w 191200"/>
              <a:gd name="connsiteY5" fmla="*/ 35718 h 112072"/>
              <a:gd name="connsiteX6" fmla="*/ 44 w 191200"/>
              <a:gd name="connsiteY6" fmla="*/ 45243 h 112072"/>
              <a:gd name="connsiteX7" fmla="*/ 133394 w 191200"/>
              <a:gd name="connsiteY7" fmla="*/ 45243 h 112072"/>
              <a:gd name="connsiteX8" fmla="*/ 54019 w 191200"/>
              <a:gd name="connsiteY8" fmla="*/ 57943 h 112072"/>
              <a:gd name="connsiteX9" fmla="*/ 98469 w 191200"/>
              <a:gd name="connsiteY9" fmla="*/ 70643 h 112072"/>
              <a:gd name="connsiteX10" fmla="*/ 101644 w 191200"/>
              <a:gd name="connsiteY10" fmla="*/ 111918 h 112072"/>
              <a:gd name="connsiteX11" fmla="*/ 79419 w 191200"/>
              <a:gd name="connsiteY11" fmla="*/ 83343 h 112072"/>
              <a:gd name="connsiteX12" fmla="*/ 28619 w 191200"/>
              <a:gd name="connsiteY12" fmla="*/ 48418 h 112072"/>
              <a:gd name="connsiteX13" fmla="*/ 136569 w 191200"/>
              <a:gd name="connsiteY13" fmla="*/ 7143 h 112072"/>
              <a:gd name="connsiteX14" fmla="*/ 111169 w 191200"/>
              <a:gd name="connsiteY14" fmla="*/ 7143 h 112072"/>
              <a:gd name="connsiteX15" fmla="*/ 190544 w 191200"/>
              <a:gd name="connsiteY15" fmla="*/ 48418 h 112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1200" h="112072">
                <a:moveTo>
                  <a:pt x="190544" y="48418"/>
                </a:moveTo>
                <a:cubicBezTo>
                  <a:pt x="196365" y="47360"/>
                  <a:pt x="161969" y="5555"/>
                  <a:pt x="146094" y="793"/>
                </a:cubicBezTo>
                <a:cubicBezTo>
                  <a:pt x="130219" y="-3969"/>
                  <a:pt x="106406" y="14022"/>
                  <a:pt x="95294" y="19843"/>
                </a:cubicBezTo>
                <a:cubicBezTo>
                  <a:pt x="84182" y="25664"/>
                  <a:pt x="90532" y="32543"/>
                  <a:pt x="79419" y="35718"/>
                </a:cubicBezTo>
                <a:cubicBezTo>
                  <a:pt x="68306" y="38893"/>
                  <a:pt x="22269" y="38893"/>
                  <a:pt x="28619" y="38893"/>
                </a:cubicBezTo>
                <a:cubicBezTo>
                  <a:pt x="34969" y="38893"/>
                  <a:pt x="122281" y="34660"/>
                  <a:pt x="117519" y="35718"/>
                </a:cubicBezTo>
                <a:cubicBezTo>
                  <a:pt x="112757" y="36776"/>
                  <a:pt x="-2602" y="43655"/>
                  <a:pt x="44" y="45243"/>
                </a:cubicBezTo>
                <a:cubicBezTo>
                  <a:pt x="2690" y="46830"/>
                  <a:pt x="124398" y="43126"/>
                  <a:pt x="133394" y="45243"/>
                </a:cubicBezTo>
                <a:cubicBezTo>
                  <a:pt x="142390" y="47360"/>
                  <a:pt x="59840" y="53710"/>
                  <a:pt x="54019" y="57943"/>
                </a:cubicBezTo>
                <a:cubicBezTo>
                  <a:pt x="48198" y="62176"/>
                  <a:pt x="90531" y="61647"/>
                  <a:pt x="98469" y="70643"/>
                </a:cubicBezTo>
                <a:cubicBezTo>
                  <a:pt x="106406" y="79639"/>
                  <a:pt x="104819" y="109801"/>
                  <a:pt x="101644" y="111918"/>
                </a:cubicBezTo>
                <a:cubicBezTo>
                  <a:pt x="98469" y="114035"/>
                  <a:pt x="91590" y="93926"/>
                  <a:pt x="79419" y="83343"/>
                </a:cubicBezTo>
                <a:cubicBezTo>
                  <a:pt x="67248" y="72760"/>
                  <a:pt x="19094" y="61118"/>
                  <a:pt x="28619" y="48418"/>
                </a:cubicBezTo>
                <a:cubicBezTo>
                  <a:pt x="38144" y="35718"/>
                  <a:pt x="122811" y="14022"/>
                  <a:pt x="136569" y="7143"/>
                </a:cubicBezTo>
                <a:cubicBezTo>
                  <a:pt x="150327" y="264"/>
                  <a:pt x="103761" y="1851"/>
                  <a:pt x="111169" y="7143"/>
                </a:cubicBezTo>
                <a:cubicBezTo>
                  <a:pt x="118577" y="12435"/>
                  <a:pt x="184723" y="49476"/>
                  <a:pt x="190544" y="484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7059D17B-CE14-627A-183C-E7CC50DB1900}"/>
              </a:ext>
            </a:extLst>
          </p:cNvPr>
          <p:cNvSpPr/>
          <p:nvPr/>
        </p:nvSpPr>
        <p:spPr>
          <a:xfrm>
            <a:off x="9414494" y="2600300"/>
            <a:ext cx="425078" cy="187364"/>
          </a:xfrm>
          <a:custGeom>
            <a:avLst/>
            <a:gdLst>
              <a:gd name="connsiteX0" fmla="*/ 424831 w 425078"/>
              <a:gd name="connsiteY0" fmla="*/ 25 h 187364"/>
              <a:gd name="connsiteX1" fmla="*/ 329581 w 425078"/>
              <a:gd name="connsiteY1" fmla="*/ 88925 h 187364"/>
              <a:gd name="connsiteX2" fmla="*/ 307356 w 425078"/>
              <a:gd name="connsiteY2" fmla="*/ 158775 h 187364"/>
              <a:gd name="connsiteX3" fmla="*/ 332756 w 425078"/>
              <a:gd name="connsiteY3" fmla="*/ 95275 h 187364"/>
              <a:gd name="connsiteX4" fmla="*/ 275606 w 425078"/>
              <a:gd name="connsiteY4" fmla="*/ 114325 h 187364"/>
              <a:gd name="connsiteX5" fmla="*/ 174006 w 425078"/>
              <a:gd name="connsiteY5" fmla="*/ 130200 h 187364"/>
              <a:gd name="connsiteX6" fmla="*/ 231156 w 425078"/>
              <a:gd name="connsiteY6" fmla="*/ 114325 h 187364"/>
              <a:gd name="connsiteX7" fmla="*/ 158131 w 425078"/>
              <a:gd name="connsiteY7" fmla="*/ 79400 h 187364"/>
              <a:gd name="connsiteX8" fmla="*/ 189881 w 425078"/>
              <a:gd name="connsiteY8" fmla="*/ 88925 h 187364"/>
              <a:gd name="connsiteX9" fmla="*/ 21606 w 425078"/>
              <a:gd name="connsiteY9" fmla="*/ 114325 h 187364"/>
              <a:gd name="connsiteX10" fmla="*/ 2556 w 425078"/>
              <a:gd name="connsiteY10" fmla="*/ 187350 h 187364"/>
              <a:gd name="connsiteX11" fmla="*/ 24781 w 425078"/>
              <a:gd name="connsiteY11" fmla="*/ 107975 h 187364"/>
              <a:gd name="connsiteX12" fmla="*/ 154956 w 425078"/>
              <a:gd name="connsiteY12" fmla="*/ 73050 h 187364"/>
              <a:gd name="connsiteX13" fmla="*/ 288306 w 425078"/>
              <a:gd name="connsiteY13" fmla="*/ 111150 h 187364"/>
              <a:gd name="connsiteX14" fmla="*/ 380381 w 425078"/>
              <a:gd name="connsiteY14" fmla="*/ 60350 h 187364"/>
              <a:gd name="connsiteX15" fmla="*/ 297831 w 425078"/>
              <a:gd name="connsiteY15" fmla="*/ 79400 h 187364"/>
              <a:gd name="connsiteX16" fmla="*/ 424831 w 425078"/>
              <a:gd name="connsiteY16" fmla="*/ 25 h 187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5078" h="187364">
                <a:moveTo>
                  <a:pt x="424831" y="25"/>
                </a:moveTo>
                <a:cubicBezTo>
                  <a:pt x="430123" y="1612"/>
                  <a:pt x="349160" y="62467"/>
                  <a:pt x="329581" y="88925"/>
                </a:cubicBezTo>
                <a:cubicBezTo>
                  <a:pt x="310002" y="115383"/>
                  <a:pt x="306827" y="157717"/>
                  <a:pt x="307356" y="158775"/>
                </a:cubicBezTo>
                <a:cubicBezTo>
                  <a:pt x="307885" y="159833"/>
                  <a:pt x="338048" y="102683"/>
                  <a:pt x="332756" y="95275"/>
                </a:cubicBezTo>
                <a:cubicBezTo>
                  <a:pt x="327464" y="87867"/>
                  <a:pt x="302064" y="108504"/>
                  <a:pt x="275606" y="114325"/>
                </a:cubicBezTo>
                <a:cubicBezTo>
                  <a:pt x="249148" y="120146"/>
                  <a:pt x="181414" y="130200"/>
                  <a:pt x="174006" y="130200"/>
                </a:cubicBezTo>
                <a:cubicBezTo>
                  <a:pt x="166598" y="130200"/>
                  <a:pt x="233802" y="122792"/>
                  <a:pt x="231156" y="114325"/>
                </a:cubicBezTo>
                <a:cubicBezTo>
                  <a:pt x="228510" y="105858"/>
                  <a:pt x="165010" y="83633"/>
                  <a:pt x="158131" y="79400"/>
                </a:cubicBezTo>
                <a:cubicBezTo>
                  <a:pt x="151252" y="75167"/>
                  <a:pt x="212635" y="83104"/>
                  <a:pt x="189881" y="88925"/>
                </a:cubicBezTo>
                <a:cubicBezTo>
                  <a:pt x="167127" y="94746"/>
                  <a:pt x="52827" y="97921"/>
                  <a:pt x="21606" y="114325"/>
                </a:cubicBezTo>
                <a:cubicBezTo>
                  <a:pt x="-9615" y="130729"/>
                  <a:pt x="2027" y="188408"/>
                  <a:pt x="2556" y="187350"/>
                </a:cubicBezTo>
                <a:cubicBezTo>
                  <a:pt x="3085" y="186292"/>
                  <a:pt x="-619" y="127025"/>
                  <a:pt x="24781" y="107975"/>
                </a:cubicBezTo>
                <a:cubicBezTo>
                  <a:pt x="50181" y="88925"/>
                  <a:pt x="111035" y="72521"/>
                  <a:pt x="154956" y="73050"/>
                </a:cubicBezTo>
                <a:cubicBezTo>
                  <a:pt x="198877" y="73579"/>
                  <a:pt x="250735" y="113267"/>
                  <a:pt x="288306" y="111150"/>
                </a:cubicBezTo>
                <a:cubicBezTo>
                  <a:pt x="325877" y="109033"/>
                  <a:pt x="378794" y="65642"/>
                  <a:pt x="380381" y="60350"/>
                </a:cubicBezTo>
                <a:cubicBezTo>
                  <a:pt x="381968" y="55058"/>
                  <a:pt x="289893" y="86808"/>
                  <a:pt x="297831" y="79400"/>
                </a:cubicBezTo>
                <a:cubicBezTo>
                  <a:pt x="305768" y="71992"/>
                  <a:pt x="419539" y="-1562"/>
                  <a:pt x="424831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90B4F4F3-984B-04D0-8316-877E81732B0F}"/>
              </a:ext>
            </a:extLst>
          </p:cNvPr>
          <p:cNvSpPr/>
          <p:nvPr/>
        </p:nvSpPr>
        <p:spPr>
          <a:xfrm>
            <a:off x="10283817" y="2681929"/>
            <a:ext cx="368631" cy="78884"/>
          </a:xfrm>
          <a:custGeom>
            <a:avLst/>
            <a:gdLst>
              <a:gd name="connsiteX0" fmla="*/ 8 w 368631"/>
              <a:gd name="connsiteY0" fmla="*/ 26346 h 78884"/>
              <a:gd name="connsiteX1" fmla="*/ 53983 w 368631"/>
              <a:gd name="connsiteY1" fmla="*/ 946 h 78884"/>
              <a:gd name="connsiteX2" fmla="*/ 177808 w 368631"/>
              <a:gd name="connsiteY2" fmla="*/ 64446 h 78884"/>
              <a:gd name="connsiteX3" fmla="*/ 190508 w 368631"/>
              <a:gd name="connsiteY3" fmla="*/ 61271 h 78884"/>
              <a:gd name="connsiteX4" fmla="*/ 279408 w 368631"/>
              <a:gd name="connsiteY4" fmla="*/ 77146 h 78884"/>
              <a:gd name="connsiteX5" fmla="*/ 368308 w 368631"/>
              <a:gd name="connsiteY5" fmla="*/ 13646 h 78884"/>
              <a:gd name="connsiteX6" fmla="*/ 307983 w 368631"/>
              <a:gd name="connsiteY6" fmla="*/ 54921 h 78884"/>
              <a:gd name="connsiteX7" fmla="*/ 273058 w 368631"/>
              <a:gd name="connsiteY7" fmla="*/ 77146 h 78884"/>
              <a:gd name="connsiteX8" fmla="*/ 276233 w 368631"/>
              <a:gd name="connsiteY8" fmla="*/ 77146 h 78884"/>
              <a:gd name="connsiteX9" fmla="*/ 111133 w 368631"/>
              <a:gd name="connsiteY9" fmla="*/ 10471 h 78884"/>
              <a:gd name="connsiteX10" fmla="*/ 279408 w 368631"/>
              <a:gd name="connsiteY10" fmla="*/ 77146 h 78884"/>
              <a:gd name="connsiteX11" fmla="*/ 57158 w 368631"/>
              <a:gd name="connsiteY11" fmla="*/ 26346 h 78884"/>
              <a:gd name="connsiteX12" fmla="*/ 8 w 368631"/>
              <a:gd name="connsiteY12" fmla="*/ 26346 h 78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8631" h="78884">
                <a:moveTo>
                  <a:pt x="8" y="26346"/>
                </a:moveTo>
                <a:cubicBezTo>
                  <a:pt x="-521" y="22113"/>
                  <a:pt x="24350" y="-5404"/>
                  <a:pt x="53983" y="946"/>
                </a:cubicBezTo>
                <a:cubicBezTo>
                  <a:pt x="83616" y="7296"/>
                  <a:pt x="155054" y="54392"/>
                  <a:pt x="177808" y="64446"/>
                </a:cubicBezTo>
                <a:cubicBezTo>
                  <a:pt x="200562" y="74500"/>
                  <a:pt x="173575" y="59154"/>
                  <a:pt x="190508" y="61271"/>
                </a:cubicBezTo>
                <a:cubicBezTo>
                  <a:pt x="207441" y="63388"/>
                  <a:pt x="249775" y="85083"/>
                  <a:pt x="279408" y="77146"/>
                </a:cubicBezTo>
                <a:cubicBezTo>
                  <a:pt x="309041" y="69209"/>
                  <a:pt x="363546" y="17350"/>
                  <a:pt x="368308" y="13646"/>
                </a:cubicBezTo>
                <a:cubicBezTo>
                  <a:pt x="373070" y="9942"/>
                  <a:pt x="323858" y="44338"/>
                  <a:pt x="307983" y="54921"/>
                </a:cubicBezTo>
                <a:cubicBezTo>
                  <a:pt x="292108" y="65504"/>
                  <a:pt x="273058" y="77146"/>
                  <a:pt x="273058" y="77146"/>
                </a:cubicBezTo>
                <a:cubicBezTo>
                  <a:pt x="267766" y="80850"/>
                  <a:pt x="276233" y="77146"/>
                  <a:pt x="276233" y="77146"/>
                </a:cubicBezTo>
                <a:lnTo>
                  <a:pt x="111133" y="10471"/>
                </a:lnTo>
                <a:cubicBezTo>
                  <a:pt x="111662" y="10471"/>
                  <a:pt x="288404" y="74500"/>
                  <a:pt x="279408" y="77146"/>
                </a:cubicBezTo>
                <a:cubicBezTo>
                  <a:pt x="270412" y="79792"/>
                  <a:pt x="98433" y="34283"/>
                  <a:pt x="57158" y="26346"/>
                </a:cubicBezTo>
                <a:cubicBezTo>
                  <a:pt x="15883" y="18409"/>
                  <a:pt x="537" y="30579"/>
                  <a:pt x="8" y="263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37AE5D22-AB77-CF40-51FD-CE591B6AF9EC}"/>
              </a:ext>
            </a:extLst>
          </p:cNvPr>
          <p:cNvSpPr/>
          <p:nvPr/>
        </p:nvSpPr>
        <p:spPr>
          <a:xfrm>
            <a:off x="10630763" y="2717765"/>
            <a:ext cx="40437" cy="117655"/>
          </a:xfrm>
          <a:custGeom>
            <a:avLst/>
            <a:gdLst>
              <a:gd name="connsiteX0" fmla="*/ 40412 w 40437"/>
              <a:gd name="connsiteY0" fmla="*/ 35 h 117655"/>
              <a:gd name="connsiteX1" fmla="*/ 8662 w 40437"/>
              <a:gd name="connsiteY1" fmla="*/ 69885 h 117655"/>
              <a:gd name="connsiteX2" fmla="*/ 40412 w 40437"/>
              <a:gd name="connsiteY2" fmla="*/ 117510 h 117655"/>
              <a:gd name="connsiteX3" fmla="*/ 11837 w 40437"/>
              <a:gd name="connsiteY3" fmla="*/ 85760 h 117655"/>
              <a:gd name="connsiteX4" fmla="*/ 2312 w 40437"/>
              <a:gd name="connsiteY4" fmla="*/ 79410 h 117655"/>
              <a:gd name="connsiteX5" fmla="*/ 40412 w 40437"/>
              <a:gd name="connsiteY5" fmla="*/ 35 h 117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37" h="117655">
                <a:moveTo>
                  <a:pt x="40412" y="35"/>
                </a:moveTo>
                <a:cubicBezTo>
                  <a:pt x="41470" y="-1553"/>
                  <a:pt x="8662" y="50306"/>
                  <a:pt x="8662" y="69885"/>
                </a:cubicBezTo>
                <a:cubicBezTo>
                  <a:pt x="8662" y="89464"/>
                  <a:pt x="39883" y="114864"/>
                  <a:pt x="40412" y="117510"/>
                </a:cubicBezTo>
                <a:cubicBezTo>
                  <a:pt x="40941" y="120156"/>
                  <a:pt x="11837" y="85760"/>
                  <a:pt x="11837" y="85760"/>
                </a:cubicBezTo>
                <a:cubicBezTo>
                  <a:pt x="5487" y="79410"/>
                  <a:pt x="-4567" y="88406"/>
                  <a:pt x="2312" y="79410"/>
                </a:cubicBezTo>
                <a:cubicBezTo>
                  <a:pt x="9191" y="70414"/>
                  <a:pt x="39354" y="1623"/>
                  <a:pt x="40412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F73FF4E6-F0E9-DA87-7448-479CAFC5C495}"/>
              </a:ext>
            </a:extLst>
          </p:cNvPr>
          <p:cNvSpPr/>
          <p:nvPr/>
        </p:nvSpPr>
        <p:spPr>
          <a:xfrm>
            <a:off x="10387422" y="2770962"/>
            <a:ext cx="296637" cy="103632"/>
          </a:xfrm>
          <a:custGeom>
            <a:avLst/>
            <a:gdLst>
              <a:gd name="connsiteX0" fmla="*/ 296453 w 296637"/>
              <a:gd name="connsiteY0" fmla="*/ 70663 h 103632"/>
              <a:gd name="connsiteX1" fmla="*/ 144053 w 296637"/>
              <a:gd name="connsiteY1" fmla="*/ 102413 h 103632"/>
              <a:gd name="connsiteX2" fmla="*/ 194853 w 296637"/>
              <a:gd name="connsiteY2" fmla="*/ 96063 h 103632"/>
              <a:gd name="connsiteX3" fmla="*/ 144053 w 296637"/>
              <a:gd name="connsiteY3" fmla="*/ 86538 h 103632"/>
              <a:gd name="connsiteX4" fmla="*/ 1178 w 296637"/>
              <a:gd name="connsiteY4" fmla="*/ 813 h 103632"/>
              <a:gd name="connsiteX5" fmla="*/ 80553 w 296637"/>
              <a:gd name="connsiteY5" fmla="*/ 45263 h 103632"/>
              <a:gd name="connsiteX6" fmla="*/ 159928 w 296637"/>
              <a:gd name="connsiteY6" fmla="*/ 77013 h 103632"/>
              <a:gd name="connsiteX7" fmla="*/ 175803 w 296637"/>
              <a:gd name="connsiteY7" fmla="*/ 80188 h 103632"/>
              <a:gd name="connsiteX8" fmla="*/ 296453 w 296637"/>
              <a:gd name="connsiteY8" fmla="*/ 70663 h 103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6637" h="103632">
                <a:moveTo>
                  <a:pt x="296453" y="70663"/>
                </a:moveTo>
                <a:cubicBezTo>
                  <a:pt x="291161" y="74367"/>
                  <a:pt x="160986" y="98180"/>
                  <a:pt x="144053" y="102413"/>
                </a:cubicBezTo>
                <a:cubicBezTo>
                  <a:pt x="127120" y="106646"/>
                  <a:pt x="194853" y="98709"/>
                  <a:pt x="194853" y="96063"/>
                </a:cubicBezTo>
                <a:cubicBezTo>
                  <a:pt x="194853" y="93417"/>
                  <a:pt x="176332" y="102413"/>
                  <a:pt x="144053" y="86538"/>
                </a:cubicBezTo>
                <a:cubicBezTo>
                  <a:pt x="111774" y="70663"/>
                  <a:pt x="11761" y="7692"/>
                  <a:pt x="1178" y="813"/>
                </a:cubicBezTo>
                <a:cubicBezTo>
                  <a:pt x="-9405" y="-6066"/>
                  <a:pt x="54095" y="32563"/>
                  <a:pt x="80553" y="45263"/>
                </a:cubicBezTo>
                <a:cubicBezTo>
                  <a:pt x="107011" y="57963"/>
                  <a:pt x="144053" y="71192"/>
                  <a:pt x="159928" y="77013"/>
                </a:cubicBezTo>
                <a:cubicBezTo>
                  <a:pt x="175803" y="82834"/>
                  <a:pt x="159928" y="80188"/>
                  <a:pt x="175803" y="80188"/>
                </a:cubicBezTo>
                <a:cubicBezTo>
                  <a:pt x="191678" y="80188"/>
                  <a:pt x="301745" y="66959"/>
                  <a:pt x="296453" y="706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4851BE19-0984-D87A-FC81-69423B093B1E}"/>
              </a:ext>
            </a:extLst>
          </p:cNvPr>
          <p:cNvSpPr/>
          <p:nvPr/>
        </p:nvSpPr>
        <p:spPr>
          <a:xfrm>
            <a:off x="10312029" y="2740011"/>
            <a:ext cx="327491" cy="72803"/>
          </a:xfrm>
          <a:custGeom>
            <a:avLst/>
            <a:gdLst>
              <a:gd name="connsiteX0" fmla="*/ 86096 w 327491"/>
              <a:gd name="connsiteY0" fmla="*/ 14 h 72803"/>
              <a:gd name="connsiteX1" fmla="*/ 371 w 327491"/>
              <a:gd name="connsiteY1" fmla="*/ 63514 h 72803"/>
              <a:gd name="connsiteX2" fmla="*/ 127371 w 327491"/>
              <a:gd name="connsiteY2" fmla="*/ 34939 h 72803"/>
              <a:gd name="connsiteX3" fmla="*/ 155946 w 327491"/>
              <a:gd name="connsiteY3" fmla="*/ 50814 h 72803"/>
              <a:gd name="connsiteX4" fmla="*/ 327396 w 327491"/>
              <a:gd name="connsiteY4" fmla="*/ 53989 h 72803"/>
              <a:gd name="connsiteX5" fmla="*/ 178171 w 327491"/>
              <a:gd name="connsiteY5" fmla="*/ 44464 h 72803"/>
              <a:gd name="connsiteX6" fmla="*/ 38471 w 327491"/>
              <a:gd name="connsiteY6" fmla="*/ 66689 h 72803"/>
              <a:gd name="connsiteX7" fmla="*/ 9896 w 327491"/>
              <a:gd name="connsiteY7" fmla="*/ 69864 h 72803"/>
              <a:gd name="connsiteX8" fmla="*/ 86096 w 327491"/>
              <a:gd name="connsiteY8" fmla="*/ 14 h 72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7491" h="72803">
                <a:moveTo>
                  <a:pt x="86096" y="14"/>
                </a:moveTo>
                <a:cubicBezTo>
                  <a:pt x="84508" y="-1044"/>
                  <a:pt x="-6508" y="57693"/>
                  <a:pt x="371" y="63514"/>
                </a:cubicBezTo>
                <a:cubicBezTo>
                  <a:pt x="7250" y="69335"/>
                  <a:pt x="101442" y="37056"/>
                  <a:pt x="127371" y="34939"/>
                </a:cubicBezTo>
                <a:cubicBezTo>
                  <a:pt x="153300" y="32822"/>
                  <a:pt x="122609" y="47639"/>
                  <a:pt x="155946" y="50814"/>
                </a:cubicBezTo>
                <a:cubicBezTo>
                  <a:pt x="189283" y="53989"/>
                  <a:pt x="323692" y="55047"/>
                  <a:pt x="327396" y="53989"/>
                </a:cubicBezTo>
                <a:cubicBezTo>
                  <a:pt x="331100" y="52931"/>
                  <a:pt x="226325" y="42347"/>
                  <a:pt x="178171" y="44464"/>
                </a:cubicBezTo>
                <a:cubicBezTo>
                  <a:pt x="130017" y="46581"/>
                  <a:pt x="66517" y="62456"/>
                  <a:pt x="38471" y="66689"/>
                </a:cubicBezTo>
                <a:cubicBezTo>
                  <a:pt x="10425" y="70922"/>
                  <a:pt x="3017" y="76214"/>
                  <a:pt x="9896" y="69864"/>
                </a:cubicBezTo>
                <a:cubicBezTo>
                  <a:pt x="16775" y="63514"/>
                  <a:pt x="87684" y="1072"/>
                  <a:pt x="86096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7BF71476-1CA4-50FB-5CE3-F9AFAF8FDABB}"/>
              </a:ext>
            </a:extLst>
          </p:cNvPr>
          <p:cNvSpPr/>
          <p:nvPr/>
        </p:nvSpPr>
        <p:spPr>
          <a:xfrm>
            <a:off x="10057267" y="2035116"/>
            <a:ext cx="198181" cy="337352"/>
          </a:xfrm>
          <a:custGeom>
            <a:avLst/>
            <a:gdLst>
              <a:gd name="connsiteX0" fmla="*/ 197983 w 198181"/>
              <a:gd name="connsiteY0" fmla="*/ 59 h 337352"/>
              <a:gd name="connsiteX1" fmla="*/ 153533 w 198181"/>
              <a:gd name="connsiteY1" fmla="*/ 117534 h 337352"/>
              <a:gd name="connsiteX2" fmla="*/ 61458 w 198181"/>
              <a:gd name="connsiteY2" fmla="*/ 206434 h 337352"/>
              <a:gd name="connsiteX3" fmla="*/ 23358 w 198181"/>
              <a:gd name="connsiteY3" fmla="*/ 257234 h 337352"/>
              <a:gd name="connsiteX4" fmla="*/ 1133 w 198181"/>
              <a:gd name="connsiteY4" fmla="*/ 336609 h 337352"/>
              <a:gd name="connsiteX5" fmla="*/ 58283 w 198181"/>
              <a:gd name="connsiteY5" fmla="*/ 206434 h 337352"/>
              <a:gd name="connsiteX6" fmla="*/ 55108 w 198181"/>
              <a:gd name="connsiteY6" fmla="*/ 241359 h 337352"/>
              <a:gd name="connsiteX7" fmla="*/ 131308 w 198181"/>
              <a:gd name="connsiteY7" fmla="*/ 161984 h 337352"/>
              <a:gd name="connsiteX8" fmla="*/ 112258 w 198181"/>
              <a:gd name="connsiteY8" fmla="*/ 184209 h 337352"/>
              <a:gd name="connsiteX9" fmla="*/ 150358 w 198181"/>
              <a:gd name="connsiteY9" fmla="*/ 108009 h 337352"/>
              <a:gd name="connsiteX10" fmla="*/ 137658 w 198181"/>
              <a:gd name="connsiteY10" fmla="*/ 133409 h 337352"/>
              <a:gd name="connsiteX11" fmla="*/ 197983 w 198181"/>
              <a:gd name="connsiteY11" fmla="*/ 59 h 33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8181" h="337352">
                <a:moveTo>
                  <a:pt x="197983" y="59"/>
                </a:moveTo>
                <a:cubicBezTo>
                  <a:pt x="200629" y="-2587"/>
                  <a:pt x="176287" y="83138"/>
                  <a:pt x="153533" y="117534"/>
                </a:cubicBezTo>
                <a:cubicBezTo>
                  <a:pt x="130779" y="151930"/>
                  <a:pt x="83154" y="183151"/>
                  <a:pt x="61458" y="206434"/>
                </a:cubicBezTo>
                <a:cubicBezTo>
                  <a:pt x="39762" y="229717"/>
                  <a:pt x="33412" y="235538"/>
                  <a:pt x="23358" y="257234"/>
                </a:cubicBezTo>
                <a:cubicBezTo>
                  <a:pt x="13304" y="278930"/>
                  <a:pt x="-4688" y="345076"/>
                  <a:pt x="1133" y="336609"/>
                </a:cubicBezTo>
                <a:cubicBezTo>
                  <a:pt x="6954" y="328142"/>
                  <a:pt x="49287" y="222309"/>
                  <a:pt x="58283" y="206434"/>
                </a:cubicBezTo>
                <a:cubicBezTo>
                  <a:pt x="67279" y="190559"/>
                  <a:pt x="42937" y="248767"/>
                  <a:pt x="55108" y="241359"/>
                </a:cubicBezTo>
                <a:cubicBezTo>
                  <a:pt x="67279" y="233951"/>
                  <a:pt x="121783" y="171509"/>
                  <a:pt x="131308" y="161984"/>
                </a:cubicBezTo>
                <a:cubicBezTo>
                  <a:pt x="140833" y="152459"/>
                  <a:pt x="109083" y="193205"/>
                  <a:pt x="112258" y="184209"/>
                </a:cubicBezTo>
                <a:cubicBezTo>
                  <a:pt x="115433" y="175213"/>
                  <a:pt x="150358" y="108009"/>
                  <a:pt x="150358" y="108009"/>
                </a:cubicBezTo>
                <a:cubicBezTo>
                  <a:pt x="154591" y="99542"/>
                  <a:pt x="128662" y="146109"/>
                  <a:pt x="137658" y="133409"/>
                </a:cubicBezTo>
                <a:cubicBezTo>
                  <a:pt x="146654" y="120709"/>
                  <a:pt x="195337" y="2705"/>
                  <a:pt x="197983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457ABD84-390E-7A90-D36D-6E89FFA70E27}"/>
              </a:ext>
            </a:extLst>
          </p:cNvPr>
          <p:cNvSpPr/>
          <p:nvPr/>
        </p:nvSpPr>
        <p:spPr>
          <a:xfrm>
            <a:off x="10107009" y="2203326"/>
            <a:ext cx="155096" cy="155715"/>
          </a:xfrm>
          <a:custGeom>
            <a:avLst/>
            <a:gdLst>
              <a:gd name="connsiteX0" fmla="*/ 154591 w 155096"/>
              <a:gd name="connsiteY0" fmla="*/ 124 h 155715"/>
              <a:gd name="connsiteX1" fmla="*/ 5366 w 155096"/>
              <a:gd name="connsiteY1" fmla="*/ 117599 h 155715"/>
              <a:gd name="connsiteX2" fmla="*/ 30766 w 155096"/>
              <a:gd name="connsiteY2" fmla="*/ 101724 h 155715"/>
              <a:gd name="connsiteX3" fmla="*/ 8541 w 155096"/>
              <a:gd name="connsiteY3" fmla="*/ 155699 h 155715"/>
              <a:gd name="connsiteX4" fmla="*/ 52991 w 155096"/>
              <a:gd name="connsiteY4" fmla="*/ 95374 h 155715"/>
              <a:gd name="connsiteX5" fmla="*/ 154591 w 155096"/>
              <a:gd name="connsiteY5" fmla="*/ 124 h 15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096" h="155715">
                <a:moveTo>
                  <a:pt x="154591" y="124"/>
                </a:moveTo>
                <a:cubicBezTo>
                  <a:pt x="146654" y="3828"/>
                  <a:pt x="26003" y="100666"/>
                  <a:pt x="5366" y="117599"/>
                </a:cubicBezTo>
                <a:cubicBezTo>
                  <a:pt x="-15272" y="134532"/>
                  <a:pt x="30237" y="95374"/>
                  <a:pt x="30766" y="101724"/>
                </a:cubicBezTo>
                <a:cubicBezTo>
                  <a:pt x="31295" y="108074"/>
                  <a:pt x="4837" y="156757"/>
                  <a:pt x="8541" y="155699"/>
                </a:cubicBezTo>
                <a:cubicBezTo>
                  <a:pt x="12245" y="154641"/>
                  <a:pt x="31295" y="114424"/>
                  <a:pt x="52991" y="95374"/>
                </a:cubicBezTo>
                <a:cubicBezTo>
                  <a:pt x="74687" y="76324"/>
                  <a:pt x="162528" y="-3580"/>
                  <a:pt x="154591" y="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F543716A-B7E9-4B33-C1D8-62B60270D302}"/>
              </a:ext>
            </a:extLst>
          </p:cNvPr>
          <p:cNvSpPr/>
          <p:nvPr/>
        </p:nvSpPr>
        <p:spPr>
          <a:xfrm>
            <a:off x="10232912" y="2260044"/>
            <a:ext cx="171802" cy="183842"/>
          </a:xfrm>
          <a:custGeom>
            <a:avLst/>
            <a:gdLst>
              <a:gd name="connsiteX0" fmla="*/ 171563 w 171802"/>
              <a:gd name="connsiteY0" fmla="*/ 556 h 183842"/>
              <a:gd name="connsiteX1" fmla="*/ 44563 w 171802"/>
              <a:gd name="connsiteY1" fmla="*/ 73581 h 183842"/>
              <a:gd name="connsiteX2" fmla="*/ 25513 w 171802"/>
              <a:gd name="connsiteY2" fmla="*/ 133906 h 183842"/>
              <a:gd name="connsiteX3" fmla="*/ 31863 w 171802"/>
              <a:gd name="connsiteY3" fmla="*/ 108506 h 183842"/>
              <a:gd name="connsiteX4" fmla="*/ 35038 w 171802"/>
              <a:gd name="connsiteY4" fmla="*/ 181531 h 183842"/>
              <a:gd name="connsiteX5" fmla="*/ 31863 w 171802"/>
              <a:gd name="connsiteY5" fmla="*/ 162481 h 183842"/>
              <a:gd name="connsiteX6" fmla="*/ 113 w 171802"/>
              <a:gd name="connsiteY6" fmla="*/ 130731 h 183842"/>
              <a:gd name="connsiteX7" fmla="*/ 44563 w 171802"/>
              <a:gd name="connsiteY7" fmla="*/ 92631 h 183842"/>
              <a:gd name="connsiteX8" fmla="*/ 76313 w 171802"/>
              <a:gd name="connsiteY8" fmla="*/ 41831 h 183842"/>
              <a:gd name="connsiteX9" fmla="*/ 171563 w 171802"/>
              <a:gd name="connsiteY9" fmla="*/ 556 h 18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802" h="183842">
                <a:moveTo>
                  <a:pt x="171563" y="556"/>
                </a:moveTo>
                <a:cubicBezTo>
                  <a:pt x="166271" y="5848"/>
                  <a:pt x="68905" y="51356"/>
                  <a:pt x="44563" y="73581"/>
                </a:cubicBezTo>
                <a:cubicBezTo>
                  <a:pt x="20221" y="95806"/>
                  <a:pt x="27630" y="128085"/>
                  <a:pt x="25513" y="133906"/>
                </a:cubicBezTo>
                <a:cubicBezTo>
                  <a:pt x="23396" y="139727"/>
                  <a:pt x="30275" y="100568"/>
                  <a:pt x="31863" y="108506"/>
                </a:cubicBezTo>
                <a:cubicBezTo>
                  <a:pt x="33451" y="116444"/>
                  <a:pt x="35038" y="181531"/>
                  <a:pt x="35038" y="181531"/>
                </a:cubicBezTo>
                <a:cubicBezTo>
                  <a:pt x="35038" y="190527"/>
                  <a:pt x="37684" y="170948"/>
                  <a:pt x="31863" y="162481"/>
                </a:cubicBezTo>
                <a:cubicBezTo>
                  <a:pt x="26042" y="154014"/>
                  <a:pt x="-2004" y="142373"/>
                  <a:pt x="113" y="130731"/>
                </a:cubicBezTo>
                <a:cubicBezTo>
                  <a:pt x="2230" y="119089"/>
                  <a:pt x="31863" y="107448"/>
                  <a:pt x="44563" y="92631"/>
                </a:cubicBezTo>
                <a:cubicBezTo>
                  <a:pt x="57263" y="77814"/>
                  <a:pt x="59909" y="54531"/>
                  <a:pt x="76313" y="41831"/>
                </a:cubicBezTo>
                <a:cubicBezTo>
                  <a:pt x="92717" y="29131"/>
                  <a:pt x="176855" y="-4736"/>
                  <a:pt x="171563" y="5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D02B7623-13B1-513B-4CBA-09AEBD59BF6D}"/>
              </a:ext>
            </a:extLst>
          </p:cNvPr>
          <p:cNvSpPr/>
          <p:nvPr/>
        </p:nvSpPr>
        <p:spPr>
          <a:xfrm>
            <a:off x="10172219" y="2479544"/>
            <a:ext cx="29445" cy="398516"/>
          </a:xfrm>
          <a:custGeom>
            <a:avLst/>
            <a:gdLst>
              <a:gd name="connsiteX0" fmla="*/ 13181 w 29445"/>
              <a:gd name="connsiteY0" fmla="*/ 131 h 398516"/>
              <a:gd name="connsiteX1" fmla="*/ 3656 w 29445"/>
              <a:gd name="connsiteY1" fmla="*/ 143006 h 398516"/>
              <a:gd name="connsiteX2" fmla="*/ 10006 w 29445"/>
              <a:gd name="connsiteY2" fmla="*/ 130306 h 398516"/>
              <a:gd name="connsiteX3" fmla="*/ 481 w 29445"/>
              <a:gd name="connsiteY3" fmla="*/ 260481 h 398516"/>
              <a:gd name="connsiteX4" fmla="*/ 3656 w 29445"/>
              <a:gd name="connsiteY4" fmla="*/ 266831 h 398516"/>
              <a:gd name="connsiteX5" fmla="*/ 22706 w 29445"/>
              <a:gd name="connsiteY5" fmla="*/ 368431 h 398516"/>
              <a:gd name="connsiteX6" fmla="*/ 25881 w 29445"/>
              <a:gd name="connsiteY6" fmla="*/ 333506 h 398516"/>
              <a:gd name="connsiteX7" fmla="*/ 29056 w 29445"/>
              <a:gd name="connsiteY7" fmla="*/ 397006 h 398516"/>
              <a:gd name="connsiteX8" fmla="*/ 16356 w 29445"/>
              <a:gd name="connsiteY8" fmla="*/ 257306 h 398516"/>
              <a:gd name="connsiteX9" fmla="*/ 16356 w 29445"/>
              <a:gd name="connsiteY9" fmla="*/ 273181 h 398516"/>
              <a:gd name="connsiteX10" fmla="*/ 22706 w 29445"/>
              <a:gd name="connsiteY10" fmla="*/ 152531 h 398516"/>
              <a:gd name="connsiteX11" fmla="*/ 10006 w 29445"/>
              <a:gd name="connsiteY11" fmla="*/ 171581 h 398516"/>
              <a:gd name="connsiteX12" fmla="*/ 13181 w 29445"/>
              <a:gd name="connsiteY12" fmla="*/ 131 h 398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445" h="398516">
                <a:moveTo>
                  <a:pt x="13181" y="131"/>
                </a:moveTo>
                <a:cubicBezTo>
                  <a:pt x="12123" y="-4631"/>
                  <a:pt x="4185" y="121310"/>
                  <a:pt x="3656" y="143006"/>
                </a:cubicBezTo>
                <a:cubicBezTo>
                  <a:pt x="3127" y="164702"/>
                  <a:pt x="10535" y="110727"/>
                  <a:pt x="10006" y="130306"/>
                </a:cubicBezTo>
                <a:cubicBezTo>
                  <a:pt x="9477" y="149885"/>
                  <a:pt x="481" y="260481"/>
                  <a:pt x="481" y="260481"/>
                </a:cubicBezTo>
                <a:cubicBezTo>
                  <a:pt x="-577" y="283235"/>
                  <a:pt x="-48" y="248839"/>
                  <a:pt x="3656" y="266831"/>
                </a:cubicBezTo>
                <a:cubicBezTo>
                  <a:pt x="7360" y="284823"/>
                  <a:pt x="19002" y="357319"/>
                  <a:pt x="22706" y="368431"/>
                </a:cubicBezTo>
                <a:cubicBezTo>
                  <a:pt x="26410" y="379543"/>
                  <a:pt x="24823" y="328744"/>
                  <a:pt x="25881" y="333506"/>
                </a:cubicBezTo>
                <a:cubicBezTo>
                  <a:pt x="26939" y="338268"/>
                  <a:pt x="30643" y="409706"/>
                  <a:pt x="29056" y="397006"/>
                </a:cubicBezTo>
                <a:cubicBezTo>
                  <a:pt x="27469" y="384306"/>
                  <a:pt x="18473" y="277943"/>
                  <a:pt x="16356" y="257306"/>
                </a:cubicBezTo>
                <a:cubicBezTo>
                  <a:pt x="14239" y="236669"/>
                  <a:pt x="15298" y="290643"/>
                  <a:pt x="16356" y="273181"/>
                </a:cubicBezTo>
                <a:cubicBezTo>
                  <a:pt x="17414" y="255719"/>
                  <a:pt x="23764" y="169464"/>
                  <a:pt x="22706" y="152531"/>
                </a:cubicBezTo>
                <a:cubicBezTo>
                  <a:pt x="21648" y="135598"/>
                  <a:pt x="9477" y="190631"/>
                  <a:pt x="10006" y="171581"/>
                </a:cubicBezTo>
                <a:cubicBezTo>
                  <a:pt x="10535" y="152531"/>
                  <a:pt x="14239" y="4893"/>
                  <a:pt x="13181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C46C7087-48FF-9BD3-D599-985F28B0CD3B}"/>
              </a:ext>
            </a:extLst>
          </p:cNvPr>
          <p:cNvSpPr/>
          <p:nvPr/>
        </p:nvSpPr>
        <p:spPr>
          <a:xfrm>
            <a:off x="10198078" y="2974950"/>
            <a:ext cx="49832" cy="187721"/>
          </a:xfrm>
          <a:custGeom>
            <a:avLst/>
            <a:gdLst>
              <a:gd name="connsiteX0" fmla="*/ 47647 w 49832"/>
              <a:gd name="connsiteY0" fmla="*/ 25 h 187721"/>
              <a:gd name="connsiteX1" fmla="*/ 44472 w 49832"/>
              <a:gd name="connsiteY1" fmla="*/ 101625 h 187721"/>
              <a:gd name="connsiteX2" fmla="*/ 22 w 49832"/>
              <a:gd name="connsiteY2" fmla="*/ 187350 h 187721"/>
              <a:gd name="connsiteX3" fmla="*/ 38122 w 49832"/>
              <a:gd name="connsiteY3" fmla="*/ 133375 h 187721"/>
              <a:gd name="connsiteX4" fmla="*/ 12722 w 49832"/>
              <a:gd name="connsiteY4" fmla="*/ 149250 h 187721"/>
              <a:gd name="connsiteX5" fmla="*/ 31772 w 49832"/>
              <a:gd name="connsiteY5" fmla="*/ 111150 h 187721"/>
              <a:gd name="connsiteX6" fmla="*/ 47647 w 49832"/>
              <a:gd name="connsiteY6" fmla="*/ 25 h 187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832" h="187721">
                <a:moveTo>
                  <a:pt x="47647" y="25"/>
                </a:moveTo>
                <a:cubicBezTo>
                  <a:pt x="49764" y="-1563"/>
                  <a:pt x="52409" y="70404"/>
                  <a:pt x="44472" y="101625"/>
                </a:cubicBezTo>
                <a:cubicBezTo>
                  <a:pt x="36535" y="132846"/>
                  <a:pt x="1080" y="182059"/>
                  <a:pt x="22" y="187350"/>
                </a:cubicBezTo>
                <a:cubicBezTo>
                  <a:pt x="-1036" y="192641"/>
                  <a:pt x="36005" y="139725"/>
                  <a:pt x="38122" y="133375"/>
                </a:cubicBezTo>
                <a:cubicBezTo>
                  <a:pt x="40239" y="127025"/>
                  <a:pt x="13780" y="152954"/>
                  <a:pt x="12722" y="149250"/>
                </a:cubicBezTo>
                <a:cubicBezTo>
                  <a:pt x="11664" y="145546"/>
                  <a:pt x="24893" y="130729"/>
                  <a:pt x="31772" y="111150"/>
                </a:cubicBezTo>
                <a:cubicBezTo>
                  <a:pt x="38651" y="91571"/>
                  <a:pt x="45530" y="1613"/>
                  <a:pt x="47647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5780982B-DE97-76A9-E4C2-AF48C392C44F}"/>
              </a:ext>
            </a:extLst>
          </p:cNvPr>
          <p:cNvSpPr/>
          <p:nvPr/>
        </p:nvSpPr>
        <p:spPr>
          <a:xfrm>
            <a:off x="10105973" y="2948282"/>
            <a:ext cx="91655" cy="172743"/>
          </a:xfrm>
          <a:custGeom>
            <a:avLst/>
            <a:gdLst>
              <a:gd name="connsiteX0" fmla="*/ 88952 w 91655"/>
              <a:gd name="connsiteY0" fmla="*/ 1293 h 172743"/>
              <a:gd name="connsiteX1" fmla="*/ 88952 w 91655"/>
              <a:gd name="connsiteY1" fmla="*/ 71143 h 172743"/>
              <a:gd name="connsiteX2" fmla="*/ 57202 w 91655"/>
              <a:gd name="connsiteY2" fmla="*/ 140993 h 172743"/>
              <a:gd name="connsiteX3" fmla="*/ 69902 w 91655"/>
              <a:gd name="connsiteY3" fmla="*/ 134643 h 172743"/>
              <a:gd name="connsiteX4" fmla="*/ 52 w 91655"/>
              <a:gd name="connsiteY4" fmla="*/ 172743 h 172743"/>
              <a:gd name="connsiteX5" fmla="*/ 82602 w 91655"/>
              <a:gd name="connsiteY5" fmla="*/ 134643 h 172743"/>
              <a:gd name="connsiteX6" fmla="*/ 88952 w 91655"/>
              <a:gd name="connsiteY6" fmla="*/ 1293 h 17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55" h="172743">
                <a:moveTo>
                  <a:pt x="88952" y="1293"/>
                </a:moveTo>
                <a:cubicBezTo>
                  <a:pt x="90010" y="-9290"/>
                  <a:pt x="94244" y="47860"/>
                  <a:pt x="88952" y="71143"/>
                </a:cubicBezTo>
                <a:cubicBezTo>
                  <a:pt x="83660" y="94426"/>
                  <a:pt x="57202" y="140993"/>
                  <a:pt x="57202" y="140993"/>
                </a:cubicBezTo>
                <a:cubicBezTo>
                  <a:pt x="54027" y="151576"/>
                  <a:pt x="79427" y="129351"/>
                  <a:pt x="69902" y="134643"/>
                </a:cubicBezTo>
                <a:cubicBezTo>
                  <a:pt x="60377" y="139935"/>
                  <a:pt x="-2065" y="172743"/>
                  <a:pt x="52" y="172743"/>
                </a:cubicBezTo>
                <a:cubicBezTo>
                  <a:pt x="2169" y="172743"/>
                  <a:pt x="66198" y="157397"/>
                  <a:pt x="82602" y="134643"/>
                </a:cubicBezTo>
                <a:cubicBezTo>
                  <a:pt x="99006" y="111889"/>
                  <a:pt x="87894" y="11876"/>
                  <a:pt x="88952" y="12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6CBC6EFD-08FA-75AB-0D22-5E0C0F2F8BF3}"/>
              </a:ext>
            </a:extLst>
          </p:cNvPr>
          <p:cNvSpPr/>
          <p:nvPr/>
        </p:nvSpPr>
        <p:spPr>
          <a:xfrm>
            <a:off x="9978103" y="2366001"/>
            <a:ext cx="134307" cy="247032"/>
          </a:xfrm>
          <a:custGeom>
            <a:avLst/>
            <a:gdLst>
              <a:gd name="connsiteX0" fmla="*/ 922 w 134307"/>
              <a:gd name="connsiteY0" fmla="*/ 2549 h 247032"/>
              <a:gd name="connsiteX1" fmla="*/ 99347 w 134307"/>
              <a:gd name="connsiteY1" fmla="*/ 139074 h 247032"/>
              <a:gd name="connsiteX2" fmla="*/ 131097 w 134307"/>
              <a:gd name="connsiteY2" fmla="*/ 247024 h 247032"/>
              <a:gd name="connsiteX3" fmla="*/ 112047 w 134307"/>
              <a:gd name="connsiteY3" fmla="*/ 145424 h 247032"/>
              <a:gd name="connsiteX4" fmla="*/ 134272 w 134307"/>
              <a:gd name="connsiteY4" fmla="*/ 193049 h 247032"/>
              <a:gd name="connsiteX5" fmla="*/ 105697 w 134307"/>
              <a:gd name="connsiteY5" fmla="*/ 120024 h 247032"/>
              <a:gd name="connsiteX6" fmla="*/ 51722 w 134307"/>
              <a:gd name="connsiteY6" fmla="*/ 53349 h 247032"/>
              <a:gd name="connsiteX7" fmla="*/ 922 w 134307"/>
              <a:gd name="connsiteY7" fmla="*/ 2549 h 247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307" h="247032">
                <a:moveTo>
                  <a:pt x="922" y="2549"/>
                </a:moveTo>
                <a:cubicBezTo>
                  <a:pt x="8859" y="16836"/>
                  <a:pt x="77651" y="98328"/>
                  <a:pt x="99347" y="139074"/>
                </a:cubicBezTo>
                <a:cubicBezTo>
                  <a:pt x="121043" y="179820"/>
                  <a:pt x="128980" y="245966"/>
                  <a:pt x="131097" y="247024"/>
                </a:cubicBezTo>
                <a:cubicBezTo>
                  <a:pt x="133214" y="248082"/>
                  <a:pt x="111518" y="154420"/>
                  <a:pt x="112047" y="145424"/>
                </a:cubicBezTo>
                <a:cubicBezTo>
                  <a:pt x="112576" y="136428"/>
                  <a:pt x="135330" y="197282"/>
                  <a:pt x="134272" y="193049"/>
                </a:cubicBezTo>
                <a:cubicBezTo>
                  <a:pt x="133214" y="188816"/>
                  <a:pt x="119455" y="143307"/>
                  <a:pt x="105697" y="120024"/>
                </a:cubicBezTo>
                <a:cubicBezTo>
                  <a:pt x="91939" y="96741"/>
                  <a:pt x="64951" y="68695"/>
                  <a:pt x="51722" y="53349"/>
                </a:cubicBezTo>
                <a:cubicBezTo>
                  <a:pt x="38493" y="38003"/>
                  <a:pt x="-7015" y="-11738"/>
                  <a:pt x="922" y="25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8EF5ED49-D31A-97DE-8AF1-BAA8BD337FE0}"/>
              </a:ext>
            </a:extLst>
          </p:cNvPr>
          <p:cNvSpPr/>
          <p:nvPr/>
        </p:nvSpPr>
        <p:spPr>
          <a:xfrm>
            <a:off x="9710708" y="2993966"/>
            <a:ext cx="93705" cy="250938"/>
          </a:xfrm>
          <a:custGeom>
            <a:avLst/>
            <a:gdLst>
              <a:gd name="connsiteX0" fmla="*/ 49242 w 93705"/>
              <a:gd name="connsiteY0" fmla="*/ 59 h 250938"/>
              <a:gd name="connsiteX1" fmla="*/ 1617 w 93705"/>
              <a:gd name="connsiteY1" fmla="*/ 123884 h 250938"/>
              <a:gd name="connsiteX2" fmla="*/ 11142 w 93705"/>
              <a:gd name="connsiteY2" fmla="*/ 108009 h 250938"/>
              <a:gd name="connsiteX3" fmla="*/ 11142 w 93705"/>
              <a:gd name="connsiteY3" fmla="*/ 161984 h 250938"/>
              <a:gd name="connsiteX4" fmla="*/ 7967 w 93705"/>
              <a:gd name="connsiteY4" fmla="*/ 165159 h 250938"/>
              <a:gd name="connsiteX5" fmla="*/ 27017 w 93705"/>
              <a:gd name="connsiteY5" fmla="*/ 209609 h 250938"/>
              <a:gd name="connsiteX6" fmla="*/ 93692 w 93705"/>
              <a:gd name="connsiteY6" fmla="*/ 250884 h 250938"/>
              <a:gd name="connsiteX7" fmla="*/ 33367 w 93705"/>
              <a:gd name="connsiteY7" fmla="*/ 219134 h 250938"/>
              <a:gd name="connsiteX8" fmla="*/ 42892 w 93705"/>
              <a:gd name="connsiteY8" fmla="*/ 219134 h 250938"/>
              <a:gd name="connsiteX9" fmla="*/ 4792 w 93705"/>
              <a:gd name="connsiteY9" fmla="*/ 161984 h 250938"/>
              <a:gd name="connsiteX10" fmla="*/ 14317 w 93705"/>
              <a:gd name="connsiteY10" fmla="*/ 181034 h 250938"/>
              <a:gd name="connsiteX11" fmla="*/ 20667 w 93705"/>
              <a:gd name="connsiteY11" fmla="*/ 108009 h 250938"/>
              <a:gd name="connsiteX12" fmla="*/ 49242 w 93705"/>
              <a:gd name="connsiteY12" fmla="*/ 59 h 25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3705" h="250938">
                <a:moveTo>
                  <a:pt x="49242" y="59"/>
                </a:moveTo>
                <a:cubicBezTo>
                  <a:pt x="46067" y="2705"/>
                  <a:pt x="7967" y="105892"/>
                  <a:pt x="1617" y="123884"/>
                </a:cubicBezTo>
                <a:cubicBezTo>
                  <a:pt x="-4733" y="141876"/>
                  <a:pt x="9554" y="101659"/>
                  <a:pt x="11142" y="108009"/>
                </a:cubicBezTo>
                <a:cubicBezTo>
                  <a:pt x="12729" y="114359"/>
                  <a:pt x="11142" y="161984"/>
                  <a:pt x="11142" y="161984"/>
                </a:cubicBezTo>
                <a:cubicBezTo>
                  <a:pt x="10613" y="171509"/>
                  <a:pt x="5321" y="157222"/>
                  <a:pt x="7967" y="165159"/>
                </a:cubicBezTo>
                <a:cubicBezTo>
                  <a:pt x="10613" y="173096"/>
                  <a:pt x="12730" y="195322"/>
                  <a:pt x="27017" y="209609"/>
                </a:cubicBezTo>
                <a:cubicBezTo>
                  <a:pt x="41304" y="223896"/>
                  <a:pt x="92634" y="249296"/>
                  <a:pt x="93692" y="250884"/>
                </a:cubicBezTo>
                <a:cubicBezTo>
                  <a:pt x="94750" y="252472"/>
                  <a:pt x="33367" y="219134"/>
                  <a:pt x="33367" y="219134"/>
                </a:cubicBezTo>
                <a:cubicBezTo>
                  <a:pt x="24900" y="213842"/>
                  <a:pt x="47655" y="228659"/>
                  <a:pt x="42892" y="219134"/>
                </a:cubicBezTo>
                <a:cubicBezTo>
                  <a:pt x="38129" y="209609"/>
                  <a:pt x="9554" y="168334"/>
                  <a:pt x="4792" y="161984"/>
                </a:cubicBezTo>
                <a:cubicBezTo>
                  <a:pt x="30" y="155634"/>
                  <a:pt x="11671" y="190030"/>
                  <a:pt x="14317" y="181034"/>
                </a:cubicBezTo>
                <a:cubicBezTo>
                  <a:pt x="16963" y="172038"/>
                  <a:pt x="14317" y="132880"/>
                  <a:pt x="20667" y="108009"/>
                </a:cubicBezTo>
                <a:cubicBezTo>
                  <a:pt x="27017" y="83138"/>
                  <a:pt x="52417" y="-2587"/>
                  <a:pt x="49242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AE333DF7-EF0E-AF27-7E27-B88DCB8BA072}"/>
              </a:ext>
            </a:extLst>
          </p:cNvPr>
          <p:cNvSpPr/>
          <p:nvPr/>
        </p:nvSpPr>
        <p:spPr>
          <a:xfrm>
            <a:off x="10129418" y="2441497"/>
            <a:ext cx="71893" cy="263613"/>
          </a:xfrm>
          <a:custGeom>
            <a:avLst/>
            <a:gdLst>
              <a:gd name="connsiteX0" fmla="*/ 71857 w 71893"/>
              <a:gd name="connsiteY0" fmla="*/ 78 h 263613"/>
              <a:gd name="connsiteX1" fmla="*/ 5182 w 71893"/>
              <a:gd name="connsiteY1" fmla="*/ 54053 h 263613"/>
              <a:gd name="connsiteX2" fmla="*/ 5182 w 71893"/>
              <a:gd name="connsiteY2" fmla="*/ 88978 h 263613"/>
              <a:gd name="connsiteX3" fmla="*/ 11532 w 71893"/>
              <a:gd name="connsiteY3" fmla="*/ 76278 h 263613"/>
              <a:gd name="connsiteX4" fmla="*/ 5182 w 71893"/>
              <a:gd name="connsiteY4" fmla="*/ 184228 h 263613"/>
              <a:gd name="connsiteX5" fmla="*/ 14707 w 71893"/>
              <a:gd name="connsiteY5" fmla="*/ 142953 h 263613"/>
              <a:gd name="connsiteX6" fmla="*/ 33757 w 71893"/>
              <a:gd name="connsiteY6" fmla="*/ 263603 h 263613"/>
              <a:gd name="connsiteX7" fmla="*/ 14707 w 71893"/>
              <a:gd name="connsiteY7" fmla="*/ 149303 h 263613"/>
              <a:gd name="connsiteX8" fmla="*/ 14707 w 71893"/>
              <a:gd name="connsiteY8" fmla="*/ 66753 h 263613"/>
              <a:gd name="connsiteX9" fmla="*/ 71857 w 71893"/>
              <a:gd name="connsiteY9" fmla="*/ 78 h 263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893" h="263613">
                <a:moveTo>
                  <a:pt x="71857" y="78"/>
                </a:moveTo>
                <a:cubicBezTo>
                  <a:pt x="70269" y="-2039"/>
                  <a:pt x="16294" y="39237"/>
                  <a:pt x="5182" y="54053"/>
                </a:cubicBezTo>
                <a:cubicBezTo>
                  <a:pt x="-5930" y="68869"/>
                  <a:pt x="4124" y="85274"/>
                  <a:pt x="5182" y="88978"/>
                </a:cubicBezTo>
                <a:cubicBezTo>
                  <a:pt x="6240" y="92682"/>
                  <a:pt x="11532" y="60403"/>
                  <a:pt x="11532" y="76278"/>
                </a:cubicBezTo>
                <a:cubicBezTo>
                  <a:pt x="11532" y="92153"/>
                  <a:pt x="4653" y="173116"/>
                  <a:pt x="5182" y="184228"/>
                </a:cubicBezTo>
                <a:cubicBezTo>
                  <a:pt x="5711" y="195340"/>
                  <a:pt x="9945" y="129724"/>
                  <a:pt x="14707" y="142953"/>
                </a:cubicBezTo>
                <a:cubicBezTo>
                  <a:pt x="19469" y="156182"/>
                  <a:pt x="33757" y="262545"/>
                  <a:pt x="33757" y="263603"/>
                </a:cubicBezTo>
                <a:cubicBezTo>
                  <a:pt x="33757" y="264661"/>
                  <a:pt x="17882" y="182111"/>
                  <a:pt x="14707" y="149303"/>
                </a:cubicBezTo>
                <a:cubicBezTo>
                  <a:pt x="11532" y="116495"/>
                  <a:pt x="6240" y="87391"/>
                  <a:pt x="14707" y="66753"/>
                </a:cubicBezTo>
                <a:cubicBezTo>
                  <a:pt x="23174" y="46115"/>
                  <a:pt x="73445" y="2195"/>
                  <a:pt x="71857" y="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86D73475-445A-7401-9E71-38556772807B}"/>
              </a:ext>
            </a:extLst>
          </p:cNvPr>
          <p:cNvSpPr/>
          <p:nvPr/>
        </p:nvSpPr>
        <p:spPr>
          <a:xfrm>
            <a:off x="10080480" y="2749386"/>
            <a:ext cx="44845" cy="184329"/>
          </a:xfrm>
          <a:custGeom>
            <a:avLst/>
            <a:gdLst>
              <a:gd name="connsiteX0" fmla="*/ 16020 w 44845"/>
              <a:gd name="connsiteY0" fmla="*/ 164 h 184329"/>
              <a:gd name="connsiteX1" fmla="*/ 22370 w 44845"/>
              <a:gd name="connsiteY1" fmla="*/ 101764 h 184329"/>
              <a:gd name="connsiteX2" fmla="*/ 145 w 44845"/>
              <a:gd name="connsiteY2" fmla="*/ 184314 h 184329"/>
              <a:gd name="connsiteX3" fmla="*/ 35070 w 44845"/>
              <a:gd name="connsiteY3" fmla="*/ 95414 h 184329"/>
              <a:gd name="connsiteX4" fmla="*/ 145 w 44845"/>
              <a:gd name="connsiteY4" fmla="*/ 152564 h 184329"/>
              <a:gd name="connsiteX5" fmla="*/ 44595 w 44845"/>
              <a:gd name="connsiteY5" fmla="*/ 79539 h 184329"/>
              <a:gd name="connsiteX6" fmla="*/ 16020 w 44845"/>
              <a:gd name="connsiteY6" fmla="*/ 164 h 18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45" h="184329">
                <a:moveTo>
                  <a:pt x="16020" y="164"/>
                </a:moveTo>
                <a:cubicBezTo>
                  <a:pt x="12316" y="3868"/>
                  <a:pt x="25016" y="71072"/>
                  <a:pt x="22370" y="101764"/>
                </a:cubicBezTo>
                <a:cubicBezTo>
                  <a:pt x="19724" y="132456"/>
                  <a:pt x="-1972" y="185372"/>
                  <a:pt x="145" y="184314"/>
                </a:cubicBezTo>
                <a:cubicBezTo>
                  <a:pt x="2262" y="183256"/>
                  <a:pt x="35070" y="100706"/>
                  <a:pt x="35070" y="95414"/>
                </a:cubicBezTo>
                <a:cubicBezTo>
                  <a:pt x="35070" y="90122"/>
                  <a:pt x="-1443" y="155210"/>
                  <a:pt x="145" y="152564"/>
                </a:cubicBezTo>
                <a:cubicBezTo>
                  <a:pt x="1732" y="149918"/>
                  <a:pt x="41420" y="102822"/>
                  <a:pt x="44595" y="79539"/>
                </a:cubicBezTo>
                <a:cubicBezTo>
                  <a:pt x="47770" y="56256"/>
                  <a:pt x="19724" y="-3540"/>
                  <a:pt x="16020" y="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7973D320-328C-7EBF-7EAC-8A2DC73EE564}"/>
              </a:ext>
            </a:extLst>
          </p:cNvPr>
          <p:cNvSpPr/>
          <p:nvPr/>
        </p:nvSpPr>
        <p:spPr>
          <a:xfrm>
            <a:off x="10017000" y="2882898"/>
            <a:ext cx="146204" cy="220163"/>
          </a:xfrm>
          <a:custGeom>
            <a:avLst/>
            <a:gdLst>
              <a:gd name="connsiteX0" fmla="*/ 125 w 146204"/>
              <a:gd name="connsiteY0" fmla="*/ 2 h 220163"/>
              <a:gd name="connsiteX1" fmla="*/ 28700 w 146204"/>
              <a:gd name="connsiteY1" fmla="*/ 98427 h 220163"/>
              <a:gd name="connsiteX2" fmla="*/ 31875 w 146204"/>
              <a:gd name="connsiteY2" fmla="*/ 60327 h 220163"/>
              <a:gd name="connsiteX3" fmla="*/ 31875 w 146204"/>
              <a:gd name="connsiteY3" fmla="*/ 117477 h 220163"/>
              <a:gd name="connsiteX4" fmla="*/ 44575 w 146204"/>
              <a:gd name="connsiteY4" fmla="*/ 177802 h 220163"/>
              <a:gd name="connsiteX5" fmla="*/ 44575 w 146204"/>
              <a:gd name="connsiteY5" fmla="*/ 161927 h 220163"/>
              <a:gd name="connsiteX6" fmla="*/ 54100 w 146204"/>
              <a:gd name="connsiteY6" fmla="*/ 219077 h 220163"/>
              <a:gd name="connsiteX7" fmla="*/ 69975 w 146204"/>
              <a:gd name="connsiteY7" fmla="*/ 196852 h 220163"/>
              <a:gd name="connsiteX8" fmla="*/ 146175 w 146204"/>
              <a:gd name="connsiteY8" fmla="*/ 165102 h 220163"/>
              <a:gd name="connsiteX9" fmla="*/ 60450 w 146204"/>
              <a:gd name="connsiteY9" fmla="*/ 219077 h 220163"/>
              <a:gd name="connsiteX10" fmla="*/ 47750 w 146204"/>
              <a:gd name="connsiteY10" fmla="*/ 152402 h 220163"/>
              <a:gd name="connsiteX11" fmla="*/ 66800 w 146204"/>
              <a:gd name="connsiteY11" fmla="*/ 92077 h 220163"/>
              <a:gd name="connsiteX12" fmla="*/ 57275 w 146204"/>
              <a:gd name="connsiteY12" fmla="*/ 165102 h 220163"/>
              <a:gd name="connsiteX13" fmla="*/ 57275 w 146204"/>
              <a:gd name="connsiteY13" fmla="*/ 88902 h 220163"/>
              <a:gd name="connsiteX14" fmla="*/ 41400 w 146204"/>
              <a:gd name="connsiteY14" fmla="*/ 95252 h 220163"/>
              <a:gd name="connsiteX15" fmla="*/ 125 w 146204"/>
              <a:gd name="connsiteY15" fmla="*/ 2 h 220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6204" h="220163">
                <a:moveTo>
                  <a:pt x="125" y="2"/>
                </a:moveTo>
                <a:cubicBezTo>
                  <a:pt x="-1992" y="531"/>
                  <a:pt x="23408" y="88373"/>
                  <a:pt x="28700" y="98427"/>
                </a:cubicBezTo>
                <a:cubicBezTo>
                  <a:pt x="33992" y="108481"/>
                  <a:pt x="31346" y="57152"/>
                  <a:pt x="31875" y="60327"/>
                </a:cubicBezTo>
                <a:cubicBezTo>
                  <a:pt x="32404" y="63502"/>
                  <a:pt x="29758" y="97898"/>
                  <a:pt x="31875" y="117477"/>
                </a:cubicBezTo>
                <a:cubicBezTo>
                  <a:pt x="33992" y="137056"/>
                  <a:pt x="42458" y="170394"/>
                  <a:pt x="44575" y="177802"/>
                </a:cubicBezTo>
                <a:cubicBezTo>
                  <a:pt x="46692" y="185210"/>
                  <a:pt x="42988" y="155048"/>
                  <a:pt x="44575" y="161927"/>
                </a:cubicBezTo>
                <a:cubicBezTo>
                  <a:pt x="46162" y="168806"/>
                  <a:pt x="49867" y="213256"/>
                  <a:pt x="54100" y="219077"/>
                </a:cubicBezTo>
                <a:cubicBezTo>
                  <a:pt x="58333" y="224898"/>
                  <a:pt x="54629" y="205848"/>
                  <a:pt x="69975" y="196852"/>
                </a:cubicBezTo>
                <a:cubicBezTo>
                  <a:pt x="85321" y="187856"/>
                  <a:pt x="147762" y="161398"/>
                  <a:pt x="146175" y="165102"/>
                </a:cubicBezTo>
                <a:cubicBezTo>
                  <a:pt x="144588" y="168806"/>
                  <a:pt x="76854" y="221194"/>
                  <a:pt x="60450" y="219077"/>
                </a:cubicBezTo>
                <a:cubicBezTo>
                  <a:pt x="44046" y="216960"/>
                  <a:pt x="46692" y="173569"/>
                  <a:pt x="47750" y="152402"/>
                </a:cubicBezTo>
                <a:cubicBezTo>
                  <a:pt x="48808" y="131235"/>
                  <a:pt x="65212" y="89960"/>
                  <a:pt x="66800" y="92077"/>
                </a:cubicBezTo>
                <a:cubicBezTo>
                  <a:pt x="68388" y="94194"/>
                  <a:pt x="58862" y="165631"/>
                  <a:pt x="57275" y="165102"/>
                </a:cubicBezTo>
                <a:cubicBezTo>
                  <a:pt x="55688" y="164573"/>
                  <a:pt x="59921" y="100544"/>
                  <a:pt x="57275" y="88902"/>
                </a:cubicBezTo>
                <a:cubicBezTo>
                  <a:pt x="54629" y="77260"/>
                  <a:pt x="48279" y="103719"/>
                  <a:pt x="41400" y="95252"/>
                </a:cubicBezTo>
                <a:cubicBezTo>
                  <a:pt x="34521" y="86785"/>
                  <a:pt x="2242" y="-527"/>
                  <a:pt x="125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2DE9BFA1-E844-B607-8589-8A7702BBA806}"/>
              </a:ext>
            </a:extLst>
          </p:cNvPr>
          <p:cNvSpPr/>
          <p:nvPr/>
        </p:nvSpPr>
        <p:spPr>
          <a:xfrm>
            <a:off x="9946247" y="2892074"/>
            <a:ext cx="83719" cy="267105"/>
          </a:xfrm>
          <a:custGeom>
            <a:avLst/>
            <a:gdLst>
              <a:gd name="connsiteX0" fmla="*/ 26428 w 83719"/>
              <a:gd name="connsiteY0" fmla="*/ 351 h 267105"/>
              <a:gd name="connsiteX1" fmla="*/ 1028 w 83719"/>
              <a:gd name="connsiteY1" fmla="*/ 105126 h 267105"/>
              <a:gd name="connsiteX2" fmla="*/ 7378 w 83719"/>
              <a:gd name="connsiteY2" fmla="*/ 92426 h 267105"/>
              <a:gd name="connsiteX3" fmla="*/ 29603 w 83719"/>
              <a:gd name="connsiteY3" fmla="*/ 165451 h 267105"/>
              <a:gd name="connsiteX4" fmla="*/ 26428 w 83719"/>
              <a:gd name="connsiteY4" fmla="*/ 159101 h 267105"/>
              <a:gd name="connsiteX5" fmla="*/ 83578 w 83719"/>
              <a:gd name="connsiteY5" fmla="*/ 267051 h 267105"/>
              <a:gd name="connsiteX6" fmla="*/ 7378 w 83719"/>
              <a:gd name="connsiteY6" fmla="*/ 143226 h 267105"/>
              <a:gd name="connsiteX7" fmla="*/ 16903 w 83719"/>
              <a:gd name="connsiteY7" fmla="*/ 146401 h 267105"/>
              <a:gd name="connsiteX8" fmla="*/ 26428 w 83719"/>
              <a:gd name="connsiteY8" fmla="*/ 351 h 26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719" h="267105">
                <a:moveTo>
                  <a:pt x="26428" y="351"/>
                </a:moveTo>
                <a:cubicBezTo>
                  <a:pt x="23782" y="-6528"/>
                  <a:pt x="4203" y="89780"/>
                  <a:pt x="1028" y="105126"/>
                </a:cubicBezTo>
                <a:cubicBezTo>
                  <a:pt x="-2147" y="120472"/>
                  <a:pt x="2615" y="82372"/>
                  <a:pt x="7378" y="92426"/>
                </a:cubicBezTo>
                <a:cubicBezTo>
                  <a:pt x="12140" y="102480"/>
                  <a:pt x="29603" y="165451"/>
                  <a:pt x="29603" y="165451"/>
                </a:cubicBezTo>
                <a:cubicBezTo>
                  <a:pt x="32778" y="176564"/>
                  <a:pt x="26428" y="159101"/>
                  <a:pt x="26428" y="159101"/>
                </a:cubicBezTo>
                <a:cubicBezTo>
                  <a:pt x="35424" y="176034"/>
                  <a:pt x="86753" y="269697"/>
                  <a:pt x="83578" y="267051"/>
                </a:cubicBezTo>
                <a:cubicBezTo>
                  <a:pt x="80403" y="264405"/>
                  <a:pt x="7378" y="143226"/>
                  <a:pt x="7378" y="143226"/>
                </a:cubicBezTo>
                <a:cubicBezTo>
                  <a:pt x="-3734" y="123118"/>
                  <a:pt x="13728" y="163334"/>
                  <a:pt x="16903" y="146401"/>
                </a:cubicBezTo>
                <a:cubicBezTo>
                  <a:pt x="20078" y="129468"/>
                  <a:pt x="29074" y="7230"/>
                  <a:pt x="26428" y="3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E3B1434D-5CE7-9D2B-4DA4-02D358F4B5A9}"/>
              </a:ext>
            </a:extLst>
          </p:cNvPr>
          <p:cNvSpPr/>
          <p:nvPr/>
        </p:nvSpPr>
        <p:spPr>
          <a:xfrm>
            <a:off x="9781821" y="3066988"/>
            <a:ext cx="156069" cy="82618"/>
          </a:xfrm>
          <a:custGeom>
            <a:avLst/>
            <a:gdLst>
              <a:gd name="connsiteX0" fmla="*/ 155929 w 156069"/>
              <a:gd name="connsiteY0" fmla="*/ 62 h 82618"/>
              <a:gd name="connsiteX1" fmla="*/ 41629 w 156069"/>
              <a:gd name="connsiteY1" fmla="*/ 41337 h 82618"/>
              <a:gd name="connsiteX2" fmla="*/ 354 w 156069"/>
              <a:gd name="connsiteY2" fmla="*/ 82612 h 82618"/>
              <a:gd name="connsiteX3" fmla="*/ 60679 w 156069"/>
              <a:gd name="connsiteY3" fmla="*/ 44512 h 82618"/>
              <a:gd name="connsiteX4" fmla="*/ 16229 w 156069"/>
              <a:gd name="connsiteY4" fmla="*/ 50862 h 82618"/>
              <a:gd name="connsiteX5" fmla="*/ 155929 w 156069"/>
              <a:gd name="connsiteY5" fmla="*/ 62 h 82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069" h="82618">
                <a:moveTo>
                  <a:pt x="155929" y="62"/>
                </a:moveTo>
                <a:cubicBezTo>
                  <a:pt x="160162" y="-1525"/>
                  <a:pt x="67558" y="27579"/>
                  <a:pt x="41629" y="41337"/>
                </a:cubicBezTo>
                <a:cubicBezTo>
                  <a:pt x="15700" y="55095"/>
                  <a:pt x="-2821" y="82083"/>
                  <a:pt x="354" y="82612"/>
                </a:cubicBezTo>
                <a:cubicBezTo>
                  <a:pt x="3529" y="83141"/>
                  <a:pt x="58033" y="49804"/>
                  <a:pt x="60679" y="44512"/>
                </a:cubicBezTo>
                <a:cubicBezTo>
                  <a:pt x="63325" y="39220"/>
                  <a:pt x="5646" y="56683"/>
                  <a:pt x="16229" y="50862"/>
                </a:cubicBezTo>
                <a:cubicBezTo>
                  <a:pt x="26812" y="45041"/>
                  <a:pt x="151696" y="1649"/>
                  <a:pt x="155929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2443DE05-E1B5-F3EA-C775-273642D3CCA5}"/>
              </a:ext>
            </a:extLst>
          </p:cNvPr>
          <p:cNvSpPr/>
          <p:nvPr/>
        </p:nvSpPr>
        <p:spPr>
          <a:xfrm>
            <a:off x="10026282" y="3199380"/>
            <a:ext cx="147436" cy="83634"/>
          </a:xfrm>
          <a:custGeom>
            <a:avLst/>
            <a:gdLst>
              <a:gd name="connsiteX0" fmla="*/ 368 w 147436"/>
              <a:gd name="connsiteY0" fmla="*/ 83570 h 83634"/>
              <a:gd name="connsiteX1" fmla="*/ 76568 w 147436"/>
              <a:gd name="connsiteY1" fmla="*/ 26420 h 83634"/>
              <a:gd name="connsiteX2" fmla="*/ 28943 w 147436"/>
              <a:gd name="connsiteY2" fmla="*/ 32770 h 83634"/>
              <a:gd name="connsiteX3" fmla="*/ 143243 w 147436"/>
              <a:gd name="connsiteY3" fmla="*/ 1020 h 83634"/>
              <a:gd name="connsiteX4" fmla="*/ 114668 w 147436"/>
              <a:gd name="connsiteY4" fmla="*/ 13720 h 83634"/>
              <a:gd name="connsiteX5" fmla="*/ 368 w 147436"/>
              <a:gd name="connsiteY5" fmla="*/ 83570 h 83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436" h="83634">
                <a:moveTo>
                  <a:pt x="368" y="83570"/>
                </a:moveTo>
                <a:cubicBezTo>
                  <a:pt x="-5982" y="85687"/>
                  <a:pt x="71805" y="34887"/>
                  <a:pt x="76568" y="26420"/>
                </a:cubicBezTo>
                <a:cubicBezTo>
                  <a:pt x="81331" y="17953"/>
                  <a:pt x="17831" y="37003"/>
                  <a:pt x="28943" y="32770"/>
                </a:cubicBezTo>
                <a:cubicBezTo>
                  <a:pt x="40056" y="28537"/>
                  <a:pt x="128956" y="4195"/>
                  <a:pt x="143243" y="1020"/>
                </a:cubicBezTo>
                <a:cubicBezTo>
                  <a:pt x="157530" y="-2155"/>
                  <a:pt x="132130" y="2078"/>
                  <a:pt x="114668" y="13720"/>
                </a:cubicBezTo>
                <a:cubicBezTo>
                  <a:pt x="97206" y="25362"/>
                  <a:pt x="6718" y="81453"/>
                  <a:pt x="368" y="835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1B6755F3-526D-4C4E-3EE8-AFF335F8E134}"/>
              </a:ext>
            </a:extLst>
          </p:cNvPr>
          <p:cNvSpPr/>
          <p:nvPr/>
        </p:nvSpPr>
        <p:spPr>
          <a:xfrm>
            <a:off x="9781933" y="3113694"/>
            <a:ext cx="188247" cy="102663"/>
          </a:xfrm>
          <a:custGeom>
            <a:avLst/>
            <a:gdLst>
              <a:gd name="connsiteX0" fmla="*/ 242 w 188247"/>
              <a:gd name="connsiteY0" fmla="*/ 102581 h 102663"/>
              <a:gd name="connsiteX1" fmla="*/ 82792 w 188247"/>
              <a:gd name="connsiteY1" fmla="*/ 26381 h 102663"/>
              <a:gd name="connsiteX2" fmla="*/ 124067 w 188247"/>
              <a:gd name="connsiteY2" fmla="*/ 981 h 102663"/>
              <a:gd name="connsiteX3" fmla="*/ 187567 w 188247"/>
              <a:gd name="connsiteY3" fmla="*/ 54956 h 102663"/>
              <a:gd name="connsiteX4" fmla="*/ 155817 w 188247"/>
              <a:gd name="connsiteY4" fmla="*/ 26381 h 102663"/>
              <a:gd name="connsiteX5" fmla="*/ 127242 w 188247"/>
              <a:gd name="connsiteY5" fmla="*/ 23206 h 102663"/>
              <a:gd name="connsiteX6" fmla="*/ 111367 w 188247"/>
              <a:gd name="connsiteY6" fmla="*/ 10506 h 102663"/>
              <a:gd name="connsiteX7" fmla="*/ 242 w 188247"/>
              <a:gd name="connsiteY7" fmla="*/ 102581 h 102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247" h="102663">
                <a:moveTo>
                  <a:pt x="242" y="102581"/>
                </a:moveTo>
                <a:cubicBezTo>
                  <a:pt x="-4520" y="105227"/>
                  <a:pt x="62155" y="43314"/>
                  <a:pt x="82792" y="26381"/>
                </a:cubicBezTo>
                <a:cubicBezTo>
                  <a:pt x="103430" y="9448"/>
                  <a:pt x="106604" y="-3782"/>
                  <a:pt x="124067" y="981"/>
                </a:cubicBezTo>
                <a:cubicBezTo>
                  <a:pt x="141530" y="5744"/>
                  <a:pt x="182275" y="50723"/>
                  <a:pt x="187567" y="54956"/>
                </a:cubicBezTo>
                <a:cubicBezTo>
                  <a:pt x="192859" y="59189"/>
                  <a:pt x="165871" y="31673"/>
                  <a:pt x="155817" y="26381"/>
                </a:cubicBezTo>
                <a:cubicBezTo>
                  <a:pt x="145763" y="21089"/>
                  <a:pt x="134650" y="25852"/>
                  <a:pt x="127242" y="23206"/>
                </a:cubicBezTo>
                <a:cubicBezTo>
                  <a:pt x="119834" y="20560"/>
                  <a:pt x="133063" y="-3252"/>
                  <a:pt x="111367" y="10506"/>
                </a:cubicBezTo>
                <a:cubicBezTo>
                  <a:pt x="89671" y="24264"/>
                  <a:pt x="5004" y="99935"/>
                  <a:pt x="242" y="1025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903FA3B7-A7DE-CF3B-5D48-0A2364382CC0}"/>
              </a:ext>
            </a:extLst>
          </p:cNvPr>
          <p:cNvSpPr/>
          <p:nvPr/>
        </p:nvSpPr>
        <p:spPr>
          <a:xfrm>
            <a:off x="10090130" y="3201993"/>
            <a:ext cx="113036" cy="84269"/>
          </a:xfrm>
          <a:custGeom>
            <a:avLst/>
            <a:gdLst>
              <a:gd name="connsiteX0" fmla="*/ 20 w 113036"/>
              <a:gd name="connsiteY0" fmla="*/ 55557 h 84269"/>
              <a:gd name="connsiteX1" fmla="*/ 101620 w 113036"/>
              <a:gd name="connsiteY1" fmla="*/ 1582 h 84269"/>
              <a:gd name="connsiteX2" fmla="*/ 79395 w 113036"/>
              <a:gd name="connsiteY2" fmla="*/ 20632 h 84269"/>
              <a:gd name="connsiteX3" fmla="*/ 79395 w 113036"/>
              <a:gd name="connsiteY3" fmla="*/ 84132 h 84269"/>
              <a:gd name="connsiteX4" fmla="*/ 111145 w 113036"/>
              <a:gd name="connsiteY4" fmla="*/ 1582 h 84269"/>
              <a:gd name="connsiteX5" fmla="*/ 20 w 113036"/>
              <a:gd name="connsiteY5" fmla="*/ 55557 h 84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036" h="84269">
                <a:moveTo>
                  <a:pt x="20" y="55557"/>
                </a:moveTo>
                <a:cubicBezTo>
                  <a:pt x="-1567" y="55557"/>
                  <a:pt x="88391" y="7403"/>
                  <a:pt x="101620" y="1582"/>
                </a:cubicBezTo>
                <a:cubicBezTo>
                  <a:pt x="114849" y="-4239"/>
                  <a:pt x="83099" y="6874"/>
                  <a:pt x="79395" y="20632"/>
                </a:cubicBezTo>
                <a:cubicBezTo>
                  <a:pt x="75691" y="34390"/>
                  <a:pt x="74103" y="87307"/>
                  <a:pt x="79395" y="84132"/>
                </a:cubicBezTo>
                <a:cubicBezTo>
                  <a:pt x="84687" y="80957"/>
                  <a:pt x="121728" y="8461"/>
                  <a:pt x="111145" y="1582"/>
                </a:cubicBezTo>
                <a:cubicBezTo>
                  <a:pt x="100562" y="-5297"/>
                  <a:pt x="1607" y="55557"/>
                  <a:pt x="20" y="555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78FF38BA-22FC-3B0A-7976-5033A9C4D2F7}"/>
              </a:ext>
            </a:extLst>
          </p:cNvPr>
          <p:cNvSpPr/>
          <p:nvPr/>
        </p:nvSpPr>
        <p:spPr>
          <a:xfrm>
            <a:off x="9905029" y="2387595"/>
            <a:ext cx="127692" cy="397758"/>
          </a:xfrm>
          <a:custGeom>
            <a:avLst/>
            <a:gdLst>
              <a:gd name="connsiteX0" fmla="*/ 39071 w 127692"/>
              <a:gd name="connsiteY0" fmla="*/ 5 h 397758"/>
              <a:gd name="connsiteX1" fmla="*/ 115271 w 127692"/>
              <a:gd name="connsiteY1" fmla="*/ 158755 h 397758"/>
              <a:gd name="connsiteX2" fmla="*/ 121621 w 127692"/>
              <a:gd name="connsiteY2" fmla="*/ 120655 h 397758"/>
              <a:gd name="connsiteX3" fmla="*/ 54946 w 127692"/>
              <a:gd name="connsiteY3" fmla="*/ 276230 h 397758"/>
              <a:gd name="connsiteX4" fmla="*/ 86696 w 127692"/>
              <a:gd name="connsiteY4" fmla="*/ 234955 h 397758"/>
              <a:gd name="connsiteX5" fmla="*/ 971 w 127692"/>
              <a:gd name="connsiteY5" fmla="*/ 396880 h 397758"/>
              <a:gd name="connsiteX6" fmla="*/ 45421 w 127692"/>
              <a:gd name="connsiteY6" fmla="*/ 295280 h 397758"/>
              <a:gd name="connsiteX7" fmla="*/ 121621 w 127692"/>
              <a:gd name="connsiteY7" fmla="*/ 200030 h 397758"/>
              <a:gd name="connsiteX8" fmla="*/ 99396 w 127692"/>
              <a:gd name="connsiteY8" fmla="*/ 222255 h 397758"/>
              <a:gd name="connsiteX9" fmla="*/ 112096 w 127692"/>
              <a:gd name="connsiteY9" fmla="*/ 165105 h 397758"/>
              <a:gd name="connsiteX10" fmla="*/ 39071 w 127692"/>
              <a:gd name="connsiteY10" fmla="*/ 5 h 397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7692" h="397758">
                <a:moveTo>
                  <a:pt x="39071" y="5"/>
                </a:moveTo>
                <a:cubicBezTo>
                  <a:pt x="39600" y="-1053"/>
                  <a:pt x="101513" y="138647"/>
                  <a:pt x="115271" y="158755"/>
                </a:cubicBezTo>
                <a:cubicBezTo>
                  <a:pt x="129029" y="178863"/>
                  <a:pt x="131675" y="101076"/>
                  <a:pt x="121621" y="120655"/>
                </a:cubicBezTo>
                <a:cubicBezTo>
                  <a:pt x="111567" y="140234"/>
                  <a:pt x="60767" y="257180"/>
                  <a:pt x="54946" y="276230"/>
                </a:cubicBezTo>
                <a:cubicBezTo>
                  <a:pt x="49125" y="295280"/>
                  <a:pt x="95692" y="214847"/>
                  <a:pt x="86696" y="234955"/>
                </a:cubicBezTo>
                <a:cubicBezTo>
                  <a:pt x="77700" y="255063"/>
                  <a:pt x="7850" y="386826"/>
                  <a:pt x="971" y="396880"/>
                </a:cubicBezTo>
                <a:cubicBezTo>
                  <a:pt x="-5908" y="406934"/>
                  <a:pt x="25313" y="328088"/>
                  <a:pt x="45421" y="295280"/>
                </a:cubicBezTo>
                <a:cubicBezTo>
                  <a:pt x="65529" y="262472"/>
                  <a:pt x="112625" y="212201"/>
                  <a:pt x="121621" y="200030"/>
                </a:cubicBezTo>
                <a:cubicBezTo>
                  <a:pt x="130617" y="187859"/>
                  <a:pt x="100984" y="228076"/>
                  <a:pt x="99396" y="222255"/>
                </a:cubicBezTo>
                <a:cubicBezTo>
                  <a:pt x="97809" y="216434"/>
                  <a:pt x="118975" y="197913"/>
                  <a:pt x="112096" y="165105"/>
                </a:cubicBezTo>
                <a:cubicBezTo>
                  <a:pt x="105217" y="132297"/>
                  <a:pt x="38542" y="1063"/>
                  <a:pt x="39071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B271FC35-BA80-7753-E05D-F4AB916BB973}"/>
              </a:ext>
            </a:extLst>
          </p:cNvPr>
          <p:cNvSpPr/>
          <p:nvPr/>
        </p:nvSpPr>
        <p:spPr>
          <a:xfrm>
            <a:off x="10063749" y="2590695"/>
            <a:ext cx="26801" cy="184382"/>
          </a:xfrm>
          <a:custGeom>
            <a:avLst/>
            <a:gdLst>
              <a:gd name="connsiteX0" fmla="*/ 4176 w 26801"/>
              <a:gd name="connsiteY0" fmla="*/ 105 h 184382"/>
              <a:gd name="connsiteX1" fmla="*/ 7351 w 26801"/>
              <a:gd name="connsiteY1" fmla="*/ 89005 h 184382"/>
              <a:gd name="connsiteX2" fmla="*/ 26401 w 26801"/>
              <a:gd name="connsiteY2" fmla="*/ 136630 h 184382"/>
              <a:gd name="connsiteX3" fmla="*/ 20051 w 26801"/>
              <a:gd name="connsiteY3" fmla="*/ 111230 h 184382"/>
              <a:gd name="connsiteX4" fmla="*/ 16876 w 26801"/>
              <a:gd name="connsiteY4" fmla="*/ 184255 h 184382"/>
              <a:gd name="connsiteX5" fmla="*/ 23226 w 26801"/>
              <a:gd name="connsiteY5" fmla="*/ 130280 h 184382"/>
              <a:gd name="connsiteX6" fmla="*/ 1001 w 26801"/>
              <a:gd name="connsiteY6" fmla="*/ 108055 h 184382"/>
              <a:gd name="connsiteX7" fmla="*/ 4176 w 26801"/>
              <a:gd name="connsiteY7" fmla="*/ 105 h 184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801" h="184382">
                <a:moveTo>
                  <a:pt x="4176" y="105"/>
                </a:moveTo>
                <a:cubicBezTo>
                  <a:pt x="5234" y="-3070"/>
                  <a:pt x="3647" y="66251"/>
                  <a:pt x="7351" y="89005"/>
                </a:cubicBezTo>
                <a:cubicBezTo>
                  <a:pt x="11055" y="111759"/>
                  <a:pt x="24284" y="132926"/>
                  <a:pt x="26401" y="136630"/>
                </a:cubicBezTo>
                <a:cubicBezTo>
                  <a:pt x="28518" y="140334"/>
                  <a:pt x="21639" y="103292"/>
                  <a:pt x="20051" y="111230"/>
                </a:cubicBezTo>
                <a:cubicBezTo>
                  <a:pt x="18463" y="119168"/>
                  <a:pt x="16347" y="181080"/>
                  <a:pt x="16876" y="184255"/>
                </a:cubicBezTo>
                <a:cubicBezTo>
                  <a:pt x="17405" y="187430"/>
                  <a:pt x="23226" y="130280"/>
                  <a:pt x="23226" y="130280"/>
                </a:cubicBezTo>
                <a:cubicBezTo>
                  <a:pt x="20580" y="117580"/>
                  <a:pt x="4176" y="123401"/>
                  <a:pt x="1001" y="108055"/>
                </a:cubicBezTo>
                <a:cubicBezTo>
                  <a:pt x="-2174" y="92709"/>
                  <a:pt x="3118" y="3280"/>
                  <a:pt x="4176" y="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1D383BBC-83A0-E0AA-5AFE-2CCDA5378A07}"/>
              </a:ext>
            </a:extLst>
          </p:cNvPr>
          <p:cNvSpPr/>
          <p:nvPr/>
        </p:nvSpPr>
        <p:spPr>
          <a:xfrm>
            <a:off x="9953625" y="3155931"/>
            <a:ext cx="44646" cy="115338"/>
          </a:xfrm>
          <a:custGeom>
            <a:avLst/>
            <a:gdLst>
              <a:gd name="connsiteX0" fmla="*/ 6350 w 44646"/>
              <a:gd name="connsiteY0" fmla="*/ 19 h 115338"/>
              <a:gd name="connsiteX1" fmla="*/ 25400 w 44646"/>
              <a:gd name="connsiteY1" fmla="*/ 57169 h 115338"/>
              <a:gd name="connsiteX2" fmla="*/ 0 w 44646"/>
              <a:gd name="connsiteY2" fmla="*/ 114319 h 115338"/>
              <a:gd name="connsiteX3" fmla="*/ 25400 w 44646"/>
              <a:gd name="connsiteY3" fmla="*/ 95269 h 115338"/>
              <a:gd name="connsiteX4" fmla="*/ 25400 w 44646"/>
              <a:gd name="connsiteY4" fmla="*/ 107969 h 115338"/>
              <a:gd name="connsiteX5" fmla="*/ 44450 w 44646"/>
              <a:gd name="connsiteY5" fmla="*/ 73044 h 115338"/>
              <a:gd name="connsiteX6" fmla="*/ 34925 w 44646"/>
              <a:gd name="connsiteY6" fmla="*/ 85744 h 115338"/>
              <a:gd name="connsiteX7" fmla="*/ 28575 w 44646"/>
              <a:gd name="connsiteY7" fmla="*/ 50819 h 115338"/>
              <a:gd name="connsiteX8" fmla="*/ 6350 w 44646"/>
              <a:gd name="connsiteY8" fmla="*/ 19 h 115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46" h="115338">
                <a:moveTo>
                  <a:pt x="6350" y="19"/>
                </a:moveTo>
                <a:cubicBezTo>
                  <a:pt x="5821" y="1077"/>
                  <a:pt x="26458" y="38119"/>
                  <a:pt x="25400" y="57169"/>
                </a:cubicBezTo>
                <a:cubicBezTo>
                  <a:pt x="24342" y="76219"/>
                  <a:pt x="0" y="107969"/>
                  <a:pt x="0" y="114319"/>
                </a:cubicBezTo>
                <a:cubicBezTo>
                  <a:pt x="0" y="120669"/>
                  <a:pt x="25400" y="95269"/>
                  <a:pt x="25400" y="95269"/>
                </a:cubicBezTo>
                <a:cubicBezTo>
                  <a:pt x="29633" y="94211"/>
                  <a:pt x="22225" y="111673"/>
                  <a:pt x="25400" y="107969"/>
                </a:cubicBezTo>
                <a:cubicBezTo>
                  <a:pt x="28575" y="104265"/>
                  <a:pt x="44450" y="73044"/>
                  <a:pt x="44450" y="73044"/>
                </a:cubicBezTo>
                <a:cubicBezTo>
                  <a:pt x="46037" y="69340"/>
                  <a:pt x="37571" y="89448"/>
                  <a:pt x="34925" y="85744"/>
                </a:cubicBezTo>
                <a:cubicBezTo>
                  <a:pt x="32279" y="82040"/>
                  <a:pt x="31221" y="60873"/>
                  <a:pt x="28575" y="50819"/>
                </a:cubicBezTo>
                <a:cubicBezTo>
                  <a:pt x="25929" y="40765"/>
                  <a:pt x="6879" y="-1039"/>
                  <a:pt x="6350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DD9488AE-877E-31B9-40A2-A71E256A1302}"/>
              </a:ext>
            </a:extLst>
          </p:cNvPr>
          <p:cNvSpPr/>
          <p:nvPr/>
        </p:nvSpPr>
        <p:spPr>
          <a:xfrm>
            <a:off x="10055066" y="3146413"/>
            <a:ext cx="117692" cy="60342"/>
          </a:xfrm>
          <a:custGeom>
            <a:avLst/>
            <a:gdLst>
              <a:gd name="connsiteX0" fmla="*/ 117634 w 117692"/>
              <a:gd name="connsiteY0" fmla="*/ 12 h 60342"/>
              <a:gd name="connsiteX1" fmla="*/ 44609 w 117692"/>
              <a:gd name="connsiteY1" fmla="*/ 22237 h 60342"/>
              <a:gd name="connsiteX2" fmla="*/ 159 w 117692"/>
              <a:gd name="connsiteY2" fmla="*/ 60337 h 60342"/>
              <a:gd name="connsiteX3" fmla="*/ 28734 w 117692"/>
              <a:gd name="connsiteY3" fmla="*/ 25412 h 60342"/>
              <a:gd name="connsiteX4" fmla="*/ 12859 w 117692"/>
              <a:gd name="connsiteY4" fmla="*/ 38112 h 60342"/>
              <a:gd name="connsiteX5" fmla="*/ 25559 w 117692"/>
              <a:gd name="connsiteY5" fmla="*/ 28587 h 60342"/>
              <a:gd name="connsiteX6" fmla="*/ 31909 w 117692"/>
              <a:gd name="connsiteY6" fmla="*/ 19062 h 60342"/>
              <a:gd name="connsiteX7" fmla="*/ 117634 w 117692"/>
              <a:gd name="connsiteY7" fmla="*/ 12 h 6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692" h="60342">
                <a:moveTo>
                  <a:pt x="117634" y="12"/>
                </a:moveTo>
                <a:cubicBezTo>
                  <a:pt x="119751" y="541"/>
                  <a:pt x="64188" y="12183"/>
                  <a:pt x="44609" y="22237"/>
                </a:cubicBezTo>
                <a:cubicBezTo>
                  <a:pt x="25030" y="32291"/>
                  <a:pt x="2805" y="59808"/>
                  <a:pt x="159" y="60337"/>
                </a:cubicBezTo>
                <a:cubicBezTo>
                  <a:pt x="-2487" y="60866"/>
                  <a:pt x="28734" y="25412"/>
                  <a:pt x="28734" y="25412"/>
                </a:cubicBezTo>
                <a:cubicBezTo>
                  <a:pt x="30851" y="21708"/>
                  <a:pt x="12859" y="38112"/>
                  <a:pt x="12859" y="38112"/>
                </a:cubicBezTo>
                <a:cubicBezTo>
                  <a:pt x="12330" y="38641"/>
                  <a:pt x="25559" y="28587"/>
                  <a:pt x="25559" y="28587"/>
                </a:cubicBezTo>
                <a:cubicBezTo>
                  <a:pt x="28734" y="25412"/>
                  <a:pt x="18151" y="22237"/>
                  <a:pt x="31909" y="19062"/>
                </a:cubicBezTo>
                <a:cubicBezTo>
                  <a:pt x="45667" y="15887"/>
                  <a:pt x="115517" y="-517"/>
                  <a:pt x="117634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A8D35B55-99B4-2DD6-4956-ADAE0EB2E2BD}"/>
              </a:ext>
            </a:extLst>
          </p:cNvPr>
          <p:cNvSpPr/>
          <p:nvPr/>
        </p:nvSpPr>
        <p:spPr>
          <a:xfrm>
            <a:off x="9820221" y="2895400"/>
            <a:ext cx="119240" cy="92654"/>
          </a:xfrm>
          <a:custGeom>
            <a:avLst/>
            <a:gdLst>
              <a:gd name="connsiteX0" fmla="*/ 60379 w 119240"/>
              <a:gd name="connsiteY0" fmla="*/ 200 h 92654"/>
              <a:gd name="connsiteX1" fmla="*/ 101654 w 119240"/>
              <a:gd name="connsiteY1" fmla="*/ 47825 h 92654"/>
              <a:gd name="connsiteX2" fmla="*/ 54 w 119240"/>
              <a:gd name="connsiteY2" fmla="*/ 92275 h 92654"/>
              <a:gd name="connsiteX3" fmla="*/ 117529 w 119240"/>
              <a:gd name="connsiteY3" fmla="*/ 66875 h 92654"/>
              <a:gd name="connsiteX4" fmla="*/ 60379 w 119240"/>
              <a:gd name="connsiteY4" fmla="*/ 200 h 9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240" h="92654">
                <a:moveTo>
                  <a:pt x="60379" y="200"/>
                </a:moveTo>
                <a:cubicBezTo>
                  <a:pt x="57733" y="-2975"/>
                  <a:pt x="111708" y="32479"/>
                  <a:pt x="101654" y="47825"/>
                </a:cubicBezTo>
                <a:cubicBezTo>
                  <a:pt x="91600" y="63171"/>
                  <a:pt x="-2592" y="89100"/>
                  <a:pt x="54" y="92275"/>
                </a:cubicBezTo>
                <a:cubicBezTo>
                  <a:pt x="2700" y="95450"/>
                  <a:pt x="104300" y="77987"/>
                  <a:pt x="117529" y="66875"/>
                </a:cubicBezTo>
                <a:cubicBezTo>
                  <a:pt x="130758" y="55763"/>
                  <a:pt x="63025" y="3375"/>
                  <a:pt x="60379" y="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69567131-B51A-8869-0AD5-BDAF0F871EDA}"/>
              </a:ext>
            </a:extLst>
          </p:cNvPr>
          <p:cNvSpPr/>
          <p:nvPr/>
        </p:nvSpPr>
        <p:spPr>
          <a:xfrm>
            <a:off x="9931400" y="3339964"/>
            <a:ext cx="89069" cy="190783"/>
          </a:xfrm>
          <a:custGeom>
            <a:avLst/>
            <a:gdLst>
              <a:gd name="connsiteX0" fmla="*/ 66675 w 89069"/>
              <a:gd name="connsiteY0" fmla="*/ 136 h 190783"/>
              <a:gd name="connsiteX1" fmla="*/ 76200 w 89069"/>
              <a:gd name="connsiteY1" fmla="*/ 104911 h 190783"/>
              <a:gd name="connsiteX2" fmla="*/ 73025 w 89069"/>
              <a:gd name="connsiteY2" fmla="*/ 127136 h 190783"/>
              <a:gd name="connsiteX3" fmla="*/ 79375 w 89069"/>
              <a:gd name="connsiteY3" fmla="*/ 104911 h 190783"/>
              <a:gd name="connsiteX4" fmla="*/ 0 w 89069"/>
              <a:gd name="connsiteY4" fmla="*/ 190636 h 190783"/>
              <a:gd name="connsiteX5" fmla="*/ 79375 w 89069"/>
              <a:gd name="connsiteY5" fmla="*/ 127136 h 190783"/>
              <a:gd name="connsiteX6" fmla="*/ 69850 w 89069"/>
              <a:gd name="connsiteY6" fmla="*/ 143011 h 190783"/>
              <a:gd name="connsiteX7" fmla="*/ 88900 w 89069"/>
              <a:gd name="connsiteY7" fmla="*/ 111261 h 190783"/>
              <a:gd name="connsiteX8" fmla="*/ 79375 w 89069"/>
              <a:gd name="connsiteY8" fmla="*/ 82686 h 190783"/>
              <a:gd name="connsiteX9" fmla="*/ 66675 w 89069"/>
              <a:gd name="connsiteY9" fmla="*/ 136 h 190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069" h="190783">
                <a:moveTo>
                  <a:pt x="66675" y="136"/>
                </a:moveTo>
                <a:cubicBezTo>
                  <a:pt x="66146" y="3840"/>
                  <a:pt x="75142" y="83744"/>
                  <a:pt x="76200" y="104911"/>
                </a:cubicBezTo>
                <a:cubicBezTo>
                  <a:pt x="77258" y="126078"/>
                  <a:pt x="72496" y="127136"/>
                  <a:pt x="73025" y="127136"/>
                </a:cubicBezTo>
                <a:cubicBezTo>
                  <a:pt x="73554" y="127136"/>
                  <a:pt x="91546" y="94328"/>
                  <a:pt x="79375" y="104911"/>
                </a:cubicBezTo>
                <a:cubicBezTo>
                  <a:pt x="67204" y="115494"/>
                  <a:pt x="0" y="186932"/>
                  <a:pt x="0" y="190636"/>
                </a:cubicBezTo>
                <a:cubicBezTo>
                  <a:pt x="0" y="194340"/>
                  <a:pt x="79375" y="127136"/>
                  <a:pt x="79375" y="127136"/>
                </a:cubicBezTo>
                <a:cubicBezTo>
                  <a:pt x="91017" y="119199"/>
                  <a:pt x="69850" y="143011"/>
                  <a:pt x="69850" y="143011"/>
                </a:cubicBezTo>
                <a:cubicBezTo>
                  <a:pt x="71438" y="140365"/>
                  <a:pt x="87313" y="121315"/>
                  <a:pt x="88900" y="111261"/>
                </a:cubicBezTo>
                <a:cubicBezTo>
                  <a:pt x="90487" y="101207"/>
                  <a:pt x="80433" y="95915"/>
                  <a:pt x="79375" y="82686"/>
                </a:cubicBezTo>
                <a:cubicBezTo>
                  <a:pt x="78317" y="69457"/>
                  <a:pt x="67204" y="-3568"/>
                  <a:pt x="66675" y="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D342F696-E5CC-6B93-857A-2460736B0C7E}"/>
              </a:ext>
            </a:extLst>
          </p:cNvPr>
          <p:cNvSpPr/>
          <p:nvPr/>
        </p:nvSpPr>
        <p:spPr>
          <a:xfrm>
            <a:off x="9866249" y="3308136"/>
            <a:ext cx="81040" cy="181651"/>
          </a:xfrm>
          <a:custGeom>
            <a:avLst/>
            <a:gdLst>
              <a:gd name="connsiteX0" fmla="*/ 81026 w 81040"/>
              <a:gd name="connsiteY0" fmla="*/ 214 h 181651"/>
              <a:gd name="connsiteX1" fmla="*/ 23876 w 81040"/>
              <a:gd name="connsiteY1" fmla="*/ 89114 h 181651"/>
              <a:gd name="connsiteX2" fmla="*/ 27051 w 81040"/>
              <a:gd name="connsiteY2" fmla="*/ 73239 h 181651"/>
              <a:gd name="connsiteX3" fmla="*/ 1651 w 81040"/>
              <a:gd name="connsiteY3" fmla="*/ 146264 h 181651"/>
              <a:gd name="connsiteX4" fmla="*/ 4826 w 81040"/>
              <a:gd name="connsiteY4" fmla="*/ 124039 h 181651"/>
              <a:gd name="connsiteX5" fmla="*/ 23876 w 81040"/>
              <a:gd name="connsiteY5" fmla="*/ 181189 h 181651"/>
              <a:gd name="connsiteX6" fmla="*/ 17526 w 81040"/>
              <a:gd name="connsiteY6" fmla="*/ 149439 h 181651"/>
              <a:gd name="connsiteX7" fmla="*/ 17526 w 81040"/>
              <a:gd name="connsiteY7" fmla="*/ 120864 h 181651"/>
              <a:gd name="connsiteX8" fmla="*/ 81026 w 81040"/>
              <a:gd name="connsiteY8" fmla="*/ 214 h 181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040" h="181651">
                <a:moveTo>
                  <a:pt x="81026" y="214"/>
                </a:moveTo>
                <a:cubicBezTo>
                  <a:pt x="82084" y="-5077"/>
                  <a:pt x="23876" y="89114"/>
                  <a:pt x="23876" y="89114"/>
                </a:cubicBezTo>
                <a:cubicBezTo>
                  <a:pt x="14880" y="101285"/>
                  <a:pt x="30755" y="63714"/>
                  <a:pt x="27051" y="73239"/>
                </a:cubicBezTo>
                <a:cubicBezTo>
                  <a:pt x="23347" y="82764"/>
                  <a:pt x="5355" y="137797"/>
                  <a:pt x="1651" y="146264"/>
                </a:cubicBezTo>
                <a:cubicBezTo>
                  <a:pt x="-2053" y="154731"/>
                  <a:pt x="1122" y="118218"/>
                  <a:pt x="4826" y="124039"/>
                </a:cubicBezTo>
                <a:cubicBezTo>
                  <a:pt x="8530" y="129860"/>
                  <a:pt x="21759" y="176956"/>
                  <a:pt x="23876" y="181189"/>
                </a:cubicBezTo>
                <a:cubicBezTo>
                  <a:pt x="25993" y="185422"/>
                  <a:pt x="18584" y="159493"/>
                  <a:pt x="17526" y="149439"/>
                </a:cubicBezTo>
                <a:cubicBezTo>
                  <a:pt x="16468" y="139385"/>
                  <a:pt x="10118" y="140443"/>
                  <a:pt x="17526" y="120864"/>
                </a:cubicBezTo>
                <a:cubicBezTo>
                  <a:pt x="24934" y="101285"/>
                  <a:pt x="79968" y="5505"/>
                  <a:pt x="81026" y="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877AB3AD-5BF2-E050-0D01-8B089EB88035}"/>
              </a:ext>
            </a:extLst>
          </p:cNvPr>
          <p:cNvSpPr/>
          <p:nvPr/>
        </p:nvSpPr>
        <p:spPr>
          <a:xfrm>
            <a:off x="9333995" y="2968624"/>
            <a:ext cx="343582" cy="365240"/>
          </a:xfrm>
          <a:custGeom>
            <a:avLst/>
            <a:gdLst>
              <a:gd name="connsiteX0" fmla="*/ 343405 w 343582"/>
              <a:gd name="connsiteY0" fmla="*/ 1 h 365240"/>
              <a:gd name="connsiteX1" fmla="*/ 197355 w 343582"/>
              <a:gd name="connsiteY1" fmla="*/ 123826 h 365240"/>
              <a:gd name="connsiteX2" fmla="*/ 229105 w 343582"/>
              <a:gd name="connsiteY2" fmla="*/ 114301 h 365240"/>
              <a:gd name="connsiteX3" fmla="*/ 175130 w 343582"/>
              <a:gd name="connsiteY3" fmla="*/ 174626 h 365240"/>
              <a:gd name="connsiteX4" fmla="*/ 229105 w 343582"/>
              <a:gd name="connsiteY4" fmla="*/ 155576 h 365240"/>
              <a:gd name="connsiteX5" fmla="*/ 162430 w 343582"/>
              <a:gd name="connsiteY5" fmla="*/ 190501 h 365240"/>
              <a:gd name="connsiteX6" fmla="*/ 127505 w 343582"/>
              <a:gd name="connsiteY6" fmla="*/ 247651 h 365240"/>
              <a:gd name="connsiteX7" fmla="*/ 137030 w 343582"/>
              <a:gd name="connsiteY7" fmla="*/ 247651 h 365240"/>
              <a:gd name="connsiteX8" fmla="*/ 98930 w 343582"/>
              <a:gd name="connsiteY8" fmla="*/ 288926 h 365240"/>
              <a:gd name="connsiteX9" fmla="*/ 25905 w 343582"/>
              <a:gd name="connsiteY9" fmla="*/ 311151 h 365240"/>
              <a:gd name="connsiteX10" fmla="*/ 505 w 343582"/>
              <a:gd name="connsiteY10" fmla="*/ 365126 h 365240"/>
              <a:gd name="connsiteX11" fmla="*/ 44955 w 343582"/>
              <a:gd name="connsiteY11" fmla="*/ 295276 h 365240"/>
              <a:gd name="connsiteX12" fmla="*/ 32255 w 343582"/>
              <a:gd name="connsiteY12" fmla="*/ 304801 h 365240"/>
              <a:gd name="connsiteX13" fmla="*/ 111630 w 343582"/>
              <a:gd name="connsiteY13" fmla="*/ 263526 h 365240"/>
              <a:gd name="connsiteX14" fmla="*/ 114805 w 343582"/>
              <a:gd name="connsiteY14" fmla="*/ 260351 h 365240"/>
              <a:gd name="connsiteX15" fmla="*/ 200530 w 343582"/>
              <a:gd name="connsiteY15" fmla="*/ 161926 h 365240"/>
              <a:gd name="connsiteX16" fmla="*/ 168780 w 343582"/>
              <a:gd name="connsiteY16" fmla="*/ 155576 h 365240"/>
              <a:gd name="connsiteX17" fmla="*/ 225930 w 343582"/>
              <a:gd name="connsiteY17" fmla="*/ 127001 h 365240"/>
              <a:gd name="connsiteX18" fmla="*/ 343405 w 343582"/>
              <a:gd name="connsiteY18" fmla="*/ 1 h 365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3582" h="365240">
                <a:moveTo>
                  <a:pt x="343405" y="1"/>
                </a:moveTo>
                <a:cubicBezTo>
                  <a:pt x="338642" y="-528"/>
                  <a:pt x="216405" y="104776"/>
                  <a:pt x="197355" y="123826"/>
                </a:cubicBezTo>
                <a:cubicBezTo>
                  <a:pt x="178305" y="142876"/>
                  <a:pt x="232809" y="105834"/>
                  <a:pt x="229105" y="114301"/>
                </a:cubicBezTo>
                <a:cubicBezTo>
                  <a:pt x="225401" y="122768"/>
                  <a:pt x="175130" y="167747"/>
                  <a:pt x="175130" y="174626"/>
                </a:cubicBezTo>
                <a:cubicBezTo>
                  <a:pt x="175130" y="181505"/>
                  <a:pt x="231222" y="152930"/>
                  <a:pt x="229105" y="155576"/>
                </a:cubicBezTo>
                <a:cubicBezTo>
                  <a:pt x="226988" y="158222"/>
                  <a:pt x="179363" y="175155"/>
                  <a:pt x="162430" y="190501"/>
                </a:cubicBezTo>
                <a:cubicBezTo>
                  <a:pt x="145497" y="205847"/>
                  <a:pt x="127505" y="247651"/>
                  <a:pt x="127505" y="247651"/>
                </a:cubicBezTo>
                <a:cubicBezTo>
                  <a:pt x="123272" y="257176"/>
                  <a:pt x="141792" y="240772"/>
                  <a:pt x="137030" y="247651"/>
                </a:cubicBezTo>
                <a:cubicBezTo>
                  <a:pt x="132268" y="254530"/>
                  <a:pt x="117451" y="278343"/>
                  <a:pt x="98930" y="288926"/>
                </a:cubicBezTo>
                <a:cubicBezTo>
                  <a:pt x="80409" y="299509"/>
                  <a:pt x="42309" y="298451"/>
                  <a:pt x="25905" y="311151"/>
                </a:cubicBezTo>
                <a:cubicBezTo>
                  <a:pt x="9501" y="323851"/>
                  <a:pt x="-2670" y="367772"/>
                  <a:pt x="505" y="365126"/>
                </a:cubicBezTo>
                <a:cubicBezTo>
                  <a:pt x="3680" y="362480"/>
                  <a:pt x="44955" y="295276"/>
                  <a:pt x="44955" y="295276"/>
                </a:cubicBezTo>
                <a:cubicBezTo>
                  <a:pt x="50247" y="285222"/>
                  <a:pt x="21142" y="310093"/>
                  <a:pt x="32255" y="304801"/>
                </a:cubicBezTo>
                <a:cubicBezTo>
                  <a:pt x="43367" y="299509"/>
                  <a:pt x="111630" y="263526"/>
                  <a:pt x="111630" y="263526"/>
                </a:cubicBezTo>
                <a:cubicBezTo>
                  <a:pt x="125388" y="256118"/>
                  <a:pt x="114805" y="260351"/>
                  <a:pt x="114805" y="260351"/>
                </a:cubicBezTo>
                <a:cubicBezTo>
                  <a:pt x="129622" y="243418"/>
                  <a:pt x="191534" y="179389"/>
                  <a:pt x="200530" y="161926"/>
                </a:cubicBezTo>
                <a:cubicBezTo>
                  <a:pt x="209526" y="144464"/>
                  <a:pt x="164547" y="161397"/>
                  <a:pt x="168780" y="155576"/>
                </a:cubicBezTo>
                <a:cubicBezTo>
                  <a:pt x="173013" y="149755"/>
                  <a:pt x="196297" y="150813"/>
                  <a:pt x="225930" y="127001"/>
                </a:cubicBezTo>
                <a:cubicBezTo>
                  <a:pt x="255563" y="103189"/>
                  <a:pt x="348168" y="530"/>
                  <a:pt x="343405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B944E176-BA42-CEA2-B979-23B773566D2F}"/>
              </a:ext>
            </a:extLst>
          </p:cNvPr>
          <p:cNvSpPr/>
          <p:nvPr/>
        </p:nvSpPr>
        <p:spPr>
          <a:xfrm>
            <a:off x="10296424" y="3413123"/>
            <a:ext cx="25501" cy="235003"/>
          </a:xfrm>
          <a:custGeom>
            <a:avLst/>
            <a:gdLst>
              <a:gd name="connsiteX0" fmla="*/ 101 w 25501"/>
              <a:gd name="connsiteY0" fmla="*/ 2 h 235003"/>
              <a:gd name="connsiteX1" fmla="*/ 15976 w 25501"/>
              <a:gd name="connsiteY1" fmla="*/ 127002 h 235003"/>
              <a:gd name="connsiteX2" fmla="*/ 6451 w 25501"/>
              <a:gd name="connsiteY2" fmla="*/ 111127 h 235003"/>
              <a:gd name="connsiteX3" fmla="*/ 6451 w 25501"/>
              <a:gd name="connsiteY3" fmla="*/ 187327 h 235003"/>
              <a:gd name="connsiteX4" fmla="*/ 6451 w 25501"/>
              <a:gd name="connsiteY4" fmla="*/ 165102 h 235003"/>
              <a:gd name="connsiteX5" fmla="*/ 6451 w 25501"/>
              <a:gd name="connsiteY5" fmla="*/ 234952 h 235003"/>
              <a:gd name="connsiteX6" fmla="*/ 12801 w 25501"/>
              <a:gd name="connsiteY6" fmla="*/ 152402 h 235003"/>
              <a:gd name="connsiteX7" fmla="*/ 12801 w 25501"/>
              <a:gd name="connsiteY7" fmla="*/ 161927 h 235003"/>
              <a:gd name="connsiteX8" fmla="*/ 25501 w 25501"/>
              <a:gd name="connsiteY8" fmla="*/ 123827 h 235003"/>
              <a:gd name="connsiteX9" fmla="*/ 101 w 25501"/>
              <a:gd name="connsiteY9" fmla="*/ 2 h 235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501" h="235003">
                <a:moveTo>
                  <a:pt x="101" y="2"/>
                </a:moveTo>
                <a:cubicBezTo>
                  <a:pt x="-1486" y="531"/>
                  <a:pt x="15976" y="127002"/>
                  <a:pt x="15976" y="127002"/>
                </a:cubicBezTo>
                <a:cubicBezTo>
                  <a:pt x="17034" y="145523"/>
                  <a:pt x="8038" y="101073"/>
                  <a:pt x="6451" y="111127"/>
                </a:cubicBezTo>
                <a:cubicBezTo>
                  <a:pt x="4864" y="121181"/>
                  <a:pt x="6451" y="187327"/>
                  <a:pt x="6451" y="187327"/>
                </a:cubicBezTo>
                <a:lnTo>
                  <a:pt x="6451" y="165102"/>
                </a:lnTo>
                <a:cubicBezTo>
                  <a:pt x="6451" y="173039"/>
                  <a:pt x="5393" y="237069"/>
                  <a:pt x="6451" y="234952"/>
                </a:cubicBezTo>
                <a:cubicBezTo>
                  <a:pt x="7509" y="232835"/>
                  <a:pt x="11743" y="164573"/>
                  <a:pt x="12801" y="152402"/>
                </a:cubicBezTo>
                <a:cubicBezTo>
                  <a:pt x="13859" y="140231"/>
                  <a:pt x="10684" y="166689"/>
                  <a:pt x="12801" y="161927"/>
                </a:cubicBezTo>
                <a:cubicBezTo>
                  <a:pt x="14918" y="157165"/>
                  <a:pt x="25501" y="144464"/>
                  <a:pt x="25501" y="123827"/>
                </a:cubicBezTo>
                <a:cubicBezTo>
                  <a:pt x="25501" y="103190"/>
                  <a:pt x="1688" y="-527"/>
                  <a:pt x="101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1DF76214-DAFC-D36F-A5B1-FBE07AD2083C}"/>
              </a:ext>
            </a:extLst>
          </p:cNvPr>
          <p:cNvSpPr/>
          <p:nvPr/>
        </p:nvSpPr>
        <p:spPr>
          <a:xfrm>
            <a:off x="9409276" y="3489191"/>
            <a:ext cx="297983" cy="128160"/>
          </a:xfrm>
          <a:custGeom>
            <a:avLst/>
            <a:gdLst>
              <a:gd name="connsiteX0" fmla="*/ 1424 w 297983"/>
              <a:gd name="connsiteY0" fmla="*/ 134 h 128160"/>
              <a:gd name="connsiteX1" fmla="*/ 125249 w 297983"/>
              <a:gd name="connsiteY1" fmla="*/ 50934 h 128160"/>
              <a:gd name="connsiteX2" fmla="*/ 112549 w 297983"/>
              <a:gd name="connsiteY2" fmla="*/ 50934 h 128160"/>
              <a:gd name="connsiteX3" fmla="*/ 182399 w 297983"/>
              <a:gd name="connsiteY3" fmla="*/ 50934 h 128160"/>
              <a:gd name="connsiteX4" fmla="*/ 179224 w 297983"/>
              <a:gd name="connsiteY4" fmla="*/ 57284 h 128160"/>
              <a:gd name="connsiteX5" fmla="*/ 204624 w 297983"/>
              <a:gd name="connsiteY5" fmla="*/ 82684 h 128160"/>
              <a:gd name="connsiteX6" fmla="*/ 296699 w 297983"/>
              <a:gd name="connsiteY6" fmla="*/ 79509 h 128160"/>
              <a:gd name="connsiteX7" fmla="*/ 128424 w 297983"/>
              <a:gd name="connsiteY7" fmla="*/ 104909 h 128160"/>
              <a:gd name="connsiteX8" fmla="*/ 103024 w 297983"/>
              <a:gd name="connsiteY8" fmla="*/ 104909 h 128160"/>
              <a:gd name="connsiteX9" fmla="*/ 245899 w 297983"/>
              <a:gd name="connsiteY9" fmla="*/ 101734 h 128160"/>
              <a:gd name="connsiteX10" fmla="*/ 169699 w 297983"/>
              <a:gd name="connsiteY10" fmla="*/ 108084 h 128160"/>
              <a:gd name="connsiteX11" fmla="*/ 185574 w 297983"/>
              <a:gd name="connsiteY11" fmla="*/ 127134 h 128160"/>
              <a:gd name="connsiteX12" fmla="*/ 64924 w 297983"/>
              <a:gd name="connsiteY12" fmla="*/ 73159 h 128160"/>
              <a:gd name="connsiteX13" fmla="*/ 118899 w 297983"/>
              <a:gd name="connsiteY13" fmla="*/ 85859 h 128160"/>
              <a:gd name="connsiteX14" fmla="*/ 42699 w 297983"/>
              <a:gd name="connsiteY14" fmla="*/ 47759 h 128160"/>
              <a:gd name="connsiteX15" fmla="*/ 55399 w 297983"/>
              <a:gd name="connsiteY15" fmla="*/ 69984 h 128160"/>
              <a:gd name="connsiteX16" fmla="*/ 1424 w 297983"/>
              <a:gd name="connsiteY16" fmla="*/ 134 h 12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7983" h="128160">
                <a:moveTo>
                  <a:pt x="1424" y="134"/>
                </a:moveTo>
                <a:cubicBezTo>
                  <a:pt x="13066" y="-3041"/>
                  <a:pt x="125249" y="50934"/>
                  <a:pt x="125249" y="50934"/>
                </a:cubicBezTo>
                <a:cubicBezTo>
                  <a:pt x="143770" y="59401"/>
                  <a:pt x="112549" y="50934"/>
                  <a:pt x="112549" y="50934"/>
                </a:cubicBezTo>
                <a:lnTo>
                  <a:pt x="182399" y="50934"/>
                </a:lnTo>
                <a:cubicBezTo>
                  <a:pt x="193511" y="51992"/>
                  <a:pt x="175520" y="51992"/>
                  <a:pt x="179224" y="57284"/>
                </a:cubicBezTo>
                <a:cubicBezTo>
                  <a:pt x="182928" y="62576"/>
                  <a:pt x="185045" y="78980"/>
                  <a:pt x="204624" y="82684"/>
                </a:cubicBezTo>
                <a:cubicBezTo>
                  <a:pt x="224203" y="86388"/>
                  <a:pt x="309399" y="75805"/>
                  <a:pt x="296699" y="79509"/>
                </a:cubicBezTo>
                <a:cubicBezTo>
                  <a:pt x="283999" y="83213"/>
                  <a:pt x="160703" y="100676"/>
                  <a:pt x="128424" y="104909"/>
                </a:cubicBezTo>
                <a:cubicBezTo>
                  <a:pt x="96145" y="109142"/>
                  <a:pt x="103024" y="104909"/>
                  <a:pt x="103024" y="104909"/>
                </a:cubicBezTo>
                <a:lnTo>
                  <a:pt x="245899" y="101734"/>
                </a:lnTo>
                <a:cubicBezTo>
                  <a:pt x="257011" y="102263"/>
                  <a:pt x="179753" y="103851"/>
                  <a:pt x="169699" y="108084"/>
                </a:cubicBezTo>
                <a:cubicBezTo>
                  <a:pt x="159645" y="112317"/>
                  <a:pt x="203036" y="132955"/>
                  <a:pt x="185574" y="127134"/>
                </a:cubicBezTo>
                <a:cubicBezTo>
                  <a:pt x="168112" y="121313"/>
                  <a:pt x="76036" y="80038"/>
                  <a:pt x="64924" y="73159"/>
                </a:cubicBezTo>
                <a:cubicBezTo>
                  <a:pt x="53812" y="66280"/>
                  <a:pt x="122603" y="90092"/>
                  <a:pt x="118899" y="85859"/>
                </a:cubicBezTo>
                <a:cubicBezTo>
                  <a:pt x="115195" y="81626"/>
                  <a:pt x="53282" y="50405"/>
                  <a:pt x="42699" y="47759"/>
                </a:cubicBezTo>
                <a:cubicBezTo>
                  <a:pt x="32116" y="45113"/>
                  <a:pt x="57516" y="74217"/>
                  <a:pt x="55399" y="69984"/>
                </a:cubicBezTo>
                <a:cubicBezTo>
                  <a:pt x="53282" y="65751"/>
                  <a:pt x="-10218" y="3309"/>
                  <a:pt x="1424" y="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CAB652CA-8962-B112-6B0A-9A66CEADE25D}"/>
              </a:ext>
            </a:extLst>
          </p:cNvPr>
          <p:cNvSpPr/>
          <p:nvPr/>
        </p:nvSpPr>
        <p:spPr>
          <a:xfrm>
            <a:off x="9575800" y="3584575"/>
            <a:ext cx="381003" cy="79419"/>
          </a:xfrm>
          <a:custGeom>
            <a:avLst/>
            <a:gdLst>
              <a:gd name="connsiteX0" fmla="*/ 0 w 381003"/>
              <a:gd name="connsiteY0" fmla="*/ 3175 h 79419"/>
              <a:gd name="connsiteX1" fmla="*/ 155575 w 381003"/>
              <a:gd name="connsiteY1" fmla="*/ 0 h 79419"/>
              <a:gd name="connsiteX2" fmla="*/ 136525 w 381003"/>
              <a:gd name="connsiteY2" fmla="*/ 6350 h 79419"/>
              <a:gd name="connsiteX3" fmla="*/ 184150 w 381003"/>
              <a:gd name="connsiteY3" fmla="*/ 9525 h 79419"/>
              <a:gd name="connsiteX4" fmla="*/ 174625 w 381003"/>
              <a:gd name="connsiteY4" fmla="*/ 19050 h 79419"/>
              <a:gd name="connsiteX5" fmla="*/ 263525 w 381003"/>
              <a:gd name="connsiteY5" fmla="*/ 25400 h 79419"/>
              <a:gd name="connsiteX6" fmla="*/ 238125 w 381003"/>
              <a:gd name="connsiteY6" fmla="*/ 28575 h 79419"/>
              <a:gd name="connsiteX7" fmla="*/ 285750 w 381003"/>
              <a:gd name="connsiteY7" fmla="*/ 53975 h 79419"/>
              <a:gd name="connsiteX8" fmla="*/ 273050 w 381003"/>
              <a:gd name="connsiteY8" fmla="*/ 50800 h 79419"/>
              <a:gd name="connsiteX9" fmla="*/ 304800 w 381003"/>
              <a:gd name="connsiteY9" fmla="*/ 69850 h 79419"/>
              <a:gd name="connsiteX10" fmla="*/ 381000 w 381003"/>
              <a:gd name="connsiteY10" fmla="*/ 66675 h 79419"/>
              <a:gd name="connsiteX11" fmla="*/ 301625 w 381003"/>
              <a:gd name="connsiteY11" fmla="*/ 69850 h 79419"/>
              <a:gd name="connsiteX12" fmla="*/ 346075 w 381003"/>
              <a:gd name="connsiteY12" fmla="*/ 69850 h 79419"/>
              <a:gd name="connsiteX13" fmla="*/ 257175 w 381003"/>
              <a:gd name="connsiteY13" fmla="*/ 60325 h 79419"/>
              <a:gd name="connsiteX14" fmla="*/ 298450 w 381003"/>
              <a:gd name="connsiteY14" fmla="*/ 73025 h 79419"/>
              <a:gd name="connsiteX15" fmla="*/ 190500 w 381003"/>
              <a:gd name="connsiteY15" fmla="*/ 38100 h 79419"/>
              <a:gd name="connsiteX16" fmla="*/ 279400 w 381003"/>
              <a:gd name="connsiteY16" fmla="*/ 79375 h 79419"/>
              <a:gd name="connsiteX17" fmla="*/ 177800 w 381003"/>
              <a:gd name="connsiteY17" fmla="*/ 28575 h 79419"/>
              <a:gd name="connsiteX18" fmla="*/ 73025 w 381003"/>
              <a:gd name="connsiteY18" fmla="*/ 15875 h 79419"/>
              <a:gd name="connsiteX19" fmla="*/ 0 w 381003"/>
              <a:gd name="connsiteY19" fmla="*/ 3175 h 7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81003" h="79419">
                <a:moveTo>
                  <a:pt x="0" y="3175"/>
                </a:moveTo>
                <a:lnTo>
                  <a:pt x="155575" y="0"/>
                </a:lnTo>
                <a:cubicBezTo>
                  <a:pt x="178329" y="529"/>
                  <a:pt x="131763" y="4763"/>
                  <a:pt x="136525" y="6350"/>
                </a:cubicBezTo>
                <a:cubicBezTo>
                  <a:pt x="141287" y="7937"/>
                  <a:pt x="184150" y="9525"/>
                  <a:pt x="184150" y="9525"/>
                </a:cubicBezTo>
                <a:cubicBezTo>
                  <a:pt x="190500" y="11642"/>
                  <a:pt x="161396" y="16404"/>
                  <a:pt x="174625" y="19050"/>
                </a:cubicBezTo>
                <a:cubicBezTo>
                  <a:pt x="187854" y="21696"/>
                  <a:pt x="252942" y="23813"/>
                  <a:pt x="263525" y="25400"/>
                </a:cubicBezTo>
                <a:cubicBezTo>
                  <a:pt x="274108" y="26988"/>
                  <a:pt x="234421" y="23813"/>
                  <a:pt x="238125" y="28575"/>
                </a:cubicBezTo>
                <a:cubicBezTo>
                  <a:pt x="241829" y="33337"/>
                  <a:pt x="285750" y="53975"/>
                  <a:pt x="285750" y="53975"/>
                </a:cubicBezTo>
                <a:cubicBezTo>
                  <a:pt x="291571" y="57679"/>
                  <a:pt x="269875" y="48154"/>
                  <a:pt x="273050" y="50800"/>
                </a:cubicBezTo>
                <a:cubicBezTo>
                  <a:pt x="276225" y="53446"/>
                  <a:pt x="286808" y="67204"/>
                  <a:pt x="304800" y="69850"/>
                </a:cubicBezTo>
                <a:cubicBezTo>
                  <a:pt x="322792" y="72496"/>
                  <a:pt x="381529" y="66675"/>
                  <a:pt x="381000" y="66675"/>
                </a:cubicBezTo>
                <a:cubicBezTo>
                  <a:pt x="380471" y="66675"/>
                  <a:pt x="307446" y="69321"/>
                  <a:pt x="301625" y="69850"/>
                </a:cubicBezTo>
                <a:cubicBezTo>
                  <a:pt x="295804" y="70379"/>
                  <a:pt x="353483" y="71437"/>
                  <a:pt x="346075" y="69850"/>
                </a:cubicBezTo>
                <a:cubicBezTo>
                  <a:pt x="338667" y="68263"/>
                  <a:pt x="265113" y="59796"/>
                  <a:pt x="257175" y="60325"/>
                </a:cubicBezTo>
                <a:cubicBezTo>
                  <a:pt x="249238" y="60854"/>
                  <a:pt x="298450" y="73025"/>
                  <a:pt x="298450" y="73025"/>
                </a:cubicBezTo>
                <a:cubicBezTo>
                  <a:pt x="287338" y="69321"/>
                  <a:pt x="193675" y="37042"/>
                  <a:pt x="190500" y="38100"/>
                </a:cubicBezTo>
                <a:cubicBezTo>
                  <a:pt x="187325" y="39158"/>
                  <a:pt x="281517" y="80963"/>
                  <a:pt x="279400" y="79375"/>
                </a:cubicBezTo>
                <a:cubicBezTo>
                  <a:pt x="277283" y="77787"/>
                  <a:pt x="212196" y="39158"/>
                  <a:pt x="177800" y="28575"/>
                </a:cubicBezTo>
                <a:cubicBezTo>
                  <a:pt x="143404" y="17992"/>
                  <a:pt x="73025" y="15875"/>
                  <a:pt x="73025" y="15875"/>
                </a:cubicBezTo>
                <a:lnTo>
                  <a:pt x="0" y="31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6CADAA4E-CE31-8876-4AFD-167AEBF67759}"/>
              </a:ext>
            </a:extLst>
          </p:cNvPr>
          <p:cNvSpPr/>
          <p:nvPr/>
        </p:nvSpPr>
        <p:spPr>
          <a:xfrm>
            <a:off x="9845675" y="3635375"/>
            <a:ext cx="397255" cy="82682"/>
          </a:xfrm>
          <a:custGeom>
            <a:avLst/>
            <a:gdLst>
              <a:gd name="connsiteX0" fmla="*/ 0 w 397255"/>
              <a:gd name="connsiteY0" fmla="*/ 0 h 82682"/>
              <a:gd name="connsiteX1" fmla="*/ 88900 w 397255"/>
              <a:gd name="connsiteY1" fmla="*/ 6350 h 82682"/>
              <a:gd name="connsiteX2" fmla="*/ 63500 w 397255"/>
              <a:gd name="connsiteY2" fmla="*/ 9525 h 82682"/>
              <a:gd name="connsiteX3" fmla="*/ 127000 w 397255"/>
              <a:gd name="connsiteY3" fmla="*/ 19050 h 82682"/>
              <a:gd name="connsiteX4" fmla="*/ 123825 w 397255"/>
              <a:gd name="connsiteY4" fmla="*/ 34925 h 82682"/>
              <a:gd name="connsiteX5" fmla="*/ 161925 w 397255"/>
              <a:gd name="connsiteY5" fmla="*/ 38100 h 82682"/>
              <a:gd name="connsiteX6" fmla="*/ 130175 w 397255"/>
              <a:gd name="connsiteY6" fmla="*/ 41275 h 82682"/>
              <a:gd name="connsiteX7" fmla="*/ 257175 w 397255"/>
              <a:gd name="connsiteY7" fmla="*/ 50800 h 82682"/>
              <a:gd name="connsiteX8" fmla="*/ 222250 w 397255"/>
              <a:gd name="connsiteY8" fmla="*/ 53975 h 82682"/>
              <a:gd name="connsiteX9" fmla="*/ 311150 w 397255"/>
              <a:gd name="connsiteY9" fmla="*/ 53975 h 82682"/>
              <a:gd name="connsiteX10" fmla="*/ 396875 w 397255"/>
              <a:gd name="connsiteY10" fmla="*/ 66675 h 82682"/>
              <a:gd name="connsiteX11" fmla="*/ 276225 w 397255"/>
              <a:gd name="connsiteY11" fmla="*/ 73025 h 82682"/>
              <a:gd name="connsiteX12" fmla="*/ 390525 w 397255"/>
              <a:gd name="connsiteY12" fmla="*/ 66675 h 82682"/>
              <a:gd name="connsiteX13" fmla="*/ 231775 w 397255"/>
              <a:gd name="connsiteY13" fmla="*/ 79375 h 82682"/>
              <a:gd name="connsiteX14" fmla="*/ 266700 w 397255"/>
              <a:gd name="connsiteY14" fmla="*/ 82550 h 82682"/>
              <a:gd name="connsiteX15" fmla="*/ 215900 w 397255"/>
              <a:gd name="connsiteY15" fmla="*/ 76200 h 82682"/>
              <a:gd name="connsiteX16" fmla="*/ 161925 w 397255"/>
              <a:gd name="connsiteY16" fmla="*/ 47625 h 82682"/>
              <a:gd name="connsiteX17" fmla="*/ 171450 w 397255"/>
              <a:gd name="connsiteY17" fmla="*/ 50800 h 82682"/>
              <a:gd name="connsiteX18" fmla="*/ 88900 w 397255"/>
              <a:gd name="connsiteY18" fmla="*/ 25400 h 82682"/>
              <a:gd name="connsiteX19" fmla="*/ 107950 w 397255"/>
              <a:gd name="connsiteY19" fmla="*/ 28575 h 82682"/>
              <a:gd name="connsiteX20" fmla="*/ 133350 w 397255"/>
              <a:gd name="connsiteY20" fmla="*/ 34925 h 82682"/>
              <a:gd name="connsiteX21" fmla="*/ 0 w 397255"/>
              <a:gd name="connsiteY21" fmla="*/ 0 h 82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97255" h="82682">
                <a:moveTo>
                  <a:pt x="0" y="0"/>
                </a:moveTo>
                <a:cubicBezTo>
                  <a:pt x="39158" y="2381"/>
                  <a:pt x="78317" y="4763"/>
                  <a:pt x="88900" y="6350"/>
                </a:cubicBezTo>
                <a:cubicBezTo>
                  <a:pt x="99483" y="7938"/>
                  <a:pt x="57150" y="7408"/>
                  <a:pt x="63500" y="9525"/>
                </a:cubicBezTo>
                <a:cubicBezTo>
                  <a:pt x="69850" y="11642"/>
                  <a:pt x="127000" y="19050"/>
                  <a:pt x="127000" y="19050"/>
                </a:cubicBezTo>
                <a:cubicBezTo>
                  <a:pt x="137054" y="23283"/>
                  <a:pt x="118004" y="31750"/>
                  <a:pt x="123825" y="34925"/>
                </a:cubicBezTo>
                <a:cubicBezTo>
                  <a:pt x="129646" y="38100"/>
                  <a:pt x="160867" y="37042"/>
                  <a:pt x="161925" y="38100"/>
                </a:cubicBezTo>
                <a:cubicBezTo>
                  <a:pt x="162983" y="39158"/>
                  <a:pt x="114300" y="39158"/>
                  <a:pt x="130175" y="41275"/>
                </a:cubicBezTo>
                <a:cubicBezTo>
                  <a:pt x="146050" y="43392"/>
                  <a:pt x="241829" y="48683"/>
                  <a:pt x="257175" y="50800"/>
                </a:cubicBezTo>
                <a:cubicBezTo>
                  <a:pt x="272521" y="52917"/>
                  <a:pt x="213254" y="53446"/>
                  <a:pt x="222250" y="53975"/>
                </a:cubicBezTo>
                <a:cubicBezTo>
                  <a:pt x="231246" y="54504"/>
                  <a:pt x="282046" y="51858"/>
                  <a:pt x="311150" y="53975"/>
                </a:cubicBezTo>
                <a:cubicBezTo>
                  <a:pt x="340254" y="56092"/>
                  <a:pt x="402696" y="63500"/>
                  <a:pt x="396875" y="66675"/>
                </a:cubicBezTo>
                <a:cubicBezTo>
                  <a:pt x="391054" y="69850"/>
                  <a:pt x="277283" y="73025"/>
                  <a:pt x="276225" y="73025"/>
                </a:cubicBezTo>
                <a:cubicBezTo>
                  <a:pt x="275167" y="73025"/>
                  <a:pt x="397933" y="65617"/>
                  <a:pt x="390525" y="66675"/>
                </a:cubicBezTo>
                <a:cubicBezTo>
                  <a:pt x="383117" y="67733"/>
                  <a:pt x="252412" y="76729"/>
                  <a:pt x="231775" y="79375"/>
                </a:cubicBezTo>
                <a:cubicBezTo>
                  <a:pt x="211138" y="82021"/>
                  <a:pt x="269346" y="83079"/>
                  <a:pt x="266700" y="82550"/>
                </a:cubicBezTo>
                <a:cubicBezTo>
                  <a:pt x="264054" y="82021"/>
                  <a:pt x="233362" y="82021"/>
                  <a:pt x="215900" y="76200"/>
                </a:cubicBezTo>
                <a:cubicBezTo>
                  <a:pt x="198438" y="70379"/>
                  <a:pt x="169333" y="51858"/>
                  <a:pt x="161925" y="47625"/>
                </a:cubicBezTo>
                <a:cubicBezTo>
                  <a:pt x="154517" y="43392"/>
                  <a:pt x="171450" y="50800"/>
                  <a:pt x="171450" y="50800"/>
                </a:cubicBezTo>
                <a:lnTo>
                  <a:pt x="88900" y="25400"/>
                </a:lnTo>
                <a:cubicBezTo>
                  <a:pt x="78317" y="21696"/>
                  <a:pt x="100542" y="26988"/>
                  <a:pt x="107950" y="28575"/>
                </a:cubicBezTo>
                <a:cubicBezTo>
                  <a:pt x="115358" y="30162"/>
                  <a:pt x="133350" y="34925"/>
                  <a:pt x="133350" y="349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F17FCF01-ED18-6A54-A0B5-66BEEBCEF1B5}"/>
              </a:ext>
            </a:extLst>
          </p:cNvPr>
          <p:cNvSpPr/>
          <p:nvPr/>
        </p:nvSpPr>
        <p:spPr>
          <a:xfrm>
            <a:off x="9531344" y="3479162"/>
            <a:ext cx="282642" cy="57843"/>
          </a:xfrm>
          <a:custGeom>
            <a:avLst/>
            <a:gdLst>
              <a:gd name="connsiteX0" fmla="*/ 6 w 282642"/>
              <a:gd name="connsiteY0" fmla="*/ 57788 h 57843"/>
              <a:gd name="connsiteX1" fmla="*/ 136531 w 282642"/>
              <a:gd name="connsiteY1" fmla="*/ 29213 h 57843"/>
              <a:gd name="connsiteX2" fmla="*/ 85731 w 282642"/>
              <a:gd name="connsiteY2" fmla="*/ 32388 h 57843"/>
              <a:gd name="connsiteX3" fmla="*/ 196856 w 282642"/>
              <a:gd name="connsiteY3" fmla="*/ 3813 h 57843"/>
              <a:gd name="connsiteX4" fmla="*/ 282581 w 282642"/>
              <a:gd name="connsiteY4" fmla="*/ 638 h 57843"/>
              <a:gd name="connsiteX5" fmla="*/ 209556 w 282642"/>
              <a:gd name="connsiteY5" fmla="*/ 6988 h 57843"/>
              <a:gd name="connsiteX6" fmla="*/ 152406 w 282642"/>
              <a:gd name="connsiteY6" fmla="*/ 13338 h 57843"/>
              <a:gd name="connsiteX7" fmla="*/ 190506 w 282642"/>
              <a:gd name="connsiteY7" fmla="*/ 13338 h 57843"/>
              <a:gd name="connsiteX8" fmla="*/ 142881 w 282642"/>
              <a:gd name="connsiteY8" fmla="*/ 35563 h 57843"/>
              <a:gd name="connsiteX9" fmla="*/ 6 w 282642"/>
              <a:gd name="connsiteY9" fmla="*/ 57788 h 57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2642" h="57843">
                <a:moveTo>
                  <a:pt x="6" y="57788"/>
                </a:moveTo>
                <a:cubicBezTo>
                  <a:pt x="-1052" y="56730"/>
                  <a:pt x="122244" y="33446"/>
                  <a:pt x="136531" y="29213"/>
                </a:cubicBezTo>
                <a:cubicBezTo>
                  <a:pt x="150818" y="24980"/>
                  <a:pt x="75677" y="36621"/>
                  <a:pt x="85731" y="32388"/>
                </a:cubicBezTo>
                <a:cubicBezTo>
                  <a:pt x="95785" y="28155"/>
                  <a:pt x="164048" y="9105"/>
                  <a:pt x="196856" y="3813"/>
                </a:cubicBezTo>
                <a:cubicBezTo>
                  <a:pt x="229664" y="-1479"/>
                  <a:pt x="280464" y="109"/>
                  <a:pt x="282581" y="638"/>
                </a:cubicBezTo>
                <a:cubicBezTo>
                  <a:pt x="284698" y="1167"/>
                  <a:pt x="231252" y="4871"/>
                  <a:pt x="209556" y="6988"/>
                </a:cubicBezTo>
                <a:cubicBezTo>
                  <a:pt x="187860" y="9105"/>
                  <a:pt x="155581" y="12280"/>
                  <a:pt x="152406" y="13338"/>
                </a:cubicBezTo>
                <a:cubicBezTo>
                  <a:pt x="149231" y="14396"/>
                  <a:pt x="192093" y="9634"/>
                  <a:pt x="190506" y="13338"/>
                </a:cubicBezTo>
                <a:cubicBezTo>
                  <a:pt x="188919" y="17042"/>
                  <a:pt x="174631" y="26567"/>
                  <a:pt x="142881" y="35563"/>
                </a:cubicBezTo>
                <a:cubicBezTo>
                  <a:pt x="111131" y="44559"/>
                  <a:pt x="1064" y="58846"/>
                  <a:pt x="6" y="577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8F77C7DE-0B14-4DC4-EC6A-A12B62F31664}"/>
              </a:ext>
            </a:extLst>
          </p:cNvPr>
          <p:cNvSpPr/>
          <p:nvPr/>
        </p:nvSpPr>
        <p:spPr>
          <a:xfrm>
            <a:off x="9804126" y="3492166"/>
            <a:ext cx="124717" cy="99527"/>
          </a:xfrm>
          <a:custGeom>
            <a:avLst/>
            <a:gdLst>
              <a:gd name="connsiteX0" fmla="*/ 274 w 124717"/>
              <a:gd name="connsiteY0" fmla="*/ 334 h 99527"/>
              <a:gd name="connsiteX1" fmla="*/ 54249 w 124717"/>
              <a:gd name="connsiteY1" fmla="*/ 54309 h 99527"/>
              <a:gd name="connsiteX2" fmla="*/ 51074 w 124717"/>
              <a:gd name="connsiteY2" fmla="*/ 38434 h 99527"/>
              <a:gd name="connsiteX3" fmla="*/ 124099 w 124717"/>
              <a:gd name="connsiteY3" fmla="*/ 98759 h 99527"/>
              <a:gd name="connsiteX4" fmla="*/ 85999 w 124717"/>
              <a:gd name="connsiteY4" fmla="*/ 73359 h 99527"/>
              <a:gd name="connsiteX5" fmla="*/ 82824 w 124717"/>
              <a:gd name="connsiteY5" fmla="*/ 86059 h 99527"/>
              <a:gd name="connsiteX6" fmla="*/ 274 w 124717"/>
              <a:gd name="connsiteY6" fmla="*/ 334 h 9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717" h="99527">
                <a:moveTo>
                  <a:pt x="274" y="334"/>
                </a:moveTo>
                <a:cubicBezTo>
                  <a:pt x="-4489" y="-4958"/>
                  <a:pt x="54249" y="54309"/>
                  <a:pt x="54249" y="54309"/>
                </a:cubicBezTo>
                <a:cubicBezTo>
                  <a:pt x="62716" y="60659"/>
                  <a:pt x="39432" y="31026"/>
                  <a:pt x="51074" y="38434"/>
                </a:cubicBezTo>
                <a:cubicBezTo>
                  <a:pt x="62716" y="45842"/>
                  <a:pt x="118278" y="92938"/>
                  <a:pt x="124099" y="98759"/>
                </a:cubicBezTo>
                <a:cubicBezTo>
                  <a:pt x="129920" y="104580"/>
                  <a:pt x="92878" y="75476"/>
                  <a:pt x="85999" y="73359"/>
                </a:cubicBezTo>
                <a:cubicBezTo>
                  <a:pt x="79120" y="71242"/>
                  <a:pt x="93937" y="95584"/>
                  <a:pt x="82824" y="86059"/>
                </a:cubicBezTo>
                <a:cubicBezTo>
                  <a:pt x="71712" y="76534"/>
                  <a:pt x="5037" y="5626"/>
                  <a:pt x="274" y="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B51C096D-5A66-CE77-8F4D-AC2E0B0A3376}"/>
              </a:ext>
            </a:extLst>
          </p:cNvPr>
          <p:cNvSpPr/>
          <p:nvPr/>
        </p:nvSpPr>
        <p:spPr>
          <a:xfrm>
            <a:off x="9893113" y="3561185"/>
            <a:ext cx="235202" cy="83715"/>
          </a:xfrm>
          <a:custGeom>
            <a:avLst/>
            <a:gdLst>
              <a:gd name="connsiteX0" fmla="*/ 187 w 235202"/>
              <a:gd name="connsiteY0" fmla="*/ 29740 h 83715"/>
              <a:gd name="connsiteX1" fmla="*/ 117662 w 235202"/>
              <a:gd name="connsiteY1" fmla="*/ 17040 h 83715"/>
              <a:gd name="connsiteX2" fmla="*/ 85912 w 235202"/>
              <a:gd name="connsiteY2" fmla="*/ 26565 h 83715"/>
              <a:gd name="connsiteX3" fmla="*/ 143062 w 235202"/>
              <a:gd name="connsiteY3" fmla="*/ 4340 h 83715"/>
              <a:gd name="connsiteX4" fmla="*/ 174812 w 235202"/>
              <a:gd name="connsiteY4" fmla="*/ 36090 h 83715"/>
              <a:gd name="connsiteX5" fmla="*/ 235137 w 235202"/>
              <a:gd name="connsiteY5" fmla="*/ 83715 h 83715"/>
              <a:gd name="connsiteX6" fmla="*/ 187512 w 235202"/>
              <a:gd name="connsiteY6" fmla="*/ 36090 h 83715"/>
              <a:gd name="connsiteX7" fmla="*/ 158937 w 235202"/>
              <a:gd name="connsiteY7" fmla="*/ 7515 h 83715"/>
              <a:gd name="connsiteX8" fmla="*/ 149412 w 235202"/>
              <a:gd name="connsiteY8" fmla="*/ 1165 h 83715"/>
              <a:gd name="connsiteX9" fmla="*/ 187 w 235202"/>
              <a:gd name="connsiteY9" fmla="*/ 29740 h 8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202" h="83715">
                <a:moveTo>
                  <a:pt x="187" y="29740"/>
                </a:moveTo>
                <a:cubicBezTo>
                  <a:pt x="-5105" y="32386"/>
                  <a:pt x="103375" y="17569"/>
                  <a:pt x="117662" y="17040"/>
                </a:cubicBezTo>
                <a:cubicBezTo>
                  <a:pt x="131950" y="16511"/>
                  <a:pt x="81679" y="28682"/>
                  <a:pt x="85912" y="26565"/>
                </a:cubicBezTo>
                <a:cubicBezTo>
                  <a:pt x="90145" y="24448"/>
                  <a:pt x="128245" y="2753"/>
                  <a:pt x="143062" y="4340"/>
                </a:cubicBezTo>
                <a:cubicBezTo>
                  <a:pt x="157879" y="5927"/>
                  <a:pt x="159466" y="22861"/>
                  <a:pt x="174812" y="36090"/>
                </a:cubicBezTo>
                <a:cubicBezTo>
                  <a:pt x="190158" y="49319"/>
                  <a:pt x="233020" y="83715"/>
                  <a:pt x="235137" y="83715"/>
                </a:cubicBezTo>
                <a:cubicBezTo>
                  <a:pt x="237254" y="83715"/>
                  <a:pt x="187512" y="36090"/>
                  <a:pt x="187512" y="36090"/>
                </a:cubicBezTo>
                <a:lnTo>
                  <a:pt x="158937" y="7515"/>
                </a:lnTo>
                <a:cubicBezTo>
                  <a:pt x="152587" y="1694"/>
                  <a:pt x="170579" y="-2010"/>
                  <a:pt x="149412" y="1165"/>
                </a:cubicBezTo>
                <a:cubicBezTo>
                  <a:pt x="128245" y="4340"/>
                  <a:pt x="5479" y="27094"/>
                  <a:pt x="187" y="297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C9082352-5666-0F57-C3A3-1A9621205CC6}"/>
              </a:ext>
            </a:extLst>
          </p:cNvPr>
          <p:cNvSpPr/>
          <p:nvPr/>
        </p:nvSpPr>
        <p:spPr>
          <a:xfrm>
            <a:off x="9588456" y="3597218"/>
            <a:ext cx="241883" cy="119887"/>
          </a:xfrm>
          <a:custGeom>
            <a:avLst/>
            <a:gdLst>
              <a:gd name="connsiteX0" fmla="*/ 44 w 241883"/>
              <a:gd name="connsiteY0" fmla="*/ 57 h 119887"/>
              <a:gd name="connsiteX1" fmla="*/ 92119 w 241883"/>
              <a:gd name="connsiteY1" fmla="*/ 73082 h 119887"/>
              <a:gd name="connsiteX2" fmla="*/ 57194 w 241883"/>
              <a:gd name="connsiteY2" fmla="*/ 108007 h 119887"/>
              <a:gd name="connsiteX3" fmla="*/ 241344 w 241883"/>
              <a:gd name="connsiteY3" fmla="*/ 95307 h 119887"/>
              <a:gd name="connsiteX4" fmla="*/ 117519 w 241883"/>
              <a:gd name="connsiteY4" fmla="*/ 114357 h 119887"/>
              <a:gd name="connsiteX5" fmla="*/ 117519 w 241883"/>
              <a:gd name="connsiteY5" fmla="*/ 117532 h 119887"/>
              <a:gd name="connsiteX6" fmla="*/ 66719 w 241883"/>
              <a:gd name="connsiteY6" fmla="*/ 82607 h 119887"/>
              <a:gd name="connsiteX7" fmla="*/ 79419 w 241883"/>
              <a:gd name="connsiteY7" fmla="*/ 85782 h 119887"/>
              <a:gd name="connsiteX8" fmla="*/ 44 w 241883"/>
              <a:gd name="connsiteY8" fmla="*/ 57 h 119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883" h="119887">
                <a:moveTo>
                  <a:pt x="44" y="57"/>
                </a:moveTo>
                <a:cubicBezTo>
                  <a:pt x="2161" y="-2060"/>
                  <a:pt x="82594" y="55090"/>
                  <a:pt x="92119" y="73082"/>
                </a:cubicBezTo>
                <a:cubicBezTo>
                  <a:pt x="101644" y="91074"/>
                  <a:pt x="32323" y="104303"/>
                  <a:pt x="57194" y="108007"/>
                </a:cubicBezTo>
                <a:cubicBezTo>
                  <a:pt x="82065" y="111711"/>
                  <a:pt x="231290" y="94249"/>
                  <a:pt x="241344" y="95307"/>
                </a:cubicBezTo>
                <a:cubicBezTo>
                  <a:pt x="251398" y="96365"/>
                  <a:pt x="117519" y="114357"/>
                  <a:pt x="117519" y="114357"/>
                </a:cubicBezTo>
                <a:cubicBezTo>
                  <a:pt x="96881" y="118061"/>
                  <a:pt x="125986" y="122824"/>
                  <a:pt x="117519" y="117532"/>
                </a:cubicBezTo>
                <a:cubicBezTo>
                  <a:pt x="109052" y="112240"/>
                  <a:pt x="66719" y="82607"/>
                  <a:pt x="66719" y="82607"/>
                </a:cubicBezTo>
                <a:cubicBezTo>
                  <a:pt x="60369" y="77315"/>
                  <a:pt x="87356" y="95307"/>
                  <a:pt x="79419" y="85782"/>
                </a:cubicBezTo>
                <a:cubicBezTo>
                  <a:pt x="71482" y="76257"/>
                  <a:pt x="-2073" y="2174"/>
                  <a:pt x="44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EF1BE868-AADD-A310-F882-C173BF435943}"/>
              </a:ext>
            </a:extLst>
          </p:cNvPr>
          <p:cNvSpPr/>
          <p:nvPr/>
        </p:nvSpPr>
        <p:spPr>
          <a:xfrm>
            <a:off x="9902133" y="3695108"/>
            <a:ext cx="204355" cy="102605"/>
          </a:xfrm>
          <a:custGeom>
            <a:avLst/>
            <a:gdLst>
              <a:gd name="connsiteX0" fmla="*/ 203892 w 204355"/>
              <a:gd name="connsiteY0" fmla="*/ 592 h 102605"/>
              <a:gd name="connsiteX1" fmla="*/ 140392 w 204355"/>
              <a:gd name="connsiteY1" fmla="*/ 19642 h 102605"/>
              <a:gd name="connsiteX2" fmla="*/ 149917 w 204355"/>
              <a:gd name="connsiteY2" fmla="*/ 73617 h 102605"/>
              <a:gd name="connsiteX3" fmla="*/ 80067 w 204355"/>
              <a:gd name="connsiteY3" fmla="*/ 95842 h 102605"/>
              <a:gd name="connsiteX4" fmla="*/ 692 w 204355"/>
              <a:gd name="connsiteY4" fmla="*/ 102192 h 102605"/>
              <a:gd name="connsiteX5" fmla="*/ 127692 w 204355"/>
              <a:gd name="connsiteY5" fmla="*/ 86317 h 102605"/>
              <a:gd name="connsiteX6" fmla="*/ 127692 w 204355"/>
              <a:gd name="connsiteY6" fmla="*/ 48217 h 102605"/>
              <a:gd name="connsiteX7" fmla="*/ 102292 w 204355"/>
              <a:gd name="connsiteY7" fmla="*/ 38692 h 102605"/>
              <a:gd name="connsiteX8" fmla="*/ 203892 w 204355"/>
              <a:gd name="connsiteY8" fmla="*/ 592 h 102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355" h="102605">
                <a:moveTo>
                  <a:pt x="203892" y="592"/>
                </a:moveTo>
                <a:cubicBezTo>
                  <a:pt x="210242" y="-2583"/>
                  <a:pt x="149388" y="7471"/>
                  <a:pt x="140392" y="19642"/>
                </a:cubicBezTo>
                <a:cubicBezTo>
                  <a:pt x="131396" y="31813"/>
                  <a:pt x="159971" y="60917"/>
                  <a:pt x="149917" y="73617"/>
                </a:cubicBezTo>
                <a:cubicBezTo>
                  <a:pt x="139863" y="86317"/>
                  <a:pt x="104938" y="91080"/>
                  <a:pt x="80067" y="95842"/>
                </a:cubicBezTo>
                <a:cubicBezTo>
                  <a:pt x="55196" y="100604"/>
                  <a:pt x="-7246" y="103780"/>
                  <a:pt x="692" y="102192"/>
                </a:cubicBezTo>
                <a:cubicBezTo>
                  <a:pt x="8630" y="100604"/>
                  <a:pt x="106525" y="95313"/>
                  <a:pt x="127692" y="86317"/>
                </a:cubicBezTo>
                <a:cubicBezTo>
                  <a:pt x="148859" y="77321"/>
                  <a:pt x="131925" y="56154"/>
                  <a:pt x="127692" y="48217"/>
                </a:cubicBezTo>
                <a:cubicBezTo>
                  <a:pt x="123459" y="40280"/>
                  <a:pt x="89063" y="42925"/>
                  <a:pt x="102292" y="38692"/>
                </a:cubicBezTo>
                <a:cubicBezTo>
                  <a:pt x="115521" y="34459"/>
                  <a:pt x="197542" y="3767"/>
                  <a:pt x="203892" y="5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45E71643-5450-5AE3-6CBA-977DBD606E17}"/>
              </a:ext>
            </a:extLst>
          </p:cNvPr>
          <p:cNvSpPr/>
          <p:nvPr/>
        </p:nvSpPr>
        <p:spPr>
          <a:xfrm>
            <a:off x="9759726" y="3727154"/>
            <a:ext cx="155906" cy="71270"/>
          </a:xfrm>
          <a:custGeom>
            <a:avLst/>
            <a:gdLst>
              <a:gd name="connsiteX0" fmla="*/ 224 w 155906"/>
              <a:gd name="connsiteY0" fmla="*/ 296 h 71270"/>
              <a:gd name="connsiteX1" fmla="*/ 70074 w 155906"/>
              <a:gd name="connsiteY1" fmla="*/ 19346 h 71270"/>
              <a:gd name="connsiteX2" fmla="*/ 155799 w 155906"/>
              <a:gd name="connsiteY2" fmla="*/ 70146 h 71270"/>
              <a:gd name="connsiteX3" fmla="*/ 89124 w 155906"/>
              <a:gd name="connsiteY3" fmla="*/ 54271 h 71270"/>
              <a:gd name="connsiteX4" fmla="*/ 146274 w 155906"/>
              <a:gd name="connsiteY4" fmla="*/ 51096 h 71270"/>
              <a:gd name="connsiteX5" fmla="*/ 51024 w 155906"/>
              <a:gd name="connsiteY5" fmla="*/ 32046 h 71270"/>
              <a:gd name="connsiteX6" fmla="*/ 224 w 155906"/>
              <a:gd name="connsiteY6" fmla="*/ 296 h 7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906" h="71270">
                <a:moveTo>
                  <a:pt x="224" y="296"/>
                </a:moveTo>
                <a:cubicBezTo>
                  <a:pt x="3399" y="-1821"/>
                  <a:pt x="44145" y="7704"/>
                  <a:pt x="70074" y="19346"/>
                </a:cubicBezTo>
                <a:cubicBezTo>
                  <a:pt x="96003" y="30988"/>
                  <a:pt x="152624" y="64325"/>
                  <a:pt x="155799" y="70146"/>
                </a:cubicBezTo>
                <a:cubicBezTo>
                  <a:pt x="158974" y="75967"/>
                  <a:pt x="90711" y="57446"/>
                  <a:pt x="89124" y="54271"/>
                </a:cubicBezTo>
                <a:cubicBezTo>
                  <a:pt x="87537" y="51096"/>
                  <a:pt x="152624" y="54800"/>
                  <a:pt x="146274" y="51096"/>
                </a:cubicBezTo>
                <a:cubicBezTo>
                  <a:pt x="139924" y="47392"/>
                  <a:pt x="73778" y="38925"/>
                  <a:pt x="51024" y="32046"/>
                </a:cubicBezTo>
                <a:cubicBezTo>
                  <a:pt x="28270" y="25167"/>
                  <a:pt x="-2951" y="2413"/>
                  <a:pt x="224" y="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378ED268-77B8-8FBA-0F08-20D86397AC4A}"/>
              </a:ext>
            </a:extLst>
          </p:cNvPr>
          <p:cNvSpPr/>
          <p:nvPr/>
        </p:nvSpPr>
        <p:spPr>
          <a:xfrm>
            <a:off x="10797855" y="1371465"/>
            <a:ext cx="105114" cy="999498"/>
          </a:xfrm>
          <a:custGeom>
            <a:avLst/>
            <a:gdLst>
              <a:gd name="connsiteX0" fmla="*/ 320 w 105114"/>
              <a:gd name="connsiteY0" fmla="*/ 135 h 999498"/>
              <a:gd name="connsiteX1" fmla="*/ 86045 w 105114"/>
              <a:gd name="connsiteY1" fmla="*/ 219210 h 999498"/>
              <a:gd name="connsiteX2" fmla="*/ 82870 w 105114"/>
              <a:gd name="connsiteY2" fmla="*/ 181110 h 999498"/>
              <a:gd name="connsiteX3" fmla="*/ 92395 w 105114"/>
              <a:gd name="connsiteY3" fmla="*/ 333510 h 999498"/>
              <a:gd name="connsiteX4" fmla="*/ 89220 w 105114"/>
              <a:gd name="connsiteY4" fmla="*/ 298585 h 999498"/>
              <a:gd name="connsiteX5" fmla="*/ 95570 w 105114"/>
              <a:gd name="connsiteY5" fmla="*/ 412885 h 999498"/>
              <a:gd name="connsiteX6" fmla="*/ 101920 w 105114"/>
              <a:gd name="connsiteY6" fmla="*/ 381135 h 999498"/>
              <a:gd name="connsiteX7" fmla="*/ 89220 w 105114"/>
              <a:gd name="connsiteY7" fmla="*/ 568460 h 999498"/>
              <a:gd name="connsiteX8" fmla="*/ 105095 w 105114"/>
              <a:gd name="connsiteY8" fmla="*/ 536710 h 999498"/>
              <a:gd name="connsiteX9" fmla="*/ 92395 w 105114"/>
              <a:gd name="connsiteY9" fmla="*/ 717685 h 999498"/>
              <a:gd name="connsiteX10" fmla="*/ 89220 w 105114"/>
              <a:gd name="connsiteY10" fmla="*/ 682760 h 999498"/>
              <a:gd name="connsiteX11" fmla="*/ 79695 w 105114"/>
              <a:gd name="connsiteY11" fmla="*/ 844685 h 999498"/>
              <a:gd name="connsiteX12" fmla="*/ 60645 w 105114"/>
              <a:gd name="connsiteY12" fmla="*/ 879610 h 999498"/>
              <a:gd name="connsiteX13" fmla="*/ 51120 w 105114"/>
              <a:gd name="connsiteY13" fmla="*/ 901835 h 999498"/>
              <a:gd name="connsiteX14" fmla="*/ 73345 w 105114"/>
              <a:gd name="connsiteY14" fmla="*/ 930410 h 999498"/>
              <a:gd name="connsiteX15" fmla="*/ 47945 w 105114"/>
              <a:gd name="connsiteY15" fmla="*/ 863735 h 999498"/>
              <a:gd name="connsiteX16" fmla="*/ 79695 w 105114"/>
              <a:gd name="connsiteY16" fmla="*/ 997085 h 999498"/>
              <a:gd name="connsiteX17" fmla="*/ 70170 w 105114"/>
              <a:gd name="connsiteY17" fmla="*/ 936760 h 999498"/>
              <a:gd name="connsiteX18" fmla="*/ 76520 w 105114"/>
              <a:gd name="connsiteY18" fmla="*/ 778010 h 999498"/>
              <a:gd name="connsiteX19" fmla="*/ 79695 w 105114"/>
              <a:gd name="connsiteY19" fmla="*/ 765310 h 999498"/>
              <a:gd name="connsiteX20" fmla="*/ 95570 w 105114"/>
              <a:gd name="connsiteY20" fmla="*/ 428760 h 999498"/>
              <a:gd name="connsiteX21" fmla="*/ 89220 w 105114"/>
              <a:gd name="connsiteY21" fmla="*/ 412885 h 999498"/>
              <a:gd name="connsiteX22" fmla="*/ 92395 w 105114"/>
              <a:gd name="connsiteY22" fmla="*/ 257310 h 999498"/>
              <a:gd name="connsiteX23" fmla="*/ 57470 w 105114"/>
              <a:gd name="connsiteY23" fmla="*/ 187460 h 999498"/>
              <a:gd name="connsiteX24" fmla="*/ 320 w 105114"/>
              <a:gd name="connsiteY24" fmla="*/ 135 h 999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5114" h="999498">
                <a:moveTo>
                  <a:pt x="320" y="135"/>
                </a:moveTo>
                <a:cubicBezTo>
                  <a:pt x="5083" y="5427"/>
                  <a:pt x="72287" y="189048"/>
                  <a:pt x="86045" y="219210"/>
                </a:cubicBezTo>
                <a:cubicBezTo>
                  <a:pt x="99803" y="249372"/>
                  <a:pt x="81812" y="162060"/>
                  <a:pt x="82870" y="181110"/>
                </a:cubicBezTo>
                <a:cubicBezTo>
                  <a:pt x="83928" y="200160"/>
                  <a:pt x="91337" y="313931"/>
                  <a:pt x="92395" y="333510"/>
                </a:cubicBezTo>
                <a:cubicBezTo>
                  <a:pt x="93453" y="353089"/>
                  <a:pt x="88691" y="285356"/>
                  <a:pt x="89220" y="298585"/>
                </a:cubicBezTo>
                <a:cubicBezTo>
                  <a:pt x="89749" y="311814"/>
                  <a:pt x="93453" y="399127"/>
                  <a:pt x="95570" y="412885"/>
                </a:cubicBezTo>
                <a:cubicBezTo>
                  <a:pt x="97687" y="426643"/>
                  <a:pt x="102978" y="355206"/>
                  <a:pt x="101920" y="381135"/>
                </a:cubicBezTo>
                <a:cubicBezTo>
                  <a:pt x="100862" y="407064"/>
                  <a:pt x="88691" y="542531"/>
                  <a:pt x="89220" y="568460"/>
                </a:cubicBezTo>
                <a:cubicBezTo>
                  <a:pt x="89749" y="594389"/>
                  <a:pt x="104566" y="511839"/>
                  <a:pt x="105095" y="536710"/>
                </a:cubicBezTo>
                <a:cubicBezTo>
                  <a:pt x="105624" y="561581"/>
                  <a:pt x="95041" y="693343"/>
                  <a:pt x="92395" y="717685"/>
                </a:cubicBezTo>
                <a:cubicBezTo>
                  <a:pt x="89749" y="742027"/>
                  <a:pt x="91337" y="661593"/>
                  <a:pt x="89220" y="682760"/>
                </a:cubicBezTo>
                <a:cubicBezTo>
                  <a:pt x="87103" y="703927"/>
                  <a:pt x="84458" y="811877"/>
                  <a:pt x="79695" y="844685"/>
                </a:cubicBezTo>
                <a:cubicBezTo>
                  <a:pt x="74932" y="877493"/>
                  <a:pt x="65408" y="870085"/>
                  <a:pt x="60645" y="879610"/>
                </a:cubicBezTo>
                <a:cubicBezTo>
                  <a:pt x="55882" y="889135"/>
                  <a:pt x="49003" y="893368"/>
                  <a:pt x="51120" y="901835"/>
                </a:cubicBezTo>
                <a:cubicBezTo>
                  <a:pt x="53237" y="910302"/>
                  <a:pt x="73874" y="936760"/>
                  <a:pt x="73345" y="930410"/>
                </a:cubicBezTo>
                <a:cubicBezTo>
                  <a:pt x="72816" y="924060"/>
                  <a:pt x="46887" y="852623"/>
                  <a:pt x="47945" y="863735"/>
                </a:cubicBezTo>
                <a:cubicBezTo>
                  <a:pt x="49003" y="874847"/>
                  <a:pt x="75991" y="984914"/>
                  <a:pt x="79695" y="997085"/>
                </a:cubicBezTo>
                <a:cubicBezTo>
                  <a:pt x="83399" y="1009256"/>
                  <a:pt x="70699" y="973272"/>
                  <a:pt x="70170" y="936760"/>
                </a:cubicBezTo>
                <a:cubicBezTo>
                  <a:pt x="69641" y="900248"/>
                  <a:pt x="74933" y="806585"/>
                  <a:pt x="76520" y="778010"/>
                </a:cubicBezTo>
                <a:cubicBezTo>
                  <a:pt x="78108" y="749435"/>
                  <a:pt x="76520" y="823518"/>
                  <a:pt x="79695" y="765310"/>
                </a:cubicBezTo>
                <a:cubicBezTo>
                  <a:pt x="82870" y="707102"/>
                  <a:pt x="93983" y="487497"/>
                  <a:pt x="95570" y="428760"/>
                </a:cubicBezTo>
                <a:cubicBezTo>
                  <a:pt x="97157" y="370023"/>
                  <a:pt x="89749" y="441460"/>
                  <a:pt x="89220" y="412885"/>
                </a:cubicBezTo>
                <a:cubicBezTo>
                  <a:pt x="88691" y="384310"/>
                  <a:pt x="97687" y="294881"/>
                  <a:pt x="92395" y="257310"/>
                </a:cubicBezTo>
                <a:cubicBezTo>
                  <a:pt x="87103" y="219739"/>
                  <a:pt x="69641" y="229264"/>
                  <a:pt x="57470" y="187460"/>
                </a:cubicBezTo>
                <a:cubicBezTo>
                  <a:pt x="45299" y="145656"/>
                  <a:pt x="-4443" y="-5157"/>
                  <a:pt x="320" y="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78641E84-3123-13A7-56D2-2B5E99D28903}"/>
              </a:ext>
            </a:extLst>
          </p:cNvPr>
          <p:cNvSpPr/>
          <p:nvPr/>
        </p:nvSpPr>
        <p:spPr>
          <a:xfrm>
            <a:off x="10801260" y="2285957"/>
            <a:ext cx="80190" cy="368610"/>
          </a:xfrm>
          <a:custGeom>
            <a:avLst/>
            <a:gdLst>
              <a:gd name="connsiteX0" fmla="*/ 38190 w 80190"/>
              <a:gd name="connsiteY0" fmla="*/ 43 h 368610"/>
              <a:gd name="connsiteX1" fmla="*/ 54065 w 80190"/>
              <a:gd name="connsiteY1" fmla="*/ 158793 h 368610"/>
              <a:gd name="connsiteX2" fmla="*/ 57240 w 80190"/>
              <a:gd name="connsiteY2" fmla="*/ 88943 h 368610"/>
              <a:gd name="connsiteX3" fmla="*/ 60415 w 80190"/>
              <a:gd name="connsiteY3" fmla="*/ 158793 h 368610"/>
              <a:gd name="connsiteX4" fmla="*/ 79465 w 80190"/>
              <a:gd name="connsiteY4" fmla="*/ 142918 h 368610"/>
              <a:gd name="connsiteX5" fmla="*/ 31840 w 80190"/>
              <a:gd name="connsiteY5" fmla="*/ 250868 h 368610"/>
              <a:gd name="connsiteX6" fmla="*/ 12790 w 80190"/>
              <a:gd name="connsiteY6" fmla="*/ 279443 h 368610"/>
              <a:gd name="connsiteX7" fmla="*/ 90 w 80190"/>
              <a:gd name="connsiteY7" fmla="*/ 368343 h 368610"/>
              <a:gd name="connsiteX8" fmla="*/ 19140 w 80190"/>
              <a:gd name="connsiteY8" fmla="*/ 247693 h 368610"/>
              <a:gd name="connsiteX9" fmla="*/ 22315 w 80190"/>
              <a:gd name="connsiteY9" fmla="*/ 263568 h 368610"/>
              <a:gd name="connsiteX10" fmla="*/ 54065 w 80190"/>
              <a:gd name="connsiteY10" fmla="*/ 174668 h 368610"/>
              <a:gd name="connsiteX11" fmla="*/ 50890 w 80190"/>
              <a:gd name="connsiteY11" fmla="*/ 190543 h 368610"/>
              <a:gd name="connsiteX12" fmla="*/ 69940 w 80190"/>
              <a:gd name="connsiteY12" fmla="*/ 142918 h 368610"/>
              <a:gd name="connsiteX13" fmla="*/ 38190 w 80190"/>
              <a:gd name="connsiteY13" fmla="*/ 43 h 368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0190" h="368610">
                <a:moveTo>
                  <a:pt x="38190" y="43"/>
                </a:moveTo>
                <a:cubicBezTo>
                  <a:pt x="35544" y="2689"/>
                  <a:pt x="50890" y="143976"/>
                  <a:pt x="54065" y="158793"/>
                </a:cubicBezTo>
                <a:cubicBezTo>
                  <a:pt x="57240" y="173610"/>
                  <a:pt x="56182" y="88943"/>
                  <a:pt x="57240" y="88943"/>
                </a:cubicBezTo>
                <a:cubicBezTo>
                  <a:pt x="58298" y="88943"/>
                  <a:pt x="60415" y="158793"/>
                  <a:pt x="60415" y="158793"/>
                </a:cubicBezTo>
                <a:cubicBezTo>
                  <a:pt x="64119" y="167789"/>
                  <a:pt x="84228" y="127572"/>
                  <a:pt x="79465" y="142918"/>
                </a:cubicBezTo>
                <a:cubicBezTo>
                  <a:pt x="74702" y="158264"/>
                  <a:pt x="42952" y="228114"/>
                  <a:pt x="31840" y="250868"/>
                </a:cubicBezTo>
                <a:cubicBezTo>
                  <a:pt x="20728" y="273622"/>
                  <a:pt x="18082" y="259864"/>
                  <a:pt x="12790" y="279443"/>
                </a:cubicBezTo>
                <a:cubicBezTo>
                  <a:pt x="7498" y="299022"/>
                  <a:pt x="-968" y="373634"/>
                  <a:pt x="90" y="368343"/>
                </a:cubicBezTo>
                <a:cubicBezTo>
                  <a:pt x="1148" y="363052"/>
                  <a:pt x="15436" y="265155"/>
                  <a:pt x="19140" y="247693"/>
                </a:cubicBezTo>
                <a:cubicBezTo>
                  <a:pt x="22844" y="230231"/>
                  <a:pt x="16494" y="275739"/>
                  <a:pt x="22315" y="263568"/>
                </a:cubicBezTo>
                <a:cubicBezTo>
                  <a:pt x="28136" y="251397"/>
                  <a:pt x="49303" y="186839"/>
                  <a:pt x="54065" y="174668"/>
                </a:cubicBezTo>
                <a:cubicBezTo>
                  <a:pt x="58827" y="162497"/>
                  <a:pt x="48244" y="195835"/>
                  <a:pt x="50890" y="190543"/>
                </a:cubicBezTo>
                <a:cubicBezTo>
                  <a:pt x="53536" y="185251"/>
                  <a:pt x="69940" y="169905"/>
                  <a:pt x="69940" y="142918"/>
                </a:cubicBezTo>
                <a:cubicBezTo>
                  <a:pt x="69940" y="115931"/>
                  <a:pt x="40836" y="-2603"/>
                  <a:pt x="38190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85764920-61FC-A599-BBEA-C094BFC8C984}"/>
              </a:ext>
            </a:extLst>
          </p:cNvPr>
          <p:cNvSpPr/>
          <p:nvPr/>
        </p:nvSpPr>
        <p:spPr>
          <a:xfrm>
            <a:off x="10753519" y="2517769"/>
            <a:ext cx="66983" cy="472036"/>
          </a:xfrm>
          <a:custGeom>
            <a:avLst/>
            <a:gdLst>
              <a:gd name="connsiteX0" fmla="*/ 66881 w 66983"/>
              <a:gd name="connsiteY0" fmla="*/ 6 h 472036"/>
              <a:gd name="connsiteX1" fmla="*/ 31956 w 66983"/>
              <a:gd name="connsiteY1" fmla="*/ 168281 h 472036"/>
              <a:gd name="connsiteX2" fmla="*/ 31956 w 66983"/>
              <a:gd name="connsiteY2" fmla="*/ 139706 h 472036"/>
              <a:gd name="connsiteX3" fmla="*/ 25606 w 66983"/>
              <a:gd name="connsiteY3" fmla="*/ 307981 h 472036"/>
              <a:gd name="connsiteX4" fmla="*/ 31956 w 66983"/>
              <a:gd name="connsiteY4" fmla="*/ 260356 h 472036"/>
              <a:gd name="connsiteX5" fmla="*/ 35131 w 66983"/>
              <a:gd name="connsiteY5" fmla="*/ 463556 h 472036"/>
              <a:gd name="connsiteX6" fmla="*/ 28781 w 66983"/>
              <a:gd name="connsiteY6" fmla="*/ 412756 h 472036"/>
              <a:gd name="connsiteX7" fmla="*/ 206 w 66983"/>
              <a:gd name="connsiteY7" fmla="*/ 222256 h 472036"/>
              <a:gd name="connsiteX8" fmla="*/ 16081 w 66983"/>
              <a:gd name="connsiteY8" fmla="*/ 234956 h 472036"/>
              <a:gd name="connsiteX9" fmla="*/ 19256 w 66983"/>
              <a:gd name="connsiteY9" fmla="*/ 161931 h 472036"/>
              <a:gd name="connsiteX10" fmla="*/ 66881 w 66983"/>
              <a:gd name="connsiteY10" fmla="*/ 6 h 472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983" h="472036">
                <a:moveTo>
                  <a:pt x="66881" y="6"/>
                </a:moveTo>
                <a:cubicBezTo>
                  <a:pt x="68998" y="1064"/>
                  <a:pt x="37777" y="144998"/>
                  <a:pt x="31956" y="168281"/>
                </a:cubicBezTo>
                <a:cubicBezTo>
                  <a:pt x="26135" y="191564"/>
                  <a:pt x="33014" y="116423"/>
                  <a:pt x="31956" y="139706"/>
                </a:cubicBezTo>
                <a:cubicBezTo>
                  <a:pt x="30898" y="162989"/>
                  <a:pt x="25606" y="287873"/>
                  <a:pt x="25606" y="307981"/>
                </a:cubicBezTo>
                <a:cubicBezTo>
                  <a:pt x="25606" y="328089"/>
                  <a:pt x="30368" y="234427"/>
                  <a:pt x="31956" y="260356"/>
                </a:cubicBezTo>
                <a:cubicBezTo>
                  <a:pt x="33543" y="286285"/>
                  <a:pt x="35660" y="438156"/>
                  <a:pt x="35131" y="463556"/>
                </a:cubicBezTo>
                <a:cubicBezTo>
                  <a:pt x="34602" y="488956"/>
                  <a:pt x="34602" y="452973"/>
                  <a:pt x="28781" y="412756"/>
                </a:cubicBezTo>
                <a:cubicBezTo>
                  <a:pt x="22960" y="372539"/>
                  <a:pt x="2323" y="251889"/>
                  <a:pt x="206" y="222256"/>
                </a:cubicBezTo>
                <a:cubicBezTo>
                  <a:pt x="-1911" y="192623"/>
                  <a:pt x="12906" y="245010"/>
                  <a:pt x="16081" y="234956"/>
                </a:cubicBezTo>
                <a:cubicBezTo>
                  <a:pt x="19256" y="224902"/>
                  <a:pt x="12377" y="194739"/>
                  <a:pt x="19256" y="161931"/>
                </a:cubicBezTo>
                <a:cubicBezTo>
                  <a:pt x="26135" y="129123"/>
                  <a:pt x="64764" y="-1052"/>
                  <a:pt x="66881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5EF470A1-F139-1E49-0554-5E1644B93B67}"/>
              </a:ext>
            </a:extLst>
          </p:cNvPr>
          <p:cNvSpPr/>
          <p:nvPr/>
        </p:nvSpPr>
        <p:spPr>
          <a:xfrm>
            <a:off x="10524996" y="2951714"/>
            <a:ext cx="241681" cy="541326"/>
          </a:xfrm>
          <a:custGeom>
            <a:avLst/>
            <a:gdLst>
              <a:gd name="connsiteX0" fmla="*/ 241429 w 241681"/>
              <a:gd name="connsiteY0" fmla="*/ 1036 h 541326"/>
              <a:gd name="connsiteX1" fmla="*/ 225554 w 241681"/>
              <a:gd name="connsiteY1" fmla="*/ 102636 h 541326"/>
              <a:gd name="connsiteX2" fmla="*/ 143004 w 241681"/>
              <a:gd name="connsiteY2" fmla="*/ 235986 h 541326"/>
              <a:gd name="connsiteX3" fmla="*/ 196979 w 241681"/>
              <a:gd name="connsiteY3" fmla="*/ 172486 h 541326"/>
              <a:gd name="connsiteX4" fmla="*/ 168404 w 241681"/>
              <a:gd name="connsiteY4" fmla="*/ 223286 h 541326"/>
              <a:gd name="connsiteX5" fmla="*/ 54104 w 241681"/>
              <a:gd name="connsiteY5" fmla="*/ 372511 h 541326"/>
              <a:gd name="connsiteX6" fmla="*/ 146179 w 241681"/>
              <a:gd name="connsiteY6" fmla="*/ 277261 h 541326"/>
              <a:gd name="connsiteX7" fmla="*/ 60454 w 241681"/>
              <a:gd name="connsiteY7" fmla="*/ 413786 h 541326"/>
              <a:gd name="connsiteX8" fmla="*/ 129 w 241681"/>
              <a:gd name="connsiteY8" fmla="*/ 534436 h 541326"/>
              <a:gd name="connsiteX9" fmla="*/ 76329 w 241681"/>
              <a:gd name="connsiteY9" fmla="*/ 442361 h 541326"/>
              <a:gd name="connsiteX10" fmla="*/ 16004 w 241681"/>
              <a:gd name="connsiteY10" fmla="*/ 540786 h 541326"/>
              <a:gd name="connsiteX11" fmla="*/ 85854 w 241681"/>
              <a:gd name="connsiteY11" fmla="*/ 388386 h 541326"/>
              <a:gd name="connsiteX12" fmla="*/ 222379 w 241681"/>
              <a:gd name="connsiteY12" fmla="*/ 166136 h 541326"/>
              <a:gd name="connsiteX13" fmla="*/ 241429 w 241681"/>
              <a:gd name="connsiteY13" fmla="*/ 1036 h 541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1681" h="541326">
                <a:moveTo>
                  <a:pt x="241429" y="1036"/>
                </a:moveTo>
                <a:cubicBezTo>
                  <a:pt x="241958" y="-9547"/>
                  <a:pt x="241958" y="63478"/>
                  <a:pt x="225554" y="102636"/>
                </a:cubicBezTo>
                <a:cubicBezTo>
                  <a:pt x="209150" y="141794"/>
                  <a:pt x="147766" y="224344"/>
                  <a:pt x="143004" y="235986"/>
                </a:cubicBezTo>
                <a:cubicBezTo>
                  <a:pt x="138242" y="247628"/>
                  <a:pt x="192746" y="174603"/>
                  <a:pt x="196979" y="172486"/>
                </a:cubicBezTo>
                <a:cubicBezTo>
                  <a:pt x="201212" y="170369"/>
                  <a:pt x="192216" y="189949"/>
                  <a:pt x="168404" y="223286"/>
                </a:cubicBezTo>
                <a:cubicBezTo>
                  <a:pt x="144592" y="256623"/>
                  <a:pt x="57808" y="363515"/>
                  <a:pt x="54104" y="372511"/>
                </a:cubicBezTo>
                <a:cubicBezTo>
                  <a:pt x="50400" y="381507"/>
                  <a:pt x="145121" y="270382"/>
                  <a:pt x="146179" y="277261"/>
                </a:cubicBezTo>
                <a:cubicBezTo>
                  <a:pt x="147237" y="284140"/>
                  <a:pt x="84796" y="370924"/>
                  <a:pt x="60454" y="413786"/>
                </a:cubicBezTo>
                <a:cubicBezTo>
                  <a:pt x="36112" y="456648"/>
                  <a:pt x="-2517" y="529674"/>
                  <a:pt x="129" y="534436"/>
                </a:cubicBezTo>
                <a:cubicBezTo>
                  <a:pt x="2775" y="539198"/>
                  <a:pt x="73683" y="441303"/>
                  <a:pt x="76329" y="442361"/>
                </a:cubicBezTo>
                <a:cubicBezTo>
                  <a:pt x="78975" y="443419"/>
                  <a:pt x="14417" y="549782"/>
                  <a:pt x="16004" y="540786"/>
                </a:cubicBezTo>
                <a:cubicBezTo>
                  <a:pt x="17591" y="531790"/>
                  <a:pt x="51458" y="450828"/>
                  <a:pt x="85854" y="388386"/>
                </a:cubicBezTo>
                <a:cubicBezTo>
                  <a:pt x="120250" y="325944"/>
                  <a:pt x="198037" y="225932"/>
                  <a:pt x="222379" y="166136"/>
                </a:cubicBezTo>
                <a:cubicBezTo>
                  <a:pt x="246721" y="106340"/>
                  <a:pt x="240900" y="11619"/>
                  <a:pt x="241429" y="10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9AD2DE88-A420-448C-CCA2-7BBC8211A992}"/>
              </a:ext>
            </a:extLst>
          </p:cNvPr>
          <p:cNvSpPr/>
          <p:nvPr/>
        </p:nvSpPr>
        <p:spPr>
          <a:xfrm>
            <a:off x="10343874" y="3520020"/>
            <a:ext cx="191016" cy="394999"/>
          </a:xfrm>
          <a:custGeom>
            <a:avLst/>
            <a:gdLst>
              <a:gd name="connsiteX0" fmla="*/ 190776 w 191016"/>
              <a:gd name="connsiteY0" fmla="*/ 1055 h 394999"/>
              <a:gd name="connsiteX1" fmla="*/ 130451 w 191016"/>
              <a:gd name="connsiteY1" fmla="*/ 83605 h 394999"/>
              <a:gd name="connsiteX2" fmla="*/ 120926 w 191016"/>
              <a:gd name="connsiteY2" fmla="*/ 128055 h 394999"/>
              <a:gd name="connsiteX3" fmla="*/ 133626 w 191016"/>
              <a:gd name="connsiteY3" fmla="*/ 112180 h 394999"/>
              <a:gd name="connsiteX4" fmla="*/ 41551 w 191016"/>
              <a:gd name="connsiteY4" fmla="*/ 277280 h 394999"/>
              <a:gd name="connsiteX5" fmla="*/ 70126 w 191016"/>
              <a:gd name="connsiteY5" fmla="*/ 223305 h 394999"/>
              <a:gd name="connsiteX6" fmla="*/ 276 w 191016"/>
              <a:gd name="connsiteY6" fmla="*/ 394755 h 394999"/>
              <a:gd name="connsiteX7" fmla="*/ 47901 w 191016"/>
              <a:gd name="connsiteY7" fmla="*/ 258230 h 394999"/>
              <a:gd name="connsiteX8" fmla="*/ 101876 w 191016"/>
              <a:gd name="connsiteY8" fmla="*/ 137580 h 394999"/>
              <a:gd name="connsiteX9" fmla="*/ 105051 w 191016"/>
              <a:gd name="connsiteY9" fmla="*/ 147105 h 394999"/>
              <a:gd name="connsiteX10" fmla="*/ 190776 w 191016"/>
              <a:gd name="connsiteY10" fmla="*/ 1055 h 394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1016" h="394999">
                <a:moveTo>
                  <a:pt x="190776" y="1055"/>
                </a:moveTo>
                <a:cubicBezTo>
                  <a:pt x="195009" y="-9528"/>
                  <a:pt x="142093" y="62438"/>
                  <a:pt x="130451" y="83605"/>
                </a:cubicBezTo>
                <a:cubicBezTo>
                  <a:pt x="118809" y="104772"/>
                  <a:pt x="120397" y="123293"/>
                  <a:pt x="120926" y="128055"/>
                </a:cubicBezTo>
                <a:cubicBezTo>
                  <a:pt x="121455" y="132818"/>
                  <a:pt x="146855" y="87309"/>
                  <a:pt x="133626" y="112180"/>
                </a:cubicBezTo>
                <a:cubicBezTo>
                  <a:pt x="120397" y="137051"/>
                  <a:pt x="52134" y="258759"/>
                  <a:pt x="41551" y="277280"/>
                </a:cubicBezTo>
                <a:cubicBezTo>
                  <a:pt x="30968" y="295801"/>
                  <a:pt x="77005" y="203726"/>
                  <a:pt x="70126" y="223305"/>
                </a:cubicBezTo>
                <a:cubicBezTo>
                  <a:pt x="63247" y="242884"/>
                  <a:pt x="3980" y="388934"/>
                  <a:pt x="276" y="394755"/>
                </a:cubicBezTo>
                <a:cubicBezTo>
                  <a:pt x="-3428" y="400576"/>
                  <a:pt x="30968" y="301092"/>
                  <a:pt x="47901" y="258230"/>
                </a:cubicBezTo>
                <a:cubicBezTo>
                  <a:pt x="64834" y="215368"/>
                  <a:pt x="92351" y="156101"/>
                  <a:pt x="101876" y="137580"/>
                </a:cubicBezTo>
                <a:cubicBezTo>
                  <a:pt x="111401" y="119059"/>
                  <a:pt x="90763" y="163509"/>
                  <a:pt x="105051" y="147105"/>
                </a:cubicBezTo>
                <a:cubicBezTo>
                  <a:pt x="119339" y="130701"/>
                  <a:pt x="186543" y="11638"/>
                  <a:pt x="190776" y="10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4D591974-7269-20FD-A4C8-9189FD41E9F4}"/>
              </a:ext>
            </a:extLst>
          </p:cNvPr>
          <p:cNvSpPr/>
          <p:nvPr/>
        </p:nvSpPr>
        <p:spPr>
          <a:xfrm>
            <a:off x="10001911" y="3936927"/>
            <a:ext cx="247207" cy="303580"/>
          </a:xfrm>
          <a:custGeom>
            <a:avLst/>
            <a:gdLst>
              <a:gd name="connsiteX0" fmla="*/ 246989 w 247207"/>
              <a:gd name="connsiteY0" fmla="*/ 73 h 303580"/>
              <a:gd name="connsiteX1" fmla="*/ 148564 w 247207"/>
              <a:gd name="connsiteY1" fmla="*/ 155648 h 303580"/>
              <a:gd name="connsiteX2" fmla="*/ 180314 w 247207"/>
              <a:gd name="connsiteY2" fmla="*/ 127073 h 303580"/>
              <a:gd name="connsiteX3" fmla="*/ 116814 w 247207"/>
              <a:gd name="connsiteY3" fmla="*/ 212798 h 303580"/>
              <a:gd name="connsiteX4" fmla="*/ 183489 w 247207"/>
              <a:gd name="connsiteY4" fmla="*/ 149298 h 303580"/>
              <a:gd name="connsiteX5" fmla="*/ 37439 w 247207"/>
              <a:gd name="connsiteY5" fmla="*/ 279473 h 303580"/>
              <a:gd name="connsiteX6" fmla="*/ 2514 w 247207"/>
              <a:gd name="connsiteY6" fmla="*/ 298523 h 303580"/>
              <a:gd name="connsiteX7" fmla="*/ 88239 w 247207"/>
              <a:gd name="connsiteY7" fmla="*/ 219148 h 303580"/>
              <a:gd name="connsiteX8" fmla="*/ 24739 w 247207"/>
              <a:gd name="connsiteY8" fmla="*/ 263598 h 303580"/>
              <a:gd name="connsiteX9" fmla="*/ 116814 w 247207"/>
              <a:gd name="connsiteY9" fmla="*/ 177873 h 303580"/>
              <a:gd name="connsiteX10" fmla="*/ 246989 w 247207"/>
              <a:gd name="connsiteY10" fmla="*/ 73 h 30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7207" h="303580">
                <a:moveTo>
                  <a:pt x="246989" y="73"/>
                </a:moveTo>
                <a:cubicBezTo>
                  <a:pt x="252281" y="-3631"/>
                  <a:pt x="159676" y="134481"/>
                  <a:pt x="148564" y="155648"/>
                </a:cubicBezTo>
                <a:cubicBezTo>
                  <a:pt x="137451" y="176815"/>
                  <a:pt x="185606" y="117548"/>
                  <a:pt x="180314" y="127073"/>
                </a:cubicBezTo>
                <a:cubicBezTo>
                  <a:pt x="175022" y="136598"/>
                  <a:pt x="116285" y="209094"/>
                  <a:pt x="116814" y="212798"/>
                </a:cubicBezTo>
                <a:cubicBezTo>
                  <a:pt x="117343" y="216502"/>
                  <a:pt x="196718" y="138186"/>
                  <a:pt x="183489" y="149298"/>
                </a:cubicBezTo>
                <a:cubicBezTo>
                  <a:pt x="170260" y="160410"/>
                  <a:pt x="67601" y="254602"/>
                  <a:pt x="37439" y="279473"/>
                </a:cubicBezTo>
                <a:cubicBezTo>
                  <a:pt x="7276" y="304344"/>
                  <a:pt x="-5953" y="308577"/>
                  <a:pt x="2514" y="298523"/>
                </a:cubicBezTo>
                <a:cubicBezTo>
                  <a:pt x="10981" y="288469"/>
                  <a:pt x="84535" y="224969"/>
                  <a:pt x="88239" y="219148"/>
                </a:cubicBezTo>
                <a:cubicBezTo>
                  <a:pt x="91943" y="213327"/>
                  <a:pt x="19977" y="270477"/>
                  <a:pt x="24739" y="263598"/>
                </a:cubicBezTo>
                <a:cubicBezTo>
                  <a:pt x="29501" y="256719"/>
                  <a:pt x="77656" y="218619"/>
                  <a:pt x="116814" y="177873"/>
                </a:cubicBezTo>
                <a:cubicBezTo>
                  <a:pt x="155972" y="137127"/>
                  <a:pt x="241697" y="3777"/>
                  <a:pt x="246989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AE9B647A-B827-4EA0-AFDD-92D2BFB3EC09}"/>
              </a:ext>
            </a:extLst>
          </p:cNvPr>
          <p:cNvSpPr/>
          <p:nvPr/>
        </p:nvSpPr>
        <p:spPr>
          <a:xfrm>
            <a:off x="9321283" y="4140055"/>
            <a:ext cx="562739" cy="174643"/>
          </a:xfrm>
          <a:custGeom>
            <a:avLst/>
            <a:gdLst>
              <a:gd name="connsiteX0" fmla="*/ 517 w 562739"/>
              <a:gd name="connsiteY0" fmla="*/ 145 h 174643"/>
              <a:gd name="connsiteX1" fmla="*/ 171967 w 562739"/>
              <a:gd name="connsiteY1" fmla="*/ 76345 h 174643"/>
              <a:gd name="connsiteX2" fmla="*/ 162442 w 562739"/>
              <a:gd name="connsiteY2" fmla="*/ 69995 h 174643"/>
              <a:gd name="connsiteX3" fmla="*/ 314842 w 562739"/>
              <a:gd name="connsiteY3" fmla="*/ 143020 h 174643"/>
              <a:gd name="connsiteX4" fmla="*/ 292617 w 562739"/>
              <a:gd name="connsiteY4" fmla="*/ 143020 h 174643"/>
              <a:gd name="connsiteX5" fmla="*/ 508517 w 562739"/>
              <a:gd name="connsiteY5" fmla="*/ 139845 h 174643"/>
              <a:gd name="connsiteX6" fmla="*/ 441842 w 562739"/>
              <a:gd name="connsiteY6" fmla="*/ 149370 h 174643"/>
              <a:gd name="connsiteX7" fmla="*/ 562492 w 562739"/>
              <a:gd name="connsiteY7" fmla="*/ 117620 h 174643"/>
              <a:gd name="connsiteX8" fmla="*/ 403742 w 562739"/>
              <a:gd name="connsiteY8" fmla="*/ 171595 h 174643"/>
              <a:gd name="connsiteX9" fmla="*/ 394217 w 562739"/>
              <a:gd name="connsiteY9" fmla="*/ 165245 h 174643"/>
              <a:gd name="connsiteX10" fmla="*/ 330717 w 562739"/>
              <a:gd name="connsiteY10" fmla="*/ 143020 h 174643"/>
              <a:gd name="connsiteX11" fmla="*/ 314842 w 562739"/>
              <a:gd name="connsiteY11" fmla="*/ 133495 h 174643"/>
              <a:gd name="connsiteX12" fmla="*/ 222767 w 562739"/>
              <a:gd name="connsiteY12" fmla="*/ 111270 h 174643"/>
              <a:gd name="connsiteX13" fmla="*/ 235467 w 562739"/>
              <a:gd name="connsiteY13" fmla="*/ 98570 h 174643"/>
              <a:gd name="connsiteX14" fmla="*/ 517 w 562739"/>
              <a:gd name="connsiteY14" fmla="*/ 145 h 174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62739" h="174643">
                <a:moveTo>
                  <a:pt x="517" y="145"/>
                </a:moveTo>
                <a:cubicBezTo>
                  <a:pt x="-10066" y="-3559"/>
                  <a:pt x="144980" y="64703"/>
                  <a:pt x="171967" y="76345"/>
                </a:cubicBezTo>
                <a:cubicBezTo>
                  <a:pt x="198954" y="87987"/>
                  <a:pt x="138630" y="58883"/>
                  <a:pt x="162442" y="69995"/>
                </a:cubicBezTo>
                <a:cubicBezTo>
                  <a:pt x="186255" y="81108"/>
                  <a:pt x="293146" y="130849"/>
                  <a:pt x="314842" y="143020"/>
                </a:cubicBezTo>
                <a:cubicBezTo>
                  <a:pt x="336538" y="155191"/>
                  <a:pt x="292617" y="143020"/>
                  <a:pt x="292617" y="143020"/>
                </a:cubicBezTo>
                <a:lnTo>
                  <a:pt x="508517" y="139845"/>
                </a:lnTo>
                <a:cubicBezTo>
                  <a:pt x="533388" y="140903"/>
                  <a:pt x="432846" y="153074"/>
                  <a:pt x="441842" y="149370"/>
                </a:cubicBezTo>
                <a:cubicBezTo>
                  <a:pt x="450838" y="145666"/>
                  <a:pt x="568842" y="113916"/>
                  <a:pt x="562492" y="117620"/>
                </a:cubicBezTo>
                <a:cubicBezTo>
                  <a:pt x="556142" y="121324"/>
                  <a:pt x="431788" y="163658"/>
                  <a:pt x="403742" y="171595"/>
                </a:cubicBezTo>
                <a:cubicBezTo>
                  <a:pt x="375696" y="179533"/>
                  <a:pt x="406388" y="170007"/>
                  <a:pt x="394217" y="165245"/>
                </a:cubicBezTo>
                <a:cubicBezTo>
                  <a:pt x="382046" y="160483"/>
                  <a:pt x="343946" y="148312"/>
                  <a:pt x="330717" y="143020"/>
                </a:cubicBezTo>
                <a:cubicBezTo>
                  <a:pt x="317488" y="137728"/>
                  <a:pt x="332834" y="138787"/>
                  <a:pt x="314842" y="133495"/>
                </a:cubicBezTo>
                <a:cubicBezTo>
                  <a:pt x="296850" y="128203"/>
                  <a:pt x="235996" y="117091"/>
                  <a:pt x="222767" y="111270"/>
                </a:cubicBezTo>
                <a:cubicBezTo>
                  <a:pt x="209538" y="105449"/>
                  <a:pt x="267217" y="113916"/>
                  <a:pt x="235467" y="98570"/>
                </a:cubicBezTo>
                <a:cubicBezTo>
                  <a:pt x="203717" y="83224"/>
                  <a:pt x="11100" y="3849"/>
                  <a:pt x="517" y="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F457654A-B676-5D4D-4B19-3A5F260678DC}"/>
              </a:ext>
            </a:extLst>
          </p:cNvPr>
          <p:cNvSpPr/>
          <p:nvPr/>
        </p:nvSpPr>
        <p:spPr>
          <a:xfrm>
            <a:off x="8806004" y="3876112"/>
            <a:ext cx="837248" cy="464683"/>
          </a:xfrm>
          <a:custGeom>
            <a:avLst/>
            <a:gdLst>
              <a:gd name="connsiteX0" fmla="*/ 1446 w 837248"/>
              <a:gd name="connsiteY0" fmla="*/ 563 h 464683"/>
              <a:gd name="connsiteX1" fmla="*/ 220521 w 837248"/>
              <a:gd name="connsiteY1" fmla="*/ 200588 h 464683"/>
              <a:gd name="connsiteX2" fmla="*/ 169721 w 837248"/>
              <a:gd name="connsiteY2" fmla="*/ 187888 h 464683"/>
              <a:gd name="connsiteX3" fmla="*/ 322121 w 837248"/>
              <a:gd name="connsiteY3" fmla="*/ 292663 h 464683"/>
              <a:gd name="connsiteX4" fmla="*/ 318946 w 837248"/>
              <a:gd name="connsiteY4" fmla="*/ 283138 h 464683"/>
              <a:gd name="connsiteX5" fmla="*/ 566596 w 837248"/>
              <a:gd name="connsiteY5" fmla="*/ 391088 h 464683"/>
              <a:gd name="connsiteX6" fmla="*/ 538021 w 837248"/>
              <a:gd name="connsiteY6" fmla="*/ 384738 h 464683"/>
              <a:gd name="connsiteX7" fmla="*/ 830121 w 837248"/>
              <a:gd name="connsiteY7" fmla="*/ 460938 h 464683"/>
              <a:gd name="connsiteX8" fmla="*/ 734871 w 837248"/>
              <a:gd name="connsiteY8" fmla="*/ 448238 h 464683"/>
              <a:gd name="connsiteX9" fmla="*/ 595171 w 837248"/>
              <a:gd name="connsiteY9" fmla="*/ 406963 h 464683"/>
              <a:gd name="connsiteX10" fmla="*/ 591996 w 837248"/>
              <a:gd name="connsiteY10" fmla="*/ 403788 h 464683"/>
              <a:gd name="connsiteX11" fmla="*/ 242746 w 837248"/>
              <a:gd name="connsiteY11" fmla="*/ 232338 h 464683"/>
              <a:gd name="connsiteX12" fmla="*/ 268146 w 837248"/>
              <a:gd name="connsiteY12" fmla="*/ 238688 h 464683"/>
              <a:gd name="connsiteX13" fmla="*/ 179246 w 837248"/>
              <a:gd name="connsiteY13" fmla="*/ 191063 h 464683"/>
              <a:gd name="connsiteX14" fmla="*/ 185596 w 837248"/>
              <a:gd name="connsiteY14" fmla="*/ 191063 h 464683"/>
              <a:gd name="connsiteX15" fmla="*/ 204646 w 837248"/>
              <a:gd name="connsiteY15" fmla="*/ 165663 h 464683"/>
              <a:gd name="connsiteX16" fmla="*/ 128446 w 837248"/>
              <a:gd name="connsiteY16" fmla="*/ 140263 h 464683"/>
              <a:gd name="connsiteX17" fmla="*/ 1446 w 837248"/>
              <a:gd name="connsiteY17" fmla="*/ 563 h 464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37248" h="464683">
                <a:moveTo>
                  <a:pt x="1446" y="563"/>
                </a:moveTo>
                <a:cubicBezTo>
                  <a:pt x="16792" y="10617"/>
                  <a:pt x="192475" y="169367"/>
                  <a:pt x="220521" y="200588"/>
                </a:cubicBezTo>
                <a:cubicBezTo>
                  <a:pt x="248567" y="231809"/>
                  <a:pt x="152788" y="172542"/>
                  <a:pt x="169721" y="187888"/>
                </a:cubicBezTo>
                <a:cubicBezTo>
                  <a:pt x="186654" y="203234"/>
                  <a:pt x="322121" y="292663"/>
                  <a:pt x="322121" y="292663"/>
                </a:cubicBezTo>
                <a:cubicBezTo>
                  <a:pt x="346992" y="308538"/>
                  <a:pt x="278200" y="266734"/>
                  <a:pt x="318946" y="283138"/>
                </a:cubicBezTo>
                <a:cubicBezTo>
                  <a:pt x="359692" y="299542"/>
                  <a:pt x="530084" y="374155"/>
                  <a:pt x="566596" y="391088"/>
                </a:cubicBezTo>
                <a:cubicBezTo>
                  <a:pt x="603109" y="408021"/>
                  <a:pt x="538021" y="384738"/>
                  <a:pt x="538021" y="384738"/>
                </a:cubicBezTo>
                <a:lnTo>
                  <a:pt x="830121" y="460938"/>
                </a:lnTo>
                <a:cubicBezTo>
                  <a:pt x="862929" y="471521"/>
                  <a:pt x="774029" y="457234"/>
                  <a:pt x="734871" y="448238"/>
                </a:cubicBezTo>
                <a:cubicBezTo>
                  <a:pt x="695713" y="439242"/>
                  <a:pt x="618984" y="414371"/>
                  <a:pt x="595171" y="406963"/>
                </a:cubicBezTo>
                <a:cubicBezTo>
                  <a:pt x="571359" y="399555"/>
                  <a:pt x="591996" y="403788"/>
                  <a:pt x="591996" y="403788"/>
                </a:cubicBezTo>
                <a:lnTo>
                  <a:pt x="242746" y="232338"/>
                </a:lnTo>
                <a:cubicBezTo>
                  <a:pt x="188771" y="204821"/>
                  <a:pt x="278729" y="245567"/>
                  <a:pt x="268146" y="238688"/>
                </a:cubicBezTo>
                <a:cubicBezTo>
                  <a:pt x="257563" y="231809"/>
                  <a:pt x="193004" y="199001"/>
                  <a:pt x="179246" y="191063"/>
                </a:cubicBezTo>
                <a:cubicBezTo>
                  <a:pt x="165488" y="183126"/>
                  <a:pt x="181363" y="195296"/>
                  <a:pt x="185596" y="191063"/>
                </a:cubicBezTo>
                <a:cubicBezTo>
                  <a:pt x="189829" y="186830"/>
                  <a:pt x="214171" y="174130"/>
                  <a:pt x="204646" y="165663"/>
                </a:cubicBezTo>
                <a:cubicBezTo>
                  <a:pt x="195121" y="157196"/>
                  <a:pt x="159667" y="162488"/>
                  <a:pt x="128446" y="140263"/>
                </a:cubicBezTo>
                <a:cubicBezTo>
                  <a:pt x="97225" y="118038"/>
                  <a:pt x="-13900" y="-9491"/>
                  <a:pt x="1446" y="5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BBF60344-2991-1D7A-7E5D-76802579DCE5}"/>
              </a:ext>
            </a:extLst>
          </p:cNvPr>
          <p:cNvSpPr/>
          <p:nvPr/>
        </p:nvSpPr>
        <p:spPr>
          <a:xfrm>
            <a:off x="8795379" y="3295649"/>
            <a:ext cx="140846" cy="575311"/>
          </a:xfrm>
          <a:custGeom>
            <a:avLst/>
            <a:gdLst>
              <a:gd name="connsiteX0" fmla="*/ 2546 w 140846"/>
              <a:gd name="connsiteY0" fmla="*/ 1 h 575311"/>
              <a:gd name="connsiteX1" fmla="*/ 56521 w 140846"/>
              <a:gd name="connsiteY1" fmla="*/ 260351 h 575311"/>
              <a:gd name="connsiteX2" fmla="*/ 43821 w 140846"/>
              <a:gd name="connsiteY2" fmla="*/ 168276 h 575311"/>
              <a:gd name="connsiteX3" fmla="*/ 34296 w 140846"/>
              <a:gd name="connsiteY3" fmla="*/ 349251 h 575311"/>
              <a:gd name="connsiteX4" fmla="*/ 21596 w 140846"/>
              <a:gd name="connsiteY4" fmla="*/ 323851 h 575311"/>
              <a:gd name="connsiteX5" fmla="*/ 31121 w 140846"/>
              <a:gd name="connsiteY5" fmla="*/ 365126 h 575311"/>
              <a:gd name="connsiteX6" fmla="*/ 139071 w 140846"/>
              <a:gd name="connsiteY6" fmla="*/ 571501 h 575311"/>
              <a:gd name="connsiteX7" fmla="*/ 91446 w 140846"/>
              <a:gd name="connsiteY7" fmla="*/ 485776 h 575311"/>
              <a:gd name="connsiteX8" fmla="*/ 2546 w 140846"/>
              <a:gd name="connsiteY8" fmla="*/ 320676 h 575311"/>
              <a:gd name="connsiteX9" fmla="*/ 24771 w 140846"/>
              <a:gd name="connsiteY9" fmla="*/ 327026 h 575311"/>
              <a:gd name="connsiteX10" fmla="*/ 31121 w 140846"/>
              <a:gd name="connsiteY10" fmla="*/ 257176 h 575311"/>
              <a:gd name="connsiteX11" fmla="*/ 2546 w 140846"/>
              <a:gd name="connsiteY11" fmla="*/ 1 h 575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0846" h="575311">
                <a:moveTo>
                  <a:pt x="2546" y="1"/>
                </a:moveTo>
                <a:cubicBezTo>
                  <a:pt x="6779" y="530"/>
                  <a:pt x="49642" y="232305"/>
                  <a:pt x="56521" y="260351"/>
                </a:cubicBezTo>
                <a:cubicBezTo>
                  <a:pt x="63400" y="288397"/>
                  <a:pt x="47525" y="153459"/>
                  <a:pt x="43821" y="168276"/>
                </a:cubicBezTo>
                <a:cubicBezTo>
                  <a:pt x="40117" y="183093"/>
                  <a:pt x="38000" y="323322"/>
                  <a:pt x="34296" y="349251"/>
                </a:cubicBezTo>
                <a:cubicBezTo>
                  <a:pt x="30592" y="375180"/>
                  <a:pt x="22125" y="321205"/>
                  <a:pt x="21596" y="323851"/>
                </a:cubicBezTo>
                <a:cubicBezTo>
                  <a:pt x="21067" y="326497"/>
                  <a:pt x="11542" y="323851"/>
                  <a:pt x="31121" y="365126"/>
                </a:cubicBezTo>
                <a:cubicBezTo>
                  <a:pt x="50700" y="406401"/>
                  <a:pt x="129017" y="551393"/>
                  <a:pt x="139071" y="571501"/>
                </a:cubicBezTo>
                <a:cubicBezTo>
                  <a:pt x="149125" y="591609"/>
                  <a:pt x="114200" y="527580"/>
                  <a:pt x="91446" y="485776"/>
                </a:cubicBezTo>
                <a:cubicBezTo>
                  <a:pt x="68692" y="443972"/>
                  <a:pt x="13659" y="347134"/>
                  <a:pt x="2546" y="320676"/>
                </a:cubicBezTo>
                <a:cubicBezTo>
                  <a:pt x="-8567" y="294218"/>
                  <a:pt x="20009" y="337609"/>
                  <a:pt x="24771" y="327026"/>
                </a:cubicBezTo>
                <a:cubicBezTo>
                  <a:pt x="29534" y="316443"/>
                  <a:pt x="35883" y="307447"/>
                  <a:pt x="31121" y="257176"/>
                </a:cubicBezTo>
                <a:cubicBezTo>
                  <a:pt x="26359" y="206905"/>
                  <a:pt x="-1687" y="-528"/>
                  <a:pt x="2546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2347638E-2D0B-B124-B169-5220EB8EA531}"/>
              </a:ext>
            </a:extLst>
          </p:cNvPr>
          <p:cNvSpPr/>
          <p:nvPr/>
        </p:nvSpPr>
        <p:spPr>
          <a:xfrm>
            <a:off x="8511833" y="2858819"/>
            <a:ext cx="220903" cy="914850"/>
          </a:xfrm>
          <a:custGeom>
            <a:avLst/>
            <a:gdLst>
              <a:gd name="connsiteX0" fmla="*/ 3517 w 220903"/>
              <a:gd name="connsiteY0" fmla="*/ 11381 h 914850"/>
              <a:gd name="connsiteX1" fmla="*/ 187667 w 220903"/>
              <a:gd name="connsiteY1" fmla="*/ 782906 h 914850"/>
              <a:gd name="connsiteX2" fmla="*/ 79717 w 220903"/>
              <a:gd name="connsiteY2" fmla="*/ 265381 h 914850"/>
              <a:gd name="connsiteX3" fmla="*/ 95592 w 220903"/>
              <a:gd name="connsiteY3" fmla="*/ 347931 h 914850"/>
              <a:gd name="connsiteX4" fmla="*/ 101942 w 220903"/>
              <a:gd name="connsiteY4" fmla="*/ 319356 h 914850"/>
              <a:gd name="connsiteX5" fmla="*/ 216242 w 220903"/>
              <a:gd name="connsiteY5" fmla="*/ 884506 h 914850"/>
              <a:gd name="connsiteX6" fmla="*/ 184492 w 220903"/>
              <a:gd name="connsiteY6" fmla="*/ 782906 h 914850"/>
              <a:gd name="connsiteX7" fmla="*/ 54317 w 220903"/>
              <a:gd name="connsiteY7" fmla="*/ 313006 h 914850"/>
              <a:gd name="connsiteX8" fmla="*/ 63842 w 220903"/>
              <a:gd name="connsiteY8" fmla="*/ 319356 h 914850"/>
              <a:gd name="connsiteX9" fmla="*/ 3517 w 220903"/>
              <a:gd name="connsiteY9" fmla="*/ 11381 h 91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03" h="914850">
                <a:moveTo>
                  <a:pt x="3517" y="11381"/>
                </a:moveTo>
                <a:cubicBezTo>
                  <a:pt x="24155" y="88639"/>
                  <a:pt x="174967" y="740573"/>
                  <a:pt x="187667" y="782906"/>
                </a:cubicBezTo>
                <a:cubicBezTo>
                  <a:pt x="200367" y="825239"/>
                  <a:pt x="95063" y="337877"/>
                  <a:pt x="79717" y="265381"/>
                </a:cubicBezTo>
                <a:cubicBezTo>
                  <a:pt x="64371" y="192885"/>
                  <a:pt x="91888" y="338935"/>
                  <a:pt x="95592" y="347931"/>
                </a:cubicBezTo>
                <a:cubicBezTo>
                  <a:pt x="99296" y="356927"/>
                  <a:pt x="81834" y="229927"/>
                  <a:pt x="101942" y="319356"/>
                </a:cubicBezTo>
                <a:cubicBezTo>
                  <a:pt x="122050" y="408785"/>
                  <a:pt x="202484" y="807248"/>
                  <a:pt x="216242" y="884506"/>
                </a:cubicBezTo>
                <a:cubicBezTo>
                  <a:pt x="230000" y="961764"/>
                  <a:pt x="211480" y="878156"/>
                  <a:pt x="184492" y="782906"/>
                </a:cubicBezTo>
                <a:cubicBezTo>
                  <a:pt x="157505" y="687656"/>
                  <a:pt x="74425" y="390264"/>
                  <a:pt x="54317" y="313006"/>
                </a:cubicBezTo>
                <a:cubicBezTo>
                  <a:pt x="34209" y="235748"/>
                  <a:pt x="68075" y="364864"/>
                  <a:pt x="63842" y="319356"/>
                </a:cubicBezTo>
                <a:cubicBezTo>
                  <a:pt x="59609" y="273848"/>
                  <a:pt x="-17121" y="-65877"/>
                  <a:pt x="3517" y="11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972D08C0-693D-C641-B8CD-80512B850869}"/>
              </a:ext>
            </a:extLst>
          </p:cNvPr>
          <p:cNvSpPr/>
          <p:nvPr/>
        </p:nvSpPr>
        <p:spPr>
          <a:xfrm>
            <a:off x="9098116" y="3435201"/>
            <a:ext cx="222963" cy="232869"/>
          </a:xfrm>
          <a:custGeom>
            <a:avLst/>
            <a:gdLst>
              <a:gd name="connsiteX0" fmla="*/ 150659 w 222963"/>
              <a:gd name="connsiteY0" fmla="*/ 149 h 232869"/>
              <a:gd name="connsiteX1" fmla="*/ 214159 w 222963"/>
              <a:gd name="connsiteY1" fmla="*/ 66824 h 232869"/>
              <a:gd name="connsiteX2" fmla="*/ 99859 w 222963"/>
              <a:gd name="connsiteY2" fmla="*/ 130324 h 232869"/>
              <a:gd name="connsiteX3" fmla="*/ 176059 w 222963"/>
              <a:gd name="connsiteY3" fmla="*/ 111274 h 232869"/>
              <a:gd name="connsiteX4" fmla="*/ 125259 w 222963"/>
              <a:gd name="connsiteY4" fmla="*/ 123974 h 232869"/>
              <a:gd name="connsiteX5" fmla="*/ 1434 w 222963"/>
              <a:gd name="connsiteY5" fmla="*/ 231924 h 232869"/>
              <a:gd name="connsiteX6" fmla="*/ 68109 w 222963"/>
              <a:gd name="connsiteY6" fmla="*/ 171599 h 232869"/>
              <a:gd name="connsiteX7" fmla="*/ 220509 w 222963"/>
              <a:gd name="connsiteY7" fmla="*/ 85874 h 232869"/>
              <a:gd name="connsiteX8" fmla="*/ 150659 w 222963"/>
              <a:gd name="connsiteY8" fmla="*/ 149 h 232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963" h="232869">
                <a:moveTo>
                  <a:pt x="150659" y="149"/>
                </a:moveTo>
                <a:cubicBezTo>
                  <a:pt x="149601" y="-3026"/>
                  <a:pt x="222626" y="45128"/>
                  <a:pt x="214159" y="66824"/>
                </a:cubicBezTo>
                <a:cubicBezTo>
                  <a:pt x="205692" y="88520"/>
                  <a:pt x="106209" y="122916"/>
                  <a:pt x="99859" y="130324"/>
                </a:cubicBezTo>
                <a:cubicBezTo>
                  <a:pt x="93509" y="137732"/>
                  <a:pt x="176059" y="111274"/>
                  <a:pt x="176059" y="111274"/>
                </a:cubicBezTo>
                <a:cubicBezTo>
                  <a:pt x="180292" y="110216"/>
                  <a:pt x="154363" y="103866"/>
                  <a:pt x="125259" y="123974"/>
                </a:cubicBezTo>
                <a:cubicBezTo>
                  <a:pt x="96155" y="144082"/>
                  <a:pt x="10959" y="223987"/>
                  <a:pt x="1434" y="231924"/>
                </a:cubicBezTo>
                <a:cubicBezTo>
                  <a:pt x="-8091" y="239861"/>
                  <a:pt x="31596" y="195941"/>
                  <a:pt x="68109" y="171599"/>
                </a:cubicBezTo>
                <a:cubicBezTo>
                  <a:pt x="104621" y="147257"/>
                  <a:pt x="202517" y="112861"/>
                  <a:pt x="220509" y="85874"/>
                </a:cubicBezTo>
                <a:cubicBezTo>
                  <a:pt x="238501" y="58887"/>
                  <a:pt x="151717" y="3324"/>
                  <a:pt x="150659" y="1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2ADB794A-D306-8F84-89D7-52F0DC9552BB}"/>
              </a:ext>
            </a:extLst>
          </p:cNvPr>
          <p:cNvSpPr/>
          <p:nvPr/>
        </p:nvSpPr>
        <p:spPr>
          <a:xfrm>
            <a:off x="9943970" y="3940162"/>
            <a:ext cx="90043" cy="279690"/>
          </a:xfrm>
          <a:custGeom>
            <a:avLst/>
            <a:gdLst>
              <a:gd name="connsiteX0" fmla="*/ 57280 w 90043"/>
              <a:gd name="connsiteY0" fmla="*/ 13 h 279690"/>
              <a:gd name="connsiteX1" fmla="*/ 85855 w 90043"/>
              <a:gd name="connsiteY1" fmla="*/ 133363 h 279690"/>
              <a:gd name="connsiteX2" fmla="*/ 85855 w 90043"/>
              <a:gd name="connsiteY2" fmla="*/ 117488 h 279690"/>
              <a:gd name="connsiteX3" fmla="*/ 47755 w 90043"/>
              <a:gd name="connsiteY3" fmla="*/ 222263 h 279690"/>
              <a:gd name="connsiteX4" fmla="*/ 60455 w 90043"/>
              <a:gd name="connsiteY4" fmla="*/ 203213 h 279690"/>
              <a:gd name="connsiteX5" fmla="*/ 130 w 90043"/>
              <a:gd name="connsiteY5" fmla="*/ 279413 h 279690"/>
              <a:gd name="connsiteX6" fmla="*/ 79505 w 90043"/>
              <a:gd name="connsiteY6" fmla="*/ 171463 h 279690"/>
              <a:gd name="connsiteX7" fmla="*/ 50930 w 90043"/>
              <a:gd name="connsiteY7" fmla="*/ 196863 h 279690"/>
              <a:gd name="connsiteX8" fmla="*/ 66805 w 90043"/>
              <a:gd name="connsiteY8" fmla="*/ 142888 h 279690"/>
              <a:gd name="connsiteX9" fmla="*/ 57280 w 90043"/>
              <a:gd name="connsiteY9" fmla="*/ 13 h 279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043" h="279690">
                <a:moveTo>
                  <a:pt x="57280" y="13"/>
                </a:moveTo>
                <a:cubicBezTo>
                  <a:pt x="60455" y="-1574"/>
                  <a:pt x="85855" y="133363"/>
                  <a:pt x="85855" y="133363"/>
                </a:cubicBezTo>
                <a:cubicBezTo>
                  <a:pt x="90617" y="152942"/>
                  <a:pt x="92205" y="102671"/>
                  <a:pt x="85855" y="117488"/>
                </a:cubicBezTo>
                <a:cubicBezTo>
                  <a:pt x="79505" y="132305"/>
                  <a:pt x="51988" y="207976"/>
                  <a:pt x="47755" y="222263"/>
                </a:cubicBezTo>
                <a:cubicBezTo>
                  <a:pt x="43522" y="236550"/>
                  <a:pt x="68392" y="193688"/>
                  <a:pt x="60455" y="203213"/>
                </a:cubicBezTo>
                <a:cubicBezTo>
                  <a:pt x="52518" y="212738"/>
                  <a:pt x="-3045" y="284705"/>
                  <a:pt x="130" y="279413"/>
                </a:cubicBezTo>
                <a:cubicBezTo>
                  <a:pt x="3305" y="274121"/>
                  <a:pt x="71038" y="185221"/>
                  <a:pt x="79505" y="171463"/>
                </a:cubicBezTo>
                <a:cubicBezTo>
                  <a:pt x="87972" y="157705"/>
                  <a:pt x="53047" y="201625"/>
                  <a:pt x="50930" y="196863"/>
                </a:cubicBezTo>
                <a:cubicBezTo>
                  <a:pt x="48813" y="192101"/>
                  <a:pt x="65747" y="170934"/>
                  <a:pt x="66805" y="142888"/>
                </a:cubicBezTo>
                <a:cubicBezTo>
                  <a:pt x="67863" y="114842"/>
                  <a:pt x="54105" y="1600"/>
                  <a:pt x="57280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E150A830-DF75-73FE-D975-F37E15CA8EB0}"/>
              </a:ext>
            </a:extLst>
          </p:cNvPr>
          <p:cNvSpPr/>
          <p:nvPr/>
        </p:nvSpPr>
        <p:spPr>
          <a:xfrm>
            <a:off x="9778678" y="4031907"/>
            <a:ext cx="164770" cy="164366"/>
          </a:xfrm>
          <a:custGeom>
            <a:avLst/>
            <a:gdLst>
              <a:gd name="connsiteX0" fmla="*/ 155897 w 164770"/>
              <a:gd name="connsiteY0" fmla="*/ 343 h 164366"/>
              <a:gd name="connsiteX1" fmla="*/ 162247 w 164770"/>
              <a:gd name="connsiteY1" fmla="*/ 57493 h 164366"/>
              <a:gd name="connsiteX2" fmla="*/ 108272 w 164770"/>
              <a:gd name="connsiteY2" fmla="*/ 95593 h 164366"/>
              <a:gd name="connsiteX3" fmla="*/ 133672 w 164770"/>
              <a:gd name="connsiteY3" fmla="*/ 162268 h 164366"/>
              <a:gd name="connsiteX4" fmla="*/ 124147 w 164770"/>
              <a:gd name="connsiteY4" fmla="*/ 146393 h 164366"/>
              <a:gd name="connsiteX5" fmla="*/ 322 w 164770"/>
              <a:gd name="connsiteY5" fmla="*/ 133693 h 164366"/>
              <a:gd name="connsiteX6" fmla="*/ 86047 w 164770"/>
              <a:gd name="connsiteY6" fmla="*/ 136868 h 164366"/>
              <a:gd name="connsiteX7" fmla="*/ 16197 w 164770"/>
              <a:gd name="connsiteY7" fmla="*/ 133693 h 164366"/>
              <a:gd name="connsiteX8" fmla="*/ 127322 w 164770"/>
              <a:gd name="connsiteY8" fmla="*/ 120993 h 164366"/>
              <a:gd name="connsiteX9" fmla="*/ 108272 w 164770"/>
              <a:gd name="connsiteY9" fmla="*/ 114643 h 164366"/>
              <a:gd name="connsiteX10" fmla="*/ 155897 w 164770"/>
              <a:gd name="connsiteY10" fmla="*/ 86068 h 164366"/>
              <a:gd name="connsiteX11" fmla="*/ 155897 w 164770"/>
              <a:gd name="connsiteY11" fmla="*/ 343 h 164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4770" h="164366">
                <a:moveTo>
                  <a:pt x="155897" y="343"/>
                </a:moveTo>
                <a:cubicBezTo>
                  <a:pt x="156955" y="-4419"/>
                  <a:pt x="170184" y="41618"/>
                  <a:pt x="162247" y="57493"/>
                </a:cubicBezTo>
                <a:cubicBezTo>
                  <a:pt x="154310" y="73368"/>
                  <a:pt x="113035" y="78130"/>
                  <a:pt x="108272" y="95593"/>
                </a:cubicBezTo>
                <a:cubicBezTo>
                  <a:pt x="103509" y="113056"/>
                  <a:pt x="133672" y="162268"/>
                  <a:pt x="133672" y="162268"/>
                </a:cubicBezTo>
                <a:cubicBezTo>
                  <a:pt x="136318" y="170735"/>
                  <a:pt x="146372" y="151156"/>
                  <a:pt x="124147" y="146393"/>
                </a:cubicBezTo>
                <a:cubicBezTo>
                  <a:pt x="101922" y="141631"/>
                  <a:pt x="6672" y="135281"/>
                  <a:pt x="322" y="133693"/>
                </a:cubicBezTo>
                <a:cubicBezTo>
                  <a:pt x="-6028" y="132106"/>
                  <a:pt x="83401" y="136868"/>
                  <a:pt x="86047" y="136868"/>
                </a:cubicBezTo>
                <a:cubicBezTo>
                  <a:pt x="88693" y="136868"/>
                  <a:pt x="9318" y="136339"/>
                  <a:pt x="16197" y="133693"/>
                </a:cubicBezTo>
                <a:cubicBezTo>
                  <a:pt x="23076" y="131047"/>
                  <a:pt x="127322" y="120993"/>
                  <a:pt x="127322" y="120993"/>
                </a:cubicBezTo>
                <a:cubicBezTo>
                  <a:pt x="142668" y="117818"/>
                  <a:pt x="103510" y="120464"/>
                  <a:pt x="108272" y="114643"/>
                </a:cubicBezTo>
                <a:cubicBezTo>
                  <a:pt x="113034" y="108822"/>
                  <a:pt x="147430" y="100885"/>
                  <a:pt x="155897" y="86068"/>
                </a:cubicBezTo>
                <a:cubicBezTo>
                  <a:pt x="164364" y="71251"/>
                  <a:pt x="154839" y="5105"/>
                  <a:pt x="155897" y="3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7E4F9B81-0B4F-9DA1-2637-B49B90197C45}"/>
              </a:ext>
            </a:extLst>
          </p:cNvPr>
          <p:cNvSpPr/>
          <p:nvPr/>
        </p:nvSpPr>
        <p:spPr>
          <a:xfrm>
            <a:off x="9096011" y="3780504"/>
            <a:ext cx="162308" cy="264654"/>
          </a:xfrm>
          <a:custGeom>
            <a:avLst/>
            <a:gdLst>
              <a:gd name="connsiteX0" fmla="*/ 364 w 162308"/>
              <a:gd name="connsiteY0" fmla="*/ 921 h 264654"/>
              <a:gd name="connsiteX1" fmla="*/ 79739 w 162308"/>
              <a:gd name="connsiteY1" fmla="*/ 67596 h 264654"/>
              <a:gd name="connsiteX2" fmla="*/ 117839 w 162308"/>
              <a:gd name="connsiteY2" fmla="*/ 213646 h 264654"/>
              <a:gd name="connsiteX3" fmla="*/ 114664 w 162308"/>
              <a:gd name="connsiteY3" fmla="*/ 143796 h 264654"/>
              <a:gd name="connsiteX4" fmla="*/ 162289 w 162308"/>
              <a:gd name="connsiteY4" fmla="*/ 264446 h 264654"/>
              <a:gd name="connsiteX5" fmla="*/ 108314 w 162308"/>
              <a:gd name="connsiteY5" fmla="*/ 108871 h 264654"/>
              <a:gd name="connsiteX6" fmla="*/ 114664 w 162308"/>
              <a:gd name="connsiteY6" fmla="*/ 112046 h 264654"/>
              <a:gd name="connsiteX7" fmla="*/ 364 w 162308"/>
              <a:gd name="connsiteY7" fmla="*/ 921 h 26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308" h="264654">
                <a:moveTo>
                  <a:pt x="364" y="921"/>
                </a:moveTo>
                <a:cubicBezTo>
                  <a:pt x="-5457" y="-6487"/>
                  <a:pt x="60160" y="32142"/>
                  <a:pt x="79739" y="67596"/>
                </a:cubicBezTo>
                <a:cubicBezTo>
                  <a:pt x="99318" y="103050"/>
                  <a:pt x="112018" y="200946"/>
                  <a:pt x="117839" y="213646"/>
                </a:cubicBezTo>
                <a:cubicBezTo>
                  <a:pt x="123660" y="226346"/>
                  <a:pt x="107256" y="135329"/>
                  <a:pt x="114664" y="143796"/>
                </a:cubicBezTo>
                <a:cubicBezTo>
                  <a:pt x="122072" y="152263"/>
                  <a:pt x="163347" y="270267"/>
                  <a:pt x="162289" y="264446"/>
                </a:cubicBezTo>
                <a:cubicBezTo>
                  <a:pt x="161231" y="258625"/>
                  <a:pt x="116251" y="134271"/>
                  <a:pt x="108314" y="108871"/>
                </a:cubicBezTo>
                <a:cubicBezTo>
                  <a:pt x="100377" y="83471"/>
                  <a:pt x="130010" y="126334"/>
                  <a:pt x="114664" y="112046"/>
                </a:cubicBezTo>
                <a:cubicBezTo>
                  <a:pt x="99318" y="97759"/>
                  <a:pt x="6185" y="8329"/>
                  <a:pt x="364" y="9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13E282CB-6C46-035D-3E08-3426288EC8DF}"/>
              </a:ext>
            </a:extLst>
          </p:cNvPr>
          <p:cNvSpPr/>
          <p:nvPr/>
        </p:nvSpPr>
        <p:spPr>
          <a:xfrm>
            <a:off x="9254958" y="3661125"/>
            <a:ext cx="95498" cy="172067"/>
          </a:xfrm>
          <a:custGeom>
            <a:avLst/>
            <a:gdLst>
              <a:gd name="connsiteX0" fmla="*/ 167 w 95498"/>
              <a:gd name="connsiteY0" fmla="*/ 2825 h 172067"/>
              <a:gd name="connsiteX1" fmla="*/ 54142 w 95498"/>
              <a:gd name="connsiteY1" fmla="*/ 40925 h 172067"/>
              <a:gd name="connsiteX2" fmla="*/ 85892 w 95498"/>
              <a:gd name="connsiteY2" fmla="*/ 171100 h 172067"/>
              <a:gd name="connsiteX3" fmla="*/ 73192 w 95498"/>
              <a:gd name="connsiteY3" fmla="*/ 98075 h 172067"/>
              <a:gd name="connsiteX4" fmla="*/ 95417 w 95498"/>
              <a:gd name="connsiteY4" fmla="*/ 56800 h 172067"/>
              <a:gd name="connsiteX5" fmla="*/ 63667 w 95498"/>
              <a:gd name="connsiteY5" fmla="*/ 47275 h 172067"/>
              <a:gd name="connsiteX6" fmla="*/ 73192 w 95498"/>
              <a:gd name="connsiteY6" fmla="*/ 6000 h 172067"/>
              <a:gd name="connsiteX7" fmla="*/ 167 w 95498"/>
              <a:gd name="connsiteY7" fmla="*/ 2825 h 17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498" h="172067">
                <a:moveTo>
                  <a:pt x="167" y="2825"/>
                </a:moveTo>
                <a:cubicBezTo>
                  <a:pt x="-3008" y="8646"/>
                  <a:pt x="39855" y="12879"/>
                  <a:pt x="54142" y="40925"/>
                </a:cubicBezTo>
                <a:cubicBezTo>
                  <a:pt x="68430" y="68971"/>
                  <a:pt x="82717" y="161575"/>
                  <a:pt x="85892" y="171100"/>
                </a:cubicBezTo>
                <a:cubicBezTo>
                  <a:pt x="89067" y="180625"/>
                  <a:pt x="71605" y="117125"/>
                  <a:pt x="73192" y="98075"/>
                </a:cubicBezTo>
                <a:cubicBezTo>
                  <a:pt x="74779" y="79025"/>
                  <a:pt x="97004" y="65267"/>
                  <a:pt x="95417" y="56800"/>
                </a:cubicBezTo>
                <a:cubicBezTo>
                  <a:pt x="93830" y="48333"/>
                  <a:pt x="67371" y="55742"/>
                  <a:pt x="63667" y="47275"/>
                </a:cubicBezTo>
                <a:cubicBezTo>
                  <a:pt x="59963" y="38808"/>
                  <a:pt x="81659" y="10763"/>
                  <a:pt x="73192" y="6000"/>
                </a:cubicBezTo>
                <a:cubicBezTo>
                  <a:pt x="64725" y="1237"/>
                  <a:pt x="3342" y="-2996"/>
                  <a:pt x="167" y="28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B5F8678B-8BB4-F094-8459-745421D841EC}"/>
              </a:ext>
            </a:extLst>
          </p:cNvPr>
          <p:cNvSpPr/>
          <p:nvPr/>
        </p:nvSpPr>
        <p:spPr>
          <a:xfrm>
            <a:off x="8771714" y="2517767"/>
            <a:ext cx="143794" cy="568344"/>
          </a:xfrm>
          <a:custGeom>
            <a:avLst/>
            <a:gdLst>
              <a:gd name="connsiteX0" fmla="*/ 143686 w 143794"/>
              <a:gd name="connsiteY0" fmla="*/ 8 h 568344"/>
              <a:gd name="connsiteX1" fmla="*/ 35736 w 143794"/>
              <a:gd name="connsiteY1" fmla="*/ 146058 h 568344"/>
              <a:gd name="connsiteX2" fmla="*/ 29386 w 143794"/>
              <a:gd name="connsiteY2" fmla="*/ 304808 h 568344"/>
              <a:gd name="connsiteX3" fmla="*/ 19861 w 143794"/>
              <a:gd name="connsiteY3" fmla="*/ 238133 h 568344"/>
              <a:gd name="connsiteX4" fmla="*/ 29386 w 143794"/>
              <a:gd name="connsiteY4" fmla="*/ 463558 h 568344"/>
              <a:gd name="connsiteX5" fmla="*/ 13511 w 143794"/>
              <a:gd name="connsiteY5" fmla="*/ 333383 h 568344"/>
              <a:gd name="connsiteX6" fmla="*/ 32561 w 143794"/>
              <a:gd name="connsiteY6" fmla="*/ 568333 h 568344"/>
              <a:gd name="connsiteX7" fmla="*/ 23036 w 143794"/>
              <a:gd name="connsiteY7" fmla="*/ 342908 h 568344"/>
              <a:gd name="connsiteX8" fmla="*/ 19861 w 143794"/>
              <a:gd name="connsiteY8" fmla="*/ 187333 h 568344"/>
              <a:gd name="connsiteX9" fmla="*/ 3986 w 143794"/>
              <a:gd name="connsiteY9" fmla="*/ 215908 h 568344"/>
              <a:gd name="connsiteX10" fmla="*/ 13511 w 143794"/>
              <a:gd name="connsiteY10" fmla="*/ 152408 h 568344"/>
              <a:gd name="connsiteX11" fmla="*/ 143686 w 143794"/>
              <a:gd name="connsiteY11" fmla="*/ 8 h 568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3794" h="568344">
                <a:moveTo>
                  <a:pt x="143686" y="8"/>
                </a:moveTo>
                <a:cubicBezTo>
                  <a:pt x="147390" y="-1050"/>
                  <a:pt x="54786" y="95258"/>
                  <a:pt x="35736" y="146058"/>
                </a:cubicBezTo>
                <a:cubicBezTo>
                  <a:pt x="16686" y="196858"/>
                  <a:pt x="32032" y="289462"/>
                  <a:pt x="29386" y="304808"/>
                </a:cubicBezTo>
                <a:cubicBezTo>
                  <a:pt x="26740" y="320154"/>
                  <a:pt x="19861" y="211675"/>
                  <a:pt x="19861" y="238133"/>
                </a:cubicBezTo>
                <a:cubicBezTo>
                  <a:pt x="19861" y="264591"/>
                  <a:pt x="30444" y="447683"/>
                  <a:pt x="29386" y="463558"/>
                </a:cubicBezTo>
                <a:cubicBezTo>
                  <a:pt x="28328" y="479433"/>
                  <a:pt x="12982" y="315921"/>
                  <a:pt x="13511" y="333383"/>
                </a:cubicBezTo>
                <a:cubicBezTo>
                  <a:pt x="14040" y="350845"/>
                  <a:pt x="30974" y="566746"/>
                  <a:pt x="32561" y="568333"/>
                </a:cubicBezTo>
                <a:cubicBezTo>
                  <a:pt x="34148" y="569920"/>
                  <a:pt x="25153" y="406408"/>
                  <a:pt x="23036" y="342908"/>
                </a:cubicBezTo>
                <a:cubicBezTo>
                  <a:pt x="20919" y="279408"/>
                  <a:pt x="23036" y="208500"/>
                  <a:pt x="19861" y="187333"/>
                </a:cubicBezTo>
                <a:cubicBezTo>
                  <a:pt x="16686" y="166166"/>
                  <a:pt x="5044" y="221729"/>
                  <a:pt x="3986" y="215908"/>
                </a:cubicBezTo>
                <a:cubicBezTo>
                  <a:pt x="2928" y="210087"/>
                  <a:pt x="-8714" y="183629"/>
                  <a:pt x="13511" y="152408"/>
                </a:cubicBezTo>
                <a:cubicBezTo>
                  <a:pt x="35736" y="121187"/>
                  <a:pt x="139982" y="1066"/>
                  <a:pt x="143686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7307A9FE-C8C5-706D-D99A-9E189EBE105D}"/>
              </a:ext>
            </a:extLst>
          </p:cNvPr>
          <p:cNvSpPr/>
          <p:nvPr/>
        </p:nvSpPr>
        <p:spPr>
          <a:xfrm>
            <a:off x="9574951" y="3898755"/>
            <a:ext cx="170438" cy="277068"/>
          </a:xfrm>
          <a:custGeom>
            <a:avLst/>
            <a:gdLst>
              <a:gd name="connsiteX0" fmla="*/ 849 w 170438"/>
              <a:gd name="connsiteY0" fmla="*/ 145 h 277068"/>
              <a:gd name="connsiteX1" fmla="*/ 4024 w 170438"/>
              <a:gd name="connsiteY1" fmla="*/ 127145 h 277068"/>
              <a:gd name="connsiteX2" fmla="*/ 10374 w 170438"/>
              <a:gd name="connsiteY2" fmla="*/ 111270 h 277068"/>
              <a:gd name="connsiteX3" fmla="*/ 77049 w 170438"/>
              <a:gd name="connsiteY3" fmla="*/ 187470 h 277068"/>
              <a:gd name="connsiteX4" fmla="*/ 57999 w 170438"/>
              <a:gd name="connsiteY4" fmla="*/ 184295 h 277068"/>
              <a:gd name="connsiteX5" fmla="*/ 169124 w 170438"/>
              <a:gd name="connsiteY5" fmla="*/ 276370 h 277068"/>
              <a:gd name="connsiteX6" fmla="*/ 111974 w 170438"/>
              <a:gd name="connsiteY6" fmla="*/ 228745 h 277068"/>
              <a:gd name="connsiteX7" fmla="*/ 7199 w 170438"/>
              <a:gd name="connsiteY7" fmla="*/ 270020 h 277068"/>
              <a:gd name="connsiteX8" fmla="*/ 77049 w 170438"/>
              <a:gd name="connsiteY8" fmla="*/ 225570 h 277068"/>
              <a:gd name="connsiteX9" fmla="*/ 77049 w 170438"/>
              <a:gd name="connsiteY9" fmla="*/ 177945 h 277068"/>
              <a:gd name="connsiteX10" fmla="*/ 13549 w 170438"/>
              <a:gd name="connsiteY10" fmla="*/ 171595 h 277068"/>
              <a:gd name="connsiteX11" fmla="*/ 26249 w 170438"/>
              <a:gd name="connsiteY11" fmla="*/ 152545 h 277068"/>
              <a:gd name="connsiteX12" fmla="*/ 19899 w 170438"/>
              <a:gd name="connsiteY12" fmla="*/ 155720 h 277068"/>
              <a:gd name="connsiteX13" fmla="*/ 849 w 170438"/>
              <a:gd name="connsiteY13" fmla="*/ 145 h 277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0438" h="277068">
                <a:moveTo>
                  <a:pt x="849" y="145"/>
                </a:moveTo>
                <a:cubicBezTo>
                  <a:pt x="-1797" y="-4617"/>
                  <a:pt x="2437" y="108624"/>
                  <a:pt x="4024" y="127145"/>
                </a:cubicBezTo>
                <a:cubicBezTo>
                  <a:pt x="5611" y="145666"/>
                  <a:pt x="-1797" y="101216"/>
                  <a:pt x="10374" y="111270"/>
                </a:cubicBezTo>
                <a:cubicBezTo>
                  <a:pt x="22545" y="121324"/>
                  <a:pt x="69112" y="175299"/>
                  <a:pt x="77049" y="187470"/>
                </a:cubicBezTo>
                <a:cubicBezTo>
                  <a:pt x="84986" y="199641"/>
                  <a:pt x="42653" y="169478"/>
                  <a:pt x="57999" y="184295"/>
                </a:cubicBezTo>
                <a:cubicBezTo>
                  <a:pt x="73345" y="199112"/>
                  <a:pt x="169124" y="276370"/>
                  <a:pt x="169124" y="276370"/>
                </a:cubicBezTo>
                <a:cubicBezTo>
                  <a:pt x="178120" y="283778"/>
                  <a:pt x="138961" y="229803"/>
                  <a:pt x="111974" y="228745"/>
                </a:cubicBezTo>
                <a:cubicBezTo>
                  <a:pt x="84987" y="227687"/>
                  <a:pt x="13020" y="270549"/>
                  <a:pt x="7199" y="270020"/>
                </a:cubicBezTo>
                <a:cubicBezTo>
                  <a:pt x="1378" y="269491"/>
                  <a:pt x="65407" y="240916"/>
                  <a:pt x="77049" y="225570"/>
                </a:cubicBezTo>
                <a:cubicBezTo>
                  <a:pt x="88691" y="210224"/>
                  <a:pt x="87632" y="186941"/>
                  <a:pt x="77049" y="177945"/>
                </a:cubicBezTo>
                <a:cubicBezTo>
                  <a:pt x="66466" y="168949"/>
                  <a:pt x="13549" y="171595"/>
                  <a:pt x="13549" y="171595"/>
                </a:cubicBezTo>
                <a:cubicBezTo>
                  <a:pt x="5082" y="167362"/>
                  <a:pt x="26249" y="152545"/>
                  <a:pt x="26249" y="152545"/>
                </a:cubicBezTo>
                <a:cubicBezTo>
                  <a:pt x="27307" y="149899"/>
                  <a:pt x="25191" y="177945"/>
                  <a:pt x="19899" y="155720"/>
                </a:cubicBezTo>
                <a:cubicBezTo>
                  <a:pt x="14607" y="133495"/>
                  <a:pt x="3495" y="4907"/>
                  <a:pt x="849" y="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01046BD0-979B-3222-6A95-D84922F17DEA}"/>
              </a:ext>
            </a:extLst>
          </p:cNvPr>
          <p:cNvSpPr/>
          <p:nvPr/>
        </p:nvSpPr>
        <p:spPr>
          <a:xfrm>
            <a:off x="9502552" y="3660446"/>
            <a:ext cx="342362" cy="230085"/>
          </a:xfrm>
          <a:custGeom>
            <a:avLst/>
            <a:gdLst>
              <a:gd name="connsiteX0" fmla="*/ 223 w 342362"/>
              <a:gd name="connsiteY0" fmla="*/ 329 h 230085"/>
              <a:gd name="connsiteX1" fmla="*/ 73248 w 342362"/>
              <a:gd name="connsiteY1" fmla="*/ 92404 h 230085"/>
              <a:gd name="connsiteX2" fmla="*/ 120873 w 342362"/>
              <a:gd name="connsiteY2" fmla="*/ 149554 h 230085"/>
              <a:gd name="connsiteX3" fmla="*/ 79598 w 342362"/>
              <a:gd name="connsiteY3" fmla="*/ 162254 h 230085"/>
              <a:gd name="connsiteX4" fmla="*/ 127223 w 342362"/>
              <a:gd name="connsiteY4" fmla="*/ 171779 h 230085"/>
              <a:gd name="connsiteX5" fmla="*/ 339948 w 342362"/>
              <a:gd name="connsiteY5" fmla="*/ 228929 h 230085"/>
              <a:gd name="connsiteX6" fmla="*/ 235173 w 342362"/>
              <a:gd name="connsiteY6" fmla="*/ 209879 h 230085"/>
              <a:gd name="connsiteX7" fmla="*/ 127223 w 342362"/>
              <a:gd name="connsiteY7" fmla="*/ 206704 h 230085"/>
              <a:gd name="connsiteX8" fmla="*/ 98648 w 342362"/>
              <a:gd name="connsiteY8" fmla="*/ 209879 h 230085"/>
              <a:gd name="connsiteX9" fmla="*/ 146273 w 342362"/>
              <a:gd name="connsiteY9" fmla="*/ 181304 h 230085"/>
              <a:gd name="connsiteX10" fmla="*/ 117698 w 342362"/>
              <a:gd name="connsiteY10" fmla="*/ 187654 h 230085"/>
              <a:gd name="connsiteX11" fmla="*/ 98648 w 342362"/>
              <a:gd name="connsiteY11" fmla="*/ 127329 h 230085"/>
              <a:gd name="connsiteX12" fmla="*/ 223 w 342362"/>
              <a:gd name="connsiteY12" fmla="*/ 329 h 23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2362" h="230085">
                <a:moveTo>
                  <a:pt x="223" y="329"/>
                </a:moveTo>
                <a:cubicBezTo>
                  <a:pt x="-4010" y="-5492"/>
                  <a:pt x="53140" y="67533"/>
                  <a:pt x="73248" y="92404"/>
                </a:cubicBezTo>
                <a:cubicBezTo>
                  <a:pt x="93356" y="117275"/>
                  <a:pt x="119815" y="137912"/>
                  <a:pt x="120873" y="149554"/>
                </a:cubicBezTo>
                <a:cubicBezTo>
                  <a:pt x="121931" y="161196"/>
                  <a:pt x="78540" y="158550"/>
                  <a:pt x="79598" y="162254"/>
                </a:cubicBezTo>
                <a:cubicBezTo>
                  <a:pt x="80656" y="165958"/>
                  <a:pt x="83831" y="160667"/>
                  <a:pt x="127223" y="171779"/>
                </a:cubicBezTo>
                <a:cubicBezTo>
                  <a:pt x="170615" y="182891"/>
                  <a:pt x="321956" y="222579"/>
                  <a:pt x="339948" y="228929"/>
                </a:cubicBezTo>
                <a:cubicBezTo>
                  <a:pt x="357940" y="235279"/>
                  <a:pt x="270627" y="213583"/>
                  <a:pt x="235173" y="209879"/>
                </a:cubicBezTo>
                <a:cubicBezTo>
                  <a:pt x="199719" y="206175"/>
                  <a:pt x="149977" y="206704"/>
                  <a:pt x="127223" y="206704"/>
                </a:cubicBezTo>
                <a:cubicBezTo>
                  <a:pt x="104469" y="206704"/>
                  <a:pt x="95473" y="214112"/>
                  <a:pt x="98648" y="209879"/>
                </a:cubicBezTo>
                <a:cubicBezTo>
                  <a:pt x="101823" y="205646"/>
                  <a:pt x="143098" y="185008"/>
                  <a:pt x="146273" y="181304"/>
                </a:cubicBezTo>
                <a:cubicBezTo>
                  <a:pt x="149448" y="177600"/>
                  <a:pt x="125636" y="196650"/>
                  <a:pt x="117698" y="187654"/>
                </a:cubicBezTo>
                <a:cubicBezTo>
                  <a:pt x="109761" y="178658"/>
                  <a:pt x="114523" y="154846"/>
                  <a:pt x="98648" y="127329"/>
                </a:cubicBezTo>
                <a:cubicBezTo>
                  <a:pt x="82773" y="99812"/>
                  <a:pt x="4456" y="6150"/>
                  <a:pt x="223" y="3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9EE21069-54EA-48D3-D0D7-73468BC3C355}"/>
              </a:ext>
            </a:extLst>
          </p:cNvPr>
          <p:cNvSpPr/>
          <p:nvPr/>
        </p:nvSpPr>
        <p:spPr>
          <a:xfrm>
            <a:off x="8689657" y="2097621"/>
            <a:ext cx="202447" cy="686389"/>
          </a:xfrm>
          <a:custGeom>
            <a:avLst/>
            <a:gdLst>
              <a:gd name="connsiteX0" fmla="*/ 202211 w 202447"/>
              <a:gd name="connsiteY0" fmla="*/ 120 h 686389"/>
              <a:gd name="connsiteX1" fmla="*/ 50931 w 202447"/>
              <a:gd name="connsiteY1" fmla="*/ 221997 h 686389"/>
              <a:gd name="connsiteX2" fmla="*/ 87911 w 202447"/>
              <a:gd name="connsiteY2" fmla="*/ 211911 h 686389"/>
              <a:gd name="connsiteX3" fmla="*/ 17314 w 202447"/>
              <a:gd name="connsiteY3" fmla="*/ 285870 h 686389"/>
              <a:gd name="connsiteX4" fmla="*/ 47569 w 202447"/>
              <a:gd name="connsiteY4" fmla="*/ 440511 h 686389"/>
              <a:gd name="connsiteX5" fmla="*/ 27399 w 202447"/>
              <a:gd name="connsiteY5" fmla="*/ 390085 h 686389"/>
              <a:gd name="connsiteX6" fmla="*/ 84549 w 202447"/>
              <a:gd name="connsiteY6" fmla="*/ 591791 h 686389"/>
              <a:gd name="connsiteX7" fmla="*/ 57655 w 202447"/>
              <a:gd name="connsiteY7" fmla="*/ 541364 h 686389"/>
              <a:gd name="connsiteX8" fmla="*/ 104719 w 202447"/>
              <a:gd name="connsiteY8" fmla="*/ 685920 h 686389"/>
              <a:gd name="connsiteX9" fmla="*/ 17314 w 202447"/>
              <a:gd name="connsiteY9" fmla="*/ 484214 h 686389"/>
              <a:gd name="connsiteX10" fmla="*/ 3867 w 202447"/>
              <a:gd name="connsiteY10" fmla="*/ 309403 h 686389"/>
              <a:gd name="connsiteX11" fmla="*/ 20675 w 202447"/>
              <a:gd name="connsiteY11" fmla="*/ 349744 h 686389"/>
              <a:gd name="connsiteX12" fmla="*/ 10590 w 202447"/>
              <a:gd name="connsiteY12" fmla="*/ 255614 h 686389"/>
              <a:gd name="connsiteX13" fmla="*/ 202211 w 202447"/>
              <a:gd name="connsiteY13" fmla="*/ 120 h 686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2447" h="686389">
                <a:moveTo>
                  <a:pt x="202211" y="120"/>
                </a:moveTo>
                <a:cubicBezTo>
                  <a:pt x="208934" y="-5483"/>
                  <a:pt x="69981" y="186699"/>
                  <a:pt x="50931" y="221997"/>
                </a:cubicBezTo>
                <a:cubicBezTo>
                  <a:pt x="31881" y="257295"/>
                  <a:pt x="93514" y="201265"/>
                  <a:pt x="87911" y="211911"/>
                </a:cubicBezTo>
                <a:cubicBezTo>
                  <a:pt x="82308" y="222557"/>
                  <a:pt x="24038" y="247770"/>
                  <a:pt x="17314" y="285870"/>
                </a:cubicBezTo>
                <a:cubicBezTo>
                  <a:pt x="10590" y="323970"/>
                  <a:pt x="45888" y="423142"/>
                  <a:pt x="47569" y="440511"/>
                </a:cubicBezTo>
                <a:cubicBezTo>
                  <a:pt x="49250" y="457880"/>
                  <a:pt x="21236" y="364872"/>
                  <a:pt x="27399" y="390085"/>
                </a:cubicBezTo>
                <a:cubicBezTo>
                  <a:pt x="33562" y="415298"/>
                  <a:pt x="79506" y="566578"/>
                  <a:pt x="84549" y="591791"/>
                </a:cubicBezTo>
                <a:cubicBezTo>
                  <a:pt x="89592" y="617004"/>
                  <a:pt x="54293" y="525676"/>
                  <a:pt x="57655" y="541364"/>
                </a:cubicBezTo>
                <a:cubicBezTo>
                  <a:pt x="61017" y="557052"/>
                  <a:pt x="111443" y="695445"/>
                  <a:pt x="104719" y="685920"/>
                </a:cubicBezTo>
                <a:cubicBezTo>
                  <a:pt x="97995" y="676395"/>
                  <a:pt x="34123" y="546967"/>
                  <a:pt x="17314" y="484214"/>
                </a:cubicBezTo>
                <a:cubicBezTo>
                  <a:pt x="505" y="421461"/>
                  <a:pt x="3307" y="331815"/>
                  <a:pt x="3867" y="309403"/>
                </a:cubicBezTo>
                <a:cubicBezTo>
                  <a:pt x="4427" y="286991"/>
                  <a:pt x="19555" y="358709"/>
                  <a:pt x="20675" y="349744"/>
                </a:cubicBezTo>
                <a:cubicBezTo>
                  <a:pt x="21795" y="340779"/>
                  <a:pt x="-18545" y="309963"/>
                  <a:pt x="10590" y="255614"/>
                </a:cubicBezTo>
                <a:cubicBezTo>
                  <a:pt x="39725" y="201266"/>
                  <a:pt x="195488" y="5723"/>
                  <a:pt x="202211" y="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08AB85AB-F8F5-FE8D-D963-91F00328793F}"/>
              </a:ext>
            </a:extLst>
          </p:cNvPr>
          <p:cNvSpPr/>
          <p:nvPr/>
        </p:nvSpPr>
        <p:spPr>
          <a:xfrm>
            <a:off x="9028916" y="3700647"/>
            <a:ext cx="239642" cy="153087"/>
          </a:xfrm>
          <a:custGeom>
            <a:avLst/>
            <a:gdLst>
              <a:gd name="connsiteX0" fmla="*/ 784 w 239642"/>
              <a:gd name="connsiteY0" fmla="*/ 24188 h 153087"/>
              <a:gd name="connsiteX1" fmla="*/ 178958 w 239642"/>
              <a:gd name="connsiteY1" fmla="*/ 656 h 153087"/>
              <a:gd name="connsiteX2" fmla="*/ 165510 w 239642"/>
              <a:gd name="connsiteY2" fmla="*/ 20827 h 153087"/>
              <a:gd name="connsiteX3" fmla="*/ 239469 w 239642"/>
              <a:gd name="connsiteY3" fmla="*/ 151935 h 153087"/>
              <a:gd name="connsiteX4" fmla="*/ 185681 w 239642"/>
              <a:gd name="connsiteY4" fmla="*/ 81338 h 153087"/>
              <a:gd name="connsiteX5" fmla="*/ 175596 w 239642"/>
              <a:gd name="connsiteY5" fmla="*/ 20827 h 153087"/>
              <a:gd name="connsiteX6" fmla="*/ 115084 w 239642"/>
              <a:gd name="connsiteY6" fmla="*/ 34274 h 153087"/>
              <a:gd name="connsiteX7" fmla="*/ 784 w 239642"/>
              <a:gd name="connsiteY7" fmla="*/ 24188 h 153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9642" h="153087">
                <a:moveTo>
                  <a:pt x="784" y="24188"/>
                </a:moveTo>
                <a:cubicBezTo>
                  <a:pt x="11430" y="18585"/>
                  <a:pt x="178958" y="656"/>
                  <a:pt x="178958" y="656"/>
                </a:cubicBezTo>
                <a:cubicBezTo>
                  <a:pt x="206412" y="96"/>
                  <a:pt x="155425" y="-4386"/>
                  <a:pt x="165510" y="20827"/>
                </a:cubicBezTo>
                <a:cubicBezTo>
                  <a:pt x="175595" y="46040"/>
                  <a:pt x="236107" y="141850"/>
                  <a:pt x="239469" y="151935"/>
                </a:cubicBezTo>
                <a:cubicBezTo>
                  <a:pt x="242831" y="162020"/>
                  <a:pt x="196327" y="103189"/>
                  <a:pt x="185681" y="81338"/>
                </a:cubicBezTo>
                <a:cubicBezTo>
                  <a:pt x="175036" y="59487"/>
                  <a:pt x="187362" y="28671"/>
                  <a:pt x="175596" y="20827"/>
                </a:cubicBezTo>
                <a:cubicBezTo>
                  <a:pt x="163830" y="12983"/>
                  <a:pt x="139177" y="33714"/>
                  <a:pt x="115084" y="34274"/>
                </a:cubicBezTo>
                <a:cubicBezTo>
                  <a:pt x="90991" y="34834"/>
                  <a:pt x="-9862" y="29791"/>
                  <a:pt x="784" y="24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CFFC73F0-F179-E6C4-FBFF-5DFE0DE74BCC}"/>
              </a:ext>
            </a:extLst>
          </p:cNvPr>
          <p:cNvSpPr/>
          <p:nvPr/>
        </p:nvSpPr>
        <p:spPr>
          <a:xfrm>
            <a:off x="9022751" y="3824965"/>
            <a:ext cx="158970" cy="287904"/>
          </a:xfrm>
          <a:custGeom>
            <a:avLst/>
            <a:gdLst>
              <a:gd name="connsiteX0" fmla="*/ 225 w 158970"/>
              <a:gd name="connsiteY0" fmla="*/ 723 h 287904"/>
              <a:gd name="connsiteX1" fmla="*/ 67461 w 158970"/>
              <a:gd name="connsiteY1" fmla="*/ 78044 h 287904"/>
              <a:gd name="connsiteX2" fmla="*/ 47290 w 158970"/>
              <a:gd name="connsiteY2" fmla="*/ 111661 h 287904"/>
              <a:gd name="connsiteX3" fmla="*/ 74184 w 158970"/>
              <a:gd name="connsiteY3" fmla="*/ 128470 h 287904"/>
              <a:gd name="connsiteX4" fmla="*/ 158228 w 158970"/>
              <a:gd name="connsiteY4" fmla="*/ 286473 h 287904"/>
              <a:gd name="connsiteX5" fmla="*/ 114525 w 158970"/>
              <a:gd name="connsiteY5" fmla="*/ 202429 h 287904"/>
              <a:gd name="connsiteX6" fmla="*/ 101078 w 158970"/>
              <a:gd name="connsiteY6" fmla="*/ 131832 h 287904"/>
              <a:gd name="connsiteX7" fmla="*/ 94355 w 158970"/>
              <a:gd name="connsiteY7" fmla="*/ 128470 h 287904"/>
              <a:gd name="connsiteX8" fmla="*/ 225 w 158970"/>
              <a:gd name="connsiteY8" fmla="*/ 723 h 287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970" h="287904">
                <a:moveTo>
                  <a:pt x="225" y="723"/>
                </a:moveTo>
                <a:cubicBezTo>
                  <a:pt x="-4257" y="-7681"/>
                  <a:pt x="59617" y="59554"/>
                  <a:pt x="67461" y="78044"/>
                </a:cubicBezTo>
                <a:cubicBezTo>
                  <a:pt x="75305" y="96534"/>
                  <a:pt x="46170" y="103257"/>
                  <a:pt x="47290" y="111661"/>
                </a:cubicBezTo>
                <a:cubicBezTo>
                  <a:pt x="48411" y="120065"/>
                  <a:pt x="55694" y="99335"/>
                  <a:pt x="74184" y="128470"/>
                </a:cubicBezTo>
                <a:cubicBezTo>
                  <a:pt x="92674" y="157605"/>
                  <a:pt x="151505" y="274147"/>
                  <a:pt x="158228" y="286473"/>
                </a:cubicBezTo>
                <a:cubicBezTo>
                  <a:pt x="164952" y="298800"/>
                  <a:pt x="124050" y="228202"/>
                  <a:pt x="114525" y="202429"/>
                </a:cubicBezTo>
                <a:cubicBezTo>
                  <a:pt x="105000" y="176656"/>
                  <a:pt x="101078" y="131832"/>
                  <a:pt x="101078" y="131832"/>
                </a:cubicBezTo>
                <a:cubicBezTo>
                  <a:pt x="97716" y="119505"/>
                  <a:pt x="109483" y="144719"/>
                  <a:pt x="94355" y="128470"/>
                </a:cubicBezTo>
                <a:cubicBezTo>
                  <a:pt x="79227" y="112222"/>
                  <a:pt x="4707" y="9127"/>
                  <a:pt x="225" y="7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CEA0CB0A-F95D-2009-6344-196DE627E859}"/>
              </a:ext>
            </a:extLst>
          </p:cNvPr>
          <p:cNvSpPr/>
          <p:nvPr/>
        </p:nvSpPr>
        <p:spPr>
          <a:xfrm>
            <a:off x="9338932" y="3916424"/>
            <a:ext cx="142564" cy="140359"/>
          </a:xfrm>
          <a:custGeom>
            <a:avLst/>
            <a:gdLst>
              <a:gd name="connsiteX0" fmla="*/ 50 w 142564"/>
              <a:gd name="connsiteY0" fmla="*/ 32 h 140359"/>
              <a:gd name="connsiteX1" fmla="*/ 23583 w 142564"/>
              <a:gd name="connsiteY1" fmla="*/ 87438 h 140359"/>
              <a:gd name="connsiteX2" fmla="*/ 137883 w 142564"/>
              <a:gd name="connsiteY2" fmla="*/ 137864 h 140359"/>
              <a:gd name="connsiteX3" fmla="*/ 114350 w 142564"/>
              <a:gd name="connsiteY3" fmla="*/ 131141 h 140359"/>
              <a:gd name="connsiteX4" fmla="*/ 57200 w 142564"/>
              <a:gd name="connsiteY4" fmla="*/ 117694 h 140359"/>
              <a:gd name="connsiteX5" fmla="*/ 110989 w 142564"/>
              <a:gd name="connsiteY5" fmla="*/ 110970 h 140359"/>
              <a:gd name="connsiteX6" fmla="*/ 20221 w 142564"/>
              <a:gd name="connsiteY6" fmla="*/ 77352 h 140359"/>
              <a:gd name="connsiteX7" fmla="*/ 50 w 142564"/>
              <a:gd name="connsiteY7" fmla="*/ 32 h 14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564" h="140359">
                <a:moveTo>
                  <a:pt x="50" y="32"/>
                </a:moveTo>
                <a:cubicBezTo>
                  <a:pt x="610" y="1713"/>
                  <a:pt x="611" y="64466"/>
                  <a:pt x="23583" y="87438"/>
                </a:cubicBezTo>
                <a:cubicBezTo>
                  <a:pt x="46555" y="110410"/>
                  <a:pt x="137883" y="137864"/>
                  <a:pt x="137883" y="137864"/>
                </a:cubicBezTo>
                <a:cubicBezTo>
                  <a:pt x="153011" y="145148"/>
                  <a:pt x="127797" y="134503"/>
                  <a:pt x="114350" y="131141"/>
                </a:cubicBezTo>
                <a:cubicBezTo>
                  <a:pt x="100903" y="127779"/>
                  <a:pt x="57760" y="121056"/>
                  <a:pt x="57200" y="117694"/>
                </a:cubicBezTo>
                <a:cubicBezTo>
                  <a:pt x="56640" y="114332"/>
                  <a:pt x="117152" y="117694"/>
                  <a:pt x="110989" y="110970"/>
                </a:cubicBezTo>
                <a:cubicBezTo>
                  <a:pt x="104826" y="104246"/>
                  <a:pt x="37030" y="91920"/>
                  <a:pt x="20221" y="77352"/>
                </a:cubicBezTo>
                <a:cubicBezTo>
                  <a:pt x="3412" y="62784"/>
                  <a:pt x="-510" y="-1649"/>
                  <a:pt x="50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14C75052-0DE2-82AD-3010-70FC93905B04}"/>
              </a:ext>
            </a:extLst>
          </p:cNvPr>
          <p:cNvSpPr/>
          <p:nvPr/>
        </p:nvSpPr>
        <p:spPr>
          <a:xfrm>
            <a:off x="8378755" y="2914645"/>
            <a:ext cx="168810" cy="743915"/>
          </a:xfrm>
          <a:custGeom>
            <a:avLst/>
            <a:gdLst>
              <a:gd name="connsiteX0" fmla="*/ 70 w 168810"/>
              <a:gd name="connsiteY0" fmla="*/ 5 h 743915"/>
              <a:gd name="connsiteX1" fmla="*/ 69920 w 168810"/>
              <a:gd name="connsiteY1" fmla="*/ 225430 h 743915"/>
              <a:gd name="connsiteX2" fmla="*/ 60395 w 168810"/>
              <a:gd name="connsiteY2" fmla="*/ 241305 h 743915"/>
              <a:gd name="connsiteX3" fmla="*/ 76270 w 168810"/>
              <a:gd name="connsiteY3" fmla="*/ 387355 h 743915"/>
              <a:gd name="connsiteX4" fmla="*/ 69920 w 168810"/>
              <a:gd name="connsiteY4" fmla="*/ 381005 h 743915"/>
              <a:gd name="connsiteX5" fmla="*/ 104845 w 168810"/>
              <a:gd name="connsiteY5" fmla="*/ 577855 h 743915"/>
              <a:gd name="connsiteX6" fmla="*/ 111195 w 168810"/>
              <a:gd name="connsiteY6" fmla="*/ 561980 h 743915"/>
              <a:gd name="connsiteX7" fmla="*/ 168345 w 168810"/>
              <a:gd name="connsiteY7" fmla="*/ 742955 h 743915"/>
              <a:gd name="connsiteX8" fmla="*/ 139770 w 168810"/>
              <a:gd name="connsiteY8" fmla="*/ 638180 h 743915"/>
              <a:gd name="connsiteX9" fmla="*/ 82620 w 168810"/>
              <a:gd name="connsiteY9" fmla="*/ 428630 h 743915"/>
              <a:gd name="connsiteX10" fmla="*/ 95320 w 168810"/>
              <a:gd name="connsiteY10" fmla="*/ 447680 h 743915"/>
              <a:gd name="connsiteX11" fmla="*/ 85795 w 168810"/>
              <a:gd name="connsiteY11" fmla="*/ 219080 h 743915"/>
              <a:gd name="connsiteX12" fmla="*/ 70 w 168810"/>
              <a:gd name="connsiteY12" fmla="*/ 5 h 74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810" h="743915">
                <a:moveTo>
                  <a:pt x="70" y="5"/>
                </a:moveTo>
                <a:cubicBezTo>
                  <a:pt x="-2576" y="1063"/>
                  <a:pt x="69920" y="225430"/>
                  <a:pt x="69920" y="225430"/>
                </a:cubicBezTo>
                <a:cubicBezTo>
                  <a:pt x="79974" y="265647"/>
                  <a:pt x="59337" y="214318"/>
                  <a:pt x="60395" y="241305"/>
                </a:cubicBezTo>
                <a:cubicBezTo>
                  <a:pt x="61453" y="268292"/>
                  <a:pt x="76270" y="387355"/>
                  <a:pt x="76270" y="387355"/>
                </a:cubicBezTo>
                <a:cubicBezTo>
                  <a:pt x="77858" y="410638"/>
                  <a:pt x="65158" y="349255"/>
                  <a:pt x="69920" y="381005"/>
                </a:cubicBezTo>
                <a:cubicBezTo>
                  <a:pt x="74682" y="412755"/>
                  <a:pt x="97966" y="547693"/>
                  <a:pt x="104845" y="577855"/>
                </a:cubicBezTo>
                <a:cubicBezTo>
                  <a:pt x="111724" y="608017"/>
                  <a:pt x="100612" y="534463"/>
                  <a:pt x="111195" y="561980"/>
                </a:cubicBezTo>
                <a:cubicBezTo>
                  <a:pt x="121778" y="589497"/>
                  <a:pt x="163582" y="730255"/>
                  <a:pt x="168345" y="742955"/>
                </a:cubicBezTo>
                <a:cubicBezTo>
                  <a:pt x="173108" y="755655"/>
                  <a:pt x="139770" y="638180"/>
                  <a:pt x="139770" y="638180"/>
                </a:cubicBezTo>
                <a:cubicBezTo>
                  <a:pt x="125483" y="585793"/>
                  <a:pt x="90028" y="460380"/>
                  <a:pt x="82620" y="428630"/>
                </a:cubicBezTo>
                <a:cubicBezTo>
                  <a:pt x="75212" y="396880"/>
                  <a:pt x="94791" y="482605"/>
                  <a:pt x="95320" y="447680"/>
                </a:cubicBezTo>
                <a:cubicBezTo>
                  <a:pt x="95849" y="412755"/>
                  <a:pt x="97966" y="289459"/>
                  <a:pt x="85795" y="219080"/>
                </a:cubicBezTo>
                <a:cubicBezTo>
                  <a:pt x="73624" y="148701"/>
                  <a:pt x="2716" y="-1053"/>
                  <a:pt x="70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D2613F59-9D1B-F004-3F2E-17BC6449607C}"/>
              </a:ext>
            </a:extLst>
          </p:cNvPr>
          <p:cNvSpPr/>
          <p:nvPr/>
        </p:nvSpPr>
        <p:spPr>
          <a:xfrm>
            <a:off x="8204073" y="2935048"/>
            <a:ext cx="70042" cy="617629"/>
          </a:xfrm>
          <a:custGeom>
            <a:avLst/>
            <a:gdLst>
              <a:gd name="connsiteX0" fmla="*/ 69977 w 70042"/>
              <a:gd name="connsiteY0" fmla="*/ 1827 h 617629"/>
              <a:gd name="connsiteX1" fmla="*/ 38227 w 70042"/>
              <a:gd name="connsiteY1" fmla="*/ 230427 h 617629"/>
              <a:gd name="connsiteX2" fmla="*/ 35052 w 70042"/>
              <a:gd name="connsiteY2" fmla="*/ 376477 h 617629"/>
              <a:gd name="connsiteX3" fmla="*/ 25527 w 70042"/>
              <a:gd name="connsiteY3" fmla="*/ 160577 h 617629"/>
              <a:gd name="connsiteX4" fmla="*/ 50927 w 70042"/>
              <a:gd name="connsiteY4" fmla="*/ 287577 h 617629"/>
              <a:gd name="connsiteX5" fmla="*/ 25527 w 70042"/>
              <a:gd name="connsiteY5" fmla="*/ 439977 h 617629"/>
              <a:gd name="connsiteX6" fmla="*/ 22352 w 70042"/>
              <a:gd name="connsiteY6" fmla="*/ 611427 h 617629"/>
              <a:gd name="connsiteX7" fmla="*/ 16002 w 70042"/>
              <a:gd name="connsiteY7" fmla="*/ 554277 h 617629"/>
              <a:gd name="connsiteX8" fmla="*/ 127 w 70042"/>
              <a:gd name="connsiteY8" fmla="*/ 312977 h 617629"/>
              <a:gd name="connsiteX9" fmla="*/ 25527 w 70042"/>
              <a:gd name="connsiteY9" fmla="*/ 370127 h 617629"/>
              <a:gd name="connsiteX10" fmla="*/ 28702 w 70042"/>
              <a:gd name="connsiteY10" fmla="*/ 214552 h 617629"/>
              <a:gd name="connsiteX11" fmla="*/ 28702 w 70042"/>
              <a:gd name="connsiteY11" fmla="*/ 125652 h 617629"/>
              <a:gd name="connsiteX12" fmla="*/ 69977 w 70042"/>
              <a:gd name="connsiteY12" fmla="*/ 1827 h 61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042" h="617629">
                <a:moveTo>
                  <a:pt x="69977" y="1827"/>
                </a:moveTo>
                <a:cubicBezTo>
                  <a:pt x="71564" y="19289"/>
                  <a:pt x="44048" y="167985"/>
                  <a:pt x="38227" y="230427"/>
                </a:cubicBezTo>
                <a:cubicBezTo>
                  <a:pt x="32406" y="292869"/>
                  <a:pt x="37169" y="388119"/>
                  <a:pt x="35052" y="376477"/>
                </a:cubicBezTo>
                <a:cubicBezTo>
                  <a:pt x="32935" y="364835"/>
                  <a:pt x="22881" y="175394"/>
                  <a:pt x="25527" y="160577"/>
                </a:cubicBezTo>
                <a:cubicBezTo>
                  <a:pt x="28173" y="145760"/>
                  <a:pt x="50927" y="241010"/>
                  <a:pt x="50927" y="287577"/>
                </a:cubicBezTo>
                <a:cubicBezTo>
                  <a:pt x="50927" y="334144"/>
                  <a:pt x="30290" y="386002"/>
                  <a:pt x="25527" y="439977"/>
                </a:cubicBezTo>
                <a:cubicBezTo>
                  <a:pt x="20764" y="493952"/>
                  <a:pt x="23939" y="592377"/>
                  <a:pt x="22352" y="611427"/>
                </a:cubicBezTo>
                <a:cubicBezTo>
                  <a:pt x="20765" y="630477"/>
                  <a:pt x="19706" y="604019"/>
                  <a:pt x="16002" y="554277"/>
                </a:cubicBezTo>
                <a:cubicBezTo>
                  <a:pt x="12298" y="504535"/>
                  <a:pt x="-1461" y="343669"/>
                  <a:pt x="127" y="312977"/>
                </a:cubicBezTo>
                <a:cubicBezTo>
                  <a:pt x="1714" y="282285"/>
                  <a:pt x="20764" y="386531"/>
                  <a:pt x="25527" y="370127"/>
                </a:cubicBezTo>
                <a:cubicBezTo>
                  <a:pt x="30290" y="353723"/>
                  <a:pt x="28173" y="255298"/>
                  <a:pt x="28702" y="214552"/>
                </a:cubicBezTo>
                <a:cubicBezTo>
                  <a:pt x="29231" y="173806"/>
                  <a:pt x="23940" y="154227"/>
                  <a:pt x="28702" y="125652"/>
                </a:cubicBezTo>
                <a:cubicBezTo>
                  <a:pt x="33464" y="97077"/>
                  <a:pt x="68390" y="-15635"/>
                  <a:pt x="69977" y="18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CFAC7DD5-6E09-AAEA-7C68-F669891F8A6D}"/>
              </a:ext>
            </a:extLst>
          </p:cNvPr>
          <p:cNvSpPr/>
          <p:nvPr/>
        </p:nvSpPr>
        <p:spPr>
          <a:xfrm>
            <a:off x="8591202" y="2454211"/>
            <a:ext cx="88579" cy="722110"/>
          </a:xfrm>
          <a:custGeom>
            <a:avLst/>
            <a:gdLst>
              <a:gd name="connsiteX0" fmla="*/ 54323 w 88579"/>
              <a:gd name="connsiteY0" fmla="*/ 64 h 722110"/>
              <a:gd name="connsiteX1" fmla="*/ 348 w 88579"/>
              <a:gd name="connsiteY1" fmla="*/ 161989 h 722110"/>
              <a:gd name="connsiteX2" fmla="*/ 86073 w 88579"/>
              <a:gd name="connsiteY2" fmla="*/ 320739 h 722110"/>
              <a:gd name="connsiteX3" fmla="*/ 63848 w 88579"/>
              <a:gd name="connsiteY3" fmla="*/ 317564 h 722110"/>
              <a:gd name="connsiteX4" fmla="*/ 44798 w 88579"/>
              <a:gd name="connsiteY4" fmla="*/ 450914 h 722110"/>
              <a:gd name="connsiteX5" fmla="*/ 54323 w 88579"/>
              <a:gd name="connsiteY5" fmla="*/ 444564 h 722110"/>
              <a:gd name="connsiteX6" fmla="*/ 57498 w 88579"/>
              <a:gd name="connsiteY6" fmla="*/ 720789 h 722110"/>
              <a:gd name="connsiteX7" fmla="*/ 73373 w 88579"/>
              <a:gd name="connsiteY7" fmla="*/ 542989 h 722110"/>
              <a:gd name="connsiteX8" fmla="*/ 82898 w 88579"/>
              <a:gd name="connsiteY8" fmla="*/ 400114 h 722110"/>
              <a:gd name="connsiteX9" fmla="*/ 76548 w 88579"/>
              <a:gd name="connsiteY9" fmla="*/ 387414 h 722110"/>
              <a:gd name="connsiteX10" fmla="*/ 60673 w 88579"/>
              <a:gd name="connsiteY10" fmla="*/ 320739 h 722110"/>
              <a:gd name="connsiteX11" fmla="*/ 9873 w 88579"/>
              <a:gd name="connsiteY11" fmla="*/ 225489 h 722110"/>
              <a:gd name="connsiteX12" fmla="*/ 13048 w 88579"/>
              <a:gd name="connsiteY12" fmla="*/ 200089 h 722110"/>
              <a:gd name="connsiteX13" fmla="*/ 16223 w 88579"/>
              <a:gd name="connsiteY13" fmla="*/ 142939 h 722110"/>
              <a:gd name="connsiteX14" fmla="*/ 54323 w 88579"/>
              <a:gd name="connsiteY14" fmla="*/ 64 h 722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8579" h="722110">
                <a:moveTo>
                  <a:pt x="54323" y="64"/>
                </a:moveTo>
                <a:cubicBezTo>
                  <a:pt x="51677" y="3239"/>
                  <a:pt x="-4944" y="108543"/>
                  <a:pt x="348" y="161989"/>
                </a:cubicBezTo>
                <a:cubicBezTo>
                  <a:pt x="5640" y="215435"/>
                  <a:pt x="75490" y="294810"/>
                  <a:pt x="86073" y="320739"/>
                </a:cubicBezTo>
                <a:cubicBezTo>
                  <a:pt x="96656" y="346668"/>
                  <a:pt x="70727" y="295868"/>
                  <a:pt x="63848" y="317564"/>
                </a:cubicBezTo>
                <a:cubicBezTo>
                  <a:pt x="56969" y="339260"/>
                  <a:pt x="46385" y="429747"/>
                  <a:pt x="44798" y="450914"/>
                </a:cubicBezTo>
                <a:cubicBezTo>
                  <a:pt x="43211" y="472081"/>
                  <a:pt x="52206" y="399585"/>
                  <a:pt x="54323" y="444564"/>
                </a:cubicBezTo>
                <a:cubicBezTo>
                  <a:pt x="56440" y="489543"/>
                  <a:pt x="54323" y="704385"/>
                  <a:pt x="57498" y="720789"/>
                </a:cubicBezTo>
                <a:cubicBezTo>
                  <a:pt x="60673" y="737193"/>
                  <a:pt x="69140" y="596435"/>
                  <a:pt x="73373" y="542989"/>
                </a:cubicBezTo>
                <a:cubicBezTo>
                  <a:pt x="77606" y="489543"/>
                  <a:pt x="82369" y="426043"/>
                  <a:pt x="82898" y="400114"/>
                </a:cubicBezTo>
                <a:cubicBezTo>
                  <a:pt x="83427" y="374185"/>
                  <a:pt x="80252" y="400643"/>
                  <a:pt x="76548" y="387414"/>
                </a:cubicBezTo>
                <a:cubicBezTo>
                  <a:pt x="72844" y="374185"/>
                  <a:pt x="71785" y="347726"/>
                  <a:pt x="60673" y="320739"/>
                </a:cubicBezTo>
                <a:cubicBezTo>
                  <a:pt x="49561" y="293752"/>
                  <a:pt x="17810" y="245597"/>
                  <a:pt x="9873" y="225489"/>
                </a:cubicBezTo>
                <a:cubicBezTo>
                  <a:pt x="1936" y="205381"/>
                  <a:pt x="11990" y="213847"/>
                  <a:pt x="13048" y="200089"/>
                </a:cubicBezTo>
                <a:cubicBezTo>
                  <a:pt x="14106" y="186331"/>
                  <a:pt x="6169" y="173631"/>
                  <a:pt x="16223" y="142939"/>
                </a:cubicBezTo>
                <a:cubicBezTo>
                  <a:pt x="26277" y="112247"/>
                  <a:pt x="56969" y="-3111"/>
                  <a:pt x="54323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CC04F7D5-DC37-2FBB-D1BF-5FE25DF02850}"/>
              </a:ext>
            </a:extLst>
          </p:cNvPr>
          <p:cNvSpPr/>
          <p:nvPr/>
        </p:nvSpPr>
        <p:spPr>
          <a:xfrm>
            <a:off x="9159730" y="2504957"/>
            <a:ext cx="180014" cy="600218"/>
          </a:xfrm>
          <a:custGeom>
            <a:avLst/>
            <a:gdLst>
              <a:gd name="connsiteX0" fmla="*/ 145 w 180014"/>
              <a:gd name="connsiteY0" fmla="*/ 118 h 600218"/>
              <a:gd name="connsiteX1" fmla="*/ 31895 w 180014"/>
              <a:gd name="connsiteY1" fmla="*/ 168393 h 600218"/>
              <a:gd name="connsiteX2" fmla="*/ 19195 w 180014"/>
              <a:gd name="connsiteY2" fmla="*/ 155693 h 600218"/>
              <a:gd name="connsiteX3" fmla="*/ 174770 w 180014"/>
              <a:gd name="connsiteY3" fmla="*/ 355718 h 600218"/>
              <a:gd name="connsiteX4" fmla="*/ 146195 w 180014"/>
              <a:gd name="connsiteY4" fmla="*/ 336668 h 600218"/>
              <a:gd name="connsiteX5" fmla="*/ 174770 w 180014"/>
              <a:gd name="connsiteY5" fmla="*/ 346193 h 600218"/>
              <a:gd name="connsiteX6" fmla="*/ 136670 w 180014"/>
              <a:gd name="connsiteY6" fmla="*/ 368418 h 600218"/>
              <a:gd name="connsiteX7" fmla="*/ 149370 w 180014"/>
              <a:gd name="connsiteY7" fmla="*/ 419218 h 600218"/>
              <a:gd name="connsiteX8" fmla="*/ 165245 w 180014"/>
              <a:gd name="connsiteY8" fmla="*/ 390643 h 600218"/>
              <a:gd name="connsiteX9" fmla="*/ 139845 w 180014"/>
              <a:gd name="connsiteY9" fmla="*/ 412868 h 600218"/>
              <a:gd name="connsiteX10" fmla="*/ 133495 w 180014"/>
              <a:gd name="connsiteY10" fmla="*/ 600193 h 600218"/>
              <a:gd name="connsiteX11" fmla="*/ 136670 w 180014"/>
              <a:gd name="connsiteY11" fmla="*/ 425568 h 600218"/>
              <a:gd name="connsiteX12" fmla="*/ 130320 w 180014"/>
              <a:gd name="connsiteY12" fmla="*/ 317618 h 600218"/>
              <a:gd name="connsiteX13" fmla="*/ 149370 w 180014"/>
              <a:gd name="connsiteY13" fmla="*/ 327143 h 600218"/>
              <a:gd name="connsiteX14" fmla="*/ 76345 w 180014"/>
              <a:gd name="connsiteY14" fmla="*/ 231893 h 600218"/>
              <a:gd name="connsiteX15" fmla="*/ 60470 w 180014"/>
              <a:gd name="connsiteY15" fmla="*/ 231893 h 600218"/>
              <a:gd name="connsiteX16" fmla="*/ 47770 w 180014"/>
              <a:gd name="connsiteY16" fmla="*/ 200143 h 600218"/>
              <a:gd name="connsiteX17" fmla="*/ 145 w 180014"/>
              <a:gd name="connsiteY17" fmla="*/ 118 h 60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0014" h="600218">
                <a:moveTo>
                  <a:pt x="145" y="118"/>
                </a:moveTo>
                <a:cubicBezTo>
                  <a:pt x="-2501" y="-5174"/>
                  <a:pt x="31895" y="168393"/>
                  <a:pt x="31895" y="168393"/>
                </a:cubicBezTo>
                <a:cubicBezTo>
                  <a:pt x="35070" y="194322"/>
                  <a:pt x="-4617" y="124472"/>
                  <a:pt x="19195" y="155693"/>
                </a:cubicBezTo>
                <a:cubicBezTo>
                  <a:pt x="43007" y="186914"/>
                  <a:pt x="153603" y="325556"/>
                  <a:pt x="174770" y="355718"/>
                </a:cubicBezTo>
                <a:cubicBezTo>
                  <a:pt x="195937" y="385880"/>
                  <a:pt x="146195" y="338255"/>
                  <a:pt x="146195" y="336668"/>
                </a:cubicBezTo>
                <a:cubicBezTo>
                  <a:pt x="146195" y="335081"/>
                  <a:pt x="176357" y="340901"/>
                  <a:pt x="174770" y="346193"/>
                </a:cubicBezTo>
                <a:cubicBezTo>
                  <a:pt x="173183" y="351485"/>
                  <a:pt x="140903" y="356247"/>
                  <a:pt x="136670" y="368418"/>
                </a:cubicBezTo>
                <a:cubicBezTo>
                  <a:pt x="132437" y="380589"/>
                  <a:pt x="144608" y="415514"/>
                  <a:pt x="149370" y="419218"/>
                </a:cubicBezTo>
                <a:cubicBezTo>
                  <a:pt x="154132" y="422922"/>
                  <a:pt x="166833" y="391701"/>
                  <a:pt x="165245" y="390643"/>
                </a:cubicBezTo>
                <a:cubicBezTo>
                  <a:pt x="163657" y="389585"/>
                  <a:pt x="145137" y="377943"/>
                  <a:pt x="139845" y="412868"/>
                </a:cubicBezTo>
                <a:cubicBezTo>
                  <a:pt x="134553" y="447793"/>
                  <a:pt x="134024" y="598076"/>
                  <a:pt x="133495" y="600193"/>
                </a:cubicBezTo>
                <a:cubicBezTo>
                  <a:pt x="132966" y="602310"/>
                  <a:pt x="137199" y="472664"/>
                  <a:pt x="136670" y="425568"/>
                </a:cubicBezTo>
                <a:cubicBezTo>
                  <a:pt x="136141" y="378472"/>
                  <a:pt x="128203" y="334022"/>
                  <a:pt x="130320" y="317618"/>
                </a:cubicBezTo>
                <a:cubicBezTo>
                  <a:pt x="132437" y="301214"/>
                  <a:pt x="158366" y="341430"/>
                  <a:pt x="149370" y="327143"/>
                </a:cubicBezTo>
                <a:cubicBezTo>
                  <a:pt x="140374" y="312856"/>
                  <a:pt x="76345" y="231893"/>
                  <a:pt x="76345" y="231893"/>
                </a:cubicBezTo>
                <a:cubicBezTo>
                  <a:pt x="61528" y="216018"/>
                  <a:pt x="65233" y="237185"/>
                  <a:pt x="60470" y="231893"/>
                </a:cubicBezTo>
                <a:cubicBezTo>
                  <a:pt x="55708" y="226601"/>
                  <a:pt x="57824" y="231364"/>
                  <a:pt x="47770" y="200143"/>
                </a:cubicBezTo>
                <a:cubicBezTo>
                  <a:pt x="37716" y="168922"/>
                  <a:pt x="2791" y="5410"/>
                  <a:pt x="145" y="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40FDA4BE-17DD-BD7A-5AC7-6B692055B651}"/>
              </a:ext>
            </a:extLst>
          </p:cNvPr>
          <p:cNvSpPr/>
          <p:nvPr/>
        </p:nvSpPr>
        <p:spPr>
          <a:xfrm>
            <a:off x="8940191" y="2668857"/>
            <a:ext cx="157507" cy="475217"/>
          </a:xfrm>
          <a:custGeom>
            <a:avLst/>
            <a:gdLst>
              <a:gd name="connsiteX0" fmla="*/ 19659 w 157507"/>
              <a:gd name="connsiteY0" fmla="*/ 1318 h 475217"/>
              <a:gd name="connsiteX1" fmla="*/ 609 w 157507"/>
              <a:gd name="connsiteY1" fmla="*/ 115618 h 475217"/>
              <a:gd name="connsiteX2" fmla="*/ 45059 w 157507"/>
              <a:gd name="connsiteY2" fmla="*/ 83868 h 475217"/>
              <a:gd name="connsiteX3" fmla="*/ 609 w 157507"/>
              <a:gd name="connsiteY3" fmla="*/ 112443 h 475217"/>
              <a:gd name="connsiteX4" fmla="*/ 45059 w 157507"/>
              <a:gd name="connsiteY4" fmla="*/ 185468 h 475217"/>
              <a:gd name="connsiteX5" fmla="*/ 41884 w 157507"/>
              <a:gd name="connsiteY5" fmla="*/ 182293 h 475217"/>
              <a:gd name="connsiteX6" fmla="*/ 143484 w 157507"/>
              <a:gd name="connsiteY6" fmla="*/ 309293 h 475217"/>
              <a:gd name="connsiteX7" fmla="*/ 137134 w 157507"/>
              <a:gd name="connsiteY7" fmla="*/ 474393 h 475217"/>
              <a:gd name="connsiteX8" fmla="*/ 153009 w 157507"/>
              <a:gd name="connsiteY8" fmla="*/ 369618 h 475217"/>
              <a:gd name="connsiteX9" fmla="*/ 153009 w 157507"/>
              <a:gd name="connsiteY9" fmla="*/ 293418 h 475217"/>
              <a:gd name="connsiteX10" fmla="*/ 146659 w 157507"/>
              <a:gd name="connsiteY10" fmla="*/ 309293 h 475217"/>
              <a:gd name="connsiteX11" fmla="*/ 29184 w 157507"/>
              <a:gd name="connsiteY11" fmla="*/ 185468 h 475217"/>
              <a:gd name="connsiteX12" fmla="*/ 38709 w 157507"/>
              <a:gd name="connsiteY12" fmla="*/ 201343 h 475217"/>
              <a:gd name="connsiteX13" fmla="*/ 16484 w 157507"/>
              <a:gd name="connsiteY13" fmla="*/ 172768 h 475217"/>
              <a:gd name="connsiteX14" fmla="*/ 26009 w 157507"/>
              <a:gd name="connsiteY14" fmla="*/ 58468 h 475217"/>
              <a:gd name="connsiteX15" fmla="*/ 19659 w 157507"/>
              <a:gd name="connsiteY15" fmla="*/ 1318 h 475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7507" h="475217">
                <a:moveTo>
                  <a:pt x="19659" y="1318"/>
                </a:moveTo>
                <a:cubicBezTo>
                  <a:pt x="15426" y="10843"/>
                  <a:pt x="-3624" y="101860"/>
                  <a:pt x="609" y="115618"/>
                </a:cubicBezTo>
                <a:cubicBezTo>
                  <a:pt x="4842" y="129376"/>
                  <a:pt x="45059" y="84397"/>
                  <a:pt x="45059" y="83868"/>
                </a:cubicBezTo>
                <a:cubicBezTo>
                  <a:pt x="45059" y="83339"/>
                  <a:pt x="609" y="95510"/>
                  <a:pt x="609" y="112443"/>
                </a:cubicBezTo>
                <a:cubicBezTo>
                  <a:pt x="609" y="129376"/>
                  <a:pt x="45059" y="185468"/>
                  <a:pt x="45059" y="185468"/>
                </a:cubicBezTo>
                <a:cubicBezTo>
                  <a:pt x="51938" y="197110"/>
                  <a:pt x="41884" y="182293"/>
                  <a:pt x="41884" y="182293"/>
                </a:cubicBezTo>
                <a:cubicBezTo>
                  <a:pt x="58288" y="202930"/>
                  <a:pt x="127609" y="260610"/>
                  <a:pt x="143484" y="309293"/>
                </a:cubicBezTo>
                <a:cubicBezTo>
                  <a:pt x="159359" y="357976"/>
                  <a:pt x="135547" y="464339"/>
                  <a:pt x="137134" y="474393"/>
                </a:cubicBezTo>
                <a:cubicBezTo>
                  <a:pt x="138721" y="484447"/>
                  <a:pt x="150363" y="399780"/>
                  <a:pt x="153009" y="369618"/>
                </a:cubicBezTo>
                <a:cubicBezTo>
                  <a:pt x="155655" y="339456"/>
                  <a:pt x="154067" y="303472"/>
                  <a:pt x="153009" y="293418"/>
                </a:cubicBezTo>
                <a:cubicBezTo>
                  <a:pt x="151951" y="283364"/>
                  <a:pt x="167297" y="327285"/>
                  <a:pt x="146659" y="309293"/>
                </a:cubicBezTo>
                <a:cubicBezTo>
                  <a:pt x="126022" y="291301"/>
                  <a:pt x="29184" y="185468"/>
                  <a:pt x="29184" y="185468"/>
                </a:cubicBezTo>
                <a:cubicBezTo>
                  <a:pt x="11192" y="167476"/>
                  <a:pt x="40826" y="203460"/>
                  <a:pt x="38709" y="201343"/>
                </a:cubicBezTo>
                <a:cubicBezTo>
                  <a:pt x="36592" y="199226"/>
                  <a:pt x="18601" y="196581"/>
                  <a:pt x="16484" y="172768"/>
                </a:cubicBezTo>
                <a:cubicBezTo>
                  <a:pt x="14367" y="148955"/>
                  <a:pt x="26009" y="58468"/>
                  <a:pt x="26009" y="58468"/>
                </a:cubicBezTo>
                <a:cubicBezTo>
                  <a:pt x="27067" y="36243"/>
                  <a:pt x="23892" y="-8207"/>
                  <a:pt x="19659" y="13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 63">
            <a:extLst>
              <a:ext uri="{FF2B5EF4-FFF2-40B4-BE49-F238E27FC236}">
                <a16:creationId xmlns:a16="http://schemas.microsoft.com/office/drawing/2014/main" id="{F7EB484A-C180-91B2-08CC-8E57006FC3A9}"/>
              </a:ext>
            </a:extLst>
          </p:cNvPr>
          <p:cNvSpPr/>
          <p:nvPr/>
        </p:nvSpPr>
        <p:spPr>
          <a:xfrm>
            <a:off x="10365793" y="2914530"/>
            <a:ext cx="80149" cy="352808"/>
          </a:xfrm>
          <a:custGeom>
            <a:avLst/>
            <a:gdLst>
              <a:gd name="connsiteX0" fmla="*/ 79957 w 80149"/>
              <a:gd name="connsiteY0" fmla="*/ 120 h 352808"/>
              <a:gd name="connsiteX1" fmla="*/ 582 w 80149"/>
              <a:gd name="connsiteY1" fmla="*/ 89020 h 352808"/>
              <a:gd name="connsiteX2" fmla="*/ 41857 w 80149"/>
              <a:gd name="connsiteY2" fmla="*/ 60445 h 352808"/>
              <a:gd name="connsiteX3" fmla="*/ 582 w 80149"/>
              <a:gd name="connsiteY3" fmla="*/ 108070 h 352808"/>
              <a:gd name="connsiteX4" fmla="*/ 19632 w 80149"/>
              <a:gd name="connsiteY4" fmla="*/ 177920 h 352808"/>
              <a:gd name="connsiteX5" fmla="*/ 13282 w 80149"/>
              <a:gd name="connsiteY5" fmla="*/ 152520 h 352808"/>
              <a:gd name="connsiteX6" fmla="*/ 45032 w 80149"/>
              <a:gd name="connsiteY6" fmla="*/ 352545 h 352808"/>
              <a:gd name="connsiteX7" fmla="*/ 32332 w 80149"/>
              <a:gd name="connsiteY7" fmla="*/ 193795 h 352808"/>
              <a:gd name="connsiteX8" fmla="*/ 29157 w 80149"/>
              <a:gd name="connsiteY8" fmla="*/ 136645 h 352808"/>
              <a:gd name="connsiteX9" fmla="*/ 22807 w 80149"/>
              <a:gd name="connsiteY9" fmla="*/ 133470 h 352808"/>
              <a:gd name="connsiteX10" fmla="*/ 22807 w 80149"/>
              <a:gd name="connsiteY10" fmla="*/ 111245 h 352808"/>
              <a:gd name="connsiteX11" fmla="*/ 79957 w 80149"/>
              <a:gd name="connsiteY11" fmla="*/ 120 h 352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0149" h="352808">
                <a:moveTo>
                  <a:pt x="79957" y="120"/>
                </a:moveTo>
                <a:cubicBezTo>
                  <a:pt x="76253" y="-3584"/>
                  <a:pt x="6932" y="78966"/>
                  <a:pt x="582" y="89020"/>
                </a:cubicBezTo>
                <a:cubicBezTo>
                  <a:pt x="-5768" y="99074"/>
                  <a:pt x="41857" y="57270"/>
                  <a:pt x="41857" y="60445"/>
                </a:cubicBezTo>
                <a:cubicBezTo>
                  <a:pt x="41857" y="63620"/>
                  <a:pt x="4286" y="88491"/>
                  <a:pt x="582" y="108070"/>
                </a:cubicBezTo>
                <a:cubicBezTo>
                  <a:pt x="-3122" y="127649"/>
                  <a:pt x="17515" y="170512"/>
                  <a:pt x="19632" y="177920"/>
                </a:cubicBezTo>
                <a:cubicBezTo>
                  <a:pt x="21749" y="185328"/>
                  <a:pt x="9049" y="123416"/>
                  <a:pt x="13282" y="152520"/>
                </a:cubicBezTo>
                <a:cubicBezTo>
                  <a:pt x="17515" y="181624"/>
                  <a:pt x="41857" y="345666"/>
                  <a:pt x="45032" y="352545"/>
                </a:cubicBezTo>
                <a:cubicBezTo>
                  <a:pt x="48207" y="359424"/>
                  <a:pt x="34978" y="229778"/>
                  <a:pt x="32332" y="193795"/>
                </a:cubicBezTo>
                <a:cubicBezTo>
                  <a:pt x="29686" y="157812"/>
                  <a:pt x="30744" y="146699"/>
                  <a:pt x="29157" y="136645"/>
                </a:cubicBezTo>
                <a:cubicBezTo>
                  <a:pt x="27570" y="126591"/>
                  <a:pt x="23865" y="137703"/>
                  <a:pt x="22807" y="133470"/>
                </a:cubicBezTo>
                <a:cubicBezTo>
                  <a:pt x="21749" y="129237"/>
                  <a:pt x="12753" y="129766"/>
                  <a:pt x="22807" y="111245"/>
                </a:cubicBezTo>
                <a:cubicBezTo>
                  <a:pt x="32861" y="92724"/>
                  <a:pt x="83661" y="3824"/>
                  <a:pt x="79957" y="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 64">
            <a:extLst>
              <a:ext uri="{FF2B5EF4-FFF2-40B4-BE49-F238E27FC236}">
                <a16:creationId xmlns:a16="http://schemas.microsoft.com/office/drawing/2014/main" id="{14B1ABD5-841D-3DD7-A434-CEB7DF9139B5}"/>
              </a:ext>
            </a:extLst>
          </p:cNvPr>
          <p:cNvSpPr/>
          <p:nvPr/>
        </p:nvSpPr>
        <p:spPr>
          <a:xfrm>
            <a:off x="10532590" y="2904559"/>
            <a:ext cx="116391" cy="211183"/>
          </a:xfrm>
          <a:custGeom>
            <a:avLst/>
            <a:gdLst>
              <a:gd name="connsiteX0" fmla="*/ 116360 w 116391"/>
              <a:gd name="connsiteY0" fmla="*/ 566 h 211183"/>
              <a:gd name="connsiteX1" fmla="*/ 14760 w 116391"/>
              <a:gd name="connsiteY1" fmla="*/ 60891 h 211183"/>
              <a:gd name="connsiteX2" fmla="*/ 33810 w 116391"/>
              <a:gd name="connsiteY2" fmla="*/ 60891 h 211183"/>
              <a:gd name="connsiteX3" fmla="*/ 11585 w 116391"/>
              <a:gd name="connsiteY3" fmla="*/ 73591 h 211183"/>
              <a:gd name="connsiteX4" fmla="*/ 24285 w 116391"/>
              <a:gd name="connsiteY4" fmla="*/ 105341 h 211183"/>
              <a:gd name="connsiteX5" fmla="*/ 17935 w 116391"/>
              <a:gd name="connsiteY5" fmla="*/ 95816 h 211183"/>
              <a:gd name="connsiteX6" fmla="*/ 36985 w 116391"/>
              <a:gd name="connsiteY6" fmla="*/ 210116 h 211183"/>
              <a:gd name="connsiteX7" fmla="*/ 36985 w 116391"/>
              <a:gd name="connsiteY7" fmla="*/ 149791 h 211183"/>
              <a:gd name="connsiteX8" fmla="*/ 30635 w 116391"/>
              <a:gd name="connsiteY8" fmla="*/ 95816 h 211183"/>
              <a:gd name="connsiteX9" fmla="*/ 2060 w 116391"/>
              <a:gd name="connsiteY9" fmla="*/ 105341 h 211183"/>
              <a:gd name="connsiteX10" fmla="*/ 116360 w 116391"/>
              <a:gd name="connsiteY10" fmla="*/ 566 h 211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391" h="211183">
                <a:moveTo>
                  <a:pt x="116360" y="566"/>
                </a:moveTo>
                <a:cubicBezTo>
                  <a:pt x="118477" y="-6842"/>
                  <a:pt x="14760" y="60891"/>
                  <a:pt x="14760" y="60891"/>
                </a:cubicBezTo>
                <a:cubicBezTo>
                  <a:pt x="1002" y="70945"/>
                  <a:pt x="34339" y="58774"/>
                  <a:pt x="33810" y="60891"/>
                </a:cubicBezTo>
                <a:cubicBezTo>
                  <a:pt x="33281" y="63008"/>
                  <a:pt x="13172" y="66183"/>
                  <a:pt x="11585" y="73591"/>
                </a:cubicBezTo>
                <a:cubicBezTo>
                  <a:pt x="9998" y="80999"/>
                  <a:pt x="24285" y="105341"/>
                  <a:pt x="24285" y="105341"/>
                </a:cubicBezTo>
                <a:cubicBezTo>
                  <a:pt x="25343" y="109045"/>
                  <a:pt x="15818" y="78354"/>
                  <a:pt x="17935" y="95816"/>
                </a:cubicBezTo>
                <a:cubicBezTo>
                  <a:pt x="20052" y="113278"/>
                  <a:pt x="33810" y="201120"/>
                  <a:pt x="36985" y="210116"/>
                </a:cubicBezTo>
                <a:cubicBezTo>
                  <a:pt x="40160" y="219112"/>
                  <a:pt x="38043" y="168841"/>
                  <a:pt x="36985" y="149791"/>
                </a:cubicBezTo>
                <a:cubicBezTo>
                  <a:pt x="35927" y="130741"/>
                  <a:pt x="36456" y="103224"/>
                  <a:pt x="30635" y="95816"/>
                </a:cubicBezTo>
                <a:cubicBezTo>
                  <a:pt x="24814" y="88408"/>
                  <a:pt x="-8523" y="116983"/>
                  <a:pt x="2060" y="105341"/>
                </a:cubicBezTo>
                <a:cubicBezTo>
                  <a:pt x="12643" y="93699"/>
                  <a:pt x="114243" y="7974"/>
                  <a:pt x="116360" y="5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 65">
            <a:extLst>
              <a:ext uri="{FF2B5EF4-FFF2-40B4-BE49-F238E27FC236}">
                <a16:creationId xmlns:a16="http://schemas.microsoft.com/office/drawing/2014/main" id="{54BEE053-9EA2-D256-AAD7-7AD408EEE54B}"/>
              </a:ext>
            </a:extLst>
          </p:cNvPr>
          <p:cNvSpPr/>
          <p:nvPr/>
        </p:nvSpPr>
        <p:spPr>
          <a:xfrm>
            <a:off x="10676751" y="2762178"/>
            <a:ext cx="54885" cy="191483"/>
          </a:xfrm>
          <a:custGeom>
            <a:avLst/>
            <a:gdLst>
              <a:gd name="connsiteX0" fmla="*/ 54749 w 54885"/>
              <a:gd name="connsiteY0" fmla="*/ 72 h 191483"/>
              <a:gd name="connsiteX1" fmla="*/ 16649 w 54885"/>
              <a:gd name="connsiteY1" fmla="*/ 114372 h 191483"/>
              <a:gd name="connsiteX2" fmla="*/ 29349 w 54885"/>
              <a:gd name="connsiteY2" fmla="*/ 88972 h 191483"/>
              <a:gd name="connsiteX3" fmla="*/ 19824 w 54885"/>
              <a:gd name="connsiteY3" fmla="*/ 120722 h 191483"/>
              <a:gd name="connsiteX4" fmla="*/ 45224 w 54885"/>
              <a:gd name="connsiteY4" fmla="*/ 190572 h 191483"/>
              <a:gd name="connsiteX5" fmla="*/ 26174 w 54885"/>
              <a:gd name="connsiteY5" fmla="*/ 158822 h 191483"/>
              <a:gd name="connsiteX6" fmla="*/ 774 w 54885"/>
              <a:gd name="connsiteY6" fmla="*/ 133422 h 191483"/>
              <a:gd name="connsiteX7" fmla="*/ 54749 w 54885"/>
              <a:gd name="connsiteY7" fmla="*/ 72 h 191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885" h="191483">
                <a:moveTo>
                  <a:pt x="54749" y="72"/>
                </a:moveTo>
                <a:cubicBezTo>
                  <a:pt x="57395" y="-3103"/>
                  <a:pt x="20882" y="99555"/>
                  <a:pt x="16649" y="114372"/>
                </a:cubicBezTo>
                <a:cubicBezTo>
                  <a:pt x="12416" y="129189"/>
                  <a:pt x="28820" y="87914"/>
                  <a:pt x="29349" y="88972"/>
                </a:cubicBezTo>
                <a:cubicBezTo>
                  <a:pt x="29878" y="90030"/>
                  <a:pt x="17178" y="103789"/>
                  <a:pt x="19824" y="120722"/>
                </a:cubicBezTo>
                <a:cubicBezTo>
                  <a:pt x="22470" y="137655"/>
                  <a:pt x="44166" y="184222"/>
                  <a:pt x="45224" y="190572"/>
                </a:cubicBezTo>
                <a:cubicBezTo>
                  <a:pt x="46282" y="196922"/>
                  <a:pt x="33582" y="168347"/>
                  <a:pt x="26174" y="158822"/>
                </a:cubicBezTo>
                <a:cubicBezTo>
                  <a:pt x="18766" y="149297"/>
                  <a:pt x="-4518" y="153530"/>
                  <a:pt x="774" y="133422"/>
                </a:cubicBezTo>
                <a:cubicBezTo>
                  <a:pt x="6066" y="113314"/>
                  <a:pt x="52103" y="3247"/>
                  <a:pt x="54749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 66">
            <a:extLst>
              <a:ext uri="{FF2B5EF4-FFF2-40B4-BE49-F238E27FC236}">
                <a16:creationId xmlns:a16="http://schemas.microsoft.com/office/drawing/2014/main" id="{ACFF16B5-DA2F-DBFD-EAF7-7AF3EB38505E}"/>
              </a:ext>
            </a:extLst>
          </p:cNvPr>
          <p:cNvSpPr/>
          <p:nvPr/>
        </p:nvSpPr>
        <p:spPr>
          <a:xfrm>
            <a:off x="9378911" y="3270193"/>
            <a:ext cx="505283" cy="184347"/>
          </a:xfrm>
          <a:custGeom>
            <a:avLst/>
            <a:gdLst>
              <a:gd name="connsiteX0" fmla="*/ 504864 w 505283"/>
              <a:gd name="connsiteY0" fmla="*/ 57 h 184347"/>
              <a:gd name="connsiteX1" fmla="*/ 412789 w 505283"/>
              <a:gd name="connsiteY1" fmla="*/ 63557 h 184347"/>
              <a:gd name="connsiteX2" fmla="*/ 466764 w 505283"/>
              <a:gd name="connsiteY2" fmla="*/ 54032 h 184347"/>
              <a:gd name="connsiteX3" fmla="*/ 250864 w 505283"/>
              <a:gd name="connsiteY3" fmla="*/ 108007 h 184347"/>
              <a:gd name="connsiteX4" fmla="*/ 390564 w 505283"/>
              <a:gd name="connsiteY4" fmla="*/ 88957 h 184347"/>
              <a:gd name="connsiteX5" fmla="*/ 438189 w 505283"/>
              <a:gd name="connsiteY5" fmla="*/ 123882 h 184347"/>
              <a:gd name="connsiteX6" fmla="*/ 390564 w 505283"/>
              <a:gd name="connsiteY6" fmla="*/ 104832 h 184347"/>
              <a:gd name="connsiteX7" fmla="*/ 161964 w 505283"/>
              <a:gd name="connsiteY7" fmla="*/ 149282 h 184347"/>
              <a:gd name="connsiteX8" fmla="*/ 279439 w 505283"/>
              <a:gd name="connsiteY8" fmla="*/ 111182 h 184347"/>
              <a:gd name="connsiteX9" fmla="*/ 39 w 505283"/>
              <a:gd name="connsiteY9" fmla="*/ 184207 h 184347"/>
              <a:gd name="connsiteX10" fmla="*/ 301664 w 505283"/>
              <a:gd name="connsiteY10" fmla="*/ 88957 h 184347"/>
              <a:gd name="connsiteX11" fmla="*/ 273089 w 505283"/>
              <a:gd name="connsiteY11" fmla="*/ 92132 h 184347"/>
              <a:gd name="connsiteX12" fmla="*/ 431839 w 505283"/>
              <a:gd name="connsiteY12" fmla="*/ 66732 h 184347"/>
              <a:gd name="connsiteX13" fmla="*/ 368339 w 505283"/>
              <a:gd name="connsiteY13" fmla="*/ 76257 h 184347"/>
              <a:gd name="connsiteX14" fmla="*/ 504864 w 505283"/>
              <a:gd name="connsiteY14" fmla="*/ 57 h 184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05283" h="184347">
                <a:moveTo>
                  <a:pt x="504864" y="57"/>
                </a:moveTo>
                <a:cubicBezTo>
                  <a:pt x="512272" y="-2060"/>
                  <a:pt x="419139" y="54561"/>
                  <a:pt x="412789" y="63557"/>
                </a:cubicBezTo>
                <a:cubicBezTo>
                  <a:pt x="406439" y="72553"/>
                  <a:pt x="493751" y="46624"/>
                  <a:pt x="466764" y="54032"/>
                </a:cubicBezTo>
                <a:cubicBezTo>
                  <a:pt x="439777" y="61440"/>
                  <a:pt x="263564" y="102186"/>
                  <a:pt x="250864" y="108007"/>
                </a:cubicBezTo>
                <a:cubicBezTo>
                  <a:pt x="238164" y="113828"/>
                  <a:pt x="359343" y="86311"/>
                  <a:pt x="390564" y="88957"/>
                </a:cubicBezTo>
                <a:cubicBezTo>
                  <a:pt x="421785" y="91603"/>
                  <a:pt x="438189" y="121236"/>
                  <a:pt x="438189" y="123882"/>
                </a:cubicBezTo>
                <a:cubicBezTo>
                  <a:pt x="438189" y="126528"/>
                  <a:pt x="436601" y="100599"/>
                  <a:pt x="390564" y="104832"/>
                </a:cubicBezTo>
                <a:cubicBezTo>
                  <a:pt x="344526" y="109065"/>
                  <a:pt x="180485" y="148224"/>
                  <a:pt x="161964" y="149282"/>
                </a:cubicBezTo>
                <a:cubicBezTo>
                  <a:pt x="143443" y="150340"/>
                  <a:pt x="306427" y="105361"/>
                  <a:pt x="279439" y="111182"/>
                </a:cubicBezTo>
                <a:cubicBezTo>
                  <a:pt x="252451" y="117003"/>
                  <a:pt x="-3665" y="187911"/>
                  <a:pt x="39" y="184207"/>
                </a:cubicBezTo>
                <a:cubicBezTo>
                  <a:pt x="3743" y="180503"/>
                  <a:pt x="256156" y="104303"/>
                  <a:pt x="301664" y="88957"/>
                </a:cubicBezTo>
                <a:cubicBezTo>
                  <a:pt x="347172" y="73611"/>
                  <a:pt x="251393" y="95836"/>
                  <a:pt x="273089" y="92132"/>
                </a:cubicBezTo>
                <a:cubicBezTo>
                  <a:pt x="294785" y="88428"/>
                  <a:pt x="415964" y="69378"/>
                  <a:pt x="431839" y="66732"/>
                </a:cubicBezTo>
                <a:cubicBezTo>
                  <a:pt x="447714" y="64086"/>
                  <a:pt x="355110" y="83665"/>
                  <a:pt x="368339" y="76257"/>
                </a:cubicBezTo>
                <a:cubicBezTo>
                  <a:pt x="381568" y="68849"/>
                  <a:pt x="497456" y="2174"/>
                  <a:pt x="504864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>
            <a:extLst>
              <a:ext uri="{FF2B5EF4-FFF2-40B4-BE49-F238E27FC236}">
                <a16:creationId xmlns:a16="http://schemas.microsoft.com/office/drawing/2014/main" id="{E467A52A-0058-B116-4B23-3EC0CF33B5FB}"/>
              </a:ext>
            </a:extLst>
          </p:cNvPr>
          <p:cNvSpPr/>
          <p:nvPr/>
        </p:nvSpPr>
        <p:spPr>
          <a:xfrm>
            <a:off x="10118513" y="3317401"/>
            <a:ext cx="124246" cy="302424"/>
          </a:xfrm>
          <a:custGeom>
            <a:avLst/>
            <a:gdLst>
              <a:gd name="connsiteX0" fmla="*/ 212 w 124246"/>
              <a:gd name="connsiteY0" fmla="*/ 474 h 302424"/>
              <a:gd name="connsiteX1" fmla="*/ 54187 w 124246"/>
              <a:gd name="connsiteY1" fmla="*/ 44924 h 302424"/>
              <a:gd name="connsiteX2" fmla="*/ 35137 w 124246"/>
              <a:gd name="connsiteY2" fmla="*/ 102074 h 302424"/>
              <a:gd name="connsiteX3" fmla="*/ 57362 w 124246"/>
              <a:gd name="connsiteY3" fmla="*/ 184624 h 302424"/>
              <a:gd name="connsiteX4" fmla="*/ 85937 w 124246"/>
              <a:gd name="connsiteY4" fmla="*/ 203674 h 302424"/>
              <a:gd name="connsiteX5" fmla="*/ 124037 w 124246"/>
              <a:gd name="connsiteY5" fmla="*/ 302099 h 302424"/>
              <a:gd name="connsiteX6" fmla="*/ 98637 w 124246"/>
              <a:gd name="connsiteY6" fmla="*/ 232249 h 302424"/>
              <a:gd name="connsiteX7" fmla="*/ 44662 w 124246"/>
              <a:gd name="connsiteY7" fmla="*/ 146524 h 302424"/>
              <a:gd name="connsiteX8" fmla="*/ 51012 w 124246"/>
              <a:gd name="connsiteY8" fmla="*/ 156049 h 302424"/>
              <a:gd name="connsiteX9" fmla="*/ 35137 w 124246"/>
              <a:gd name="connsiteY9" fmla="*/ 73499 h 302424"/>
              <a:gd name="connsiteX10" fmla="*/ 212 w 124246"/>
              <a:gd name="connsiteY10" fmla="*/ 474 h 30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4246" h="302424">
                <a:moveTo>
                  <a:pt x="212" y="474"/>
                </a:moveTo>
                <a:cubicBezTo>
                  <a:pt x="3387" y="-4288"/>
                  <a:pt x="48366" y="27991"/>
                  <a:pt x="54187" y="44924"/>
                </a:cubicBezTo>
                <a:cubicBezTo>
                  <a:pt x="60008" y="61857"/>
                  <a:pt x="34608" y="78791"/>
                  <a:pt x="35137" y="102074"/>
                </a:cubicBezTo>
                <a:cubicBezTo>
                  <a:pt x="35666" y="125357"/>
                  <a:pt x="48895" y="167691"/>
                  <a:pt x="57362" y="184624"/>
                </a:cubicBezTo>
                <a:cubicBezTo>
                  <a:pt x="65829" y="201557"/>
                  <a:pt x="74825" y="184095"/>
                  <a:pt x="85937" y="203674"/>
                </a:cubicBezTo>
                <a:cubicBezTo>
                  <a:pt x="97049" y="223253"/>
                  <a:pt x="121920" y="297337"/>
                  <a:pt x="124037" y="302099"/>
                </a:cubicBezTo>
                <a:cubicBezTo>
                  <a:pt x="126154" y="306861"/>
                  <a:pt x="111866" y="258178"/>
                  <a:pt x="98637" y="232249"/>
                </a:cubicBezTo>
                <a:cubicBezTo>
                  <a:pt x="85408" y="206320"/>
                  <a:pt x="52599" y="159224"/>
                  <a:pt x="44662" y="146524"/>
                </a:cubicBezTo>
                <a:cubicBezTo>
                  <a:pt x="36725" y="133824"/>
                  <a:pt x="52599" y="168220"/>
                  <a:pt x="51012" y="156049"/>
                </a:cubicBezTo>
                <a:cubicBezTo>
                  <a:pt x="49425" y="143878"/>
                  <a:pt x="39899" y="94666"/>
                  <a:pt x="35137" y="73499"/>
                </a:cubicBezTo>
                <a:cubicBezTo>
                  <a:pt x="30375" y="52332"/>
                  <a:pt x="-2963" y="5236"/>
                  <a:pt x="212" y="4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 68">
            <a:extLst>
              <a:ext uri="{FF2B5EF4-FFF2-40B4-BE49-F238E27FC236}">
                <a16:creationId xmlns:a16="http://schemas.microsoft.com/office/drawing/2014/main" id="{E0FD2BCE-688A-7CC8-9EDB-135CC164C5AC}"/>
              </a:ext>
            </a:extLst>
          </p:cNvPr>
          <p:cNvSpPr/>
          <p:nvPr/>
        </p:nvSpPr>
        <p:spPr>
          <a:xfrm>
            <a:off x="10063887" y="3343264"/>
            <a:ext cx="86726" cy="282588"/>
          </a:xfrm>
          <a:custGeom>
            <a:avLst/>
            <a:gdLst>
              <a:gd name="connsiteX0" fmla="*/ 13563 w 86726"/>
              <a:gd name="connsiteY0" fmla="*/ 11 h 282588"/>
              <a:gd name="connsiteX1" fmla="*/ 10388 w 86726"/>
              <a:gd name="connsiteY1" fmla="*/ 158761 h 282588"/>
              <a:gd name="connsiteX2" fmla="*/ 4038 w 86726"/>
              <a:gd name="connsiteY2" fmla="*/ 171461 h 282588"/>
              <a:gd name="connsiteX3" fmla="*/ 7213 w 86726"/>
              <a:gd name="connsiteY3" fmla="*/ 165111 h 282588"/>
              <a:gd name="connsiteX4" fmla="*/ 86588 w 86726"/>
              <a:gd name="connsiteY4" fmla="*/ 282586 h 282588"/>
              <a:gd name="connsiteX5" fmla="*/ 26263 w 86726"/>
              <a:gd name="connsiteY5" fmla="*/ 168286 h 282588"/>
              <a:gd name="connsiteX6" fmla="*/ 13563 w 86726"/>
              <a:gd name="connsiteY6" fmla="*/ 11 h 28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726" h="282588">
                <a:moveTo>
                  <a:pt x="13563" y="11"/>
                </a:moveTo>
                <a:cubicBezTo>
                  <a:pt x="10917" y="-1577"/>
                  <a:pt x="10388" y="158761"/>
                  <a:pt x="10388" y="158761"/>
                </a:cubicBezTo>
                <a:cubicBezTo>
                  <a:pt x="8800" y="187336"/>
                  <a:pt x="4038" y="171461"/>
                  <a:pt x="4038" y="171461"/>
                </a:cubicBezTo>
                <a:cubicBezTo>
                  <a:pt x="3509" y="172519"/>
                  <a:pt x="-6545" y="146590"/>
                  <a:pt x="7213" y="165111"/>
                </a:cubicBezTo>
                <a:cubicBezTo>
                  <a:pt x="20971" y="183632"/>
                  <a:pt x="83413" y="282057"/>
                  <a:pt x="86588" y="282586"/>
                </a:cubicBezTo>
                <a:cubicBezTo>
                  <a:pt x="89763" y="283115"/>
                  <a:pt x="37375" y="210090"/>
                  <a:pt x="26263" y="168286"/>
                </a:cubicBezTo>
                <a:cubicBezTo>
                  <a:pt x="15151" y="126482"/>
                  <a:pt x="16209" y="1599"/>
                  <a:pt x="13563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 119">
            <a:extLst>
              <a:ext uri="{FF2B5EF4-FFF2-40B4-BE49-F238E27FC236}">
                <a16:creationId xmlns:a16="http://schemas.microsoft.com/office/drawing/2014/main" id="{6855224F-C581-10FC-95C5-0419E46232A5}"/>
              </a:ext>
            </a:extLst>
          </p:cNvPr>
          <p:cNvSpPr/>
          <p:nvPr/>
        </p:nvSpPr>
        <p:spPr>
          <a:xfrm>
            <a:off x="8516746" y="2181217"/>
            <a:ext cx="373254" cy="479543"/>
          </a:xfrm>
          <a:custGeom>
            <a:avLst/>
            <a:gdLst>
              <a:gd name="connsiteX0" fmla="*/ 373254 w 373254"/>
              <a:gd name="connsiteY0" fmla="*/ 8 h 479543"/>
              <a:gd name="connsiteX1" fmla="*/ 93854 w 373254"/>
              <a:gd name="connsiteY1" fmla="*/ 111133 h 479543"/>
              <a:gd name="connsiteX2" fmla="*/ 141479 w 373254"/>
              <a:gd name="connsiteY2" fmla="*/ 107958 h 479543"/>
              <a:gd name="connsiteX3" fmla="*/ 36704 w 373254"/>
              <a:gd name="connsiteY3" fmla="*/ 219083 h 479543"/>
              <a:gd name="connsiteX4" fmla="*/ 74804 w 373254"/>
              <a:gd name="connsiteY4" fmla="*/ 180983 h 479543"/>
              <a:gd name="connsiteX5" fmla="*/ 1779 w 373254"/>
              <a:gd name="connsiteY5" fmla="*/ 333383 h 479543"/>
              <a:gd name="connsiteX6" fmla="*/ 20829 w 373254"/>
              <a:gd name="connsiteY6" fmla="*/ 292108 h 479543"/>
              <a:gd name="connsiteX7" fmla="*/ 1779 w 373254"/>
              <a:gd name="connsiteY7" fmla="*/ 479433 h 479543"/>
              <a:gd name="connsiteX8" fmla="*/ 24004 w 373254"/>
              <a:gd name="connsiteY8" fmla="*/ 317508 h 479543"/>
              <a:gd name="connsiteX9" fmla="*/ 24004 w 373254"/>
              <a:gd name="connsiteY9" fmla="*/ 190508 h 479543"/>
              <a:gd name="connsiteX10" fmla="*/ 24004 w 373254"/>
              <a:gd name="connsiteY10" fmla="*/ 190508 h 479543"/>
              <a:gd name="connsiteX11" fmla="*/ 90679 w 373254"/>
              <a:gd name="connsiteY11" fmla="*/ 117483 h 479543"/>
              <a:gd name="connsiteX12" fmla="*/ 373254 w 373254"/>
              <a:gd name="connsiteY12" fmla="*/ 8 h 479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3254" h="479543">
                <a:moveTo>
                  <a:pt x="373254" y="8"/>
                </a:moveTo>
                <a:cubicBezTo>
                  <a:pt x="373783" y="-1050"/>
                  <a:pt x="132483" y="93141"/>
                  <a:pt x="93854" y="111133"/>
                </a:cubicBezTo>
                <a:cubicBezTo>
                  <a:pt x="55225" y="129125"/>
                  <a:pt x="151004" y="89966"/>
                  <a:pt x="141479" y="107958"/>
                </a:cubicBezTo>
                <a:cubicBezTo>
                  <a:pt x="131954" y="125950"/>
                  <a:pt x="47817" y="206912"/>
                  <a:pt x="36704" y="219083"/>
                </a:cubicBezTo>
                <a:cubicBezTo>
                  <a:pt x="25591" y="231254"/>
                  <a:pt x="80625" y="161933"/>
                  <a:pt x="74804" y="180983"/>
                </a:cubicBezTo>
                <a:cubicBezTo>
                  <a:pt x="68983" y="200033"/>
                  <a:pt x="10775" y="314862"/>
                  <a:pt x="1779" y="333383"/>
                </a:cubicBezTo>
                <a:cubicBezTo>
                  <a:pt x="-7217" y="351904"/>
                  <a:pt x="20829" y="267766"/>
                  <a:pt x="20829" y="292108"/>
                </a:cubicBezTo>
                <a:cubicBezTo>
                  <a:pt x="20829" y="316450"/>
                  <a:pt x="1250" y="475200"/>
                  <a:pt x="1779" y="479433"/>
                </a:cubicBezTo>
                <a:cubicBezTo>
                  <a:pt x="2308" y="483666"/>
                  <a:pt x="20300" y="365662"/>
                  <a:pt x="24004" y="317508"/>
                </a:cubicBezTo>
                <a:cubicBezTo>
                  <a:pt x="27708" y="269354"/>
                  <a:pt x="24004" y="190508"/>
                  <a:pt x="24004" y="190508"/>
                </a:cubicBezTo>
                <a:lnTo>
                  <a:pt x="24004" y="190508"/>
                </a:lnTo>
                <a:cubicBezTo>
                  <a:pt x="35117" y="178337"/>
                  <a:pt x="26650" y="149762"/>
                  <a:pt x="90679" y="117483"/>
                </a:cubicBezTo>
                <a:cubicBezTo>
                  <a:pt x="154708" y="85204"/>
                  <a:pt x="372725" y="1066"/>
                  <a:pt x="373254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 120">
            <a:extLst>
              <a:ext uri="{FF2B5EF4-FFF2-40B4-BE49-F238E27FC236}">
                <a16:creationId xmlns:a16="http://schemas.microsoft.com/office/drawing/2014/main" id="{17E98A31-03F5-CC05-1539-3CF4CD040485}"/>
              </a:ext>
            </a:extLst>
          </p:cNvPr>
          <p:cNvSpPr/>
          <p:nvPr/>
        </p:nvSpPr>
        <p:spPr>
          <a:xfrm>
            <a:off x="8167557" y="1846806"/>
            <a:ext cx="893118" cy="141457"/>
          </a:xfrm>
          <a:custGeom>
            <a:avLst/>
            <a:gdLst>
              <a:gd name="connsiteX0" fmla="*/ 890718 w 893118"/>
              <a:gd name="connsiteY0" fmla="*/ 1044 h 141457"/>
              <a:gd name="connsiteX1" fmla="*/ 322393 w 893118"/>
              <a:gd name="connsiteY1" fmla="*/ 140744 h 141457"/>
              <a:gd name="connsiteX2" fmla="*/ 1718 w 893118"/>
              <a:gd name="connsiteY2" fmla="*/ 58194 h 141457"/>
              <a:gd name="connsiteX3" fmla="*/ 192218 w 893118"/>
              <a:gd name="connsiteY3" fmla="*/ 121694 h 141457"/>
              <a:gd name="connsiteX4" fmla="*/ 131893 w 893118"/>
              <a:gd name="connsiteY4" fmla="*/ 99469 h 141457"/>
              <a:gd name="connsiteX5" fmla="*/ 268418 w 893118"/>
              <a:gd name="connsiteY5" fmla="*/ 118519 h 141457"/>
              <a:gd name="connsiteX6" fmla="*/ 354143 w 893118"/>
              <a:gd name="connsiteY6" fmla="*/ 118519 h 141457"/>
              <a:gd name="connsiteX7" fmla="*/ 516068 w 893118"/>
              <a:gd name="connsiteY7" fmla="*/ 86769 h 141457"/>
              <a:gd name="connsiteX8" fmla="*/ 303343 w 893118"/>
              <a:gd name="connsiteY8" fmla="*/ 86769 h 141457"/>
              <a:gd name="connsiteX9" fmla="*/ 519243 w 893118"/>
              <a:gd name="connsiteY9" fmla="*/ 77244 h 141457"/>
              <a:gd name="connsiteX10" fmla="*/ 890718 w 893118"/>
              <a:gd name="connsiteY10" fmla="*/ 1044 h 14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3118" h="141457">
                <a:moveTo>
                  <a:pt x="890718" y="1044"/>
                </a:moveTo>
                <a:cubicBezTo>
                  <a:pt x="857910" y="11627"/>
                  <a:pt x="470560" y="131219"/>
                  <a:pt x="322393" y="140744"/>
                </a:cubicBezTo>
                <a:cubicBezTo>
                  <a:pt x="174226" y="150269"/>
                  <a:pt x="23414" y="61369"/>
                  <a:pt x="1718" y="58194"/>
                </a:cubicBezTo>
                <a:cubicBezTo>
                  <a:pt x="-19978" y="55019"/>
                  <a:pt x="170522" y="114815"/>
                  <a:pt x="192218" y="121694"/>
                </a:cubicBezTo>
                <a:cubicBezTo>
                  <a:pt x="213914" y="128573"/>
                  <a:pt x="119193" y="99998"/>
                  <a:pt x="131893" y="99469"/>
                </a:cubicBezTo>
                <a:cubicBezTo>
                  <a:pt x="144593" y="98940"/>
                  <a:pt x="231376" y="115344"/>
                  <a:pt x="268418" y="118519"/>
                </a:cubicBezTo>
                <a:cubicBezTo>
                  <a:pt x="305460" y="121694"/>
                  <a:pt x="312868" y="123811"/>
                  <a:pt x="354143" y="118519"/>
                </a:cubicBezTo>
                <a:cubicBezTo>
                  <a:pt x="395418" y="113227"/>
                  <a:pt x="524535" y="92061"/>
                  <a:pt x="516068" y="86769"/>
                </a:cubicBezTo>
                <a:cubicBezTo>
                  <a:pt x="507601" y="81477"/>
                  <a:pt x="302814" y="88356"/>
                  <a:pt x="303343" y="86769"/>
                </a:cubicBezTo>
                <a:cubicBezTo>
                  <a:pt x="303872" y="85182"/>
                  <a:pt x="427697" y="91002"/>
                  <a:pt x="519243" y="77244"/>
                </a:cubicBezTo>
                <a:cubicBezTo>
                  <a:pt x="610789" y="63486"/>
                  <a:pt x="923526" y="-9539"/>
                  <a:pt x="890718" y="10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 121">
            <a:extLst>
              <a:ext uri="{FF2B5EF4-FFF2-40B4-BE49-F238E27FC236}">
                <a16:creationId xmlns:a16="http://schemas.microsoft.com/office/drawing/2014/main" id="{E6185DF1-9A0A-0588-1AA2-F0138FDE86B8}"/>
              </a:ext>
            </a:extLst>
          </p:cNvPr>
          <p:cNvSpPr/>
          <p:nvPr/>
        </p:nvSpPr>
        <p:spPr>
          <a:xfrm>
            <a:off x="8168527" y="1193146"/>
            <a:ext cx="1127402" cy="683889"/>
          </a:xfrm>
          <a:custGeom>
            <a:avLst/>
            <a:gdLst>
              <a:gd name="connsiteX0" fmla="*/ 1108823 w 1127402"/>
              <a:gd name="connsiteY0" fmla="*/ 3829 h 683889"/>
              <a:gd name="connsiteX1" fmla="*/ 473823 w 1127402"/>
              <a:gd name="connsiteY1" fmla="*/ 127654 h 683889"/>
              <a:gd name="connsiteX2" fmla="*/ 715123 w 1127402"/>
              <a:gd name="connsiteY2" fmla="*/ 73679 h 683889"/>
              <a:gd name="connsiteX3" fmla="*/ 207123 w 1127402"/>
              <a:gd name="connsiteY3" fmla="*/ 159404 h 683889"/>
              <a:gd name="connsiteX4" fmla="*/ 54723 w 1127402"/>
              <a:gd name="connsiteY4" fmla="*/ 283229 h 683889"/>
              <a:gd name="connsiteX5" fmla="*/ 95998 w 1127402"/>
              <a:gd name="connsiteY5" fmla="*/ 213379 h 683889"/>
              <a:gd name="connsiteX6" fmla="*/ 32498 w 1127402"/>
              <a:gd name="connsiteY6" fmla="*/ 441979 h 683889"/>
              <a:gd name="connsiteX7" fmla="*/ 35673 w 1127402"/>
              <a:gd name="connsiteY7" fmla="*/ 410229 h 683889"/>
              <a:gd name="connsiteX8" fmla="*/ 748 w 1127402"/>
              <a:gd name="connsiteY8" fmla="*/ 680104 h 683889"/>
              <a:gd name="connsiteX9" fmla="*/ 73773 w 1127402"/>
              <a:gd name="connsiteY9" fmla="*/ 178454 h 683889"/>
              <a:gd name="connsiteX10" fmla="*/ 73773 w 1127402"/>
              <a:gd name="connsiteY10" fmla="*/ 203854 h 683889"/>
              <a:gd name="connsiteX11" fmla="*/ 315073 w 1127402"/>
              <a:gd name="connsiteY11" fmla="*/ 124479 h 683889"/>
              <a:gd name="connsiteX12" fmla="*/ 423023 w 1127402"/>
              <a:gd name="connsiteY12" fmla="*/ 76854 h 683889"/>
              <a:gd name="connsiteX13" fmla="*/ 908798 w 1127402"/>
              <a:gd name="connsiteY13" fmla="*/ 35579 h 683889"/>
              <a:gd name="connsiteX14" fmla="*/ 1108823 w 1127402"/>
              <a:gd name="connsiteY14" fmla="*/ 3829 h 683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27402" h="683889">
                <a:moveTo>
                  <a:pt x="1108823" y="3829"/>
                </a:moveTo>
                <a:cubicBezTo>
                  <a:pt x="1036327" y="19175"/>
                  <a:pt x="539440" y="116012"/>
                  <a:pt x="473823" y="127654"/>
                </a:cubicBezTo>
                <a:cubicBezTo>
                  <a:pt x="408206" y="139296"/>
                  <a:pt x="759573" y="68387"/>
                  <a:pt x="715123" y="73679"/>
                </a:cubicBezTo>
                <a:cubicBezTo>
                  <a:pt x="670673" y="78971"/>
                  <a:pt x="317190" y="124479"/>
                  <a:pt x="207123" y="159404"/>
                </a:cubicBezTo>
                <a:cubicBezTo>
                  <a:pt x="97056" y="194329"/>
                  <a:pt x="73244" y="274233"/>
                  <a:pt x="54723" y="283229"/>
                </a:cubicBezTo>
                <a:cubicBezTo>
                  <a:pt x="36202" y="292225"/>
                  <a:pt x="99702" y="186921"/>
                  <a:pt x="95998" y="213379"/>
                </a:cubicBezTo>
                <a:cubicBezTo>
                  <a:pt x="92294" y="239837"/>
                  <a:pt x="42552" y="409171"/>
                  <a:pt x="32498" y="441979"/>
                </a:cubicBezTo>
                <a:cubicBezTo>
                  <a:pt x="22444" y="474787"/>
                  <a:pt x="40965" y="370542"/>
                  <a:pt x="35673" y="410229"/>
                </a:cubicBezTo>
                <a:cubicBezTo>
                  <a:pt x="30381" y="449917"/>
                  <a:pt x="-5602" y="718733"/>
                  <a:pt x="748" y="680104"/>
                </a:cubicBezTo>
                <a:cubicBezTo>
                  <a:pt x="7098" y="641475"/>
                  <a:pt x="61602" y="257829"/>
                  <a:pt x="73773" y="178454"/>
                </a:cubicBezTo>
                <a:cubicBezTo>
                  <a:pt x="85944" y="99079"/>
                  <a:pt x="33556" y="212850"/>
                  <a:pt x="73773" y="203854"/>
                </a:cubicBezTo>
                <a:cubicBezTo>
                  <a:pt x="113990" y="194858"/>
                  <a:pt x="256865" y="145646"/>
                  <a:pt x="315073" y="124479"/>
                </a:cubicBezTo>
                <a:cubicBezTo>
                  <a:pt x="373281" y="103312"/>
                  <a:pt x="324069" y="91671"/>
                  <a:pt x="423023" y="76854"/>
                </a:cubicBezTo>
                <a:cubicBezTo>
                  <a:pt x="521977" y="62037"/>
                  <a:pt x="791323" y="47750"/>
                  <a:pt x="908798" y="35579"/>
                </a:cubicBezTo>
                <a:cubicBezTo>
                  <a:pt x="1026273" y="23408"/>
                  <a:pt x="1181319" y="-11517"/>
                  <a:pt x="1108823" y="38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 122">
            <a:extLst>
              <a:ext uri="{FF2B5EF4-FFF2-40B4-BE49-F238E27FC236}">
                <a16:creationId xmlns:a16="http://schemas.microsoft.com/office/drawing/2014/main" id="{04B0F601-23DC-5D1C-96CD-873BA7823E9E}"/>
              </a:ext>
            </a:extLst>
          </p:cNvPr>
          <p:cNvSpPr/>
          <p:nvPr/>
        </p:nvSpPr>
        <p:spPr>
          <a:xfrm>
            <a:off x="8237427" y="778247"/>
            <a:ext cx="935690" cy="680394"/>
          </a:xfrm>
          <a:custGeom>
            <a:avLst/>
            <a:gdLst>
              <a:gd name="connsiteX0" fmla="*/ 935148 w 935690"/>
              <a:gd name="connsiteY0" fmla="*/ 421903 h 680394"/>
              <a:gd name="connsiteX1" fmla="*/ 547798 w 935690"/>
              <a:gd name="connsiteY1" fmla="*/ 304428 h 680394"/>
              <a:gd name="connsiteX2" fmla="*/ 404923 w 935690"/>
              <a:gd name="connsiteY2" fmla="*/ 329828 h 680394"/>
              <a:gd name="connsiteX3" fmla="*/ 160448 w 935690"/>
              <a:gd name="connsiteY3" fmla="*/ 475878 h 680394"/>
              <a:gd name="connsiteX4" fmla="*/ 233473 w 935690"/>
              <a:gd name="connsiteY4" fmla="*/ 323478 h 680394"/>
              <a:gd name="connsiteX5" fmla="*/ 103298 w 935690"/>
              <a:gd name="connsiteY5" fmla="*/ 517153 h 680394"/>
              <a:gd name="connsiteX6" fmla="*/ 20748 w 935690"/>
              <a:gd name="connsiteY6" fmla="*/ 650503 h 680394"/>
              <a:gd name="connsiteX7" fmla="*/ 96948 w 935690"/>
              <a:gd name="connsiteY7" fmla="*/ 526678 h 680394"/>
              <a:gd name="connsiteX8" fmla="*/ 4873 w 935690"/>
              <a:gd name="connsiteY8" fmla="*/ 660028 h 680394"/>
              <a:gd name="connsiteX9" fmla="*/ 277923 w 935690"/>
              <a:gd name="connsiteY9" fmla="*/ 5978 h 680394"/>
              <a:gd name="connsiteX10" fmla="*/ 154098 w 935690"/>
              <a:gd name="connsiteY10" fmla="*/ 323478 h 680394"/>
              <a:gd name="connsiteX11" fmla="*/ 427148 w 935690"/>
              <a:gd name="connsiteY11" fmla="*/ 107578 h 680394"/>
              <a:gd name="connsiteX12" fmla="*/ 376348 w 935690"/>
              <a:gd name="connsiteY12" fmla="*/ 88528 h 680394"/>
              <a:gd name="connsiteX13" fmla="*/ 592248 w 935690"/>
              <a:gd name="connsiteY13" fmla="*/ 88528 h 680394"/>
              <a:gd name="connsiteX14" fmla="*/ 192198 w 935690"/>
              <a:gd name="connsiteY14" fmla="*/ 237753 h 680394"/>
              <a:gd name="connsiteX15" fmla="*/ 106473 w 935690"/>
              <a:gd name="connsiteY15" fmla="*/ 482228 h 680394"/>
              <a:gd name="connsiteX16" fmla="*/ 347773 w 935690"/>
              <a:gd name="connsiteY16" fmla="*/ 348878 h 680394"/>
              <a:gd name="connsiteX17" fmla="*/ 471598 w 935690"/>
              <a:gd name="connsiteY17" fmla="*/ 317128 h 680394"/>
              <a:gd name="connsiteX18" fmla="*/ 455723 w 935690"/>
              <a:gd name="connsiteY18" fmla="*/ 323478 h 680394"/>
              <a:gd name="connsiteX19" fmla="*/ 935148 w 935690"/>
              <a:gd name="connsiteY19" fmla="*/ 421903 h 68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35690" h="680394">
                <a:moveTo>
                  <a:pt x="935148" y="421903"/>
                </a:moveTo>
                <a:cubicBezTo>
                  <a:pt x="950494" y="418728"/>
                  <a:pt x="636169" y="319774"/>
                  <a:pt x="547798" y="304428"/>
                </a:cubicBezTo>
                <a:cubicBezTo>
                  <a:pt x="459427" y="289082"/>
                  <a:pt x="469481" y="301253"/>
                  <a:pt x="404923" y="329828"/>
                </a:cubicBezTo>
                <a:cubicBezTo>
                  <a:pt x="340365" y="358403"/>
                  <a:pt x="189023" y="476936"/>
                  <a:pt x="160448" y="475878"/>
                </a:cubicBezTo>
                <a:cubicBezTo>
                  <a:pt x="131873" y="474820"/>
                  <a:pt x="242998" y="316599"/>
                  <a:pt x="233473" y="323478"/>
                </a:cubicBezTo>
                <a:cubicBezTo>
                  <a:pt x="223948" y="330357"/>
                  <a:pt x="138752" y="462649"/>
                  <a:pt x="103298" y="517153"/>
                </a:cubicBezTo>
                <a:cubicBezTo>
                  <a:pt x="67844" y="571657"/>
                  <a:pt x="21806" y="648915"/>
                  <a:pt x="20748" y="650503"/>
                </a:cubicBezTo>
                <a:cubicBezTo>
                  <a:pt x="19690" y="652091"/>
                  <a:pt x="99594" y="525091"/>
                  <a:pt x="96948" y="526678"/>
                </a:cubicBezTo>
                <a:cubicBezTo>
                  <a:pt x="94302" y="528266"/>
                  <a:pt x="-25289" y="746811"/>
                  <a:pt x="4873" y="660028"/>
                </a:cubicBezTo>
                <a:cubicBezTo>
                  <a:pt x="35035" y="573245"/>
                  <a:pt x="253052" y="62070"/>
                  <a:pt x="277923" y="5978"/>
                </a:cubicBezTo>
                <a:cubicBezTo>
                  <a:pt x="302794" y="-50114"/>
                  <a:pt x="129227" y="306545"/>
                  <a:pt x="154098" y="323478"/>
                </a:cubicBezTo>
                <a:cubicBezTo>
                  <a:pt x="178969" y="340411"/>
                  <a:pt x="390106" y="146736"/>
                  <a:pt x="427148" y="107578"/>
                </a:cubicBezTo>
                <a:cubicBezTo>
                  <a:pt x="464190" y="68420"/>
                  <a:pt x="348831" y="91703"/>
                  <a:pt x="376348" y="88528"/>
                </a:cubicBezTo>
                <a:cubicBezTo>
                  <a:pt x="403865" y="85353"/>
                  <a:pt x="622940" y="63657"/>
                  <a:pt x="592248" y="88528"/>
                </a:cubicBezTo>
                <a:cubicBezTo>
                  <a:pt x="561556" y="113399"/>
                  <a:pt x="273160" y="172136"/>
                  <a:pt x="192198" y="237753"/>
                </a:cubicBezTo>
                <a:cubicBezTo>
                  <a:pt x="111236" y="303370"/>
                  <a:pt x="80544" y="463707"/>
                  <a:pt x="106473" y="482228"/>
                </a:cubicBezTo>
                <a:cubicBezTo>
                  <a:pt x="132402" y="500749"/>
                  <a:pt x="286919" y="376395"/>
                  <a:pt x="347773" y="348878"/>
                </a:cubicBezTo>
                <a:cubicBezTo>
                  <a:pt x="408627" y="321361"/>
                  <a:pt x="453606" y="321361"/>
                  <a:pt x="471598" y="317128"/>
                </a:cubicBezTo>
                <a:cubicBezTo>
                  <a:pt x="489590" y="312895"/>
                  <a:pt x="382698" y="306016"/>
                  <a:pt x="455723" y="323478"/>
                </a:cubicBezTo>
                <a:cubicBezTo>
                  <a:pt x="528748" y="340940"/>
                  <a:pt x="919802" y="425078"/>
                  <a:pt x="935148" y="4219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 123">
            <a:extLst>
              <a:ext uri="{FF2B5EF4-FFF2-40B4-BE49-F238E27FC236}">
                <a16:creationId xmlns:a16="http://schemas.microsoft.com/office/drawing/2014/main" id="{51EBB184-3947-BEC9-D3AD-666E97BFDF06}"/>
              </a:ext>
            </a:extLst>
          </p:cNvPr>
          <p:cNvSpPr/>
          <p:nvPr/>
        </p:nvSpPr>
        <p:spPr>
          <a:xfrm>
            <a:off x="8929155" y="1005013"/>
            <a:ext cx="1340160" cy="291206"/>
          </a:xfrm>
          <a:custGeom>
            <a:avLst/>
            <a:gdLst>
              <a:gd name="connsiteX0" fmla="*/ 1332445 w 1340160"/>
              <a:gd name="connsiteY0" fmla="*/ 290387 h 291206"/>
              <a:gd name="connsiteX1" fmla="*/ 668870 w 1340160"/>
              <a:gd name="connsiteY1" fmla="*/ 1462 h 291206"/>
              <a:gd name="connsiteX2" fmla="*/ 278345 w 1340160"/>
              <a:gd name="connsiteY2" fmla="*/ 176087 h 291206"/>
              <a:gd name="connsiteX3" fmla="*/ 408520 w 1340160"/>
              <a:gd name="connsiteY3" fmla="*/ 125287 h 291206"/>
              <a:gd name="connsiteX4" fmla="*/ 2120 w 1340160"/>
              <a:gd name="connsiteY4" fmla="*/ 236412 h 291206"/>
              <a:gd name="connsiteX5" fmla="*/ 614895 w 1340160"/>
              <a:gd name="connsiteY5" fmla="*/ 36387 h 291206"/>
              <a:gd name="connsiteX6" fmla="*/ 710145 w 1340160"/>
              <a:gd name="connsiteY6" fmla="*/ 23687 h 291206"/>
              <a:gd name="connsiteX7" fmla="*/ 840320 w 1340160"/>
              <a:gd name="connsiteY7" fmla="*/ 90362 h 291206"/>
              <a:gd name="connsiteX8" fmla="*/ 792695 w 1340160"/>
              <a:gd name="connsiteY8" fmla="*/ 45912 h 291206"/>
              <a:gd name="connsiteX9" fmla="*/ 900645 w 1340160"/>
              <a:gd name="connsiteY9" fmla="*/ 68137 h 291206"/>
              <a:gd name="connsiteX10" fmla="*/ 906995 w 1340160"/>
              <a:gd name="connsiteY10" fmla="*/ 42737 h 291206"/>
              <a:gd name="connsiteX11" fmla="*/ 1024470 w 1340160"/>
              <a:gd name="connsiteY11" fmla="*/ 87187 h 291206"/>
              <a:gd name="connsiteX12" fmla="*/ 1332445 w 1340160"/>
              <a:gd name="connsiteY12" fmla="*/ 290387 h 291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40160" h="291206">
                <a:moveTo>
                  <a:pt x="1332445" y="290387"/>
                </a:moveTo>
                <a:cubicBezTo>
                  <a:pt x="1273178" y="276100"/>
                  <a:pt x="844553" y="20512"/>
                  <a:pt x="668870" y="1462"/>
                </a:cubicBezTo>
                <a:cubicBezTo>
                  <a:pt x="493187" y="-17588"/>
                  <a:pt x="321737" y="155449"/>
                  <a:pt x="278345" y="176087"/>
                </a:cubicBezTo>
                <a:cubicBezTo>
                  <a:pt x="234953" y="196724"/>
                  <a:pt x="454557" y="115233"/>
                  <a:pt x="408520" y="125287"/>
                </a:cubicBezTo>
                <a:cubicBezTo>
                  <a:pt x="362482" y="135341"/>
                  <a:pt x="-32276" y="251229"/>
                  <a:pt x="2120" y="236412"/>
                </a:cubicBezTo>
                <a:cubicBezTo>
                  <a:pt x="36516" y="221595"/>
                  <a:pt x="496891" y="71841"/>
                  <a:pt x="614895" y="36387"/>
                </a:cubicBezTo>
                <a:cubicBezTo>
                  <a:pt x="732899" y="933"/>
                  <a:pt x="672574" y="14691"/>
                  <a:pt x="710145" y="23687"/>
                </a:cubicBezTo>
                <a:cubicBezTo>
                  <a:pt x="747716" y="32683"/>
                  <a:pt x="826562" y="86658"/>
                  <a:pt x="840320" y="90362"/>
                </a:cubicBezTo>
                <a:cubicBezTo>
                  <a:pt x="854078" y="94066"/>
                  <a:pt x="782641" y="49616"/>
                  <a:pt x="792695" y="45912"/>
                </a:cubicBezTo>
                <a:cubicBezTo>
                  <a:pt x="802749" y="42208"/>
                  <a:pt x="881595" y="68666"/>
                  <a:pt x="900645" y="68137"/>
                </a:cubicBezTo>
                <a:cubicBezTo>
                  <a:pt x="919695" y="67608"/>
                  <a:pt x="886357" y="39562"/>
                  <a:pt x="906995" y="42737"/>
                </a:cubicBezTo>
                <a:cubicBezTo>
                  <a:pt x="927632" y="45912"/>
                  <a:pt x="956737" y="46441"/>
                  <a:pt x="1024470" y="87187"/>
                </a:cubicBezTo>
                <a:cubicBezTo>
                  <a:pt x="1092203" y="127933"/>
                  <a:pt x="1391712" y="304674"/>
                  <a:pt x="1332445" y="2903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 124">
            <a:extLst>
              <a:ext uri="{FF2B5EF4-FFF2-40B4-BE49-F238E27FC236}">
                <a16:creationId xmlns:a16="http://schemas.microsoft.com/office/drawing/2014/main" id="{F8C0DC4D-D8B2-18B2-488C-E2A395A90F9A}"/>
              </a:ext>
            </a:extLst>
          </p:cNvPr>
          <p:cNvSpPr/>
          <p:nvPr/>
        </p:nvSpPr>
        <p:spPr>
          <a:xfrm>
            <a:off x="9225149" y="741312"/>
            <a:ext cx="1122531" cy="557294"/>
          </a:xfrm>
          <a:custGeom>
            <a:avLst/>
            <a:gdLst>
              <a:gd name="connsiteX0" fmla="*/ 1122176 w 1122531"/>
              <a:gd name="connsiteY0" fmla="*/ 557263 h 557294"/>
              <a:gd name="connsiteX1" fmla="*/ 836426 w 1122531"/>
              <a:gd name="connsiteY1" fmla="*/ 20688 h 557294"/>
              <a:gd name="connsiteX2" fmla="*/ 858651 w 1122531"/>
              <a:gd name="connsiteY2" fmla="*/ 103238 h 557294"/>
              <a:gd name="connsiteX3" fmla="*/ 785626 w 1122531"/>
              <a:gd name="connsiteY3" fmla="*/ 33388 h 557294"/>
              <a:gd name="connsiteX4" fmla="*/ 1401 w 1122531"/>
              <a:gd name="connsiteY4" fmla="*/ 211188 h 557294"/>
              <a:gd name="connsiteX5" fmla="*/ 588776 w 1122531"/>
              <a:gd name="connsiteY5" fmla="*/ 52438 h 557294"/>
              <a:gd name="connsiteX6" fmla="*/ 401451 w 1122531"/>
              <a:gd name="connsiteY6" fmla="*/ 109588 h 557294"/>
              <a:gd name="connsiteX7" fmla="*/ 731651 w 1122531"/>
              <a:gd name="connsiteY7" fmla="*/ 17513 h 557294"/>
              <a:gd name="connsiteX8" fmla="*/ 738001 w 1122531"/>
              <a:gd name="connsiteY8" fmla="*/ 27038 h 557294"/>
              <a:gd name="connsiteX9" fmla="*/ 769751 w 1122531"/>
              <a:gd name="connsiteY9" fmla="*/ 46088 h 557294"/>
              <a:gd name="connsiteX10" fmla="*/ 1122176 w 1122531"/>
              <a:gd name="connsiteY10" fmla="*/ 557263 h 55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22531" h="557294">
                <a:moveTo>
                  <a:pt x="1122176" y="557263"/>
                </a:moveTo>
                <a:cubicBezTo>
                  <a:pt x="1133289" y="553030"/>
                  <a:pt x="880347" y="96359"/>
                  <a:pt x="836426" y="20688"/>
                </a:cubicBezTo>
                <a:cubicBezTo>
                  <a:pt x="792505" y="-54983"/>
                  <a:pt x="867118" y="101121"/>
                  <a:pt x="858651" y="103238"/>
                </a:cubicBezTo>
                <a:cubicBezTo>
                  <a:pt x="850184" y="105355"/>
                  <a:pt x="928501" y="15396"/>
                  <a:pt x="785626" y="33388"/>
                </a:cubicBezTo>
                <a:cubicBezTo>
                  <a:pt x="642751" y="51380"/>
                  <a:pt x="34209" y="208013"/>
                  <a:pt x="1401" y="211188"/>
                </a:cubicBezTo>
                <a:cubicBezTo>
                  <a:pt x="-31407" y="214363"/>
                  <a:pt x="522101" y="69371"/>
                  <a:pt x="588776" y="52438"/>
                </a:cubicBezTo>
                <a:cubicBezTo>
                  <a:pt x="655451" y="35505"/>
                  <a:pt x="377638" y="115409"/>
                  <a:pt x="401451" y="109588"/>
                </a:cubicBezTo>
                <a:cubicBezTo>
                  <a:pt x="425264" y="103767"/>
                  <a:pt x="675559" y="31271"/>
                  <a:pt x="731651" y="17513"/>
                </a:cubicBezTo>
                <a:cubicBezTo>
                  <a:pt x="787743" y="3755"/>
                  <a:pt x="731651" y="22276"/>
                  <a:pt x="738001" y="27038"/>
                </a:cubicBezTo>
                <a:cubicBezTo>
                  <a:pt x="744351" y="31800"/>
                  <a:pt x="705722" y="-41754"/>
                  <a:pt x="769751" y="46088"/>
                </a:cubicBezTo>
                <a:cubicBezTo>
                  <a:pt x="833780" y="133930"/>
                  <a:pt x="1111063" y="561496"/>
                  <a:pt x="1122176" y="5572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 125">
            <a:extLst>
              <a:ext uri="{FF2B5EF4-FFF2-40B4-BE49-F238E27FC236}">
                <a16:creationId xmlns:a16="http://schemas.microsoft.com/office/drawing/2014/main" id="{5B2DBFCF-DF00-55A3-964F-184A0F4D5247}"/>
              </a:ext>
            </a:extLst>
          </p:cNvPr>
          <p:cNvSpPr/>
          <p:nvPr/>
        </p:nvSpPr>
        <p:spPr>
          <a:xfrm>
            <a:off x="8759662" y="341951"/>
            <a:ext cx="1122534" cy="366106"/>
          </a:xfrm>
          <a:custGeom>
            <a:avLst/>
            <a:gdLst>
              <a:gd name="connsiteX0" fmla="*/ 1120938 w 1122534"/>
              <a:gd name="connsiteY0" fmla="*/ 64449 h 366106"/>
              <a:gd name="connsiteX1" fmla="*/ 657388 w 1122534"/>
              <a:gd name="connsiteY1" fmla="*/ 4124 h 366106"/>
              <a:gd name="connsiteX2" fmla="*/ 832013 w 1122534"/>
              <a:gd name="connsiteY2" fmla="*/ 7299 h 366106"/>
              <a:gd name="connsiteX3" fmla="*/ 663738 w 1122534"/>
              <a:gd name="connsiteY3" fmla="*/ 23174 h 366106"/>
              <a:gd name="connsiteX4" fmla="*/ 285913 w 1122534"/>
              <a:gd name="connsiteY4" fmla="*/ 226374 h 366106"/>
              <a:gd name="connsiteX5" fmla="*/ 362113 w 1122534"/>
              <a:gd name="connsiteY5" fmla="*/ 185099 h 366106"/>
              <a:gd name="connsiteX6" fmla="*/ 163 w 1122534"/>
              <a:gd name="connsiteY6" fmla="*/ 366074 h 366106"/>
              <a:gd name="connsiteX7" fmla="*/ 412913 w 1122534"/>
              <a:gd name="connsiteY7" fmla="*/ 169224 h 366106"/>
              <a:gd name="connsiteX8" fmla="*/ 568488 w 1122534"/>
              <a:gd name="connsiteY8" fmla="*/ 80324 h 366106"/>
              <a:gd name="connsiteX9" fmla="*/ 549438 w 1122534"/>
              <a:gd name="connsiteY9" fmla="*/ 83499 h 366106"/>
              <a:gd name="connsiteX10" fmla="*/ 625638 w 1122534"/>
              <a:gd name="connsiteY10" fmla="*/ 19999 h 366106"/>
              <a:gd name="connsiteX11" fmla="*/ 803438 w 1122534"/>
              <a:gd name="connsiteY11" fmla="*/ 10474 h 366106"/>
              <a:gd name="connsiteX12" fmla="*/ 1120938 w 1122534"/>
              <a:gd name="connsiteY12" fmla="*/ 64449 h 366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22534" h="366106">
                <a:moveTo>
                  <a:pt x="1120938" y="64449"/>
                </a:moveTo>
                <a:cubicBezTo>
                  <a:pt x="1096596" y="63391"/>
                  <a:pt x="705542" y="13649"/>
                  <a:pt x="657388" y="4124"/>
                </a:cubicBezTo>
                <a:cubicBezTo>
                  <a:pt x="609234" y="-5401"/>
                  <a:pt x="830955" y="4124"/>
                  <a:pt x="832013" y="7299"/>
                </a:cubicBezTo>
                <a:cubicBezTo>
                  <a:pt x="833071" y="10474"/>
                  <a:pt x="754755" y="-13339"/>
                  <a:pt x="663738" y="23174"/>
                </a:cubicBezTo>
                <a:cubicBezTo>
                  <a:pt x="572721" y="59687"/>
                  <a:pt x="285913" y="226374"/>
                  <a:pt x="285913" y="226374"/>
                </a:cubicBezTo>
                <a:cubicBezTo>
                  <a:pt x="235642" y="253362"/>
                  <a:pt x="409738" y="161816"/>
                  <a:pt x="362113" y="185099"/>
                </a:cubicBezTo>
                <a:cubicBezTo>
                  <a:pt x="314488" y="208382"/>
                  <a:pt x="-8304" y="368720"/>
                  <a:pt x="163" y="366074"/>
                </a:cubicBezTo>
                <a:cubicBezTo>
                  <a:pt x="8630" y="363428"/>
                  <a:pt x="318192" y="216849"/>
                  <a:pt x="412913" y="169224"/>
                </a:cubicBezTo>
                <a:cubicBezTo>
                  <a:pt x="507634" y="121599"/>
                  <a:pt x="545734" y="94612"/>
                  <a:pt x="568488" y="80324"/>
                </a:cubicBezTo>
                <a:cubicBezTo>
                  <a:pt x="591242" y="66037"/>
                  <a:pt x="539913" y="93553"/>
                  <a:pt x="549438" y="83499"/>
                </a:cubicBezTo>
                <a:cubicBezTo>
                  <a:pt x="558963" y="73445"/>
                  <a:pt x="583305" y="32170"/>
                  <a:pt x="625638" y="19999"/>
                </a:cubicBezTo>
                <a:cubicBezTo>
                  <a:pt x="667971" y="7828"/>
                  <a:pt x="722475" y="4653"/>
                  <a:pt x="803438" y="10474"/>
                </a:cubicBezTo>
                <a:cubicBezTo>
                  <a:pt x="884400" y="16295"/>
                  <a:pt x="1145280" y="65507"/>
                  <a:pt x="1120938" y="644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 126">
            <a:extLst>
              <a:ext uri="{FF2B5EF4-FFF2-40B4-BE49-F238E27FC236}">
                <a16:creationId xmlns:a16="http://schemas.microsoft.com/office/drawing/2014/main" id="{DADD286D-BF96-E53A-E0B0-EBAC8398C579}"/>
              </a:ext>
            </a:extLst>
          </p:cNvPr>
          <p:cNvSpPr/>
          <p:nvPr/>
        </p:nvSpPr>
        <p:spPr>
          <a:xfrm>
            <a:off x="9470725" y="612610"/>
            <a:ext cx="1077595" cy="709365"/>
          </a:xfrm>
          <a:custGeom>
            <a:avLst/>
            <a:gdLst>
              <a:gd name="connsiteX0" fmla="*/ 1070275 w 1077595"/>
              <a:gd name="connsiteY0" fmla="*/ 705015 h 709365"/>
              <a:gd name="connsiteX1" fmla="*/ 879775 w 1077595"/>
              <a:gd name="connsiteY1" fmla="*/ 123990 h 709365"/>
              <a:gd name="connsiteX2" fmla="*/ 35225 w 1077595"/>
              <a:gd name="connsiteY2" fmla="*/ 47790 h 709365"/>
              <a:gd name="connsiteX3" fmla="*/ 257475 w 1077595"/>
              <a:gd name="connsiteY3" fmla="*/ 165 h 709365"/>
              <a:gd name="connsiteX4" fmla="*/ 300 w 1077595"/>
              <a:gd name="connsiteY4" fmla="*/ 63665 h 709365"/>
              <a:gd name="connsiteX5" fmla="*/ 213025 w 1077595"/>
              <a:gd name="connsiteY5" fmla="*/ 35090 h 709365"/>
              <a:gd name="connsiteX6" fmla="*/ 533700 w 1077595"/>
              <a:gd name="connsiteY6" fmla="*/ 35090 h 709365"/>
              <a:gd name="connsiteX7" fmla="*/ 686100 w 1077595"/>
              <a:gd name="connsiteY7" fmla="*/ 31915 h 709365"/>
              <a:gd name="connsiteX8" fmla="*/ 892475 w 1077595"/>
              <a:gd name="connsiteY8" fmla="*/ 158915 h 709365"/>
              <a:gd name="connsiteX9" fmla="*/ 895650 w 1077595"/>
              <a:gd name="connsiteY9" fmla="*/ 146215 h 709365"/>
              <a:gd name="connsiteX10" fmla="*/ 1022650 w 1077595"/>
              <a:gd name="connsiteY10" fmla="*/ 377990 h 709365"/>
              <a:gd name="connsiteX11" fmla="*/ 1070275 w 1077595"/>
              <a:gd name="connsiteY11" fmla="*/ 705015 h 709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77595" h="709365">
                <a:moveTo>
                  <a:pt x="1070275" y="705015"/>
                </a:moveTo>
                <a:cubicBezTo>
                  <a:pt x="1046462" y="662682"/>
                  <a:pt x="1052283" y="233527"/>
                  <a:pt x="879775" y="123990"/>
                </a:cubicBezTo>
                <a:cubicBezTo>
                  <a:pt x="707267" y="14452"/>
                  <a:pt x="138942" y="68427"/>
                  <a:pt x="35225" y="47790"/>
                </a:cubicBezTo>
                <a:cubicBezTo>
                  <a:pt x="-68492" y="27153"/>
                  <a:pt x="263296" y="-2481"/>
                  <a:pt x="257475" y="165"/>
                </a:cubicBezTo>
                <a:cubicBezTo>
                  <a:pt x="251654" y="2811"/>
                  <a:pt x="7708" y="57844"/>
                  <a:pt x="300" y="63665"/>
                </a:cubicBezTo>
                <a:cubicBezTo>
                  <a:pt x="-7108" y="69486"/>
                  <a:pt x="124125" y="39852"/>
                  <a:pt x="213025" y="35090"/>
                </a:cubicBezTo>
                <a:cubicBezTo>
                  <a:pt x="301925" y="30327"/>
                  <a:pt x="454854" y="35619"/>
                  <a:pt x="533700" y="35090"/>
                </a:cubicBezTo>
                <a:cubicBezTo>
                  <a:pt x="612546" y="34561"/>
                  <a:pt x="626304" y="11278"/>
                  <a:pt x="686100" y="31915"/>
                </a:cubicBezTo>
                <a:cubicBezTo>
                  <a:pt x="745896" y="52552"/>
                  <a:pt x="857550" y="139865"/>
                  <a:pt x="892475" y="158915"/>
                </a:cubicBezTo>
                <a:cubicBezTo>
                  <a:pt x="927400" y="177965"/>
                  <a:pt x="873954" y="109703"/>
                  <a:pt x="895650" y="146215"/>
                </a:cubicBezTo>
                <a:cubicBezTo>
                  <a:pt x="917346" y="182727"/>
                  <a:pt x="990371" y="286973"/>
                  <a:pt x="1022650" y="377990"/>
                </a:cubicBezTo>
                <a:cubicBezTo>
                  <a:pt x="1054929" y="469007"/>
                  <a:pt x="1094088" y="747348"/>
                  <a:pt x="1070275" y="7050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 127">
            <a:extLst>
              <a:ext uri="{FF2B5EF4-FFF2-40B4-BE49-F238E27FC236}">
                <a16:creationId xmlns:a16="http://schemas.microsoft.com/office/drawing/2014/main" id="{57A2C13C-9045-81B1-6872-7069F4D4B009}"/>
              </a:ext>
            </a:extLst>
          </p:cNvPr>
          <p:cNvSpPr/>
          <p:nvPr/>
        </p:nvSpPr>
        <p:spPr>
          <a:xfrm>
            <a:off x="10643901" y="623630"/>
            <a:ext cx="214936" cy="738979"/>
          </a:xfrm>
          <a:custGeom>
            <a:avLst/>
            <a:gdLst>
              <a:gd name="connsiteX0" fmla="*/ 87599 w 214936"/>
              <a:gd name="connsiteY0" fmla="*/ 738445 h 738979"/>
              <a:gd name="connsiteX1" fmla="*/ 147924 w 214936"/>
              <a:gd name="connsiteY1" fmla="*/ 300295 h 738979"/>
              <a:gd name="connsiteX2" fmla="*/ 1874 w 214936"/>
              <a:gd name="connsiteY2" fmla="*/ 8195 h 738979"/>
              <a:gd name="connsiteX3" fmla="*/ 74899 w 214936"/>
              <a:gd name="connsiteY3" fmla="*/ 109795 h 738979"/>
              <a:gd name="connsiteX4" fmla="*/ 214599 w 214936"/>
              <a:gd name="connsiteY4" fmla="*/ 411420 h 738979"/>
              <a:gd name="connsiteX5" fmla="*/ 116174 w 214936"/>
              <a:gd name="connsiteY5" fmla="*/ 195520 h 738979"/>
              <a:gd name="connsiteX6" fmla="*/ 186024 w 214936"/>
              <a:gd name="connsiteY6" fmla="*/ 328870 h 738979"/>
              <a:gd name="connsiteX7" fmla="*/ 179674 w 214936"/>
              <a:gd name="connsiteY7" fmla="*/ 300295 h 738979"/>
              <a:gd name="connsiteX8" fmla="*/ 170149 w 214936"/>
              <a:gd name="connsiteY8" fmla="*/ 389195 h 738979"/>
              <a:gd name="connsiteX9" fmla="*/ 87599 w 214936"/>
              <a:gd name="connsiteY9" fmla="*/ 738445 h 73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4936" h="738979">
                <a:moveTo>
                  <a:pt x="87599" y="738445"/>
                </a:moveTo>
                <a:cubicBezTo>
                  <a:pt x="83895" y="723628"/>
                  <a:pt x="162211" y="422003"/>
                  <a:pt x="147924" y="300295"/>
                </a:cubicBezTo>
                <a:cubicBezTo>
                  <a:pt x="133637" y="178587"/>
                  <a:pt x="14045" y="39945"/>
                  <a:pt x="1874" y="8195"/>
                </a:cubicBezTo>
                <a:cubicBezTo>
                  <a:pt x="-10297" y="-23555"/>
                  <a:pt x="39445" y="42591"/>
                  <a:pt x="74899" y="109795"/>
                </a:cubicBezTo>
                <a:cubicBezTo>
                  <a:pt x="110353" y="176999"/>
                  <a:pt x="207720" y="397132"/>
                  <a:pt x="214599" y="411420"/>
                </a:cubicBezTo>
                <a:cubicBezTo>
                  <a:pt x="221478" y="425707"/>
                  <a:pt x="120936" y="209278"/>
                  <a:pt x="116174" y="195520"/>
                </a:cubicBezTo>
                <a:cubicBezTo>
                  <a:pt x="111412" y="181762"/>
                  <a:pt x="175441" y="311407"/>
                  <a:pt x="186024" y="328870"/>
                </a:cubicBezTo>
                <a:cubicBezTo>
                  <a:pt x="196607" y="346332"/>
                  <a:pt x="182320" y="290241"/>
                  <a:pt x="179674" y="300295"/>
                </a:cubicBezTo>
                <a:cubicBezTo>
                  <a:pt x="177028" y="310349"/>
                  <a:pt x="182320" y="322520"/>
                  <a:pt x="170149" y="389195"/>
                </a:cubicBezTo>
                <a:cubicBezTo>
                  <a:pt x="157978" y="455870"/>
                  <a:pt x="91303" y="753262"/>
                  <a:pt x="87599" y="7384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 128">
            <a:extLst>
              <a:ext uri="{FF2B5EF4-FFF2-40B4-BE49-F238E27FC236}">
                <a16:creationId xmlns:a16="http://schemas.microsoft.com/office/drawing/2014/main" id="{F7DD631B-18F8-FD88-162D-A97491092CCC}"/>
              </a:ext>
            </a:extLst>
          </p:cNvPr>
          <p:cNvSpPr/>
          <p:nvPr/>
        </p:nvSpPr>
        <p:spPr>
          <a:xfrm>
            <a:off x="9459627" y="228592"/>
            <a:ext cx="1170273" cy="1133483"/>
          </a:xfrm>
          <a:custGeom>
            <a:avLst/>
            <a:gdLst>
              <a:gd name="connsiteX0" fmla="*/ 1170273 w 1170273"/>
              <a:gd name="connsiteY0" fmla="*/ 1133483 h 1133483"/>
              <a:gd name="connsiteX1" fmla="*/ 1113123 w 1170273"/>
              <a:gd name="connsiteY1" fmla="*/ 358783 h 1133483"/>
              <a:gd name="connsiteX2" fmla="*/ 1119473 w 1170273"/>
              <a:gd name="connsiteY2" fmla="*/ 390533 h 1133483"/>
              <a:gd name="connsiteX3" fmla="*/ 1030573 w 1170273"/>
              <a:gd name="connsiteY3" fmla="*/ 228608 h 1133483"/>
              <a:gd name="connsiteX4" fmla="*/ 833723 w 1170273"/>
              <a:gd name="connsiteY4" fmla="*/ 139708 h 1133483"/>
              <a:gd name="connsiteX5" fmla="*/ 836898 w 1170273"/>
              <a:gd name="connsiteY5" fmla="*/ 127008 h 1133483"/>
              <a:gd name="connsiteX6" fmla="*/ 652748 w 1170273"/>
              <a:gd name="connsiteY6" fmla="*/ 44458 h 1133483"/>
              <a:gd name="connsiteX7" fmla="*/ 547973 w 1170273"/>
              <a:gd name="connsiteY7" fmla="*/ 8 h 1133483"/>
              <a:gd name="connsiteX8" fmla="*/ 671798 w 1170273"/>
              <a:gd name="connsiteY8" fmla="*/ 47633 h 1133483"/>
              <a:gd name="connsiteX9" fmla="*/ 582898 w 1170273"/>
              <a:gd name="connsiteY9" fmla="*/ 25408 h 1133483"/>
              <a:gd name="connsiteX10" fmla="*/ 474948 w 1170273"/>
              <a:gd name="connsiteY10" fmla="*/ 47633 h 1133483"/>
              <a:gd name="connsiteX11" fmla="*/ 192373 w 1170273"/>
              <a:gd name="connsiteY11" fmla="*/ 142883 h 1133483"/>
              <a:gd name="connsiteX12" fmla="*/ 1873 w 1170273"/>
              <a:gd name="connsiteY12" fmla="*/ 95258 h 1133483"/>
              <a:gd name="connsiteX13" fmla="*/ 306673 w 1170273"/>
              <a:gd name="connsiteY13" fmla="*/ 76208 h 1133483"/>
              <a:gd name="connsiteX14" fmla="*/ 236823 w 1170273"/>
              <a:gd name="connsiteY14" fmla="*/ 107958 h 1133483"/>
              <a:gd name="connsiteX15" fmla="*/ 360648 w 1170273"/>
              <a:gd name="connsiteY15" fmla="*/ 57158 h 1133483"/>
              <a:gd name="connsiteX16" fmla="*/ 506698 w 1170273"/>
              <a:gd name="connsiteY16" fmla="*/ 38108 h 1133483"/>
              <a:gd name="connsiteX17" fmla="*/ 640048 w 1170273"/>
              <a:gd name="connsiteY17" fmla="*/ 44458 h 1133483"/>
              <a:gd name="connsiteX18" fmla="*/ 655923 w 1170273"/>
              <a:gd name="connsiteY18" fmla="*/ 53983 h 1133483"/>
              <a:gd name="connsiteX19" fmla="*/ 919448 w 1170273"/>
              <a:gd name="connsiteY19" fmla="*/ 244483 h 1133483"/>
              <a:gd name="connsiteX20" fmla="*/ 941673 w 1170273"/>
              <a:gd name="connsiteY20" fmla="*/ 231783 h 1133483"/>
              <a:gd name="connsiteX21" fmla="*/ 1100423 w 1170273"/>
              <a:gd name="connsiteY21" fmla="*/ 323858 h 1133483"/>
              <a:gd name="connsiteX22" fmla="*/ 1100423 w 1170273"/>
              <a:gd name="connsiteY22" fmla="*/ 450858 h 1133483"/>
              <a:gd name="connsiteX23" fmla="*/ 1100423 w 1170273"/>
              <a:gd name="connsiteY23" fmla="*/ 539758 h 1133483"/>
              <a:gd name="connsiteX24" fmla="*/ 1087723 w 1170273"/>
              <a:gd name="connsiteY24" fmla="*/ 454033 h 1133483"/>
              <a:gd name="connsiteX25" fmla="*/ 1170273 w 1170273"/>
              <a:gd name="connsiteY25" fmla="*/ 1133483 h 1133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70273" h="1133483">
                <a:moveTo>
                  <a:pt x="1170273" y="1133483"/>
                </a:moveTo>
                <a:cubicBezTo>
                  <a:pt x="1145931" y="808045"/>
                  <a:pt x="1121590" y="482608"/>
                  <a:pt x="1113123" y="358783"/>
                </a:cubicBezTo>
                <a:cubicBezTo>
                  <a:pt x="1104656" y="234958"/>
                  <a:pt x="1133231" y="412229"/>
                  <a:pt x="1119473" y="390533"/>
                </a:cubicBezTo>
                <a:cubicBezTo>
                  <a:pt x="1105715" y="368837"/>
                  <a:pt x="1078198" y="270412"/>
                  <a:pt x="1030573" y="228608"/>
                </a:cubicBezTo>
                <a:cubicBezTo>
                  <a:pt x="982948" y="186804"/>
                  <a:pt x="866002" y="156641"/>
                  <a:pt x="833723" y="139708"/>
                </a:cubicBezTo>
                <a:cubicBezTo>
                  <a:pt x="801444" y="122775"/>
                  <a:pt x="867060" y="142883"/>
                  <a:pt x="836898" y="127008"/>
                </a:cubicBezTo>
                <a:cubicBezTo>
                  <a:pt x="806736" y="111133"/>
                  <a:pt x="700902" y="65625"/>
                  <a:pt x="652748" y="44458"/>
                </a:cubicBezTo>
                <a:cubicBezTo>
                  <a:pt x="604594" y="23291"/>
                  <a:pt x="544798" y="-521"/>
                  <a:pt x="547973" y="8"/>
                </a:cubicBezTo>
                <a:cubicBezTo>
                  <a:pt x="551148" y="537"/>
                  <a:pt x="665977" y="43400"/>
                  <a:pt x="671798" y="47633"/>
                </a:cubicBezTo>
                <a:cubicBezTo>
                  <a:pt x="677619" y="51866"/>
                  <a:pt x="615706" y="25408"/>
                  <a:pt x="582898" y="25408"/>
                </a:cubicBezTo>
                <a:cubicBezTo>
                  <a:pt x="550090" y="25408"/>
                  <a:pt x="540035" y="28054"/>
                  <a:pt x="474948" y="47633"/>
                </a:cubicBezTo>
                <a:cubicBezTo>
                  <a:pt x="409861" y="67212"/>
                  <a:pt x="271219" y="134946"/>
                  <a:pt x="192373" y="142883"/>
                </a:cubicBezTo>
                <a:cubicBezTo>
                  <a:pt x="113527" y="150820"/>
                  <a:pt x="-17177" y="106370"/>
                  <a:pt x="1873" y="95258"/>
                </a:cubicBezTo>
                <a:cubicBezTo>
                  <a:pt x="20923" y="84146"/>
                  <a:pt x="267515" y="74091"/>
                  <a:pt x="306673" y="76208"/>
                </a:cubicBezTo>
                <a:cubicBezTo>
                  <a:pt x="345831" y="78325"/>
                  <a:pt x="227827" y="111133"/>
                  <a:pt x="236823" y="107958"/>
                </a:cubicBezTo>
                <a:cubicBezTo>
                  <a:pt x="245819" y="104783"/>
                  <a:pt x="315669" y="68800"/>
                  <a:pt x="360648" y="57158"/>
                </a:cubicBezTo>
                <a:cubicBezTo>
                  <a:pt x="405627" y="45516"/>
                  <a:pt x="460131" y="40225"/>
                  <a:pt x="506698" y="38108"/>
                </a:cubicBezTo>
                <a:cubicBezTo>
                  <a:pt x="553265" y="35991"/>
                  <a:pt x="615177" y="41812"/>
                  <a:pt x="640048" y="44458"/>
                </a:cubicBezTo>
                <a:cubicBezTo>
                  <a:pt x="664919" y="47104"/>
                  <a:pt x="655923" y="53983"/>
                  <a:pt x="655923" y="53983"/>
                </a:cubicBezTo>
                <a:cubicBezTo>
                  <a:pt x="702490" y="87320"/>
                  <a:pt x="871823" y="214850"/>
                  <a:pt x="919448" y="244483"/>
                </a:cubicBezTo>
                <a:cubicBezTo>
                  <a:pt x="967073" y="274116"/>
                  <a:pt x="911511" y="218554"/>
                  <a:pt x="941673" y="231783"/>
                </a:cubicBezTo>
                <a:cubicBezTo>
                  <a:pt x="971835" y="245012"/>
                  <a:pt x="1073965" y="287346"/>
                  <a:pt x="1100423" y="323858"/>
                </a:cubicBezTo>
                <a:cubicBezTo>
                  <a:pt x="1126881" y="360370"/>
                  <a:pt x="1100423" y="450858"/>
                  <a:pt x="1100423" y="450858"/>
                </a:cubicBezTo>
                <a:cubicBezTo>
                  <a:pt x="1100423" y="486841"/>
                  <a:pt x="1102540" y="539229"/>
                  <a:pt x="1100423" y="539758"/>
                </a:cubicBezTo>
                <a:cubicBezTo>
                  <a:pt x="1098306" y="540287"/>
                  <a:pt x="1087723" y="454033"/>
                  <a:pt x="1087723" y="454033"/>
                </a:cubicBezTo>
                <a:lnTo>
                  <a:pt x="1170273" y="113348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 129">
            <a:extLst>
              <a:ext uri="{FF2B5EF4-FFF2-40B4-BE49-F238E27FC236}">
                <a16:creationId xmlns:a16="http://schemas.microsoft.com/office/drawing/2014/main" id="{8C706A1E-991E-DE32-BA89-1B202625CE39}"/>
              </a:ext>
            </a:extLst>
          </p:cNvPr>
          <p:cNvSpPr/>
          <p:nvPr/>
        </p:nvSpPr>
        <p:spPr>
          <a:xfrm>
            <a:off x="10495351" y="1099827"/>
            <a:ext cx="536279" cy="581480"/>
          </a:xfrm>
          <a:custGeom>
            <a:avLst/>
            <a:gdLst>
              <a:gd name="connsiteX0" fmla="*/ 1199 w 536279"/>
              <a:gd name="connsiteY0" fmla="*/ 246373 h 581480"/>
              <a:gd name="connsiteX1" fmla="*/ 296474 w 536279"/>
              <a:gd name="connsiteY1" fmla="*/ 138423 h 581480"/>
              <a:gd name="connsiteX2" fmla="*/ 204399 w 536279"/>
              <a:gd name="connsiteY2" fmla="*/ 138423 h 581480"/>
              <a:gd name="connsiteX3" fmla="*/ 312349 w 536279"/>
              <a:gd name="connsiteY3" fmla="*/ 1898 h 581480"/>
              <a:gd name="connsiteX4" fmla="*/ 359974 w 536279"/>
              <a:gd name="connsiteY4" fmla="*/ 62223 h 581480"/>
              <a:gd name="connsiteX5" fmla="*/ 410774 w 536279"/>
              <a:gd name="connsiteY5" fmla="*/ 113023 h 581480"/>
              <a:gd name="connsiteX6" fmla="*/ 471099 w 536279"/>
              <a:gd name="connsiteY6" fmla="*/ 147948 h 581480"/>
              <a:gd name="connsiteX7" fmla="*/ 534599 w 536279"/>
              <a:gd name="connsiteY7" fmla="*/ 573398 h 581480"/>
              <a:gd name="connsiteX8" fmla="*/ 515549 w 536279"/>
              <a:gd name="connsiteY8" fmla="*/ 401948 h 581480"/>
              <a:gd name="connsiteX9" fmla="*/ 490149 w 536279"/>
              <a:gd name="connsiteY9" fmla="*/ 93973 h 581480"/>
              <a:gd name="connsiteX10" fmla="*/ 486974 w 536279"/>
              <a:gd name="connsiteY10" fmla="*/ 189223 h 581480"/>
              <a:gd name="connsiteX11" fmla="*/ 347274 w 536279"/>
              <a:gd name="connsiteY11" fmla="*/ 5073 h 581480"/>
              <a:gd name="connsiteX12" fmla="*/ 261549 w 536279"/>
              <a:gd name="connsiteY12" fmla="*/ 87623 h 581480"/>
              <a:gd name="connsiteX13" fmla="*/ 261549 w 536279"/>
              <a:gd name="connsiteY13" fmla="*/ 14598 h 581480"/>
              <a:gd name="connsiteX14" fmla="*/ 293299 w 536279"/>
              <a:gd name="connsiteY14" fmla="*/ 87623 h 581480"/>
              <a:gd name="connsiteX15" fmla="*/ 194874 w 536279"/>
              <a:gd name="connsiteY15" fmla="*/ 151123 h 581480"/>
              <a:gd name="connsiteX16" fmla="*/ 1199 w 536279"/>
              <a:gd name="connsiteY16" fmla="*/ 246373 h 58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36279" h="581480">
                <a:moveTo>
                  <a:pt x="1199" y="246373"/>
                </a:moveTo>
                <a:cubicBezTo>
                  <a:pt x="18132" y="244256"/>
                  <a:pt x="262607" y="156415"/>
                  <a:pt x="296474" y="138423"/>
                </a:cubicBezTo>
                <a:cubicBezTo>
                  <a:pt x="330341" y="120431"/>
                  <a:pt x="201753" y="161177"/>
                  <a:pt x="204399" y="138423"/>
                </a:cubicBezTo>
                <a:cubicBezTo>
                  <a:pt x="207045" y="115669"/>
                  <a:pt x="286420" y="14598"/>
                  <a:pt x="312349" y="1898"/>
                </a:cubicBezTo>
                <a:cubicBezTo>
                  <a:pt x="338278" y="-10802"/>
                  <a:pt x="343570" y="43702"/>
                  <a:pt x="359974" y="62223"/>
                </a:cubicBezTo>
                <a:cubicBezTo>
                  <a:pt x="376378" y="80744"/>
                  <a:pt x="392253" y="98736"/>
                  <a:pt x="410774" y="113023"/>
                </a:cubicBezTo>
                <a:cubicBezTo>
                  <a:pt x="429295" y="127310"/>
                  <a:pt x="450462" y="71219"/>
                  <a:pt x="471099" y="147948"/>
                </a:cubicBezTo>
                <a:cubicBezTo>
                  <a:pt x="491736" y="224677"/>
                  <a:pt x="527191" y="531065"/>
                  <a:pt x="534599" y="573398"/>
                </a:cubicBezTo>
                <a:cubicBezTo>
                  <a:pt x="542007" y="615731"/>
                  <a:pt x="522957" y="481852"/>
                  <a:pt x="515549" y="401948"/>
                </a:cubicBezTo>
                <a:cubicBezTo>
                  <a:pt x="508141" y="322044"/>
                  <a:pt x="494911" y="129427"/>
                  <a:pt x="490149" y="93973"/>
                </a:cubicBezTo>
                <a:cubicBezTo>
                  <a:pt x="485387" y="58519"/>
                  <a:pt x="510786" y="204040"/>
                  <a:pt x="486974" y="189223"/>
                </a:cubicBezTo>
                <a:cubicBezTo>
                  <a:pt x="463162" y="174406"/>
                  <a:pt x="384845" y="22006"/>
                  <a:pt x="347274" y="5073"/>
                </a:cubicBezTo>
                <a:cubicBezTo>
                  <a:pt x="309703" y="-11860"/>
                  <a:pt x="275836" y="86036"/>
                  <a:pt x="261549" y="87623"/>
                </a:cubicBezTo>
                <a:cubicBezTo>
                  <a:pt x="247262" y="89210"/>
                  <a:pt x="256257" y="14598"/>
                  <a:pt x="261549" y="14598"/>
                </a:cubicBezTo>
                <a:cubicBezTo>
                  <a:pt x="266841" y="14598"/>
                  <a:pt x="304411" y="64869"/>
                  <a:pt x="293299" y="87623"/>
                </a:cubicBezTo>
                <a:cubicBezTo>
                  <a:pt x="282187" y="110377"/>
                  <a:pt x="238265" y="125723"/>
                  <a:pt x="194874" y="151123"/>
                </a:cubicBezTo>
                <a:cubicBezTo>
                  <a:pt x="151483" y="176523"/>
                  <a:pt x="-15734" y="248490"/>
                  <a:pt x="1199" y="2463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 130">
            <a:extLst>
              <a:ext uri="{FF2B5EF4-FFF2-40B4-BE49-F238E27FC236}">
                <a16:creationId xmlns:a16="http://schemas.microsoft.com/office/drawing/2014/main" id="{E1438084-2763-D116-4E53-AFF9543FB5EC}"/>
              </a:ext>
            </a:extLst>
          </p:cNvPr>
          <p:cNvSpPr/>
          <p:nvPr/>
        </p:nvSpPr>
        <p:spPr>
          <a:xfrm>
            <a:off x="10758950" y="1322346"/>
            <a:ext cx="264854" cy="712995"/>
          </a:xfrm>
          <a:custGeom>
            <a:avLst/>
            <a:gdLst>
              <a:gd name="connsiteX0" fmla="*/ 1125 w 264854"/>
              <a:gd name="connsiteY0" fmla="*/ 4804 h 712995"/>
              <a:gd name="connsiteX1" fmla="*/ 134475 w 264854"/>
              <a:gd name="connsiteY1" fmla="*/ 303254 h 712995"/>
              <a:gd name="connsiteX2" fmla="*/ 134475 w 264854"/>
              <a:gd name="connsiteY2" fmla="*/ 230229 h 712995"/>
              <a:gd name="connsiteX3" fmla="*/ 258300 w 264854"/>
              <a:gd name="connsiteY3" fmla="*/ 284204 h 712995"/>
              <a:gd name="connsiteX4" fmla="*/ 204325 w 264854"/>
              <a:gd name="connsiteY4" fmla="*/ 376279 h 712995"/>
              <a:gd name="connsiteX5" fmla="*/ 223375 w 264854"/>
              <a:gd name="connsiteY5" fmla="*/ 417554 h 712995"/>
              <a:gd name="connsiteX6" fmla="*/ 236075 w 264854"/>
              <a:gd name="connsiteY6" fmla="*/ 569954 h 712995"/>
              <a:gd name="connsiteX7" fmla="*/ 220200 w 264854"/>
              <a:gd name="connsiteY7" fmla="*/ 712829 h 712995"/>
              <a:gd name="connsiteX8" fmla="*/ 236075 w 264854"/>
              <a:gd name="connsiteY8" fmla="*/ 541379 h 712995"/>
              <a:gd name="connsiteX9" fmla="*/ 264650 w 264854"/>
              <a:gd name="connsiteY9" fmla="*/ 255629 h 712995"/>
              <a:gd name="connsiteX10" fmla="*/ 220200 w 264854"/>
              <a:gd name="connsiteY10" fmla="*/ 284204 h 712995"/>
              <a:gd name="connsiteX11" fmla="*/ 163050 w 264854"/>
              <a:gd name="connsiteY11" fmla="*/ 198479 h 712995"/>
              <a:gd name="connsiteX12" fmla="*/ 121775 w 264854"/>
              <a:gd name="connsiteY12" fmla="*/ 211179 h 712995"/>
              <a:gd name="connsiteX13" fmla="*/ 93200 w 264854"/>
              <a:gd name="connsiteY13" fmla="*/ 122279 h 712995"/>
              <a:gd name="connsiteX14" fmla="*/ 70975 w 264854"/>
              <a:gd name="connsiteY14" fmla="*/ 115929 h 712995"/>
              <a:gd name="connsiteX15" fmla="*/ 1125 w 264854"/>
              <a:gd name="connsiteY15" fmla="*/ 4804 h 71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4854" h="712995">
                <a:moveTo>
                  <a:pt x="1125" y="4804"/>
                </a:moveTo>
                <a:cubicBezTo>
                  <a:pt x="11708" y="36025"/>
                  <a:pt x="112250" y="265683"/>
                  <a:pt x="134475" y="303254"/>
                </a:cubicBezTo>
                <a:cubicBezTo>
                  <a:pt x="156700" y="340825"/>
                  <a:pt x="113838" y="233404"/>
                  <a:pt x="134475" y="230229"/>
                </a:cubicBezTo>
                <a:cubicBezTo>
                  <a:pt x="155113" y="227054"/>
                  <a:pt x="246658" y="259862"/>
                  <a:pt x="258300" y="284204"/>
                </a:cubicBezTo>
                <a:cubicBezTo>
                  <a:pt x="269942" y="308546"/>
                  <a:pt x="210146" y="354054"/>
                  <a:pt x="204325" y="376279"/>
                </a:cubicBezTo>
                <a:cubicBezTo>
                  <a:pt x="198504" y="398504"/>
                  <a:pt x="218083" y="385275"/>
                  <a:pt x="223375" y="417554"/>
                </a:cubicBezTo>
                <a:cubicBezTo>
                  <a:pt x="228667" y="449833"/>
                  <a:pt x="236604" y="520742"/>
                  <a:pt x="236075" y="569954"/>
                </a:cubicBezTo>
                <a:cubicBezTo>
                  <a:pt x="235546" y="619166"/>
                  <a:pt x="220200" y="717591"/>
                  <a:pt x="220200" y="712829"/>
                </a:cubicBezTo>
                <a:cubicBezTo>
                  <a:pt x="220200" y="708067"/>
                  <a:pt x="228667" y="617579"/>
                  <a:pt x="236075" y="541379"/>
                </a:cubicBezTo>
                <a:cubicBezTo>
                  <a:pt x="243483" y="465179"/>
                  <a:pt x="267296" y="298491"/>
                  <a:pt x="264650" y="255629"/>
                </a:cubicBezTo>
                <a:cubicBezTo>
                  <a:pt x="262004" y="212767"/>
                  <a:pt x="237133" y="293729"/>
                  <a:pt x="220200" y="284204"/>
                </a:cubicBezTo>
                <a:cubicBezTo>
                  <a:pt x="203267" y="274679"/>
                  <a:pt x="179454" y="210650"/>
                  <a:pt x="163050" y="198479"/>
                </a:cubicBezTo>
                <a:cubicBezTo>
                  <a:pt x="146646" y="186308"/>
                  <a:pt x="133417" y="223879"/>
                  <a:pt x="121775" y="211179"/>
                </a:cubicBezTo>
                <a:cubicBezTo>
                  <a:pt x="110133" y="198479"/>
                  <a:pt x="101667" y="138154"/>
                  <a:pt x="93200" y="122279"/>
                </a:cubicBezTo>
                <a:cubicBezTo>
                  <a:pt x="84733" y="106404"/>
                  <a:pt x="84204" y="127571"/>
                  <a:pt x="70975" y="115929"/>
                </a:cubicBezTo>
                <a:cubicBezTo>
                  <a:pt x="57746" y="104287"/>
                  <a:pt x="-9458" y="-26417"/>
                  <a:pt x="1125" y="48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 131">
            <a:extLst>
              <a:ext uri="{FF2B5EF4-FFF2-40B4-BE49-F238E27FC236}">
                <a16:creationId xmlns:a16="http://schemas.microsoft.com/office/drawing/2014/main" id="{9F6C1DB7-CDAA-CB32-4A54-58D41897A001}"/>
              </a:ext>
            </a:extLst>
          </p:cNvPr>
          <p:cNvSpPr/>
          <p:nvPr/>
        </p:nvSpPr>
        <p:spPr>
          <a:xfrm>
            <a:off x="10861253" y="1634838"/>
            <a:ext cx="29250" cy="586045"/>
          </a:xfrm>
          <a:custGeom>
            <a:avLst/>
            <a:gdLst>
              <a:gd name="connsiteX0" fmla="*/ 25822 w 29250"/>
              <a:gd name="connsiteY0" fmla="*/ 6637 h 586045"/>
              <a:gd name="connsiteX1" fmla="*/ 19472 w 29250"/>
              <a:gd name="connsiteY1" fmla="*/ 152687 h 586045"/>
              <a:gd name="connsiteX2" fmla="*/ 9947 w 29250"/>
              <a:gd name="connsiteY2" fmla="*/ 222537 h 586045"/>
              <a:gd name="connsiteX3" fmla="*/ 9947 w 29250"/>
              <a:gd name="connsiteY3" fmla="*/ 327312 h 586045"/>
              <a:gd name="connsiteX4" fmla="*/ 422 w 29250"/>
              <a:gd name="connsiteY4" fmla="*/ 279687 h 586045"/>
              <a:gd name="connsiteX5" fmla="*/ 25822 w 29250"/>
              <a:gd name="connsiteY5" fmla="*/ 498762 h 586045"/>
              <a:gd name="connsiteX6" fmla="*/ 28997 w 29250"/>
              <a:gd name="connsiteY6" fmla="*/ 482887 h 586045"/>
              <a:gd name="connsiteX7" fmla="*/ 25822 w 29250"/>
              <a:gd name="connsiteY7" fmla="*/ 584487 h 586045"/>
              <a:gd name="connsiteX8" fmla="*/ 22647 w 29250"/>
              <a:gd name="connsiteY8" fmla="*/ 390812 h 586045"/>
              <a:gd name="connsiteX9" fmla="*/ 25822 w 29250"/>
              <a:gd name="connsiteY9" fmla="*/ 6637 h 58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50" h="586045">
                <a:moveTo>
                  <a:pt x="25822" y="6637"/>
                </a:moveTo>
                <a:cubicBezTo>
                  <a:pt x="25293" y="-33050"/>
                  <a:pt x="22118" y="116704"/>
                  <a:pt x="19472" y="152687"/>
                </a:cubicBezTo>
                <a:cubicBezTo>
                  <a:pt x="16826" y="188670"/>
                  <a:pt x="11534" y="193433"/>
                  <a:pt x="9947" y="222537"/>
                </a:cubicBezTo>
                <a:cubicBezTo>
                  <a:pt x="8360" y="251641"/>
                  <a:pt x="11534" y="317787"/>
                  <a:pt x="9947" y="327312"/>
                </a:cubicBezTo>
                <a:cubicBezTo>
                  <a:pt x="8359" y="336837"/>
                  <a:pt x="-2224" y="251112"/>
                  <a:pt x="422" y="279687"/>
                </a:cubicBezTo>
                <a:cubicBezTo>
                  <a:pt x="3068" y="308262"/>
                  <a:pt x="21060" y="464895"/>
                  <a:pt x="25822" y="498762"/>
                </a:cubicBezTo>
                <a:cubicBezTo>
                  <a:pt x="30584" y="532629"/>
                  <a:pt x="28997" y="468600"/>
                  <a:pt x="28997" y="482887"/>
                </a:cubicBezTo>
                <a:cubicBezTo>
                  <a:pt x="28997" y="497174"/>
                  <a:pt x="26880" y="599833"/>
                  <a:pt x="25822" y="584487"/>
                </a:cubicBezTo>
                <a:cubicBezTo>
                  <a:pt x="24764" y="569141"/>
                  <a:pt x="22118" y="479712"/>
                  <a:pt x="22647" y="390812"/>
                </a:cubicBezTo>
                <a:cubicBezTo>
                  <a:pt x="23176" y="301912"/>
                  <a:pt x="26351" y="46324"/>
                  <a:pt x="25822" y="66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 132">
            <a:extLst>
              <a:ext uri="{FF2B5EF4-FFF2-40B4-BE49-F238E27FC236}">
                <a16:creationId xmlns:a16="http://schemas.microsoft.com/office/drawing/2014/main" id="{07082369-95FE-7ED5-D32C-BA88BF34C27A}"/>
              </a:ext>
            </a:extLst>
          </p:cNvPr>
          <p:cNvSpPr/>
          <p:nvPr/>
        </p:nvSpPr>
        <p:spPr>
          <a:xfrm>
            <a:off x="10794106" y="1803382"/>
            <a:ext cx="200919" cy="938902"/>
          </a:xfrm>
          <a:custGeom>
            <a:avLst/>
            <a:gdLst>
              <a:gd name="connsiteX0" fmla="*/ 124719 w 200919"/>
              <a:gd name="connsiteY0" fmla="*/ 18 h 938902"/>
              <a:gd name="connsiteX1" fmla="*/ 185044 w 200919"/>
              <a:gd name="connsiteY1" fmla="*/ 349268 h 938902"/>
              <a:gd name="connsiteX2" fmla="*/ 200919 w 200919"/>
              <a:gd name="connsiteY2" fmla="*/ 393718 h 938902"/>
              <a:gd name="connsiteX3" fmla="*/ 185044 w 200919"/>
              <a:gd name="connsiteY3" fmla="*/ 361968 h 938902"/>
              <a:gd name="connsiteX4" fmla="*/ 150119 w 200919"/>
              <a:gd name="connsiteY4" fmla="*/ 460393 h 938902"/>
              <a:gd name="connsiteX5" fmla="*/ 127894 w 200919"/>
              <a:gd name="connsiteY5" fmla="*/ 673118 h 938902"/>
              <a:gd name="connsiteX6" fmla="*/ 121544 w 200919"/>
              <a:gd name="connsiteY6" fmla="*/ 615968 h 938902"/>
              <a:gd name="connsiteX7" fmla="*/ 7244 w 200919"/>
              <a:gd name="connsiteY7" fmla="*/ 917593 h 938902"/>
              <a:gd name="connsiteX8" fmla="*/ 16769 w 200919"/>
              <a:gd name="connsiteY8" fmla="*/ 863618 h 938902"/>
              <a:gd name="connsiteX9" fmla="*/ 58044 w 200919"/>
              <a:gd name="connsiteY9" fmla="*/ 460393 h 938902"/>
              <a:gd name="connsiteX10" fmla="*/ 29469 w 200919"/>
              <a:gd name="connsiteY10" fmla="*/ 844568 h 938902"/>
              <a:gd name="connsiteX11" fmla="*/ 77094 w 200919"/>
              <a:gd name="connsiteY11" fmla="*/ 711218 h 938902"/>
              <a:gd name="connsiteX12" fmla="*/ 162819 w 200919"/>
              <a:gd name="connsiteY12" fmla="*/ 358793 h 938902"/>
              <a:gd name="connsiteX13" fmla="*/ 162819 w 200919"/>
              <a:gd name="connsiteY13" fmla="*/ 365143 h 938902"/>
              <a:gd name="connsiteX14" fmla="*/ 124719 w 200919"/>
              <a:gd name="connsiteY14" fmla="*/ 18 h 93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0919" h="938902">
                <a:moveTo>
                  <a:pt x="124719" y="18"/>
                </a:moveTo>
                <a:cubicBezTo>
                  <a:pt x="128423" y="-2628"/>
                  <a:pt x="172344" y="283651"/>
                  <a:pt x="185044" y="349268"/>
                </a:cubicBezTo>
                <a:cubicBezTo>
                  <a:pt x="197744" y="414885"/>
                  <a:pt x="200919" y="391601"/>
                  <a:pt x="200919" y="393718"/>
                </a:cubicBezTo>
                <a:cubicBezTo>
                  <a:pt x="200919" y="395835"/>
                  <a:pt x="193511" y="350856"/>
                  <a:pt x="185044" y="361968"/>
                </a:cubicBezTo>
                <a:cubicBezTo>
                  <a:pt x="176577" y="373080"/>
                  <a:pt x="159644" y="408535"/>
                  <a:pt x="150119" y="460393"/>
                </a:cubicBezTo>
                <a:cubicBezTo>
                  <a:pt x="140594" y="512251"/>
                  <a:pt x="132656" y="647189"/>
                  <a:pt x="127894" y="673118"/>
                </a:cubicBezTo>
                <a:cubicBezTo>
                  <a:pt x="123132" y="699047"/>
                  <a:pt x="141652" y="575222"/>
                  <a:pt x="121544" y="615968"/>
                </a:cubicBezTo>
                <a:cubicBezTo>
                  <a:pt x="101436" y="656714"/>
                  <a:pt x="24706" y="876318"/>
                  <a:pt x="7244" y="917593"/>
                </a:cubicBezTo>
                <a:cubicBezTo>
                  <a:pt x="-10219" y="958868"/>
                  <a:pt x="8302" y="939818"/>
                  <a:pt x="16769" y="863618"/>
                </a:cubicBezTo>
                <a:cubicBezTo>
                  <a:pt x="25236" y="787418"/>
                  <a:pt x="55927" y="463568"/>
                  <a:pt x="58044" y="460393"/>
                </a:cubicBezTo>
                <a:cubicBezTo>
                  <a:pt x="60161" y="457218"/>
                  <a:pt x="26294" y="802764"/>
                  <a:pt x="29469" y="844568"/>
                </a:cubicBezTo>
                <a:cubicBezTo>
                  <a:pt x="32644" y="886372"/>
                  <a:pt x="54869" y="792181"/>
                  <a:pt x="77094" y="711218"/>
                </a:cubicBezTo>
                <a:cubicBezTo>
                  <a:pt x="99319" y="630256"/>
                  <a:pt x="148532" y="416472"/>
                  <a:pt x="162819" y="358793"/>
                </a:cubicBezTo>
                <a:cubicBezTo>
                  <a:pt x="177106" y="301114"/>
                  <a:pt x="169698" y="418059"/>
                  <a:pt x="162819" y="365143"/>
                </a:cubicBezTo>
                <a:cubicBezTo>
                  <a:pt x="155940" y="312227"/>
                  <a:pt x="121015" y="2664"/>
                  <a:pt x="124719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5351DD97-1C0B-551C-D30F-7541C4D63DC1}"/>
              </a:ext>
            </a:extLst>
          </p:cNvPr>
          <p:cNvSpPr/>
          <p:nvPr/>
        </p:nvSpPr>
        <p:spPr>
          <a:xfrm>
            <a:off x="9376959" y="1233575"/>
            <a:ext cx="325920" cy="356822"/>
          </a:xfrm>
          <a:custGeom>
            <a:avLst/>
            <a:gdLst>
              <a:gd name="connsiteX0" fmla="*/ 6527 w 325920"/>
              <a:gd name="connsiteY0" fmla="*/ 11025 h 356822"/>
              <a:gd name="connsiteX1" fmla="*/ 140784 w 325920"/>
              <a:gd name="connsiteY1" fmla="*/ 225111 h 356822"/>
              <a:gd name="connsiteX2" fmla="*/ 115384 w 325920"/>
              <a:gd name="connsiteY2" fmla="*/ 188825 h 356822"/>
              <a:gd name="connsiteX3" fmla="*/ 119012 w 325920"/>
              <a:gd name="connsiteY3" fmla="*/ 301311 h 356822"/>
              <a:gd name="connsiteX4" fmla="*/ 122641 w 325920"/>
              <a:gd name="connsiteY4" fmla="*/ 261396 h 356822"/>
              <a:gd name="connsiteX5" fmla="*/ 122641 w 325920"/>
              <a:gd name="connsiteY5" fmla="*/ 355739 h 356822"/>
              <a:gd name="connsiteX6" fmla="*/ 129898 w 325920"/>
              <a:gd name="connsiteY6" fmla="*/ 308568 h 356822"/>
              <a:gd name="connsiteX7" fmla="*/ 325841 w 325920"/>
              <a:gd name="connsiteY7" fmla="*/ 246882 h 356822"/>
              <a:gd name="connsiteX8" fmla="*/ 104498 w 325920"/>
              <a:gd name="connsiteY8" fmla="*/ 315825 h 356822"/>
              <a:gd name="connsiteX9" fmla="*/ 162555 w 325920"/>
              <a:gd name="connsiteY9" fmla="*/ 257768 h 356822"/>
              <a:gd name="connsiteX10" fmla="*/ 35555 w 325920"/>
              <a:gd name="connsiteY10" fmla="*/ 54568 h 356822"/>
              <a:gd name="connsiteX11" fmla="*/ 6527 w 325920"/>
              <a:gd name="connsiteY11" fmla="*/ 11025 h 356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920" h="356822">
                <a:moveTo>
                  <a:pt x="6527" y="11025"/>
                </a:moveTo>
                <a:cubicBezTo>
                  <a:pt x="24065" y="39449"/>
                  <a:pt x="122641" y="195478"/>
                  <a:pt x="140784" y="225111"/>
                </a:cubicBezTo>
                <a:cubicBezTo>
                  <a:pt x="158927" y="254744"/>
                  <a:pt x="119013" y="176125"/>
                  <a:pt x="115384" y="188825"/>
                </a:cubicBezTo>
                <a:cubicBezTo>
                  <a:pt x="111755" y="201525"/>
                  <a:pt x="117803" y="289216"/>
                  <a:pt x="119012" y="301311"/>
                </a:cubicBezTo>
                <a:cubicBezTo>
                  <a:pt x="120221" y="313406"/>
                  <a:pt x="122036" y="252325"/>
                  <a:pt x="122641" y="261396"/>
                </a:cubicBezTo>
                <a:cubicBezTo>
                  <a:pt x="123246" y="270467"/>
                  <a:pt x="121432" y="347877"/>
                  <a:pt x="122641" y="355739"/>
                </a:cubicBezTo>
                <a:cubicBezTo>
                  <a:pt x="123850" y="363601"/>
                  <a:pt x="96031" y="326711"/>
                  <a:pt x="129898" y="308568"/>
                </a:cubicBezTo>
                <a:cubicBezTo>
                  <a:pt x="163765" y="290425"/>
                  <a:pt x="330074" y="245673"/>
                  <a:pt x="325841" y="246882"/>
                </a:cubicBezTo>
                <a:cubicBezTo>
                  <a:pt x="321608" y="248092"/>
                  <a:pt x="131712" y="314011"/>
                  <a:pt x="104498" y="315825"/>
                </a:cubicBezTo>
                <a:cubicBezTo>
                  <a:pt x="77284" y="317639"/>
                  <a:pt x="174046" y="301311"/>
                  <a:pt x="162555" y="257768"/>
                </a:cubicBezTo>
                <a:cubicBezTo>
                  <a:pt x="151065" y="214225"/>
                  <a:pt x="61560" y="95692"/>
                  <a:pt x="35555" y="54568"/>
                </a:cubicBezTo>
                <a:cubicBezTo>
                  <a:pt x="9550" y="13444"/>
                  <a:pt x="-11011" y="-17399"/>
                  <a:pt x="6527" y="110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7ECC7C60-0B9A-F248-3B7A-DCE81A7AC1D3}"/>
              </a:ext>
            </a:extLst>
          </p:cNvPr>
          <p:cNvSpPr/>
          <p:nvPr/>
        </p:nvSpPr>
        <p:spPr>
          <a:xfrm>
            <a:off x="9249226" y="1661859"/>
            <a:ext cx="203425" cy="366535"/>
          </a:xfrm>
          <a:custGeom>
            <a:avLst/>
            <a:gdLst>
              <a:gd name="connsiteX0" fmla="*/ 108860 w 203425"/>
              <a:gd name="connsiteY0" fmla="*/ 27 h 366535"/>
              <a:gd name="connsiteX1" fmla="*/ 181431 w 203425"/>
              <a:gd name="connsiteY1" fmla="*/ 130655 h 366535"/>
              <a:gd name="connsiteX2" fmla="*/ 47174 w 203425"/>
              <a:gd name="connsiteY2" fmla="*/ 257655 h 366535"/>
              <a:gd name="connsiteX3" fmla="*/ 112488 w 203425"/>
              <a:gd name="connsiteY3" fmla="*/ 210484 h 366535"/>
              <a:gd name="connsiteX4" fmla="*/ 3 w 203425"/>
              <a:gd name="connsiteY4" fmla="*/ 366512 h 366535"/>
              <a:gd name="connsiteX5" fmla="*/ 108860 w 203425"/>
              <a:gd name="connsiteY5" fmla="*/ 221370 h 366535"/>
              <a:gd name="connsiteX6" fmla="*/ 203203 w 203425"/>
              <a:gd name="connsiteY6" fmla="*/ 119770 h 366535"/>
              <a:gd name="connsiteX7" fmla="*/ 108860 w 203425"/>
              <a:gd name="connsiteY7" fmla="*/ 27 h 366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425" h="366535">
                <a:moveTo>
                  <a:pt x="108860" y="27"/>
                </a:moveTo>
                <a:cubicBezTo>
                  <a:pt x="105232" y="1841"/>
                  <a:pt x="191712" y="87717"/>
                  <a:pt x="181431" y="130655"/>
                </a:cubicBezTo>
                <a:cubicBezTo>
                  <a:pt x="171150" y="173593"/>
                  <a:pt x="58664" y="244350"/>
                  <a:pt x="47174" y="257655"/>
                </a:cubicBezTo>
                <a:cubicBezTo>
                  <a:pt x="35683" y="270960"/>
                  <a:pt x="120350" y="192341"/>
                  <a:pt x="112488" y="210484"/>
                </a:cubicBezTo>
                <a:cubicBezTo>
                  <a:pt x="104626" y="228627"/>
                  <a:pt x="608" y="364698"/>
                  <a:pt x="3" y="366512"/>
                </a:cubicBezTo>
                <a:cubicBezTo>
                  <a:pt x="-602" y="368326"/>
                  <a:pt x="74993" y="262494"/>
                  <a:pt x="108860" y="221370"/>
                </a:cubicBezTo>
                <a:cubicBezTo>
                  <a:pt x="142727" y="180246"/>
                  <a:pt x="197760" y="153032"/>
                  <a:pt x="203203" y="119770"/>
                </a:cubicBezTo>
                <a:cubicBezTo>
                  <a:pt x="208646" y="86508"/>
                  <a:pt x="112488" y="-1787"/>
                  <a:pt x="108860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BFDBA381-E1E7-1CA1-3879-A79902C11FCB}"/>
              </a:ext>
            </a:extLst>
          </p:cNvPr>
          <p:cNvSpPr/>
          <p:nvPr/>
        </p:nvSpPr>
        <p:spPr>
          <a:xfrm>
            <a:off x="8238428" y="1298496"/>
            <a:ext cx="964009" cy="454211"/>
          </a:xfrm>
          <a:custGeom>
            <a:avLst/>
            <a:gdLst>
              <a:gd name="connsiteX0" fmla="*/ 963629 w 964009"/>
              <a:gd name="connsiteY0" fmla="*/ 533 h 454211"/>
              <a:gd name="connsiteX1" fmla="*/ 288715 w 964009"/>
              <a:gd name="connsiteY1" fmla="*/ 171075 h 454211"/>
              <a:gd name="connsiteX2" fmla="*/ 375801 w 964009"/>
              <a:gd name="connsiteY2" fmla="*/ 134790 h 454211"/>
              <a:gd name="connsiteX3" fmla="*/ 121801 w 964009"/>
              <a:gd name="connsiteY3" fmla="*/ 232761 h 454211"/>
              <a:gd name="connsiteX4" fmla="*/ 31086 w 964009"/>
              <a:gd name="connsiteY4" fmla="*/ 381533 h 454211"/>
              <a:gd name="connsiteX5" fmla="*/ 96401 w 964009"/>
              <a:gd name="connsiteY5" fmla="*/ 243647 h 454211"/>
              <a:gd name="connsiteX6" fmla="*/ 2058 w 964009"/>
              <a:gd name="connsiteY6" fmla="*/ 454104 h 454211"/>
              <a:gd name="connsiteX7" fmla="*/ 205258 w 964009"/>
              <a:gd name="connsiteY7" fmla="*/ 210990 h 454211"/>
              <a:gd name="connsiteX8" fmla="*/ 67372 w 964009"/>
              <a:gd name="connsiteY8" fmla="*/ 316218 h 454211"/>
              <a:gd name="connsiteX9" fmla="*/ 183486 w 964009"/>
              <a:gd name="connsiteY9" fmla="*/ 236390 h 454211"/>
              <a:gd name="connsiteX10" fmla="*/ 963629 w 964009"/>
              <a:gd name="connsiteY10" fmla="*/ 533 h 454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4009" h="454211">
                <a:moveTo>
                  <a:pt x="963629" y="533"/>
                </a:moveTo>
                <a:cubicBezTo>
                  <a:pt x="981167" y="-10353"/>
                  <a:pt x="386686" y="148699"/>
                  <a:pt x="288715" y="171075"/>
                </a:cubicBezTo>
                <a:cubicBezTo>
                  <a:pt x="190744" y="193451"/>
                  <a:pt x="403620" y="124509"/>
                  <a:pt x="375801" y="134790"/>
                </a:cubicBezTo>
                <a:cubicBezTo>
                  <a:pt x="347982" y="145071"/>
                  <a:pt x="179253" y="191637"/>
                  <a:pt x="121801" y="232761"/>
                </a:cubicBezTo>
                <a:cubicBezTo>
                  <a:pt x="64349" y="273885"/>
                  <a:pt x="35319" y="379719"/>
                  <a:pt x="31086" y="381533"/>
                </a:cubicBezTo>
                <a:cubicBezTo>
                  <a:pt x="26853" y="383347"/>
                  <a:pt x="101239" y="231552"/>
                  <a:pt x="96401" y="243647"/>
                </a:cubicBezTo>
                <a:cubicBezTo>
                  <a:pt x="91563" y="255742"/>
                  <a:pt x="-16085" y="459547"/>
                  <a:pt x="2058" y="454104"/>
                </a:cubicBezTo>
                <a:cubicBezTo>
                  <a:pt x="20201" y="448661"/>
                  <a:pt x="194372" y="233971"/>
                  <a:pt x="205258" y="210990"/>
                </a:cubicBezTo>
                <a:cubicBezTo>
                  <a:pt x="216144" y="188009"/>
                  <a:pt x="71001" y="311985"/>
                  <a:pt x="67372" y="316218"/>
                </a:cubicBezTo>
                <a:cubicBezTo>
                  <a:pt x="63743" y="320451"/>
                  <a:pt x="31086" y="290819"/>
                  <a:pt x="183486" y="236390"/>
                </a:cubicBezTo>
                <a:cubicBezTo>
                  <a:pt x="335886" y="181962"/>
                  <a:pt x="946091" y="11419"/>
                  <a:pt x="963629" y="5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7253396E-A65F-D378-C235-87CB22B89D65}"/>
              </a:ext>
            </a:extLst>
          </p:cNvPr>
          <p:cNvSpPr/>
          <p:nvPr/>
        </p:nvSpPr>
        <p:spPr>
          <a:xfrm>
            <a:off x="8149714" y="1523600"/>
            <a:ext cx="1042299" cy="399594"/>
          </a:xfrm>
          <a:custGeom>
            <a:avLst/>
            <a:gdLst>
              <a:gd name="connsiteX0" fmla="*/ 1037829 w 1042299"/>
              <a:gd name="connsiteY0" fmla="*/ 400 h 399594"/>
              <a:gd name="connsiteX1" fmla="*/ 355657 w 1042299"/>
              <a:gd name="connsiteY1" fmla="*/ 138286 h 399594"/>
              <a:gd name="connsiteX2" fmla="*/ 442743 w 1042299"/>
              <a:gd name="connsiteY2" fmla="*/ 127400 h 399594"/>
              <a:gd name="connsiteX3" fmla="*/ 188743 w 1042299"/>
              <a:gd name="connsiteY3" fmla="*/ 229000 h 399594"/>
              <a:gd name="connsiteX4" fmla="*/ 57 w 1042299"/>
              <a:gd name="connsiteY4" fmla="*/ 399543 h 399594"/>
              <a:gd name="connsiteX5" fmla="*/ 206886 w 1042299"/>
              <a:gd name="connsiteY5" fmla="*/ 247143 h 399594"/>
              <a:gd name="connsiteX6" fmla="*/ 188743 w 1042299"/>
              <a:gd name="connsiteY6" fmla="*/ 258029 h 399594"/>
              <a:gd name="connsiteX7" fmla="*/ 450000 w 1042299"/>
              <a:gd name="connsiteY7" fmla="*/ 134657 h 399594"/>
              <a:gd name="connsiteX8" fmla="*/ 395572 w 1042299"/>
              <a:gd name="connsiteY8" fmla="*/ 152800 h 399594"/>
              <a:gd name="connsiteX9" fmla="*/ 638686 w 1042299"/>
              <a:gd name="connsiteY9" fmla="*/ 98371 h 399594"/>
              <a:gd name="connsiteX10" fmla="*/ 1037829 w 1042299"/>
              <a:gd name="connsiteY10" fmla="*/ 400 h 39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299" h="399594">
                <a:moveTo>
                  <a:pt x="1037829" y="400"/>
                </a:moveTo>
                <a:cubicBezTo>
                  <a:pt x="990657" y="7053"/>
                  <a:pt x="454838" y="117119"/>
                  <a:pt x="355657" y="138286"/>
                </a:cubicBezTo>
                <a:cubicBezTo>
                  <a:pt x="256476" y="159453"/>
                  <a:pt x="470562" y="112281"/>
                  <a:pt x="442743" y="127400"/>
                </a:cubicBezTo>
                <a:cubicBezTo>
                  <a:pt x="414924" y="142519"/>
                  <a:pt x="262524" y="183643"/>
                  <a:pt x="188743" y="229000"/>
                </a:cubicBezTo>
                <a:cubicBezTo>
                  <a:pt x="114962" y="274357"/>
                  <a:pt x="-2967" y="396519"/>
                  <a:pt x="57" y="399543"/>
                </a:cubicBezTo>
                <a:cubicBezTo>
                  <a:pt x="3081" y="402567"/>
                  <a:pt x="175438" y="270729"/>
                  <a:pt x="206886" y="247143"/>
                </a:cubicBezTo>
                <a:cubicBezTo>
                  <a:pt x="238334" y="223557"/>
                  <a:pt x="188743" y="258029"/>
                  <a:pt x="188743" y="258029"/>
                </a:cubicBezTo>
                <a:lnTo>
                  <a:pt x="450000" y="134657"/>
                </a:lnTo>
                <a:cubicBezTo>
                  <a:pt x="484471" y="117119"/>
                  <a:pt x="364124" y="158848"/>
                  <a:pt x="395572" y="152800"/>
                </a:cubicBezTo>
                <a:cubicBezTo>
                  <a:pt x="427020" y="146752"/>
                  <a:pt x="531643" y="124980"/>
                  <a:pt x="638686" y="98371"/>
                </a:cubicBezTo>
                <a:cubicBezTo>
                  <a:pt x="745729" y="71762"/>
                  <a:pt x="1085001" y="-6253"/>
                  <a:pt x="1037829" y="4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4A81F276-6D3C-41AD-414A-0C2CCF88B73F}"/>
              </a:ext>
            </a:extLst>
          </p:cNvPr>
          <p:cNvSpPr/>
          <p:nvPr/>
        </p:nvSpPr>
        <p:spPr>
          <a:xfrm>
            <a:off x="8291286" y="1600101"/>
            <a:ext cx="955394" cy="304899"/>
          </a:xfrm>
          <a:custGeom>
            <a:avLst/>
            <a:gdLst>
              <a:gd name="connsiteX0" fmla="*/ 954314 w 955394"/>
              <a:gd name="connsiteY0" fmla="*/ 99 h 304899"/>
              <a:gd name="connsiteX1" fmla="*/ 286657 w 955394"/>
              <a:gd name="connsiteY1" fmla="*/ 163385 h 304899"/>
              <a:gd name="connsiteX2" fmla="*/ 381000 w 955394"/>
              <a:gd name="connsiteY2" fmla="*/ 145242 h 304899"/>
              <a:gd name="connsiteX3" fmla="*/ 54428 w 955394"/>
              <a:gd name="connsiteY3" fmla="*/ 286756 h 304899"/>
              <a:gd name="connsiteX4" fmla="*/ 50800 w 955394"/>
              <a:gd name="connsiteY4" fmla="*/ 283128 h 304899"/>
              <a:gd name="connsiteX5" fmla="*/ 0 w 955394"/>
              <a:gd name="connsiteY5" fmla="*/ 304899 h 304899"/>
              <a:gd name="connsiteX6" fmla="*/ 431800 w 955394"/>
              <a:gd name="connsiteY6" fmla="*/ 141613 h 304899"/>
              <a:gd name="connsiteX7" fmla="*/ 954314 w 955394"/>
              <a:gd name="connsiteY7" fmla="*/ 99 h 30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5394" h="304899">
                <a:moveTo>
                  <a:pt x="954314" y="99"/>
                </a:moveTo>
                <a:cubicBezTo>
                  <a:pt x="930124" y="3728"/>
                  <a:pt x="382209" y="139195"/>
                  <a:pt x="286657" y="163385"/>
                </a:cubicBezTo>
                <a:cubicBezTo>
                  <a:pt x="191105" y="187576"/>
                  <a:pt x="419705" y="124680"/>
                  <a:pt x="381000" y="145242"/>
                </a:cubicBezTo>
                <a:cubicBezTo>
                  <a:pt x="342295" y="165804"/>
                  <a:pt x="109461" y="263775"/>
                  <a:pt x="54428" y="286756"/>
                </a:cubicBezTo>
                <a:cubicBezTo>
                  <a:pt x="-605" y="309737"/>
                  <a:pt x="59871" y="280104"/>
                  <a:pt x="50800" y="283128"/>
                </a:cubicBezTo>
                <a:cubicBezTo>
                  <a:pt x="41729" y="286152"/>
                  <a:pt x="0" y="304899"/>
                  <a:pt x="0" y="304899"/>
                </a:cubicBezTo>
                <a:cubicBezTo>
                  <a:pt x="63500" y="281313"/>
                  <a:pt x="273352" y="189994"/>
                  <a:pt x="431800" y="141613"/>
                </a:cubicBezTo>
                <a:cubicBezTo>
                  <a:pt x="590247" y="93232"/>
                  <a:pt x="978504" y="-3530"/>
                  <a:pt x="954314" y="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442BBA5D-AB6E-E8F3-A8A1-43D677F6B55A}"/>
              </a:ext>
            </a:extLst>
          </p:cNvPr>
          <p:cNvSpPr/>
          <p:nvPr/>
        </p:nvSpPr>
        <p:spPr>
          <a:xfrm>
            <a:off x="8326576" y="1962995"/>
            <a:ext cx="581761" cy="150602"/>
          </a:xfrm>
          <a:custGeom>
            <a:avLst/>
            <a:gdLst>
              <a:gd name="connsiteX0" fmla="*/ 581567 w 581761"/>
              <a:gd name="connsiteY0" fmla="*/ 62 h 150602"/>
              <a:gd name="connsiteX1" fmla="*/ 291281 w 581761"/>
              <a:gd name="connsiteY1" fmla="*/ 141576 h 150602"/>
              <a:gd name="connsiteX2" fmla="*/ 11881 w 581761"/>
              <a:gd name="connsiteY2" fmla="*/ 39976 h 150602"/>
              <a:gd name="connsiteX3" fmla="*/ 62681 w 581761"/>
              <a:gd name="connsiteY3" fmla="*/ 79891 h 150602"/>
              <a:gd name="connsiteX4" fmla="*/ 164281 w 581761"/>
              <a:gd name="connsiteY4" fmla="*/ 148834 h 150602"/>
              <a:gd name="connsiteX5" fmla="*/ 142510 w 581761"/>
              <a:gd name="connsiteY5" fmla="*/ 108919 h 150602"/>
              <a:gd name="connsiteX6" fmla="*/ 218710 w 581761"/>
              <a:gd name="connsiteY6" fmla="*/ 148834 h 150602"/>
              <a:gd name="connsiteX7" fmla="*/ 222338 w 581761"/>
              <a:gd name="connsiteY7" fmla="*/ 141576 h 150602"/>
              <a:gd name="connsiteX8" fmla="*/ 334824 w 581761"/>
              <a:gd name="connsiteY8" fmla="*/ 123434 h 150602"/>
              <a:gd name="connsiteX9" fmla="*/ 581567 w 581761"/>
              <a:gd name="connsiteY9" fmla="*/ 62 h 150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1761" h="150602">
                <a:moveTo>
                  <a:pt x="581567" y="62"/>
                </a:moveTo>
                <a:cubicBezTo>
                  <a:pt x="574310" y="3086"/>
                  <a:pt x="386229" y="134924"/>
                  <a:pt x="291281" y="141576"/>
                </a:cubicBezTo>
                <a:cubicBezTo>
                  <a:pt x="196333" y="148228"/>
                  <a:pt x="49981" y="50257"/>
                  <a:pt x="11881" y="39976"/>
                </a:cubicBezTo>
                <a:cubicBezTo>
                  <a:pt x="-26219" y="29695"/>
                  <a:pt x="37281" y="61748"/>
                  <a:pt x="62681" y="79891"/>
                </a:cubicBezTo>
                <a:cubicBezTo>
                  <a:pt x="88081" y="98034"/>
                  <a:pt x="150976" y="143996"/>
                  <a:pt x="164281" y="148834"/>
                </a:cubicBezTo>
                <a:cubicBezTo>
                  <a:pt x="177586" y="153672"/>
                  <a:pt x="133439" y="108919"/>
                  <a:pt x="142510" y="108919"/>
                </a:cubicBezTo>
                <a:cubicBezTo>
                  <a:pt x="151581" y="108919"/>
                  <a:pt x="218710" y="148834"/>
                  <a:pt x="218710" y="148834"/>
                </a:cubicBezTo>
                <a:cubicBezTo>
                  <a:pt x="232015" y="154277"/>
                  <a:pt x="202986" y="145809"/>
                  <a:pt x="222338" y="141576"/>
                </a:cubicBezTo>
                <a:cubicBezTo>
                  <a:pt x="241690" y="137343"/>
                  <a:pt x="278581" y="142786"/>
                  <a:pt x="334824" y="123434"/>
                </a:cubicBezTo>
                <a:cubicBezTo>
                  <a:pt x="391067" y="104082"/>
                  <a:pt x="588824" y="-2962"/>
                  <a:pt x="581567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A71BD317-845D-CF9E-448C-808C7DB30BAF}"/>
              </a:ext>
            </a:extLst>
          </p:cNvPr>
          <p:cNvSpPr/>
          <p:nvPr/>
        </p:nvSpPr>
        <p:spPr>
          <a:xfrm>
            <a:off x="8265753" y="2090049"/>
            <a:ext cx="584539" cy="457633"/>
          </a:xfrm>
          <a:custGeom>
            <a:avLst/>
            <a:gdLst>
              <a:gd name="connsiteX0" fmla="*/ 584333 w 584539"/>
              <a:gd name="connsiteY0" fmla="*/ 8 h 457633"/>
              <a:gd name="connsiteX1" fmla="*/ 308561 w 584539"/>
              <a:gd name="connsiteY1" fmla="*/ 108865 h 457633"/>
              <a:gd name="connsiteX2" fmla="*/ 133 w 584539"/>
              <a:gd name="connsiteY2" fmla="*/ 457208 h 457633"/>
              <a:gd name="connsiteX3" fmla="*/ 268647 w 584539"/>
              <a:gd name="connsiteY3" fmla="*/ 181437 h 457633"/>
              <a:gd name="connsiteX4" fmla="*/ 192447 w 584539"/>
              <a:gd name="connsiteY4" fmla="*/ 228608 h 457633"/>
              <a:gd name="connsiteX5" fmla="*/ 312190 w 584539"/>
              <a:gd name="connsiteY5" fmla="*/ 108865 h 457633"/>
              <a:gd name="connsiteX6" fmla="*/ 265018 w 584539"/>
              <a:gd name="connsiteY6" fmla="*/ 112494 h 457633"/>
              <a:gd name="connsiteX7" fmla="*/ 584333 w 584539"/>
              <a:gd name="connsiteY7" fmla="*/ 8 h 457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4539" h="457633">
                <a:moveTo>
                  <a:pt x="584333" y="8"/>
                </a:moveTo>
                <a:cubicBezTo>
                  <a:pt x="591590" y="-597"/>
                  <a:pt x="405928" y="32665"/>
                  <a:pt x="308561" y="108865"/>
                </a:cubicBezTo>
                <a:cubicBezTo>
                  <a:pt x="211194" y="185065"/>
                  <a:pt x="6785" y="445113"/>
                  <a:pt x="133" y="457208"/>
                </a:cubicBezTo>
                <a:cubicBezTo>
                  <a:pt x="-6519" y="469303"/>
                  <a:pt x="236595" y="219537"/>
                  <a:pt x="268647" y="181437"/>
                </a:cubicBezTo>
                <a:cubicBezTo>
                  <a:pt x="300699" y="143337"/>
                  <a:pt x="185190" y="240703"/>
                  <a:pt x="192447" y="228608"/>
                </a:cubicBezTo>
                <a:cubicBezTo>
                  <a:pt x="199704" y="216513"/>
                  <a:pt x="300095" y="128217"/>
                  <a:pt x="312190" y="108865"/>
                </a:cubicBezTo>
                <a:cubicBezTo>
                  <a:pt x="324285" y="89513"/>
                  <a:pt x="227523" y="131846"/>
                  <a:pt x="265018" y="112494"/>
                </a:cubicBezTo>
                <a:cubicBezTo>
                  <a:pt x="302513" y="93142"/>
                  <a:pt x="577076" y="613"/>
                  <a:pt x="584333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EC7AC4D8-BF63-0C33-6AE6-EC4F295A60B5}"/>
              </a:ext>
            </a:extLst>
          </p:cNvPr>
          <p:cNvSpPr/>
          <p:nvPr/>
        </p:nvSpPr>
        <p:spPr>
          <a:xfrm>
            <a:off x="10533491" y="1745342"/>
            <a:ext cx="318014" cy="509190"/>
          </a:xfrm>
          <a:custGeom>
            <a:avLst/>
            <a:gdLst>
              <a:gd name="connsiteX0" fmla="*/ 252 w 318014"/>
              <a:gd name="connsiteY0" fmla="*/ 1 h 509190"/>
              <a:gd name="connsiteX1" fmla="*/ 116366 w 318014"/>
              <a:gd name="connsiteY1" fmla="*/ 224972 h 509190"/>
              <a:gd name="connsiteX2" fmla="*/ 239738 w 318014"/>
              <a:gd name="connsiteY2" fmla="*/ 417287 h 509190"/>
              <a:gd name="connsiteX3" fmla="*/ 192566 w 318014"/>
              <a:gd name="connsiteY3" fmla="*/ 370115 h 509190"/>
              <a:gd name="connsiteX4" fmla="*/ 315938 w 318014"/>
              <a:gd name="connsiteY4" fmla="*/ 508001 h 509190"/>
              <a:gd name="connsiteX5" fmla="*/ 261509 w 318014"/>
              <a:gd name="connsiteY5" fmla="*/ 428172 h 509190"/>
              <a:gd name="connsiteX6" fmla="*/ 152652 w 318014"/>
              <a:gd name="connsiteY6" fmla="*/ 279401 h 509190"/>
              <a:gd name="connsiteX7" fmla="*/ 156280 w 318014"/>
              <a:gd name="connsiteY7" fmla="*/ 290287 h 509190"/>
              <a:gd name="connsiteX8" fmla="*/ 87338 w 318014"/>
              <a:gd name="connsiteY8" fmla="*/ 221344 h 509190"/>
              <a:gd name="connsiteX9" fmla="*/ 252 w 318014"/>
              <a:gd name="connsiteY9" fmla="*/ 1 h 509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8014" h="509190">
                <a:moveTo>
                  <a:pt x="252" y="1"/>
                </a:moveTo>
                <a:cubicBezTo>
                  <a:pt x="5090" y="606"/>
                  <a:pt x="76452" y="155424"/>
                  <a:pt x="116366" y="224972"/>
                </a:cubicBezTo>
                <a:cubicBezTo>
                  <a:pt x="156280" y="294520"/>
                  <a:pt x="227038" y="393096"/>
                  <a:pt x="239738" y="417287"/>
                </a:cubicBezTo>
                <a:cubicBezTo>
                  <a:pt x="252438" y="441478"/>
                  <a:pt x="179866" y="354996"/>
                  <a:pt x="192566" y="370115"/>
                </a:cubicBezTo>
                <a:cubicBezTo>
                  <a:pt x="205266" y="385234"/>
                  <a:pt x="304448" y="498325"/>
                  <a:pt x="315938" y="508001"/>
                </a:cubicBezTo>
                <a:cubicBezTo>
                  <a:pt x="327428" y="517677"/>
                  <a:pt x="288723" y="466272"/>
                  <a:pt x="261509" y="428172"/>
                </a:cubicBezTo>
                <a:cubicBezTo>
                  <a:pt x="234295" y="390072"/>
                  <a:pt x="170190" y="302382"/>
                  <a:pt x="152652" y="279401"/>
                </a:cubicBezTo>
                <a:cubicBezTo>
                  <a:pt x="135114" y="256420"/>
                  <a:pt x="167166" y="299963"/>
                  <a:pt x="156280" y="290287"/>
                </a:cubicBezTo>
                <a:cubicBezTo>
                  <a:pt x="145394" y="280611"/>
                  <a:pt x="113343" y="266096"/>
                  <a:pt x="87338" y="221344"/>
                </a:cubicBezTo>
                <a:cubicBezTo>
                  <a:pt x="61333" y="176592"/>
                  <a:pt x="-4586" y="-604"/>
                  <a:pt x="252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 69">
            <a:extLst>
              <a:ext uri="{FF2B5EF4-FFF2-40B4-BE49-F238E27FC236}">
                <a16:creationId xmlns:a16="http://schemas.microsoft.com/office/drawing/2014/main" id="{A94E79E5-FF7D-3BEB-FB54-0B192CDCA0BA}"/>
              </a:ext>
            </a:extLst>
          </p:cNvPr>
          <p:cNvSpPr/>
          <p:nvPr/>
        </p:nvSpPr>
        <p:spPr>
          <a:xfrm>
            <a:off x="10290627" y="1611067"/>
            <a:ext cx="156039" cy="576988"/>
          </a:xfrm>
          <a:custGeom>
            <a:avLst/>
            <a:gdLst>
              <a:gd name="connsiteX0" fmla="*/ 2 w 156039"/>
              <a:gd name="connsiteY0" fmla="*/ 19 h 576988"/>
              <a:gd name="connsiteX1" fmla="*/ 116116 w 156039"/>
              <a:gd name="connsiteY1" fmla="*/ 446333 h 576988"/>
              <a:gd name="connsiteX2" fmla="*/ 145144 w 156039"/>
              <a:gd name="connsiteY2" fmla="*/ 515276 h 576988"/>
              <a:gd name="connsiteX3" fmla="*/ 119744 w 156039"/>
              <a:gd name="connsiteY3" fmla="*/ 576962 h 576988"/>
              <a:gd name="connsiteX4" fmla="*/ 156030 w 156039"/>
              <a:gd name="connsiteY4" fmla="*/ 508019 h 576988"/>
              <a:gd name="connsiteX5" fmla="*/ 123373 w 156039"/>
              <a:gd name="connsiteY5" fmla="*/ 529790 h 576988"/>
              <a:gd name="connsiteX6" fmla="*/ 119744 w 156039"/>
              <a:gd name="connsiteY6" fmla="*/ 428190 h 576988"/>
              <a:gd name="connsiteX7" fmla="*/ 2 w 156039"/>
              <a:gd name="connsiteY7" fmla="*/ 19 h 576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039" h="576988">
                <a:moveTo>
                  <a:pt x="2" y="19"/>
                </a:moveTo>
                <a:cubicBezTo>
                  <a:pt x="-603" y="3043"/>
                  <a:pt x="91926" y="360457"/>
                  <a:pt x="116116" y="446333"/>
                </a:cubicBezTo>
                <a:cubicBezTo>
                  <a:pt x="140306" y="532209"/>
                  <a:pt x="144539" y="493505"/>
                  <a:pt x="145144" y="515276"/>
                </a:cubicBezTo>
                <a:cubicBezTo>
                  <a:pt x="145749" y="537047"/>
                  <a:pt x="117930" y="578171"/>
                  <a:pt x="119744" y="576962"/>
                </a:cubicBezTo>
                <a:cubicBezTo>
                  <a:pt x="121558" y="575753"/>
                  <a:pt x="155425" y="515881"/>
                  <a:pt x="156030" y="508019"/>
                </a:cubicBezTo>
                <a:cubicBezTo>
                  <a:pt x="156635" y="500157"/>
                  <a:pt x="129421" y="543095"/>
                  <a:pt x="123373" y="529790"/>
                </a:cubicBezTo>
                <a:cubicBezTo>
                  <a:pt x="117325" y="516485"/>
                  <a:pt x="137282" y="510438"/>
                  <a:pt x="119744" y="428190"/>
                </a:cubicBezTo>
                <a:cubicBezTo>
                  <a:pt x="102206" y="345942"/>
                  <a:pt x="607" y="-3005"/>
                  <a:pt x="2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 70">
            <a:extLst>
              <a:ext uri="{FF2B5EF4-FFF2-40B4-BE49-F238E27FC236}">
                <a16:creationId xmlns:a16="http://schemas.microsoft.com/office/drawing/2014/main" id="{7B15B584-3841-A365-6049-AF8658D24943}"/>
              </a:ext>
            </a:extLst>
          </p:cNvPr>
          <p:cNvSpPr/>
          <p:nvPr/>
        </p:nvSpPr>
        <p:spPr>
          <a:xfrm>
            <a:off x="9935023" y="1382388"/>
            <a:ext cx="272283" cy="643028"/>
          </a:xfrm>
          <a:custGeom>
            <a:avLst/>
            <a:gdLst>
              <a:gd name="connsiteX0" fmla="*/ 6 w 272283"/>
              <a:gd name="connsiteY0" fmla="*/ 98 h 643028"/>
              <a:gd name="connsiteX1" fmla="*/ 199577 w 272283"/>
              <a:gd name="connsiteY1" fmla="*/ 308526 h 643028"/>
              <a:gd name="connsiteX2" fmla="*/ 254006 w 272283"/>
              <a:gd name="connsiteY2" fmla="*/ 562526 h 643028"/>
              <a:gd name="connsiteX3" fmla="*/ 254006 w 272283"/>
              <a:gd name="connsiteY3" fmla="*/ 515355 h 643028"/>
              <a:gd name="connsiteX4" fmla="*/ 272148 w 272283"/>
              <a:gd name="connsiteY4" fmla="*/ 642355 h 643028"/>
              <a:gd name="connsiteX5" fmla="*/ 243120 w 272283"/>
              <a:gd name="connsiteY5" fmla="*/ 450041 h 643028"/>
              <a:gd name="connsiteX6" fmla="*/ 232234 w 272283"/>
              <a:gd name="connsiteY6" fmla="*/ 348441 h 643028"/>
              <a:gd name="connsiteX7" fmla="*/ 235863 w 272283"/>
              <a:gd name="connsiteY7" fmla="*/ 370212 h 643028"/>
              <a:gd name="connsiteX8" fmla="*/ 192320 w 272283"/>
              <a:gd name="connsiteY8" fmla="*/ 275869 h 643028"/>
              <a:gd name="connsiteX9" fmla="*/ 6 w 272283"/>
              <a:gd name="connsiteY9" fmla="*/ 98 h 64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2283" h="643028">
                <a:moveTo>
                  <a:pt x="6" y="98"/>
                </a:moveTo>
                <a:cubicBezTo>
                  <a:pt x="1215" y="5541"/>
                  <a:pt x="157244" y="214788"/>
                  <a:pt x="199577" y="308526"/>
                </a:cubicBezTo>
                <a:cubicBezTo>
                  <a:pt x="241910" y="402264"/>
                  <a:pt x="244934" y="528054"/>
                  <a:pt x="254006" y="562526"/>
                </a:cubicBezTo>
                <a:cubicBezTo>
                  <a:pt x="263078" y="596998"/>
                  <a:pt x="250982" y="502050"/>
                  <a:pt x="254006" y="515355"/>
                </a:cubicBezTo>
                <a:cubicBezTo>
                  <a:pt x="257030" y="528660"/>
                  <a:pt x="273962" y="653241"/>
                  <a:pt x="272148" y="642355"/>
                </a:cubicBezTo>
                <a:cubicBezTo>
                  <a:pt x="270334" y="631469"/>
                  <a:pt x="249772" y="499027"/>
                  <a:pt x="243120" y="450041"/>
                </a:cubicBezTo>
                <a:cubicBezTo>
                  <a:pt x="236468" y="401055"/>
                  <a:pt x="233443" y="361746"/>
                  <a:pt x="232234" y="348441"/>
                </a:cubicBezTo>
                <a:cubicBezTo>
                  <a:pt x="231025" y="335136"/>
                  <a:pt x="242515" y="382307"/>
                  <a:pt x="235863" y="370212"/>
                </a:cubicBezTo>
                <a:cubicBezTo>
                  <a:pt x="229211" y="358117"/>
                  <a:pt x="228001" y="336345"/>
                  <a:pt x="192320" y="275869"/>
                </a:cubicBezTo>
                <a:cubicBezTo>
                  <a:pt x="156639" y="215393"/>
                  <a:pt x="-1203" y="-5345"/>
                  <a:pt x="6" y="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 71">
            <a:extLst>
              <a:ext uri="{FF2B5EF4-FFF2-40B4-BE49-F238E27FC236}">
                <a16:creationId xmlns:a16="http://schemas.microsoft.com/office/drawing/2014/main" id="{12E6E01B-34C5-254C-AAC7-7DC6E9401074}"/>
              </a:ext>
            </a:extLst>
          </p:cNvPr>
          <p:cNvSpPr/>
          <p:nvPr/>
        </p:nvSpPr>
        <p:spPr>
          <a:xfrm>
            <a:off x="9688231" y="1719879"/>
            <a:ext cx="203270" cy="290723"/>
          </a:xfrm>
          <a:custGeom>
            <a:avLst/>
            <a:gdLst>
              <a:gd name="connsiteX0" fmla="*/ 55 w 203270"/>
              <a:gd name="connsiteY0" fmla="*/ 64 h 290723"/>
              <a:gd name="connsiteX1" fmla="*/ 152455 w 203270"/>
              <a:gd name="connsiteY1" fmla="*/ 192378 h 290723"/>
              <a:gd name="connsiteX2" fmla="*/ 203255 w 203270"/>
              <a:gd name="connsiteY2" fmla="*/ 290350 h 290723"/>
              <a:gd name="connsiteX3" fmla="*/ 148826 w 203270"/>
              <a:gd name="connsiteY3" fmla="*/ 159721 h 290723"/>
              <a:gd name="connsiteX4" fmla="*/ 170598 w 203270"/>
              <a:gd name="connsiteY4" fmla="*/ 170607 h 290723"/>
              <a:gd name="connsiteX5" fmla="*/ 55 w 203270"/>
              <a:gd name="connsiteY5" fmla="*/ 64 h 29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270" h="290723">
                <a:moveTo>
                  <a:pt x="55" y="64"/>
                </a:moveTo>
                <a:cubicBezTo>
                  <a:pt x="-2969" y="3693"/>
                  <a:pt x="118588" y="143997"/>
                  <a:pt x="152455" y="192378"/>
                </a:cubicBezTo>
                <a:cubicBezTo>
                  <a:pt x="186322" y="240759"/>
                  <a:pt x="203860" y="295793"/>
                  <a:pt x="203255" y="290350"/>
                </a:cubicBezTo>
                <a:cubicBezTo>
                  <a:pt x="202650" y="284907"/>
                  <a:pt x="154269" y="179678"/>
                  <a:pt x="148826" y="159721"/>
                </a:cubicBezTo>
                <a:cubicBezTo>
                  <a:pt x="143383" y="139764"/>
                  <a:pt x="192369" y="192983"/>
                  <a:pt x="170598" y="170607"/>
                </a:cubicBezTo>
                <a:cubicBezTo>
                  <a:pt x="148827" y="148231"/>
                  <a:pt x="3079" y="-3565"/>
                  <a:pt x="55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 72">
            <a:extLst>
              <a:ext uri="{FF2B5EF4-FFF2-40B4-BE49-F238E27FC236}">
                <a16:creationId xmlns:a16="http://schemas.microsoft.com/office/drawing/2014/main" id="{190232FD-4819-0BA2-D5A7-D1B767CB678C}"/>
              </a:ext>
            </a:extLst>
          </p:cNvPr>
          <p:cNvSpPr/>
          <p:nvPr/>
        </p:nvSpPr>
        <p:spPr>
          <a:xfrm>
            <a:off x="10584517" y="1425365"/>
            <a:ext cx="50826" cy="218378"/>
          </a:xfrm>
          <a:custGeom>
            <a:avLst/>
            <a:gdLst>
              <a:gd name="connsiteX0" fmla="*/ 26 w 50826"/>
              <a:gd name="connsiteY0" fmla="*/ 664 h 218378"/>
              <a:gd name="connsiteX1" fmla="*/ 50826 w 50826"/>
              <a:gd name="connsiteY1" fmla="*/ 153064 h 218378"/>
              <a:gd name="connsiteX2" fmla="*/ 26 w 50826"/>
              <a:gd name="connsiteY2" fmla="*/ 218378 h 218378"/>
              <a:gd name="connsiteX3" fmla="*/ 43569 w 50826"/>
              <a:gd name="connsiteY3" fmla="*/ 153064 h 218378"/>
              <a:gd name="connsiteX4" fmla="*/ 29054 w 50826"/>
              <a:gd name="connsiteY4" fmla="*/ 156692 h 218378"/>
              <a:gd name="connsiteX5" fmla="*/ 43569 w 50826"/>
              <a:gd name="connsiteY5" fmla="*/ 98635 h 218378"/>
              <a:gd name="connsiteX6" fmla="*/ 26 w 50826"/>
              <a:gd name="connsiteY6" fmla="*/ 664 h 21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826" h="218378">
                <a:moveTo>
                  <a:pt x="26" y="664"/>
                </a:moveTo>
                <a:cubicBezTo>
                  <a:pt x="1235" y="9735"/>
                  <a:pt x="50826" y="116778"/>
                  <a:pt x="50826" y="153064"/>
                </a:cubicBezTo>
                <a:cubicBezTo>
                  <a:pt x="50826" y="189350"/>
                  <a:pt x="1235" y="218378"/>
                  <a:pt x="26" y="218378"/>
                </a:cubicBezTo>
                <a:cubicBezTo>
                  <a:pt x="-1183" y="218378"/>
                  <a:pt x="38731" y="163345"/>
                  <a:pt x="43569" y="153064"/>
                </a:cubicBezTo>
                <a:cubicBezTo>
                  <a:pt x="48407" y="142783"/>
                  <a:pt x="29054" y="165763"/>
                  <a:pt x="29054" y="156692"/>
                </a:cubicBezTo>
                <a:cubicBezTo>
                  <a:pt x="29054" y="147621"/>
                  <a:pt x="45988" y="119197"/>
                  <a:pt x="43569" y="98635"/>
                </a:cubicBezTo>
                <a:cubicBezTo>
                  <a:pt x="41150" y="78073"/>
                  <a:pt x="-1183" y="-8407"/>
                  <a:pt x="26" y="6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 73">
            <a:extLst>
              <a:ext uri="{FF2B5EF4-FFF2-40B4-BE49-F238E27FC236}">
                <a16:creationId xmlns:a16="http://schemas.microsoft.com/office/drawing/2014/main" id="{5265D611-C6B4-2F15-EE2B-E055DCAA0CC6}"/>
              </a:ext>
            </a:extLst>
          </p:cNvPr>
          <p:cNvSpPr/>
          <p:nvPr/>
        </p:nvSpPr>
        <p:spPr>
          <a:xfrm>
            <a:off x="7992189" y="2482724"/>
            <a:ext cx="231907" cy="832032"/>
          </a:xfrm>
          <a:custGeom>
            <a:avLst/>
            <a:gdLst>
              <a:gd name="connsiteX0" fmla="*/ 2461 w 231907"/>
              <a:gd name="connsiteY0" fmla="*/ 126 h 832032"/>
              <a:gd name="connsiteX1" fmla="*/ 21511 w 231907"/>
              <a:gd name="connsiteY1" fmla="*/ 422401 h 832032"/>
              <a:gd name="connsiteX2" fmla="*/ 37386 w 231907"/>
              <a:gd name="connsiteY2" fmla="*/ 336676 h 832032"/>
              <a:gd name="connsiteX3" fmla="*/ 40561 w 231907"/>
              <a:gd name="connsiteY3" fmla="*/ 489076 h 832032"/>
              <a:gd name="connsiteX4" fmla="*/ 72311 w 231907"/>
              <a:gd name="connsiteY4" fmla="*/ 489076 h 832032"/>
              <a:gd name="connsiteX5" fmla="*/ 2461 w 231907"/>
              <a:gd name="connsiteY5" fmla="*/ 479551 h 832032"/>
              <a:gd name="connsiteX6" fmla="*/ 177086 w 231907"/>
              <a:gd name="connsiteY6" fmla="*/ 568451 h 832032"/>
              <a:gd name="connsiteX7" fmla="*/ 31036 w 231907"/>
              <a:gd name="connsiteY7" fmla="*/ 536701 h 832032"/>
              <a:gd name="connsiteX8" fmla="*/ 132636 w 231907"/>
              <a:gd name="connsiteY8" fmla="*/ 581151 h 832032"/>
              <a:gd name="connsiteX9" fmla="*/ 113586 w 231907"/>
              <a:gd name="connsiteY9" fmla="*/ 606551 h 832032"/>
              <a:gd name="connsiteX10" fmla="*/ 126286 w 231907"/>
              <a:gd name="connsiteY10" fmla="*/ 746251 h 832032"/>
              <a:gd name="connsiteX11" fmla="*/ 132636 w 231907"/>
              <a:gd name="connsiteY11" fmla="*/ 689101 h 832032"/>
              <a:gd name="connsiteX12" fmla="*/ 231061 w 231907"/>
              <a:gd name="connsiteY12" fmla="*/ 831976 h 832032"/>
              <a:gd name="connsiteX13" fmla="*/ 173911 w 231907"/>
              <a:gd name="connsiteY13" fmla="*/ 704976 h 832032"/>
              <a:gd name="connsiteX14" fmla="*/ 65961 w 231907"/>
              <a:gd name="connsiteY14" fmla="*/ 603376 h 832032"/>
              <a:gd name="connsiteX15" fmla="*/ 81836 w 231907"/>
              <a:gd name="connsiteY15" fmla="*/ 625601 h 832032"/>
              <a:gd name="connsiteX16" fmla="*/ 37386 w 231907"/>
              <a:gd name="connsiteY16" fmla="*/ 381126 h 832032"/>
              <a:gd name="connsiteX17" fmla="*/ 37386 w 231907"/>
              <a:gd name="connsiteY17" fmla="*/ 377951 h 832032"/>
              <a:gd name="connsiteX18" fmla="*/ 2461 w 231907"/>
              <a:gd name="connsiteY18" fmla="*/ 126 h 832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1907" h="832032">
                <a:moveTo>
                  <a:pt x="2461" y="126"/>
                </a:moveTo>
                <a:cubicBezTo>
                  <a:pt x="-185" y="7534"/>
                  <a:pt x="15690" y="366309"/>
                  <a:pt x="21511" y="422401"/>
                </a:cubicBezTo>
                <a:cubicBezTo>
                  <a:pt x="27332" y="478493"/>
                  <a:pt x="34211" y="325563"/>
                  <a:pt x="37386" y="336676"/>
                </a:cubicBezTo>
                <a:cubicBezTo>
                  <a:pt x="40561" y="347789"/>
                  <a:pt x="34740" y="463676"/>
                  <a:pt x="40561" y="489076"/>
                </a:cubicBezTo>
                <a:cubicBezTo>
                  <a:pt x="46382" y="514476"/>
                  <a:pt x="78661" y="490664"/>
                  <a:pt x="72311" y="489076"/>
                </a:cubicBezTo>
                <a:cubicBezTo>
                  <a:pt x="65961" y="487489"/>
                  <a:pt x="-15002" y="466322"/>
                  <a:pt x="2461" y="479551"/>
                </a:cubicBezTo>
                <a:cubicBezTo>
                  <a:pt x="19924" y="492780"/>
                  <a:pt x="172323" y="558926"/>
                  <a:pt x="177086" y="568451"/>
                </a:cubicBezTo>
                <a:cubicBezTo>
                  <a:pt x="181849" y="577976"/>
                  <a:pt x="38444" y="534584"/>
                  <a:pt x="31036" y="536701"/>
                </a:cubicBezTo>
                <a:cubicBezTo>
                  <a:pt x="23628" y="538818"/>
                  <a:pt x="118878" y="569509"/>
                  <a:pt x="132636" y="581151"/>
                </a:cubicBezTo>
                <a:cubicBezTo>
                  <a:pt x="146394" y="592793"/>
                  <a:pt x="114644" y="579034"/>
                  <a:pt x="113586" y="606551"/>
                </a:cubicBezTo>
                <a:cubicBezTo>
                  <a:pt x="112528" y="634068"/>
                  <a:pt x="123111" y="732493"/>
                  <a:pt x="126286" y="746251"/>
                </a:cubicBezTo>
                <a:cubicBezTo>
                  <a:pt x="129461" y="760009"/>
                  <a:pt x="115174" y="674814"/>
                  <a:pt x="132636" y="689101"/>
                </a:cubicBezTo>
                <a:cubicBezTo>
                  <a:pt x="150098" y="703388"/>
                  <a:pt x="224182" y="829330"/>
                  <a:pt x="231061" y="831976"/>
                </a:cubicBezTo>
                <a:cubicBezTo>
                  <a:pt x="237940" y="834622"/>
                  <a:pt x="201428" y="743076"/>
                  <a:pt x="173911" y="704976"/>
                </a:cubicBezTo>
                <a:cubicBezTo>
                  <a:pt x="146394" y="666876"/>
                  <a:pt x="81307" y="616605"/>
                  <a:pt x="65961" y="603376"/>
                </a:cubicBezTo>
                <a:cubicBezTo>
                  <a:pt x="50615" y="590147"/>
                  <a:pt x="86598" y="662643"/>
                  <a:pt x="81836" y="625601"/>
                </a:cubicBezTo>
                <a:cubicBezTo>
                  <a:pt x="77074" y="588559"/>
                  <a:pt x="44794" y="422401"/>
                  <a:pt x="37386" y="381126"/>
                </a:cubicBezTo>
                <a:cubicBezTo>
                  <a:pt x="29978" y="339851"/>
                  <a:pt x="43207" y="444097"/>
                  <a:pt x="37386" y="377951"/>
                </a:cubicBezTo>
                <a:cubicBezTo>
                  <a:pt x="31565" y="311805"/>
                  <a:pt x="5107" y="-7282"/>
                  <a:pt x="2461" y="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 74">
            <a:extLst>
              <a:ext uri="{FF2B5EF4-FFF2-40B4-BE49-F238E27FC236}">
                <a16:creationId xmlns:a16="http://schemas.microsoft.com/office/drawing/2014/main" id="{FB507963-26C5-CA38-8CA3-B230B3797E59}"/>
              </a:ext>
            </a:extLst>
          </p:cNvPr>
          <p:cNvSpPr/>
          <p:nvPr/>
        </p:nvSpPr>
        <p:spPr>
          <a:xfrm>
            <a:off x="7959516" y="1904953"/>
            <a:ext cx="417143" cy="711622"/>
          </a:xfrm>
          <a:custGeom>
            <a:avLst/>
            <a:gdLst>
              <a:gd name="connsiteX0" fmla="*/ 416134 w 417143"/>
              <a:gd name="connsiteY0" fmla="*/ 203247 h 711622"/>
              <a:gd name="connsiteX1" fmla="*/ 305009 w 417143"/>
              <a:gd name="connsiteY1" fmla="*/ 50847 h 711622"/>
              <a:gd name="connsiteX2" fmla="*/ 339934 w 417143"/>
              <a:gd name="connsiteY2" fmla="*/ 76247 h 711622"/>
              <a:gd name="connsiteX3" fmla="*/ 212934 w 417143"/>
              <a:gd name="connsiteY3" fmla="*/ 47 h 711622"/>
              <a:gd name="connsiteX4" fmla="*/ 98634 w 417143"/>
              <a:gd name="connsiteY4" fmla="*/ 88947 h 711622"/>
              <a:gd name="connsiteX5" fmla="*/ 114509 w 417143"/>
              <a:gd name="connsiteY5" fmla="*/ 76247 h 711622"/>
              <a:gd name="connsiteX6" fmla="*/ 31959 w 417143"/>
              <a:gd name="connsiteY6" fmla="*/ 190547 h 711622"/>
              <a:gd name="connsiteX7" fmla="*/ 101809 w 417143"/>
              <a:gd name="connsiteY7" fmla="*/ 111172 h 711622"/>
              <a:gd name="connsiteX8" fmla="*/ 19259 w 417143"/>
              <a:gd name="connsiteY8" fmla="*/ 212772 h 711622"/>
              <a:gd name="connsiteX9" fmla="*/ 28784 w 417143"/>
              <a:gd name="connsiteY9" fmla="*/ 346122 h 711622"/>
              <a:gd name="connsiteX10" fmla="*/ 22434 w 417143"/>
              <a:gd name="connsiteY10" fmla="*/ 327072 h 711622"/>
              <a:gd name="connsiteX11" fmla="*/ 35134 w 417143"/>
              <a:gd name="connsiteY11" fmla="*/ 473122 h 711622"/>
              <a:gd name="connsiteX12" fmla="*/ 47834 w 417143"/>
              <a:gd name="connsiteY12" fmla="*/ 619172 h 711622"/>
              <a:gd name="connsiteX13" fmla="*/ 41484 w 417143"/>
              <a:gd name="connsiteY13" fmla="*/ 549322 h 711622"/>
              <a:gd name="connsiteX14" fmla="*/ 47834 w 417143"/>
              <a:gd name="connsiteY14" fmla="*/ 711247 h 711622"/>
              <a:gd name="connsiteX15" fmla="*/ 25609 w 417143"/>
              <a:gd name="connsiteY15" fmla="*/ 495347 h 711622"/>
              <a:gd name="connsiteX16" fmla="*/ 3384 w 417143"/>
              <a:gd name="connsiteY16" fmla="*/ 276272 h 711622"/>
              <a:gd name="connsiteX17" fmla="*/ 12909 w 417143"/>
              <a:gd name="connsiteY17" fmla="*/ 279447 h 711622"/>
              <a:gd name="connsiteX18" fmla="*/ 120859 w 417143"/>
              <a:gd name="connsiteY18" fmla="*/ 63547 h 711622"/>
              <a:gd name="connsiteX19" fmla="*/ 108159 w 417143"/>
              <a:gd name="connsiteY19" fmla="*/ 76247 h 711622"/>
              <a:gd name="connsiteX20" fmla="*/ 228809 w 417143"/>
              <a:gd name="connsiteY20" fmla="*/ 22272 h 711622"/>
              <a:gd name="connsiteX21" fmla="*/ 416134 w 417143"/>
              <a:gd name="connsiteY21" fmla="*/ 203247 h 711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17143" h="711622">
                <a:moveTo>
                  <a:pt x="416134" y="203247"/>
                </a:moveTo>
                <a:cubicBezTo>
                  <a:pt x="428834" y="208010"/>
                  <a:pt x="317709" y="72014"/>
                  <a:pt x="305009" y="50847"/>
                </a:cubicBezTo>
                <a:cubicBezTo>
                  <a:pt x="292309" y="29680"/>
                  <a:pt x="355280" y="84714"/>
                  <a:pt x="339934" y="76247"/>
                </a:cubicBezTo>
                <a:cubicBezTo>
                  <a:pt x="324588" y="67780"/>
                  <a:pt x="253151" y="-2070"/>
                  <a:pt x="212934" y="47"/>
                </a:cubicBezTo>
                <a:cubicBezTo>
                  <a:pt x="172717" y="2164"/>
                  <a:pt x="115038" y="76247"/>
                  <a:pt x="98634" y="88947"/>
                </a:cubicBezTo>
                <a:cubicBezTo>
                  <a:pt x="82230" y="101647"/>
                  <a:pt x="125621" y="59314"/>
                  <a:pt x="114509" y="76247"/>
                </a:cubicBezTo>
                <a:cubicBezTo>
                  <a:pt x="103397" y="93180"/>
                  <a:pt x="34076" y="184726"/>
                  <a:pt x="31959" y="190547"/>
                </a:cubicBezTo>
                <a:cubicBezTo>
                  <a:pt x="29842" y="196368"/>
                  <a:pt x="103926" y="107468"/>
                  <a:pt x="101809" y="111172"/>
                </a:cubicBezTo>
                <a:cubicBezTo>
                  <a:pt x="99692" y="114876"/>
                  <a:pt x="31430" y="173614"/>
                  <a:pt x="19259" y="212772"/>
                </a:cubicBezTo>
                <a:cubicBezTo>
                  <a:pt x="7088" y="251930"/>
                  <a:pt x="28255" y="327072"/>
                  <a:pt x="28784" y="346122"/>
                </a:cubicBezTo>
                <a:cubicBezTo>
                  <a:pt x="29313" y="365172"/>
                  <a:pt x="21376" y="305905"/>
                  <a:pt x="22434" y="327072"/>
                </a:cubicBezTo>
                <a:cubicBezTo>
                  <a:pt x="23492" y="348239"/>
                  <a:pt x="35134" y="473122"/>
                  <a:pt x="35134" y="473122"/>
                </a:cubicBezTo>
                <a:cubicBezTo>
                  <a:pt x="39367" y="521805"/>
                  <a:pt x="46776" y="606472"/>
                  <a:pt x="47834" y="619172"/>
                </a:cubicBezTo>
                <a:cubicBezTo>
                  <a:pt x="48892" y="631872"/>
                  <a:pt x="41484" y="533976"/>
                  <a:pt x="41484" y="549322"/>
                </a:cubicBezTo>
                <a:cubicBezTo>
                  <a:pt x="41484" y="564668"/>
                  <a:pt x="50480" y="720243"/>
                  <a:pt x="47834" y="711247"/>
                </a:cubicBezTo>
                <a:cubicBezTo>
                  <a:pt x="45188" y="702251"/>
                  <a:pt x="33017" y="567843"/>
                  <a:pt x="25609" y="495347"/>
                </a:cubicBezTo>
                <a:cubicBezTo>
                  <a:pt x="18201" y="422851"/>
                  <a:pt x="3384" y="276272"/>
                  <a:pt x="3384" y="276272"/>
                </a:cubicBezTo>
                <a:cubicBezTo>
                  <a:pt x="1267" y="240289"/>
                  <a:pt x="-6670" y="314901"/>
                  <a:pt x="12909" y="279447"/>
                </a:cubicBezTo>
                <a:cubicBezTo>
                  <a:pt x="32488" y="243993"/>
                  <a:pt x="104984" y="97414"/>
                  <a:pt x="120859" y="63547"/>
                </a:cubicBezTo>
                <a:cubicBezTo>
                  <a:pt x="136734" y="29680"/>
                  <a:pt x="90167" y="83126"/>
                  <a:pt x="108159" y="76247"/>
                </a:cubicBezTo>
                <a:cubicBezTo>
                  <a:pt x="126151" y="69368"/>
                  <a:pt x="175363" y="2693"/>
                  <a:pt x="228809" y="22272"/>
                </a:cubicBezTo>
                <a:cubicBezTo>
                  <a:pt x="282255" y="41851"/>
                  <a:pt x="403434" y="198484"/>
                  <a:pt x="416134" y="2032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 76">
            <a:extLst>
              <a:ext uri="{FF2B5EF4-FFF2-40B4-BE49-F238E27FC236}">
                <a16:creationId xmlns:a16="http://schemas.microsoft.com/office/drawing/2014/main" id="{D2E25CB8-3786-9725-C9A7-19CA5CCE9AE9}"/>
              </a:ext>
            </a:extLst>
          </p:cNvPr>
          <p:cNvSpPr/>
          <p:nvPr/>
        </p:nvSpPr>
        <p:spPr>
          <a:xfrm>
            <a:off x="8096168" y="1987338"/>
            <a:ext cx="245303" cy="247929"/>
          </a:xfrm>
          <a:custGeom>
            <a:avLst/>
            <a:gdLst>
              <a:gd name="connsiteX0" fmla="*/ 82 w 245303"/>
              <a:gd name="connsiteY0" fmla="*/ 19262 h 247929"/>
              <a:gd name="connsiteX1" fmla="*/ 92157 w 245303"/>
              <a:gd name="connsiteY1" fmla="*/ 12912 h 247929"/>
              <a:gd name="connsiteX2" fmla="*/ 79457 w 245303"/>
              <a:gd name="connsiteY2" fmla="*/ 19262 h 247929"/>
              <a:gd name="connsiteX3" fmla="*/ 200107 w 245303"/>
              <a:gd name="connsiteY3" fmla="*/ 133562 h 247929"/>
              <a:gd name="connsiteX4" fmla="*/ 206457 w 245303"/>
              <a:gd name="connsiteY4" fmla="*/ 120862 h 247929"/>
              <a:gd name="connsiteX5" fmla="*/ 244557 w 245303"/>
              <a:gd name="connsiteY5" fmla="*/ 247862 h 247929"/>
              <a:gd name="connsiteX6" fmla="*/ 222332 w 245303"/>
              <a:gd name="connsiteY6" fmla="*/ 136737 h 247929"/>
              <a:gd name="connsiteX7" fmla="*/ 117557 w 245303"/>
              <a:gd name="connsiteY7" fmla="*/ 22437 h 247929"/>
              <a:gd name="connsiteX8" fmla="*/ 108032 w 245303"/>
              <a:gd name="connsiteY8" fmla="*/ 16087 h 247929"/>
              <a:gd name="connsiteX9" fmla="*/ 76282 w 245303"/>
              <a:gd name="connsiteY9" fmla="*/ 212 h 247929"/>
              <a:gd name="connsiteX10" fmla="*/ 82 w 245303"/>
              <a:gd name="connsiteY10" fmla="*/ 19262 h 247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5303" h="247929">
                <a:moveTo>
                  <a:pt x="82" y="19262"/>
                </a:moveTo>
                <a:cubicBezTo>
                  <a:pt x="2728" y="21379"/>
                  <a:pt x="92157" y="12912"/>
                  <a:pt x="92157" y="12912"/>
                </a:cubicBezTo>
                <a:cubicBezTo>
                  <a:pt x="105386" y="12912"/>
                  <a:pt x="61465" y="-846"/>
                  <a:pt x="79457" y="19262"/>
                </a:cubicBezTo>
                <a:cubicBezTo>
                  <a:pt x="97449" y="39370"/>
                  <a:pt x="200107" y="133562"/>
                  <a:pt x="200107" y="133562"/>
                </a:cubicBezTo>
                <a:cubicBezTo>
                  <a:pt x="221274" y="150495"/>
                  <a:pt x="199049" y="101812"/>
                  <a:pt x="206457" y="120862"/>
                </a:cubicBezTo>
                <a:cubicBezTo>
                  <a:pt x="213865" y="139912"/>
                  <a:pt x="241911" y="245216"/>
                  <a:pt x="244557" y="247862"/>
                </a:cubicBezTo>
                <a:cubicBezTo>
                  <a:pt x="247203" y="250508"/>
                  <a:pt x="243499" y="174308"/>
                  <a:pt x="222332" y="136737"/>
                </a:cubicBezTo>
                <a:cubicBezTo>
                  <a:pt x="201165" y="99166"/>
                  <a:pt x="136607" y="42545"/>
                  <a:pt x="117557" y="22437"/>
                </a:cubicBezTo>
                <a:cubicBezTo>
                  <a:pt x="98507" y="2329"/>
                  <a:pt x="114911" y="19791"/>
                  <a:pt x="108032" y="16087"/>
                </a:cubicBezTo>
                <a:cubicBezTo>
                  <a:pt x="101153" y="12383"/>
                  <a:pt x="93215" y="-1905"/>
                  <a:pt x="76282" y="212"/>
                </a:cubicBezTo>
                <a:cubicBezTo>
                  <a:pt x="59349" y="2329"/>
                  <a:pt x="-2564" y="17145"/>
                  <a:pt x="82" y="192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 77">
            <a:extLst>
              <a:ext uri="{FF2B5EF4-FFF2-40B4-BE49-F238E27FC236}">
                <a16:creationId xmlns:a16="http://schemas.microsoft.com/office/drawing/2014/main" id="{DFB723D1-AEA6-D3B8-5285-F6A980B5565C}"/>
              </a:ext>
            </a:extLst>
          </p:cNvPr>
          <p:cNvSpPr/>
          <p:nvPr/>
        </p:nvSpPr>
        <p:spPr>
          <a:xfrm>
            <a:off x="8023192" y="2039704"/>
            <a:ext cx="100185" cy="614804"/>
          </a:xfrm>
          <a:custGeom>
            <a:avLst/>
            <a:gdLst>
              <a:gd name="connsiteX0" fmla="*/ 79408 w 100185"/>
              <a:gd name="connsiteY0" fmla="*/ 1821 h 614804"/>
              <a:gd name="connsiteX1" fmla="*/ 98458 w 100185"/>
              <a:gd name="connsiteY1" fmla="*/ 62146 h 614804"/>
              <a:gd name="connsiteX2" fmla="*/ 31783 w 100185"/>
              <a:gd name="connsiteY2" fmla="*/ 201846 h 614804"/>
              <a:gd name="connsiteX3" fmla="*/ 57183 w 100185"/>
              <a:gd name="connsiteY3" fmla="*/ 173271 h 614804"/>
              <a:gd name="connsiteX4" fmla="*/ 15908 w 100185"/>
              <a:gd name="connsiteY4" fmla="*/ 271696 h 614804"/>
              <a:gd name="connsiteX5" fmla="*/ 9558 w 100185"/>
              <a:gd name="connsiteY5" fmla="*/ 335196 h 614804"/>
              <a:gd name="connsiteX6" fmla="*/ 19083 w 100185"/>
              <a:gd name="connsiteY6" fmla="*/ 306621 h 614804"/>
              <a:gd name="connsiteX7" fmla="*/ 22258 w 100185"/>
              <a:gd name="connsiteY7" fmla="*/ 471721 h 614804"/>
              <a:gd name="connsiteX8" fmla="*/ 76233 w 100185"/>
              <a:gd name="connsiteY8" fmla="*/ 611421 h 614804"/>
              <a:gd name="connsiteX9" fmla="*/ 33 w 100185"/>
              <a:gd name="connsiteY9" fmla="*/ 325671 h 614804"/>
              <a:gd name="connsiteX10" fmla="*/ 66708 w 100185"/>
              <a:gd name="connsiteY10" fmla="*/ 125646 h 614804"/>
              <a:gd name="connsiteX11" fmla="*/ 79408 w 100185"/>
              <a:gd name="connsiteY11" fmla="*/ 1821 h 614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185" h="614804">
                <a:moveTo>
                  <a:pt x="79408" y="1821"/>
                </a:moveTo>
                <a:cubicBezTo>
                  <a:pt x="84700" y="-8762"/>
                  <a:pt x="106395" y="28809"/>
                  <a:pt x="98458" y="62146"/>
                </a:cubicBezTo>
                <a:cubicBezTo>
                  <a:pt x="90521" y="95483"/>
                  <a:pt x="38662" y="183325"/>
                  <a:pt x="31783" y="201846"/>
                </a:cubicBezTo>
                <a:cubicBezTo>
                  <a:pt x="24904" y="220367"/>
                  <a:pt x="59829" y="161629"/>
                  <a:pt x="57183" y="173271"/>
                </a:cubicBezTo>
                <a:cubicBezTo>
                  <a:pt x="54537" y="184913"/>
                  <a:pt x="23845" y="244709"/>
                  <a:pt x="15908" y="271696"/>
                </a:cubicBezTo>
                <a:cubicBezTo>
                  <a:pt x="7971" y="298683"/>
                  <a:pt x="9029" y="329375"/>
                  <a:pt x="9558" y="335196"/>
                </a:cubicBezTo>
                <a:cubicBezTo>
                  <a:pt x="10087" y="341017"/>
                  <a:pt x="16966" y="283867"/>
                  <a:pt x="19083" y="306621"/>
                </a:cubicBezTo>
                <a:cubicBezTo>
                  <a:pt x="21200" y="329375"/>
                  <a:pt x="12733" y="420921"/>
                  <a:pt x="22258" y="471721"/>
                </a:cubicBezTo>
                <a:cubicBezTo>
                  <a:pt x="31783" y="522521"/>
                  <a:pt x="79937" y="635763"/>
                  <a:pt x="76233" y="611421"/>
                </a:cubicBezTo>
                <a:cubicBezTo>
                  <a:pt x="72529" y="587079"/>
                  <a:pt x="1620" y="406633"/>
                  <a:pt x="33" y="325671"/>
                </a:cubicBezTo>
                <a:cubicBezTo>
                  <a:pt x="-1554" y="244709"/>
                  <a:pt x="54008" y="172742"/>
                  <a:pt x="66708" y="125646"/>
                </a:cubicBezTo>
                <a:cubicBezTo>
                  <a:pt x="79408" y="78550"/>
                  <a:pt x="74116" y="12404"/>
                  <a:pt x="79408" y="18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 78">
            <a:extLst>
              <a:ext uri="{FF2B5EF4-FFF2-40B4-BE49-F238E27FC236}">
                <a16:creationId xmlns:a16="http://schemas.microsoft.com/office/drawing/2014/main" id="{2AD91AA3-30AE-95AD-5C49-0246E29C6884}"/>
              </a:ext>
            </a:extLst>
          </p:cNvPr>
          <p:cNvSpPr/>
          <p:nvPr/>
        </p:nvSpPr>
        <p:spPr>
          <a:xfrm>
            <a:off x="8070842" y="2143035"/>
            <a:ext cx="117554" cy="297546"/>
          </a:xfrm>
          <a:custGeom>
            <a:avLst/>
            <a:gdLst>
              <a:gd name="connsiteX0" fmla="*/ 117483 w 117554"/>
              <a:gd name="connsiteY0" fmla="*/ 90 h 297546"/>
              <a:gd name="connsiteX1" fmla="*/ 28583 w 117554"/>
              <a:gd name="connsiteY1" fmla="*/ 82640 h 297546"/>
              <a:gd name="connsiteX2" fmla="*/ 8 w 117554"/>
              <a:gd name="connsiteY2" fmla="*/ 295365 h 297546"/>
              <a:gd name="connsiteX3" fmla="*/ 25408 w 117554"/>
              <a:gd name="connsiteY3" fmla="*/ 187415 h 297546"/>
              <a:gd name="connsiteX4" fmla="*/ 12708 w 117554"/>
              <a:gd name="connsiteY4" fmla="*/ 95340 h 297546"/>
              <a:gd name="connsiteX5" fmla="*/ 117483 w 117554"/>
              <a:gd name="connsiteY5" fmla="*/ 90 h 297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554" h="297546">
                <a:moveTo>
                  <a:pt x="117483" y="90"/>
                </a:moveTo>
                <a:cubicBezTo>
                  <a:pt x="120129" y="-2027"/>
                  <a:pt x="48162" y="33427"/>
                  <a:pt x="28583" y="82640"/>
                </a:cubicBezTo>
                <a:cubicBezTo>
                  <a:pt x="9004" y="131853"/>
                  <a:pt x="537" y="277903"/>
                  <a:pt x="8" y="295365"/>
                </a:cubicBezTo>
                <a:cubicBezTo>
                  <a:pt x="-521" y="312827"/>
                  <a:pt x="23291" y="220752"/>
                  <a:pt x="25408" y="187415"/>
                </a:cubicBezTo>
                <a:cubicBezTo>
                  <a:pt x="27525" y="154078"/>
                  <a:pt x="-1050" y="124973"/>
                  <a:pt x="12708" y="95340"/>
                </a:cubicBezTo>
                <a:cubicBezTo>
                  <a:pt x="26466" y="65707"/>
                  <a:pt x="114837" y="2207"/>
                  <a:pt x="117483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 79">
            <a:extLst>
              <a:ext uri="{FF2B5EF4-FFF2-40B4-BE49-F238E27FC236}">
                <a16:creationId xmlns:a16="http://schemas.microsoft.com/office/drawing/2014/main" id="{AEAD2ADF-5756-9C54-B1DD-9297E71A14E1}"/>
              </a:ext>
            </a:extLst>
          </p:cNvPr>
          <p:cNvSpPr/>
          <p:nvPr/>
        </p:nvSpPr>
        <p:spPr>
          <a:xfrm>
            <a:off x="8155364" y="2557549"/>
            <a:ext cx="299687" cy="529924"/>
          </a:xfrm>
          <a:custGeom>
            <a:avLst/>
            <a:gdLst>
              <a:gd name="connsiteX0" fmla="*/ 1211 w 299687"/>
              <a:gd name="connsiteY0" fmla="*/ 160251 h 529924"/>
              <a:gd name="connsiteX1" fmla="*/ 102811 w 299687"/>
              <a:gd name="connsiteY1" fmla="*/ 220576 h 529924"/>
              <a:gd name="connsiteX2" fmla="*/ 229811 w 299687"/>
              <a:gd name="connsiteY2" fmla="*/ 245976 h 529924"/>
              <a:gd name="connsiteX3" fmla="*/ 258386 w 299687"/>
              <a:gd name="connsiteY3" fmla="*/ 204701 h 529924"/>
              <a:gd name="connsiteX4" fmla="*/ 198061 w 299687"/>
              <a:gd name="connsiteY4" fmla="*/ 1501 h 529924"/>
              <a:gd name="connsiteX5" fmla="*/ 242511 w 299687"/>
              <a:gd name="connsiteY5" fmla="*/ 134851 h 529924"/>
              <a:gd name="connsiteX6" fmla="*/ 299661 w 299687"/>
              <a:gd name="connsiteY6" fmla="*/ 528551 h 529924"/>
              <a:gd name="connsiteX7" fmla="*/ 248861 w 299687"/>
              <a:gd name="connsiteY7" fmla="*/ 265026 h 529924"/>
              <a:gd name="connsiteX8" fmla="*/ 172661 w 299687"/>
              <a:gd name="connsiteY8" fmla="*/ 268201 h 529924"/>
              <a:gd name="connsiteX9" fmla="*/ 1211 w 299687"/>
              <a:gd name="connsiteY9" fmla="*/ 160251 h 52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9687" h="529924">
                <a:moveTo>
                  <a:pt x="1211" y="160251"/>
                </a:moveTo>
                <a:cubicBezTo>
                  <a:pt x="-10431" y="152313"/>
                  <a:pt x="64711" y="206289"/>
                  <a:pt x="102811" y="220576"/>
                </a:cubicBezTo>
                <a:cubicBezTo>
                  <a:pt x="140911" y="234863"/>
                  <a:pt x="203882" y="248622"/>
                  <a:pt x="229811" y="245976"/>
                </a:cubicBezTo>
                <a:cubicBezTo>
                  <a:pt x="255740" y="243330"/>
                  <a:pt x="263678" y="245447"/>
                  <a:pt x="258386" y="204701"/>
                </a:cubicBezTo>
                <a:cubicBezTo>
                  <a:pt x="253094" y="163955"/>
                  <a:pt x="200707" y="13143"/>
                  <a:pt x="198061" y="1501"/>
                </a:cubicBezTo>
                <a:cubicBezTo>
                  <a:pt x="195415" y="-10141"/>
                  <a:pt x="225578" y="47009"/>
                  <a:pt x="242511" y="134851"/>
                </a:cubicBezTo>
                <a:cubicBezTo>
                  <a:pt x="259444" y="222693"/>
                  <a:pt x="298603" y="506855"/>
                  <a:pt x="299661" y="528551"/>
                </a:cubicBezTo>
                <a:cubicBezTo>
                  <a:pt x="300719" y="550247"/>
                  <a:pt x="270028" y="308418"/>
                  <a:pt x="248861" y="265026"/>
                </a:cubicBezTo>
                <a:cubicBezTo>
                  <a:pt x="227694" y="221634"/>
                  <a:pt x="211290" y="281430"/>
                  <a:pt x="172661" y="268201"/>
                </a:cubicBezTo>
                <a:cubicBezTo>
                  <a:pt x="134032" y="254972"/>
                  <a:pt x="12853" y="168189"/>
                  <a:pt x="1211" y="160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 80">
            <a:extLst>
              <a:ext uri="{FF2B5EF4-FFF2-40B4-BE49-F238E27FC236}">
                <a16:creationId xmlns:a16="http://schemas.microsoft.com/office/drawing/2014/main" id="{BD178385-75A8-3ACB-1D4F-13BE221282B6}"/>
              </a:ext>
            </a:extLst>
          </p:cNvPr>
          <p:cNvSpPr/>
          <p:nvPr/>
        </p:nvSpPr>
        <p:spPr>
          <a:xfrm>
            <a:off x="8147048" y="2257561"/>
            <a:ext cx="209592" cy="260312"/>
          </a:xfrm>
          <a:custGeom>
            <a:avLst/>
            <a:gdLst>
              <a:gd name="connsiteX0" fmla="*/ 206377 w 209592"/>
              <a:gd name="connsiteY0" fmla="*/ 6214 h 260312"/>
              <a:gd name="connsiteX1" fmla="*/ 120652 w 209592"/>
              <a:gd name="connsiteY1" fmla="*/ 47489 h 260312"/>
              <a:gd name="connsiteX2" fmla="*/ 2 w 209592"/>
              <a:gd name="connsiteY2" fmla="*/ 260214 h 260312"/>
              <a:gd name="connsiteX3" fmla="*/ 123827 w 209592"/>
              <a:gd name="connsiteY3" fmla="*/ 76064 h 260312"/>
              <a:gd name="connsiteX4" fmla="*/ 6352 w 209592"/>
              <a:gd name="connsiteY4" fmla="*/ 142739 h 260312"/>
              <a:gd name="connsiteX5" fmla="*/ 206377 w 209592"/>
              <a:gd name="connsiteY5" fmla="*/ 6214 h 26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592" h="260312">
                <a:moveTo>
                  <a:pt x="206377" y="6214"/>
                </a:moveTo>
                <a:cubicBezTo>
                  <a:pt x="225427" y="-9661"/>
                  <a:pt x="155048" y="5156"/>
                  <a:pt x="120652" y="47489"/>
                </a:cubicBezTo>
                <a:cubicBezTo>
                  <a:pt x="86256" y="89822"/>
                  <a:pt x="-527" y="255452"/>
                  <a:pt x="2" y="260214"/>
                </a:cubicBezTo>
                <a:cubicBezTo>
                  <a:pt x="531" y="264977"/>
                  <a:pt x="122769" y="95643"/>
                  <a:pt x="123827" y="76064"/>
                </a:cubicBezTo>
                <a:cubicBezTo>
                  <a:pt x="124885" y="56485"/>
                  <a:pt x="-4231" y="152264"/>
                  <a:pt x="6352" y="142739"/>
                </a:cubicBezTo>
                <a:cubicBezTo>
                  <a:pt x="16935" y="133214"/>
                  <a:pt x="187327" y="22089"/>
                  <a:pt x="206377" y="6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 81">
            <a:extLst>
              <a:ext uri="{FF2B5EF4-FFF2-40B4-BE49-F238E27FC236}">
                <a16:creationId xmlns:a16="http://schemas.microsoft.com/office/drawing/2014/main" id="{EDDEDDFE-F8EF-4A2E-5944-31ED21200CE2}"/>
              </a:ext>
            </a:extLst>
          </p:cNvPr>
          <p:cNvSpPr/>
          <p:nvPr/>
        </p:nvSpPr>
        <p:spPr>
          <a:xfrm>
            <a:off x="8199738" y="2564317"/>
            <a:ext cx="78021" cy="191878"/>
          </a:xfrm>
          <a:custGeom>
            <a:avLst/>
            <a:gdLst>
              <a:gd name="connsiteX0" fmla="*/ 7637 w 78021"/>
              <a:gd name="connsiteY0" fmla="*/ 1083 h 191878"/>
              <a:gd name="connsiteX1" fmla="*/ 4462 w 78021"/>
              <a:gd name="connsiteY1" fmla="*/ 77283 h 191878"/>
              <a:gd name="connsiteX2" fmla="*/ 77487 w 78021"/>
              <a:gd name="connsiteY2" fmla="*/ 182058 h 191878"/>
              <a:gd name="connsiteX3" fmla="*/ 36212 w 78021"/>
              <a:gd name="connsiteY3" fmla="*/ 153483 h 191878"/>
              <a:gd name="connsiteX4" fmla="*/ 10812 w 78021"/>
              <a:gd name="connsiteY4" fmla="*/ 112208 h 191878"/>
              <a:gd name="connsiteX5" fmla="*/ 61612 w 78021"/>
              <a:gd name="connsiteY5" fmla="*/ 191583 h 191878"/>
              <a:gd name="connsiteX6" fmla="*/ 4462 w 78021"/>
              <a:gd name="connsiteY6" fmla="*/ 134433 h 191878"/>
              <a:gd name="connsiteX7" fmla="*/ 7637 w 78021"/>
              <a:gd name="connsiteY7" fmla="*/ 1083 h 191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021" h="191878">
                <a:moveTo>
                  <a:pt x="7637" y="1083"/>
                </a:moveTo>
                <a:cubicBezTo>
                  <a:pt x="7637" y="-8442"/>
                  <a:pt x="-7180" y="47121"/>
                  <a:pt x="4462" y="77283"/>
                </a:cubicBezTo>
                <a:cubicBezTo>
                  <a:pt x="16104" y="107445"/>
                  <a:pt x="72195" y="169358"/>
                  <a:pt x="77487" y="182058"/>
                </a:cubicBezTo>
                <a:cubicBezTo>
                  <a:pt x="82779" y="194758"/>
                  <a:pt x="47325" y="165125"/>
                  <a:pt x="36212" y="153483"/>
                </a:cubicBezTo>
                <a:cubicBezTo>
                  <a:pt x="25100" y="141841"/>
                  <a:pt x="6579" y="105858"/>
                  <a:pt x="10812" y="112208"/>
                </a:cubicBezTo>
                <a:cubicBezTo>
                  <a:pt x="15045" y="118558"/>
                  <a:pt x="62670" y="187879"/>
                  <a:pt x="61612" y="191583"/>
                </a:cubicBezTo>
                <a:cubicBezTo>
                  <a:pt x="60554" y="195287"/>
                  <a:pt x="15045" y="163537"/>
                  <a:pt x="4462" y="134433"/>
                </a:cubicBezTo>
                <a:cubicBezTo>
                  <a:pt x="-6121" y="105329"/>
                  <a:pt x="7637" y="10608"/>
                  <a:pt x="7637" y="10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 83">
            <a:extLst>
              <a:ext uri="{FF2B5EF4-FFF2-40B4-BE49-F238E27FC236}">
                <a16:creationId xmlns:a16="http://schemas.microsoft.com/office/drawing/2014/main" id="{4C6C13DE-6727-C0E8-90C8-7B504A280018}"/>
              </a:ext>
            </a:extLst>
          </p:cNvPr>
          <p:cNvSpPr/>
          <p:nvPr/>
        </p:nvSpPr>
        <p:spPr>
          <a:xfrm>
            <a:off x="8280112" y="2301772"/>
            <a:ext cx="127982" cy="420280"/>
          </a:xfrm>
          <a:custGeom>
            <a:avLst/>
            <a:gdLst>
              <a:gd name="connsiteX0" fmla="*/ 66963 w 127982"/>
              <a:gd name="connsiteY0" fmla="*/ 103 h 420280"/>
              <a:gd name="connsiteX1" fmla="*/ 54263 w 127982"/>
              <a:gd name="connsiteY1" fmla="*/ 177903 h 420280"/>
              <a:gd name="connsiteX2" fmla="*/ 124113 w 127982"/>
              <a:gd name="connsiteY2" fmla="*/ 409678 h 420280"/>
              <a:gd name="connsiteX3" fmla="*/ 111413 w 127982"/>
              <a:gd name="connsiteY3" fmla="*/ 381103 h 420280"/>
              <a:gd name="connsiteX4" fmla="*/ 47913 w 127982"/>
              <a:gd name="connsiteY4" fmla="*/ 381103 h 420280"/>
              <a:gd name="connsiteX5" fmla="*/ 288 w 127982"/>
              <a:gd name="connsiteY5" fmla="*/ 339828 h 420280"/>
              <a:gd name="connsiteX6" fmla="*/ 70138 w 127982"/>
              <a:gd name="connsiteY6" fmla="*/ 352528 h 420280"/>
              <a:gd name="connsiteX7" fmla="*/ 3463 w 127982"/>
              <a:gd name="connsiteY7" fmla="*/ 152503 h 420280"/>
              <a:gd name="connsiteX8" fmla="*/ 47913 w 127982"/>
              <a:gd name="connsiteY8" fmla="*/ 209653 h 420280"/>
              <a:gd name="connsiteX9" fmla="*/ 22513 w 127982"/>
              <a:gd name="connsiteY9" fmla="*/ 152503 h 420280"/>
              <a:gd name="connsiteX10" fmla="*/ 66963 w 127982"/>
              <a:gd name="connsiteY10" fmla="*/ 103 h 420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7982" h="420280">
                <a:moveTo>
                  <a:pt x="66963" y="103"/>
                </a:moveTo>
                <a:cubicBezTo>
                  <a:pt x="72255" y="4336"/>
                  <a:pt x="44738" y="109641"/>
                  <a:pt x="54263" y="177903"/>
                </a:cubicBezTo>
                <a:cubicBezTo>
                  <a:pt x="63788" y="246165"/>
                  <a:pt x="114588" y="375811"/>
                  <a:pt x="124113" y="409678"/>
                </a:cubicBezTo>
                <a:cubicBezTo>
                  <a:pt x="133638" y="443545"/>
                  <a:pt x="124113" y="385866"/>
                  <a:pt x="111413" y="381103"/>
                </a:cubicBezTo>
                <a:cubicBezTo>
                  <a:pt x="98713" y="376340"/>
                  <a:pt x="66434" y="387982"/>
                  <a:pt x="47913" y="381103"/>
                </a:cubicBezTo>
                <a:cubicBezTo>
                  <a:pt x="29392" y="374224"/>
                  <a:pt x="-3416" y="344590"/>
                  <a:pt x="288" y="339828"/>
                </a:cubicBezTo>
                <a:cubicBezTo>
                  <a:pt x="3992" y="335066"/>
                  <a:pt x="69609" y="383749"/>
                  <a:pt x="70138" y="352528"/>
                </a:cubicBezTo>
                <a:cubicBezTo>
                  <a:pt x="70667" y="321307"/>
                  <a:pt x="7167" y="176316"/>
                  <a:pt x="3463" y="152503"/>
                </a:cubicBezTo>
                <a:cubicBezTo>
                  <a:pt x="-241" y="128691"/>
                  <a:pt x="44738" y="209653"/>
                  <a:pt x="47913" y="209653"/>
                </a:cubicBezTo>
                <a:cubicBezTo>
                  <a:pt x="51088" y="209653"/>
                  <a:pt x="20396" y="182665"/>
                  <a:pt x="22513" y="152503"/>
                </a:cubicBezTo>
                <a:cubicBezTo>
                  <a:pt x="24630" y="122341"/>
                  <a:pt x="61671" y="-4130"/>
                  <a:pt x="66963" y="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 84">
            <a:extLst>
              <a:ext uri="{FF2B5EF4-FFF2-40B4-BE49-F238E27FC236}">
                <a16:creationId xmlns:a16="http://schemas.microsoft.com/office/drawing/2014/main" id="{EEC0EADB-3BF1-DF45-EC48-2732F1235439}"/>
              </a:ext>
            </a:extLst>
          </p:cNvPr>
          <p:cNvSpPr/>
          <p:nvPr/>
        </p:nvSpPr>
        <p:spPr>
          <a:xfrm>
            <a:off x="8232527" y="2508227"/>
            <a:ext cx="155898" cy="238229"/>
          </a:xfrm>
          <a:custGeom>
            <a:avLst/>
            <a:gdLst>
              <a:gd name="connsiteX0" fmla="*/ 111373 w 155898"/>
              <a:gd name="connsiteY0" fmla="*/ 23 h 238229"/>
              <a:gd name="connsiteX1" fmla="*/ 114548 w 155898"/>
              <a:gd name="connsiteY1" fmla="*/ 117498 h 238229"/>
              <a:gd name="connsiteX2" fmla="*/ 155823 w 155898"/>
              <a:gd name="connsiteY2" fmla="*/ 234973 h 238229"/>
              <a:gd name="connsiteX3" fmla="*/ 120898 w 155898"/>
              <a:gd name="connsiteY3" fmla="*/ 200048 h 238229"/>
              <a:gd name="connsiteX4" fmla="*/ 248 w 155898"/>
              <a:gd name="connsiteY4" fmla="*/ 142898 h 238229"/>
              <a:gd name="connsiteX5" fmla="*/ 89148 w 155898"/>
              <a:gd name="connsiteY5" fmla="*/ 161948 h 238229"/>
              <a:gd name="connsiteX6" fmla="*/ 79623 w 155898"/>
              <a:gd name="connsiteY6" fmla="*/ 127023 h 238229"/>
              <a:gd name="connsiteX7" fmla="*/ 111373 w 155898"/>
              <a:gd name="connsiteY7" fmla="*/ 23 h 23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898" h="238229">
                <a:moveTo>
                  <a:pt x="111373" y="23"/>
                </a:moveTo>
                <a:cubicBezTo>
                  <a:pt x="117194" y="-1565"/>
                  <a:pt x="107140" y="78340"/>
                  <a:pt x="114548" y="117498"/>
                </a:cubicBezTo>
                <a:cubicBezTo>
                  <a:pt x="121956" y="156656"/>
                  <a:pt x="154765" y="221215"/>
                  <a:pt x="155823" y="234973"/>
                </a:cubicBezTo>
                <a:cubicBezTo>
                  <a:pt x="156881" y="248731"/>
                  <a:pt x="146827" y="215394"/>
                  <a:pt x="120898" y="200048"/>
                </a:cubicBezTo>
                <a:cubicBezTo>
                  <a:pt x="94969" y="184702"/>
                  <a:pt x="5540" y="149248"/>
                  <a:pt x="248" y="142898"/>
                </a:cubicBezTo>
                <a:cubicBezTo>
                  <a:pt x="-5044" y="136548"/>
                  <a:pt x="75919" y="164594"/>
                  <a:pt x="89148" y="161948"/>
                </a:cubicBezTo>
                <a:cubicBezTo>
                  <a:pt x="102377" y="159302"/>
                  <a:pt x="75390" y="147131"/>
                  <a:pt x="79623" y="127023"/>
                </a:cubicBezTo>
                <a:cubicBezTo>
                  <a:pt x="83856" y="106915"/>
                  <a:pt x="105552" y="1611"/>
                  <a:pt x="111373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 85">
            <a:extLst>
              <a:ext uri="{FF2B5EF4-FFF2-40B4-BE49-F238E27FC236}">
                <a16:creationId xmlns:a16="http://schemas.microsoft.com/office/drawing/2014/main" id="{5D6C482F-DC48-9B40-6F5A-2FE4B46C695D}"/>
              </a:ext>
            </a:extLst>
          </p:cNvPr>
          <p:cNvSpPr/>
          <p:nvPr/>
        </p:nvSpPr>
        <p:spPr>
          <a:xfrm>
            <a:off x="8139978" y="2088357"/>
            <a:ext cx="156342" cy="179807"/>
          </a:xfrm>
          <a:custGeom>
            <a:avLst/>
            <a:gdLst>
              <a:gd name="connsiteX0" fmla="*/ 156297 w 156342"/>
              <a:gd name="connsiteY0" fmla="*/ 64293 h 179807"/>
              <a:gd name="connsiteX1" fmla="*/ 22947 w 156342"/>
              <a:gd name="connsiteY1" fmla="*/ 793 h 179807"/>
              <a:gd name="connsiteX2" fmla="*/ 22947 w 156342"/>
              <a:gd name="connsiteY2" fmla="*/ 38893 h 179807"/>
              <a:gd name="connsiteX3" fmla="*/ 10247 w 156342"/>
              <a:gd name="connsiteY3" fmla="*/ 178593 h 179807"/>
              <a:gd name="connsiteX4" fmla="*/ 16597 w 156342"/>
              <a:gd name="connsiteY4" fmla="*/ 102393 h 179807"/>
              <a:gd name="connsiteX5" fmla="*/ 7072 w 156342"/>
              <a:gd name="connsiteY5" fmla="*/ 26193 h 179807"/>
              <a:gd name="connsiteX6" fmla="*/ 156297 w 156342"/>
              <a:gd name="connsiteY6" fmla="*/ 64293 h 179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342" h="179807">
                <a:moveTo>
                  <a:pt x="156297" y="64293"/>
                </a:moveTo>
                <a:cubicBezTo>
                  <a:pt x="158943" y="60060"/>
                  <a:pt x="45172" y="5026"/>
                  <a:pt x="22947" y="793"/>
                </a:cubicBezTo>
                <a:cubicBezTo>
                  <a:pt x="722" y="-3440"/>
                  <a:pt x="25064" y="9260"/>
                  <a:pt x="22947" y="38893"/>
                </a:cubicBezTo>
                <a:cubicBezTo>
                  <a:pt x="20830" y="68526"/>
                  <a:pt x="11305" y="168010"/>
                  <a:pt x="10247" y="178593"/>
                </a:cubicBezTo>
                <a:cubicBezTo>
                  <a:pt x="9189" y="189176"/>
                  <a:pt x="17126" y="127793"/>
                  <a:pt x="16597" y="102393"/>
                </a:cubicBezTo>
                <a:cubicBezTo>
                  <a:pt x="16068" y="76993"/>
                  <a:pt x="-13036" y="32543"/>
                  <a:pt x="7072" y="26193"/>
                </a:cubicBezTo>
                <a:cubicBezTo>
                  <a:pt x="27180" y="19843"/>
                  <a:pt x="153651" y="68526"/>
                  <a:pt x="156297" y="642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 86">
            <a:extLst>
              <a:ext uri="{FF2B5EF4-FFF2-40B4-BE49-F238E27FC236}">
                <a16:creationId xmlns:a16="http://schemas.microsoft.com/office/drawing/2014/main" id="{E713AD22-5F19-4A8D-FF29-9619BCD48A33}"/>
              </a:ext>
            </a:extLst>
          </p:cNvPr>
          <p:cNvSpPr/>
          <p:nvPr/>
        </p:nvSpPr>
        <p:spPr>
          <a:xfrm>
            <a:off x="8108946" y="2001406"/>
            <a:ext cx="202245" cy="130265"/>
          </a:xfrm>
          <a:custGeom>
            <a:avLst/>
            <a:gdLst>
              <a:gd name="connsiteX0" fmla="*/ 4 w 202245"/>
              <a:gd name="connsiteY0" fmla="*/ 2019 h 130265"/>
              <a:gd name="connsiteX1" fmla="*/ 82554 w 202245"/>
              <a:gd name="connsiteY1" fmla="*/ 21069 h 130265"/>
              <a:gd name="connsiteX2" fmla="*/ 200029 w 202245"/>
              <a:gd name="connsiteY2" fmla="*/ 129019 h 130265"/>
              <a:gd name="connsiteX3" fmla="*/ 149229 w 202245"/>
              <a:gd name="connsiteY3" fmla="*/ 81394 h 130265"/>
              <a:gd name="connsiteX4" fmla="*/ 25404 w 202245"/>
              <a:gd name="connsiteY4" fmla="*/ 106794 h 130265"/>
              <a:gd name="connsiteX5" fmla="*/ 107954 w 202245"/>
              <a:gd name="connsiteY5" fmla="*/ 84569 h 130265"/>
              <a:gd name="connsiteX6" fmla="*/ 53979 w 202245"/>
              <a:gd name="connsiteY6" fmla="*/ 55994 h 130265"/>
              <a:gd name="connsiteX7" fmla="*/ 85729 w 202245"/>
              <a:gd name="connsiteY7" fmla="*/ 49644 h 130265"/>
              <a:gd name="connsiteX8" fmla="*/ 4 w 202245"/>
              <a:gd name="connsiteY8" fmla="*/ 2019 h 130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245" h="130265">
                <a:moveTo>
                  <a:pt x="4" y="2019"/>
                </a:moveTo>
                <a:cubicBezTo>
                  <a:pt x="-525" y="-2744"/>
                  <a:pt x="49217" y="-98"/>
                  <a:pt x="82554" y="21069"/>
                </a:cubicBezTo>
                <a:cubicBezTo>
                  <a:pt x="115891" y="42236"/>
                  <a:pt x="188917" y="118965"/>
                  <a:pt x="200029" y="129019"/>
                </a:cubicBezTo>
                <a:cubicBezTo>
                  <a:pt x="211141" y="139073"/>
                  <a:pt x="178333" y="85098"/>
                  <a:pt x="149229" y="81394"/>
                </a:cubicBezTo>
                <a:cubicBezTo>
                  <a:pt x="120125" y="77690"/>
                  <a:pt x="32283" y="106265"/>
                  <a:pt x="25404" y="106794"/>
                </a:cubicBezTo>
                <a:cubicBezTo>
                  <a:pt x="18525" y="107323"/>
                  <a:pt x="103191" y="93036"/>
                  <a:pt x="107954" y="84569"/>
                </a:cubicBezTo>
                <a:cubicBezTo>
                  <a:pt x="112717" y="76102"/>
                  <a:pt x="57683" y="61815"/>
                  <a:pt x="53979" y="55994"/>
                </a:cubicBezTo>
                <a:cubicBezTo>
                  <a:pt x="50275" y="50173"/>
                  <a:pt x="95783" y="55994"/>
                  <a:pt x="85729" y="49644"/>
                </a:cubicBezTo>
                <a:cubicBezTo>
                  <a:pt x="75675" y="43294"/>
                  <a:pt x="533" y="6782"/>
                  <a:pt x="4" y="20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 87">
            <a:extLst>
              <a:ext uri="{FF2B5EF4-FFF2-40B4-BE49-F238E27FC236}">
                <a16:creationId xmlns:a16="http://schemas.microsoft.com/office/drawing/2014/main" id="{3068C527-C458-FF53-5AAD-004105043733}"/>
              </a:ext>
            </a:extLst>
          </p:cNvPr>
          <p:cNvSpPr/>
          <p:nvPr/>
        </p:nvSpPr>
        <p:spPr>
          <a:xfrm>
            <a:off x="8028669" y="2624992"/>
            <a:ext cx="419212" cy="370417"/>
          </a:xfrm>
          <a:custGeom>
            <a:avLst/>
            <a:gdLst>
              <a:gd name="connsiteX0" fmla="*/ 906 w 419212"/>
              <a:gd name="connsiteY0" fmla="*/ 733 h 370417"/>
              <a:gd name="connsiteX1" fmla="*/ 153306 w 419212"/>
              <a:gd name="connsiteY1" fmla="*/ 254733 h 370417"/>
              <a:gd name="connsiteX2" fmla="*/ 150131 w 419212"/>
              <a:gd name="connsiteY2" fmla="*/ 248383 h 370417"/>
              <a:gd name="connsiteX3" fmla="*/ 407306 w 419212"/>
              <a:gd name="connsiteY3" fmla="*/ 365858 h 370417"/>
              <a:gd name="connsiteX4" fmla="*/ 350156 w 419212"/>
              <a:gd name="connsiteY4" fmla="*/ 334108 h 370417"/>
              <a:gd name="connsiteX5" fmla="*/ 118381 w 419212"/>
              <a:gd name="connsiteY5" fmla="*/ 219808 h 370417"/>
              <a:gd name="connsiteX6" fmla="*/ 26306 w 419212"/>
              <a:gd name="connsiteY6" fmla="*/ 137258 h 370417"/>
              <a:gd name="connsiteX7" fmla="*/ 86631 w 419212"/>
              <a:gd name="connsiteY7" fmla="*/ 175358 h 370417"/>
              <a:gd name="connsiteX8" fmla="*/ 906 w 419212"/>
              <a:gd name="connsiteY8" fmla="*/ 733 h 37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9212" h="370417">
                <a:moveTo>
                  <a:pt x="906" y="733"/>
                </a:moveTo>
                <a:cubicBezTo>
                  <a:pt x="12018" y="13962"/>
                  <a:pt x="153306" y="254733"/>
                  <a:pt x="153306" y="254733"/>
                </a:cubicBezTo>
                <a:cubicBezTo>
                  <a:pt x="178177" y="296008"/>
                  <a:pt x="107798" y="229862"/>
                  <a:pt x="150131" y="248383"/>
                </a:cubicBezTo>
                <a:cubicBezTo>
                  <a:pt x="192464" y="266904"/>
                  <a:pt x="373969" y="351571"/>
                  <a:pt x="407306" y="365858"/>
                </a:cubicBezTo>
                <a:cubicBezTo>
                  <a:pt x="440643" y="380145"/>
                  <a:pt x="398310" y="358450"/>
                  <a:pt x="350156" y="334108"/>
                </a:cubicBezTo>
                <a:cubicBezTo>
                  <a:pt x="302002" y="309766"/>
                  <a:pt x="172356" y="252616"/>
                  <a:pt x="118381" y="219808"/>
                </a:cubicBezTo>
                <a:cubicBezTo>
                  <a:pt x="64406" y="187000"/>
                  <a:pt x="31598" y="144666"/>
                  <a:pt x="26306" y="137258"/>
                </a:cubicBezTo>
                <a:cubicBezTo>
                  <a:pt x="21014" y="129850"/>
                  <a:pt x="88748" y="193350"/>
                  <a:pt x="86631" y="175358"/>
                </a:cubicBezTo>
                <a:cubicBezTo>
                  <a:pt x="84514" y="157366"/>
                  <a:pt x="-10206" y="-12496"/>
                  <a:pt x="906" y="7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 88">
            <a:extLst>
              <a:ext uri="{FF2B5EF4-FFF2-40B4-BE49-F238E27FC236}">
                <a16:creationId xmlns:a16="http://schemas.microsoft.com/office/drawing/2014/main" id="{1BE5D294-1DC9-C724-7EB1-D5AAD21D542D}"/>
              </a:ext>
            </a:extLst>
          </p:cNvPr>
          <p:cNvSpPr/>
          <p:nvPr/>
        </p:nvSpPr>
        <p:spPr>
          <a:xfrm>
            <a:off x="8018263" y="2516850"/>
            <a:ext cx="87563" cy="322491"/>
          </a:xfrm>
          <a:custGeom>
            <a:avLst/>
            <a:gdLst>
              <a:gd name="connsiteX0" fmla="*/ 1787 w 87563"/>
              <a:gd name="connsiteY0" fmla="*/ 925 h 322491"/>
              <a:gd name="connsiteX1" fmla="*/ 11312 w 87563"/>
              <a:gd name="connsiteY1" fmla="*/ 143800 h 322491"/>
              <a:gd name="connsiteX2" fmla="*/ 87512 w 87563"/>
              <a:gd name="connsiteY2" fmla="*/ 321600 h 322491"/>
              <a:gd name="connsiteX3" fmla="*/ 24012 w 87563"/>
              <a:gd name="connsiteY3" fmla="*/ 216825 h 322491"/>
              <a:gd name="connsiteX4" fmla="*/ 74812 w 87563"/>
              <a:gd name="connsiteY4" fmla="*/ 318425 h 322491"/>
              <a:gd name="connsiteX5" fmla="*/ 8137 w 87563"/>
              <a:gd name="connsiteY5" fmla="*/ 213650 h 322491"/>
              <a:gd name="connsiteX6" fmla="*/ 1787 w 87563"/>
              <a:gd name="connsiteY6" fmla="*/ 925 h 32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563" h="322491">
                <a:moveTo>
                  <a:pt x="1787" y="925"/>
                </a:moveTo>
                <a:cubicBezTo>
                  <a:pt x="2316" y="-10717"/>
                  <a:pt x="-2975" y="90354"/>
                  <a:pt x="11312" y="143800"/>
                </a:cubicBezTo>
                <a:cubicBezTo>
                  <a:pt x="25599" y="197246"/>
                  <a:pt x="85395" y="309429"/>
                  <a:pt x="87512" y="321600"/>
                </a:cubicBezTo>
                <a:cubicBezTo>
                  <a:pt x="89629" y="333771"/>
                  <a:pt x="26129" y="217354"/>
                  <a:pt x="24012" y="216825"/>
                </a:cubicBezTo>
                <a:cubicBezTo>
                  <a:pt x="21895" y="216296"/>
                  <a:pt x="77458" y="318954"/>
                  <a:pt x="74812" y="318425"/>
                </a:cubicBezTo>
                <a:cubicBezTo>
                  <a:pt x="72166" y="317896"/>
                  <a:pt x="20837" y="259687"/>
                  <a:pt x="8137" y="213650"/>
                </a:cubicBezTo>
                <a:cubicBezTo>
                  <a:pt x="-4563" y="167613"/>
                  <a:pt x="1258" y="12567"/>
                  <a:pt x="1787" y="9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 75">
            <a:extLst>
              <a:ext uri="{FF2B5EF4-FFF2-40B4-BE49-F238E27FC236}">
                <a16:creationId xmlns:a16="http://schemas.microsoft.com/office/drawing/2014/main" id="{E605F675-9D5D-8676-504D-1E8944605455}"/>
              </a:ext>
            </a:extLst>
          </p:cNvPr>
          <p:cNvSpPr/>
          <p:nvPr/>
        </p:nvSpPr>
        <p:spPr>
          <a:xfrm>
            <a:off x="9116901" y="712536"/>
            <a:ext cx="1335785" cy="586541"/>
          </a:xfrm>
          <a:custGeom>
            <a:avLst/>
            <a:gdLst>
              <a:gd name="connsiteX0" fmla="*/ 6504 w 1335785"/>
              <a:gd name="connsiteY0" fmla="*/ 90653 h 586541"/>
              <a:gd name="connsiteX1" fmla="*/ 747910 w 1335785"/>
              <a:gd name="connsiteY1" fmla="*/ 8275 h 586541"/>
              <a:gd name="connsiteX2" fmla="*/ 661413 w 1335785"/>
              <a:gd name="connsiteY2" fmla="*/ 32988 h 586541"/>
              <a:gd name="connsiteX3" fmla="*/ 925023 w 1335785"/>
              <a:gd name="connsiteY3" fmla="*/ 4156 h 586541"/>
              <a:gd name="connsiteX4" fmla="*/ 768504 w 1335785"/>
              <a:gd name="connsiteY4" fmla="*/ 24750 h 586541"/>
              <a:gd name="connsiteX5" fmla="*/ 962094 w 1335785"/>
              <a:gd name="connsiteY5" fmla="*/ 32988 h 586541"/>
              <a:gd name="connsiteX6" fmla="*/ 1118613 w 1335785"/>
              <a:gd name="connsiteY6" fmla="*/ 205983 h 586541"/>
              <a:gd name="connsiteX7" fmla="*/ 1143326 w 1335785"/>
              <a:gd name="connsiteY7" fmla="*/ 160675 h 586541"/>
              <a:gd name="connsiteX8" fmla="*/ 1328677 w 1335785"/>
              <a:gd name="connsiteY8" fmla="*/ 572567 h 586541"/>
              <a:gd name="connsiteX9" fmla="*/ 1283369 w 1335785"/>
              <a:gd name="connsiteY9" fmla="*/ 457237 h 586541"/>
              <a:gd name="connsiteX10" fmla="*/ 1151564 w 1335785"/>
              <a:gd name="connsiteY10" fmla="*/ 135961 h 586541"/>
              <a:gd name="connsiteX11" fmla="*/ 1139207 w 1335785"/>
              <a:gd name="connsiteY11" fmla="*/ 156556 h 586541"/>
              <a:gd name="connsiteX12" fmla="*/ 1040353 w 1335785"/>
              <a:gd name="connsiteY12" fmla="*/ 53583 h 586541"/>
              <a:gd name="connsiteX13" fmla="*/ 797337 w 1335785"/>
              <a:gd name="connsiteY13" fmla="*/ 37 h 586541"/>
              <a:gd name="connsiteX14" fmla="*/ 616104 w 1335785"/>
              <a:gd name="connsiteY14" fmla="*/ 45345 h 586541"/>
              <a:gd name="connsiteX15" fmla="*/ 471942 w 1335785"/>
              <a:gd name="connsiteY15" fmla="*/ 61821 h 586541"/>
              <a:gd name="connsiteX16" fmla="*/ 389564 w 1335785"/>
              <a:gd name="connsiteY16" fmla="*/ 78296 h 586541"/>
              <a:gd name="connsiteX17" fmla="*/ 480180 w 1335785"/>
              <a:gd name="connsiteY17" fmla="*/ 70059 h 586541"/>
              <a:gd name="connsiteX18" fmla="*/ 389564 w 1335785"/>
              <a:gd name="connsiteY18" fmla="*/ 65940 h 586541"/>
              <a:gd name="connsiteX19" fmla="*/ 6504 w 1335785"/>
              <a:gd name="connsiteY19" fmla="*/ 90653 h 586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35785" h="586541">
                <a:moveTo>
                  <a:pt x="6504" y="90653"/>
                </a:moveTo>
                <a:cubicBezTo>
                  <a:pt x="66228" y="81042"/>
                  <a:pt x="638758" y="17886"/>
                  <a:pt x="747910" y="8275"/>
                </a:cubicBezTo>
                <a:cubicBezTo>
                  <a:pt x="857062" y="-1336"/>
                  <a:pt x="631894" y="33674"/>
                  <a:pt x="661413" y="32988"/>
                </a:cubicBezTo>
                <a:cubicBezTo>
                  <a:pt x="690932" y="32302"/>
                  <a:pt x="907175" y="5529"/>
                  <a:pt x="925023" y="4156"/>
                </a:cubicBezTo>
                <a:cubicBezTo>
                  <a:pt x="942872" y="2783"/>
                  <a:pt x="762326" y="19945"/>
                  <a:pt x="768504" y="24750"/>
                </a:cubicBezTo>
                <a:cubicBezTo>
                  <a:pt x="774682" y="29555"/>
                  <a:pt x="903743" y="2783"/>
                  <a:pt x="962094" y="32988"/>
                </a:cubicBezTo>
                <a:cubicBezTo>
                  <a:pt x="1020445" y="63193"/>
                  <a:pt x="1088408" y="184702"/>
                  <a:pt x="1118613" y="205983"/>
                </a:cubicBezTo>
                <a:cubicBezTo>
                  <a:pt x="1148818" y="227264"/>
                  <a:pt x="1108315" y="99578"/>
                  <a:pt x="1143326" y="160675"/>
                </a:cubicBezTo>
                <a:cubicBezTo>
                  <a:pt x="1178337" y="221772"/>
                  <a:pt x="1305336" y="523140"/>
                  <a:pt x="1328677" y="572567"/>
                </a:cubicBezTo>
                <a:cubicBezTo>
                  <a:pt x="1352018" y="621994"/>
                  <a:pt x="1312888" y="530005"/>
                  <a:pt x="1283369" y="457237"/>
                </a:cubicBezTo>
                <a:cubicBezTo>
                  <a:pt x="1253850" y="384469"/>
                  <a:pt x="1175591" y="186074"/>
                  <a:pt x="1151564" y="135961"/>
                </a:cubicBezTo>
                <a:cubicBezTo>
                  <a:pt x="1127537" y="85848"/>
                  <a:pt x="1157742" y="170286"/>
                  <a:pt x="1139207" y="156556"/>
                </a:cubicBezTo>
                <a:cubicBezTo>
                  <a:pt x="1120672" y="142826"/>
                  <a:pt x="1097331" y="79670"/>
                  <a:pt x="1040353" y="53583"/>
                </a:cubicBezTo>
                <a:cubicBezTo>
                  <a:pt x="983375" y="27496"/>
                  <a:pt x="868045" y="1410"/>
                  <a:pt x="797337" y="37"/>
                </a:cubicBezTo>
                <a:cubicBezTo>
                  <a:pt x="726629" y="-1336"/>
                  <a:pt x="670336" y="35048"/>
                  <a:pt x="616104" y="45345"/>
                </a:cubicBezTo>
                <a:cubicBezTo>
                  <a:pt x="561872" y="55642"/>
                  <a:pt x="509699" y="56329"/>
                  <a:pt x="471942" y="61821"/>
                </a:cubicBezTo>
                <a:cubicBezTo>
                  <a:pt x="434185" y="67313"/>
                  <a:pt x="388191" y="76923"/>
                  <a:pt x="389564" y="78296"/>
                </a:cubicBezTo>
                <a:cubicBezTo>
                  <a:pt x="390937" y="79669"/>
                  <a:pt x="480180" y="72118"/>
                  <a:pt x="480180" y="70059"/>
                </a:cubicBezTo>
                <a:cubicBezTo>
                  <a:pt x="480180" y="68000"/>
                  <a:pt x="463018" y="63194"/>
                  <a:pt x="389564" y="65940"/>
                </a:cubicBezTo>
                <a:cubicBezTo>
                  <a:pt x="316110" y="68686"/>
                  <a:pt x="-53220" y="100264"/>
                  <a:pt x="6504" y="906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 82">
            <a:extLst>
              <a:ext uri="{FF2B5EF4-FFF2-40B4-BE49-F238E27FC236}">
                <a16:creationId xmlns:a16="http://schemas.microsoft.com/office/drawing/2014/main" id="{39BCE6A9-6F9F-8D23-C830-552D6F3641AD}"/>
              </a:ext>
            </a:extLst>
          </p:cNvPr>
          <p:cNvSpPr/>
          <p:nvPr/>
        </p:nvSpPr>
        <p:spPr>
          <a:xfrm>
            <a:off x="8883776" y="473286"/>
            <a:ext cx="1652419" cy="243471"/>
          </a:xfrm>
          <a:custGeom>
            <a:avLst/>
            <a:gdLst>
              <a:gd name="connsiteX0" fmla="*/ 1652419 w 1652419"/>
              <a:gd name="connsiteY0" fmla="*/ 235168 h 243471"/>
              <a:gd name="connsiteX1" fmla="*/ 1273478 w 1652419"/>
              <a:gd name="connsiteY1" fmla="*/ 53936 h 243471"/>
              <a:gd name="connsiteX2" fmla="*/ 326127 w 1652419"/>
              <a:gd name="connsiteY2" fmla="*/ 132195 h 243471"/>
              <a:gd name="connsiteX3" fmla="*/ 630927 w 1652419"/>
              <a:gd name="connsiteY3" fmla="*/ 70411 h 243471"/>
              <a:gd name="connsiteX4" fmla="*/ 293175 w 1652419"/>
              <a:gd name="connsiteY4" fmla="*/ 144552 h 243471"/>
              <a:gd name="connsiteX5" fmla="*/ 732 w 1652419"/>
              <a:gd name="connsiteY5" fmla="*/ 243406 h 243471"/>
              <a:gd name="connsiteX6" fmla="*/ 379673 w 1652419"/>
              <a:gd name="connsiteY6" fmla="*/ 161028 h 243471"/>
              <a:gd name="connsiteX7" fmla="*/ 1182862 w 1652419"/>
              <a:gd name="connsiteY7" fmla="*/ 4509 h 243471"/>
              <a:gd name="connsiteX8" fmla="*/ 1051056 w 1652419"/>
              <a:gd name="connsiteY8" fmla="*/ 41579 h 243471"/>
              <a:gd name="connsiteX9" fmla="*/ 1347619 w 1652419"/>
              <a:gd name="connsiteY9" fmla="*/ 33341 h 243471"/>
              <a:gd name="connsiteX10" fmla="*/ 1652419 w 1652419"/>
              <a:gd name="connsiteY10" fmla="*/ 235168 h 243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52419" h="243471">
                <a:moveTo>
                  <a:pt x="1652419" y="235168"/>
                </a:moveTo>
                <a:cubicBezTo>
                  <a:pt x="1573473" y="153133"/>
                  <a:pt x="1494527" y="71098"/>
                  <a:pt x="1273478" y="53936"/>
                </a:cubicBezTo>
                <a:lnTo>
                  <a:pt x="326127" y="132195"/>
                </a:lnTo>
                <a:cubicBezTo>
                  <a:pt x="219035" y="134941"/>
                  <a:pt x="636419" y="68352"/>
                  <a:pt x="630927" y="70411"/>
                </a:cubicBezTo>
                <a:cubicBezTo>
                  <a:pt x="625435" y="72470"/>
                  <a:pt x="398208" y="115719"/>
                  <a:pt x="293175" y="144552"/>
                </a:cubicBezTo>
                <a:cubicBezTo>
                  <a:pt x="188142" y="173385"/>
                  <a:pt x="-13684" y="240660"/>
                  <a:pt x="732" y="243406"/>
                </a:cubicBezTo>
                <a:cubicBezTo>
                  <a:pt x="15148" y="246152"/>
                  <a:pt x="379673" y="161028"/>
                  <a:pt x="379673" y="161028"/>
                </a:cubicBezTo>
                <a:lnTo>
                  <a:pt x="1182862" y="4509"/>
                </a:lnTo>
                <a:cubicBezTo>
                  <a:pt x="1294759" y="-15399"/>
                  <a:pt x="1023597" y="36774"/>
                  <a:pt x="1051056" y="41579"/>
                </a:cubicBezTo>
                <a:cubicBezTo>
                  <a:pt x="1078515" y="46384"/>
                  <a:pt x="1252197" y="5195"/>
                  <a:pt x="1347619" y="33341"/>
                </a:cubicBezTo>
                <a:cubicBezTo>
                  <a:pt x="1443041" y="61487"/>
                  <a:pt x="1533313" y="135971"/>
                  <a:pt x="1652419" y="235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 89">
            <a:extLst>
              <a:ext uri="{FF2B5EF4-FFF2-40B4-BE49-F238E27FC236}">
                <a16:creationId xmlns:a16="http://schemas.microsoft.com/office/drawing/2014/main" id="{34FC86C0-EE89-DBFD-7E3E-3F403DFCDE61}"/>
              </a:ext>
            </a:extLst>
          </p:cNvPr>
          <p:cNvSpPr/>
          <p:nvPr/>
        </p:nvSpPr>
        <p:spPr>
          <a:xfrm>
            <a:off x="9049941" y="864369"/>
            <a:ext cx="1071148" cy="265619"/>
          </a:xfrm>
          <a:custGeom>
            <a:avLst/>
            <a:gdLst>
              <a:gd name="connsiteX0" fmla="*/ 1070243 w 1071148"/>
              <a:gd name="connsiteY0" fmla="*/ 243620 h 265619"/>
              <a:gd name="connsiteX1" fmla="*/ 625400 w 1071148"/>
              <a:gd name="connsiteY1" fmla="*/ 45912 h 265619"/>
              <a:gd name="connsiteX2" fmla="*/ 3443 w 1071148"/>
              <a:gd name="connsiteY2" fmla="*/ 264215 h 265619"/>
              <a:gd name="connsiteX3" fmla="*/ 370027 w 1071148"/>
              <a:gd name="connsiteY3" fmla="*/ 140647 h 265619"/>
              <a:gd name="connsiteX4" fmla="*/ 267054 w 1071148"/>
              <a:gd name="connsiteY4" fmla="*/ 161242 h 265619"/>
              <a:gd name="connsiteX5" fmla="*/ 575973 w 1071148"/>
              <a:gd name="connsiteY5" fmla="*/ 54150 h 265619"/>
              <a:gd name="connsiteX6" fmla="*/ 736610 w 1071148"/>
              <a:gd name="connsiteY6" fmla="*/ 8842 h 265619"/>
              <a:gd name="connsiteX7" fmla="*/ 1070243 w 1071148"/>
              <a:gd name="connsiteY7" fmla="*/ 243620 h 26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1148" h="265619">
                <a:moveTo>
                  <a:pt x="1070243" y="243620"/>
                </a:moveTo>
                <a:cubicBezTo>
                  <a:pt x="1051708" y="249798"/>
                  <a:pt x="803200" y="42479"/>
                  <a:pt x="625400" y="45912"/>
                </a:cubicBezTo>
                <a:cubicBezTo>
                  <a:pt x="447600" y="49344"/>
                  <a:pt x="46005" y="248426"/>
                  <a:pt x="3443" y="264215"/>
                </a:cubicBezTo>
                <a:cubicBezTo>
                  <a:pt x="-39119" y="280004"/>
                  <a:pt x="326092" y="157809"/>
                  <a:pt x="370027" y="140647"/>
                </a:cubicBezTo>
                <a:cubicBezTo>
                  <a:pt x="413962" y="123485"/>
                  <a:pt x="232730" y="175658"/>
                  <a:pt x="267054" y="161242"/>
                </a:cubicBezTo>
                <a:cubicBezTo>
                  <a:pt x="301378" y="146826"/>
                  <a:pt x="497714" y="79550"/>
                  <a:pt x="575973" y="54150"/>
                </a:cubicBezTo>
                <a:cubicBezTo>
                  <a:pt x="654232" y="28750"/>
                  <a:pt x="655605" y="-19990"/>
                  <a:pt x="736610" y="8842"/>
                </a:cubicBezTo>
                <a:cubicBezTo>
                  <a:pt x="817615" y="37674"/>
                  <a:pt x="1088778" y="237442"/>
                  <a:pt x="1070243" y="2436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 90">
            <a:extLst>
              <a:ext uri="{FF2B5EF4-FFF2-40B4-BE49-F238E27FC236}">
                <a16:creationId xmlns:a16="http://schemas.microsoft.com/office/drawing/2014/main" id="{422CF2C4-A3E5-C5AE-B789-19B5CE5F33D4}"/>
              </a:ext>
            </a:extLst>
          </p:cNvPr>
          <p:cNvSpPr/>
          <p:nvPr/>
        </p:nvSpPr>
        <p:spPr>
          <a:xfrm>
            <a:off x="8517039" y="688499"/>
            <a:ext cx="732336" cy="481933"/>
          </a:xfrm>
          <a:custGeom>
            <a:avLst/>
            <a:gdLst>
              <a:gd name="connsiteX0" fmla="*/ 885 w 732336"/>
              <a:gd name="connsiteY0" fmla="*/ 180593 h 481933"/>
              <a:gd name="connsiteX1" fmla="*/ 462204 w 732336"/>
              <a:gd name="connsiteY1" fmla="*/ 3479 h 481933"/>
              <a:gd name="connsiteX2" fmla="*/ 313923 w 732336"/>
              <a:gd name="connsiteY2" fmla="*/ 69382 h 481933"/>
              <a:gd name="connsiteX3" fmla="*/ 334518 w 732336"/>
              <a:gd name="connsiteY3" fmla="*/ 147642 h 481933"/>
              <a:gd name="connsiteX4" fmla="*/ 581653 w 732336"/>
              <a:gd name="connsiteY4" fmla="*/ 357706 h 481933"/>
              <a:gd name="connsiteX5" fmla="*/ 474561 w 732336"/>
              <a:gd name="connsiteY5" fmla="*/ 328874 h 481933"/>
              <a:gd name="connsiteX6" fmla="*/ 725815 w 732336"/>
              <a:gd name="connsiteY6" fmla="*/ 477155 h 481933"/>
              <a:gd name="connsiteX7" fmla="*/ 664031 w 732336"/>
              <a:gd name="connsiteY7" fmla="*/ 448323 h 481933"/>
              <a:gd name="connsiteX8" fmla="*/ 322161 w 732336"/>
              <a:gd name="connsiteY8" fmla="*/ 300042 h 481933"/>
              <a:gd name="connsiteX9" fmla="*/ 54431 w 732336"/>
              <a:gd name="connsiteY9" fmla="*/ 374182 h 481933"/>
              <a:gd name="connsiteX10" fmla="*/ 466323 w 732336"/>
              <a:gd name="connsiteY10" fmla="*/ 304160 h 481933"/>
              <a:gd name="connsiteX11" fmla="*/ 548702 w 732336"/>
              <a:gd name="connsiteY11" fmla="*/ 320636 h 481933"/>
              <a:gd name="connsiteX12" fmla="*/ 355112 w 732336"/>
              <a:gd name="connsiteY12" fmla="*/ 192950 h 481933"/>
              <a:gd name="connsiteX13" fmla="*/ 445729 w 732336"/>
              <a:gd name="connsiteY13" fmla="*/ 24074 h 481933"/>
              <a:gd name="connsiteX14" fmla="*/ 260377 w 732336"/>
              <a:gd name="connsiteY14" fmla="*/ 77620 h 481933"/>
              <a:gd name="connsiteX15" fmla="*/ 342756 w 732336"/>
              <a:gd name="connsiteY15" fmla="*/ 94096 h 481933"/>
              <a:gd name="connsiteX16" fmla="*/ 885 w 732336"/>
              <a:gd name="connsiteY16" fmla="*/ 180593 h 481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32336" h="481933">
                <a:moveTo>
                  <a:pt x="885" y="180593"/>
                </a:moveTo>
                <a:cubicBezTo>
                  <a:pt x="20793" y="165490"/>
                  <a:pt x="410031" y="22014"/>
                  <a:pt x="462204" y="3479"/>
                </a:cubicBezTo>
                <a:cubicBezTo>
                  <a:pt x="514377" y="-15056"/>
                  <a:pt x="335204" y="45355"/>
                  <a:pt x="313923" y="69382"/>
                </a:cubicBezTo>
                <a:cubicBezTo>
                  <a:pt x="292642" y="93409"/>
                  <a:pt x="289896" y="99588"/>
                  <a:pt x="334518" y="147642"/>
                </a:cubicBezTo>
                <a:cubicBezTo>
                  <a:pt x="379140" y="195696"/>
                  <a:pt x="558313" y="327501"/>
                  <a:pt x="581653" y="357706"/>
                </a:cubicBezTo>
                <a:cubicBezTo>
                  <a:pt x="604993" y="387911"/>
                  <a:pt x="450534" y="308966"/>
                  <a:pt x="474561" y="328874"/>
                </a:cubicBezTo>
                <a:cubicBezTo>
                  <a:pt x="498588" y="348782"/>
                  <a:pt x="694237" y="457247"/>
                  <a:pt x="725815" y="477155"/>
                </a:cubicBezTo>
                <a:cubicBezTo>
                  <a:pt x="757393" y="497063"/>
                  <a:pt x="664031" y="448323"/>
                  <a:pt x="664031" y="448323"/>
                </a:cubicBezTo>
                <a:cubicBezTo>
                  <a:pt x="596755" y="418804"/>
                  <a:pt x="423761" y="312399"/>
                  <a:pt x="322161" y="300042"/>
                </a:cubicBezTo>
                <a:cubicBezTo>
                  <a:pt x="220561" y="287685"/>
                  <a:pt x="30404" y="373496"/>
                  <a:pt x="54431" y="374182"/>
                </a:cubicBezTo>
                <a:cubicBezTo>
                  <a:pt x="78458" y="374868"/>
                  <a:pt x="383945" y="313084"/>
                  <a:pt x="466323" y="304160"/>
                </a:cubicBezTo>
                <a:cubicBezTo>
                  <a:pt x="548701" y="295236"/>
                  <a:pt x="567237" y="339171"/>
                  <a:pt x="548702" y="320636"/>
                </a:cubicBezTo>
                <a:cubicBezTo>
                  <a:pt x="530167" y="302101"/>
                  <a:pt x="372274" y="242377"/>
                  <a:pt x="355112" y="192950"/>
                </a:cubicBezTo>
                <a:cubicBezTo>
                  <a:pt x="337950" y="143523"/>
                  <a:pt x="461518" y="43296"/>
                  <a:pt x="445729" y="24074"/>
                </a:cubicBezTo>
                <a:cubicBezTo>
                  <a:pt x="429940" y="4852"/>
                  <a:pt x="277539" y="65950"/>
                  <a:pt x="260377" y="77620"/>
                </a:cubicBezTo>
                <a:cubicBezTo>
                  <a:pt x="243215" y="89290"/>
                  <a:pt x="382572" y="77620"/>
                  <a:pt x="342756" y="94096"/>
                </a:cubicBezTo>
                <a:cubicBezTo>
                  <a:pt x="302940" y="110572"/>
                  <a:pt x="-19023" y="195696"/>
                  <a:pt x="885" y="1805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 91">
            <a:extLst>
              <a:ext uri="{FF2B5EF4-FFF2-40B4-BE49-F238E27FC236}">
                <a16:creationId xmlns:a16="http://schemas.microsoft.com/office/drawing/2014/main" id="{C2F8420E-E497-39A9-55D5-AE0F4C30B160}"/>
              </a:ext>
            </a:extLst>
          </p:cNvPr>
          <p:cNvSpPr/>
          <p:nvPr/>
        </p:nvSpPr>
        <p:spPr>
          <a:xfrm>
            <a:off x="8353122" y="521101"/>
            <a:ext cx="926333" cy="249932"/>
          </a:xfrm>
          <a:custGeom>
            <a:avLst/>
            <a:gdLst>
              <a:gd name="connsiteX0" fmla="*/ 918564 w 926333"/>
              <a:gd name="connsiteY0" fmla="*/ 2002 h 249932"/>
              <a:gd name="connsiteX1" fmla="*/ 399581 w 926333"/>
              <a:gd name="connsiteY1" fmla="*/ 207948 h 249932"/>
              <a:gd name="connsiteX2" fmla="*/ 280132 w 926333"/>
              <a:gd name="connsiteY2" fmla="*/ 228542 h 249932"/>
              <a:gd name="connsiteX3" fmla="*/ 46 w 926333"/>
              <a:gd name="connsiteY3" fmla="*/ 236780 h 249932"/>
              <a:gd name="connsiteX4" fmla="*/ 259537 w 926333"/>
              <a:gd name="connsiteY4" fmla="*/ 249137 h 249932"/>
              <a:gd name="connsiteX5" fmla="*/ 461364 w 926333"/>
              <a:gd name="connsiteY5" fmla="*/ 212067 h 249932"/>
              <a:gd name="connsiteX6" fmla="*/ 399581 w 926333"/>
              <a:gd name="connsiteY6" fmla="*/ 207948 h 249932"/>
              <a:gd name="connsiteX7" fmla="*/ 762046 w 926333"/>
              <a:gd name="connsiteY7" fmla="*/ 88499 h 249932"/>
              <a:gd name="connsiteX8" fmla="*/ 716737 w 926333"/>
              <a:gd name="connsiteY8" fmla="*/ 100856 h 249932"/>
              <a:gd name="connsiteX9" fmla="*/ 918564 w 926333"/>
              <a:gd name="connsiteY9" fmla="*/ 2002 h 24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6333" h="249932">
                <a:moveTo>
                  <a:pt x="918564" y="2002"/>
                </a:moveTo>
                <a:cubicBezTo>
                  <a:pt x="865705" y="19851"/>
                  <a:pt x="505986" y="170191"/>
                  <a:pt x="399581" y="207948"/>
                </a:cubicBezTo>
                <a:cubicBezTo>
                  <a:pt x="293176" y="245705"/>
                  <a:pt x="346721" y="223737"/>
                  <a:pt x="280132" y="228542"/>
                </a:cubicBezTo>
                <a:cubicBezTo>
                  <a:pt x="213543" y="233347"/>
                  <a:pt x="3478" y="233348"/>
                  <a:pt x="46" y="236780"/>
                </a:cubicBezTo>
                <a:cubicBezTo>
                  <a:pt x="-3386" y="240212"/>
                  <a:pt x="182651" y="253256"/>
                  <a:pt x="259537" y="249137"/>
                </a:cubicBezTo>
                <a:cubicBezTo>
                  <a:pt x="336423" y="245018"/>
                  <a:pt x="438023" y="218932"/>
                  <a:pt x="461364" y="212067"/>
                </a:cubicBezTo>
                <a:cubicBezTo>
                  <a:pt x="484705" y="205202"/>
                  <a:pt x="349467" y="228543"/>
                  <a:pt x="399581" y="207948"/>
                </a:cubicBezTo>
                <a:cubicBezTo>
                  <a:pt x="449695" y="187353"/>
                  <a:pt x="709187" y="106348"/>
                  <a:pt x="762046" y="88499"/>
                </a:cubicBezTo>
                <a:cubicBezTo>
                  <a:pt x="814905" y="70650"/>
                  <a:pt x="695456" y="110467"/>
                  <a:pt x="716737" y="100856"/>
                </a:cubicBezTo>
                <a:cubicBezTo>
                  <a:pt x="738018" y="91245"/>
                  <a:pt x="971423" y="-15847"/>
                  <a:pt x="918564" y="20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 92">
            <a:extLst>
              <a:ext uri="{FF2B5EF4-FFF2-40B4-BE49-F238E27FC236}">
                <a16:creationId xmlns:a16="http://schemas.microsoft.com/office/drawing/2014/main" id="{04B16705-9DBC-8BCC-3408-C05319F29897}"/>
              </a:ext>
            </a:extLst>
          </p:cNvPr>
          <p:cNvSpPr/>
          <p:nvPr/>
        </p:nvSpPr>
        <p:spPr>
          <a:xfrm>
            <a:off x="8204208" y="1251573"/>
            <a:ext cx="948652" cy="499479"/>
          </a:xfrm>
          <a:custGeom>
            <a:avLst/>
            <a:gdLst>
              <a:gd name="connsiteX0" fmla="*/ 948030 w 948652"/>
              <a:gd name="connsiteY0" fmla="*/ 578 h 499479"/>
              <a:gd name="connsiteX1" fmla="*/ 301360 w 948652"/>
              <a:gd name="connsiteY1" fmla="*/ 173573 h 499479"/>
              <a:gd name="connsiteX2" fmla="*/ 99533 w 948652"/>
              <a:gd name="connsiteY2" fmla="*/ 272427 h 499479"/>
              <a:gd name="connsiteX3" fmla="*/ 148960 w 948652"/>
              <a:gd name="connsiteY3" fmla="*/ 223000 h 499479"/>
              <a:gd name="connsiteX4" fmla="*/ 678 w 948652"/>
              <a:gd name="connsiteY4" fmla="*/ 498968 h 499479"/>
              <a:gd name="connsiteX5" fmla="*/ 95414 w 948652"/>
              <a:gd name="connsiteY5" fmla="*/ 288903 h 499479"/>
              <a:gd name="connsiteX6" fmla="*/ 132484 w 948652"/>
              <a:gd name="connsiteY6" fmla="*/ 185930 h 499479"/>
              <a:gd name="connsiteX7" fmla="*/ 227219 w 948652"/>
              <a:gd name="connsiteY7" fmla="*/ 177692 h 499479"/>
              <a:gd name="connsiteX8" fmla="*/ 194268 w 948652"/>
              <a:gd name="connsiteY8" fmla="*/ 190049 h 499479"/>
              <a:gd name="connsiteX9" fmla="*/ 416689 w 948652"/>
              <a:gd name="connsiteY9" fmla="*/ 120027 h 499479"/>
              <a:gd name="connsiteX10" fmla="*/ 948030 w 948652"/>
              <a:gd name="connsiteY10" fmla="*/ 578 h 499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8652" h="499479">
                <a:moveTo>
                  <a:pt x="948030" y="578"/>
                </a:moveTo>
                <a:cubicBezTo>
                  <a:pt x="928809" y="9502"/>
                  <a:pt x="442776" y="128265"/>
                  <a:pt x="301360" y="173573"/>
                </a:cubicBezTo>
                <a:cubicBezTo>
                  <a:pt x="159944" y="218881"/>
                  <a:pt x="124933" y="264189"/>
                  <a:pt x="99533" y="272427"/>
                </a:cubicBezTo>
                <a:cubicBezTo>
                  <a:pt x="74133" y="280665"/>
                  <a:pt x="165436" y="185243"/>
                  <a:pt x="148960" y="223000"/>
                </a:cubicBezTo>
                <a:cubicBezTo>
                  <a:pt x="132484" y="260757"/>
                  <a:pt x="9602" y="487984"/>
                  <a:pt x="678" y="498968"/>
                </a:cubicBezTo>
                <a:cubicBezTo>
                  <a:pt x="-8246" y="509952"/>
                  <a:pt x="73446" y="341076"/>
                  <a:pt x="95414" y="288903"/>
                </a:cubicBezTo>
                <a:cubicBezTo>
                  <a:pt x="117382" y="236730"/>
                  <a:pt x="110517" y="204465"/>
                  <a:pt x="132484" y="185930"/>
                </a:cubicBezTo>
                <a:cubicBezTo>
                  <a:pt x="154451" y="167395"/>
                  <a:pt x="216922" y="177006"/>
                  <a:pt x="227219" y="177692"/>
                </a:cubicBezTo>
                <a:cubicBezTo>
                  <a:pt x="237516" y="178378"/>
                  <a:pt x="162690" y="199660"/>
                  <a:pt x="194268" y="190049"/>
                </a:cubicBezTo>
                <a:cubicBezTo>
                  <a:pt x="225846" y="180438"/>
                  <a:pt x="297240" y="151605"/>
                  <a:pt x="416689" y="120027"/>
                </a:cubicBezTo>
                <a:cubicBezTo>
                  <a:pt x="536138" y="88449"/>
                  <a:pt x="967251" y="-8346"/>
                  <a:pt x="948030" y="5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 93">
            <a:extLst>
              <a:ext uri="{FF2B5EF4-FFF2-40B4-BE49-F238E27FC236}">
                <a16:creationId xmlns:a16="http://schemas.microsoft.com/office/drawing/2014/main" id="{A07D212B-C812-41C8-1420-84AAC015FA19}"/>
              </a:ext>
            </a:extLst>
          </p:cNvPr>
          <p:cNvSpPr/>
          <p:nvPr/>
        </p:nvSpPr>
        <p:spPr>
          <a:xfrm>
            <a:off x="8156022" y="1421018"/>
            <a:ext cx="894154" cy="408575"/>
          </a:xfrm>
          <a:custGeom>
            <a:avLst/>
            <a:gdLst>
              <a:gd name="connsiteX0" fmla="*/ 893243 w 894154"/>
              <a:gd name="connsiteY0" fmla="*/ 9 h 408575"/>
              <a:gd name="connsiteX1" fmla="*/ 304237 w 894154"/>
              <a:gd name="connsiteY1" fmla="*/ 181241 h 408575"/>
              <a:gd name="connsiteX2" fmla="*/ 398973 w 894154"/>
              <a:gd name="connsiteY2" fmla="*/ 160647 h 408575"/>
              <a:gd name="connsiteX3" fmla="*/ 52983 w 894154"/>
              <a:gd name="connsiteY3" fmla="*/ 370712 h 408575"/>
              <a:gd name="connsiteX4" fmla="*/ 48864 w 894154"/>
              <a:gd name="connsiteY4" fmla="*/ 387187 h 408575"/>
              <a:gd name="connsiteX5" fmla="*/ 510183 w 894154"/>
              <a:gd name="connsiteY5" fmla="*/ 144171 h 408575"/>
              <a:gd name="connsiteX6" fmla="*/ 440162 w 894154"/>
              <a:gd name="connsiteY6" fmla="*/ 173004 h 408575"/>
              <a:gd name="connsiteX7" fmla="*/ 893243 w 894154"/>
              <a:gd name="connsiteY7" fmla="*/ 9 h 40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4154" h="408575">
                <a:moveTo>
                  <a:pt x="893243" y="9"/>
                </a:moveTo>
                <a:cubicBezTo>
                  <a:pt x="870589" y="1382"/>
                  <a:pt x="386615" y="154468"/>
                  <a:pt x="304237" y="181241"/>
                </a:cubicBezTo>
                <a:cubicBezTo>
                  <a:pt x="221859" y="208014"/>
                  <a:pt x="440849" y="129069"/>
                  <a:pt x="398973" y="160647"/>
                </a:cubicBezTo>
                <a:cubicBezTo>
                  <a:pt x="357097" y="192226"/>
                  <a:pt x="111334" y="332955"/>
                  <a:pt x="52983" y="370712"/>
                </a:cubicBezTo>
                <a:cubicBezTo>
                  <a:pt x="-5368" y="408469"/>
                  <a:pt x="-27336" y="424944"/>
                  <a:pt x="48864" y="387187"/>
                </a:cubicBezTo>
                <a:cubicBezTo>
                  <a:pt x="125064" y="349430"/>
                  <a:pt x="444967" y="179868"/>
                  <a:pt x="510183" y="144171"/>
                </a:cubicBezTo>
                <a:cubicBezTo>
                  <a:pt x="575399" y="108474"/>
                  <a:pt x="370827" y="194972"/>
                  <a:pt x="440162" y="173004"/>
                </a:cubicBezTo>
                <a:cubicBezTo>
                  <a:pt x="509497" y="151037"/>
                  <a:pt x="915897" y="-1364"/>
                  <a:pt x="893243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 94">
            <a:extLst>
              <a:ext uri="{FF2B5EF4-FFF2-40B4-BE49-F238E27FC236}">
                <a16:creationId xmlns:a16="http://schemas.microsoft.com/office/drawing/2014/main" id="{742A8936-B813-B182-C914-27F3213FDF66}"/>
              </a:ext>
            </a:extLst>
          </p:cNvPr>
          <p:cNvSpPr/>
          <p:nvPr/>
        </p:nvSpPr>
        <p:spPr>
          <a:xfrm>
            <a:off x="8241126" y="1734065"/>
            <a:ext cx="882341" cy="181696"/>
          </a:xfrm>
          <a:custGeom>
            <a:avLst/>
            <a:gdLst>
              <a:gd name="connsiteX0" fmla="*/ 882279 w 882341"/>
              <a:gd name="connsiteY0" fmla="*/ 0 h 181696"/>
              <a:gd name="connsiteX1" fmla="*/ 383890 w 882341"/>
              <a:gd name="connsiteY1" fmla="*/ 168876 h 181696"/>
              <a:gd name="connsiteX2" fmla="*/ 831 w 882341"/>
              <a:gd name="connsiteY2" fmla="*/ 168876 h 181696"/>
              <a:gd name="connsiteX3" fmla="*/ 276798 w 882341"/>
              <a:gd name="connsiteY3" fmla="*/ 160638 h 181696"/>
              <a:gd name="connsiteX4" fmla="*/ 112042 w 882341"/>
              <a:gd name="connsiteY4" fmla="*/ 127686 h 181696"/>
              <a:gd name="connsiteX5" fmla="*/ 350939 w 882341"/>
              <a:gd name="connsiteY5" fmla="*/ 168876 h 181696"/>
              <a:gd name="connsiteX6" fmla="*/ 882279 w 882341"/>
              <a:gd name="connsiteY6" fmla="*/ 0 h 181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341" h="181696">
                <a:moveTo>
                  <a:pt x="882279" y="0"/>
                </a:moveTo>
                <a:cubicBezTo>
                  <a:pt x="887771" y="0"/>
                  <a:pt x="530798" y="140730"/>
                  <a:pt x="383890" y="168876"/>
                </a:cubicBezTo>
                <a:cubicBezTo>
                  <a:pt x="236982" y="197022"/>
                  <a:pt x="18680" y="170249"/>
                  <a:pt x="831" y="168876"/>
                </a:cubicBezTo>
                <a:cubicBezTo>
                  <a:pt x="-17018" y="167503"/>
                  <a:pt x="258263" y="167503"/>
                  <a:pt x="276798" y="160638"/>
                </a:cubicBezTo>
                <a:cubicBezTo>
                  <a:pt x="295333" y="153773"/>
                  <a:pt x="99685" y="126313"/>
                  <a:pt x="112042" y="127686"/>
                </a:cubicBezTo>
                <a:cubicBezTo>
                  <a:pt x="124399" y="129059"/>
                  <a:pt x="225999" y="188097"/>
                  <a:pt x="350939" y="168876"/>
                </a:cubicBezTo>
                <a:cubicBezTo>
                  <a:pt x="475879" y="149655"/>
                  <a:pt x="876787" y="0"/>
                  <a:pt x="88227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 95">
            <a:extLst>
              <a:ext uri="{FF2B5EF4-FFF2-40B4-BE49-F238E27FC236}">
                <a16:creationId xmlns:a16="http://schemas.microsoft.com/office/drawing/2014/main" id="{716C83B9-9F0A-D3B4-6997-E0F7AE52D03B}"/>
              </a:ext>
            </a:extLst>
          </p:cNvPr>
          <p:cNvSpPr/>
          <p:nvPr/>
        </p:nvSpPr>
        <p:spPr>
          <a:xfrm>
            <a:off x="10680355" y="1152952"/>
            <a:ext cx="341981" cy="399932"/>
          </a:xfrm>
          <a:custGeom>
            <a:avLst/>
            <a:gdLst>
              <a:gd name="connsiteX0" fmla="*/ 2 w 341981"/>
              <a:gd name="connsiteY0" fmla="*/ 345 h 399932"/>
              <a:gd name="connsiteX1" fmla="*/ 197710 w 341981"/>
              <a:gd name="connsiteY1" fmla="*/ 152745 h 399932"/>
              <a:gd name="connsiteX2" fmla="*/ 275969 w 341981"/>
              <a:gd name="connsiteY2" fmla="*/ 284551 h 399932"/>
              <a:gd name="connsiteX3" fmla="*/ 222423 w 341981"/>
              <a:gd name="connsiteY3" fmla="*/ 235124 h 399932"/>
              <a:gd name="connsiteX4" fmla="*/ 341872 w 341981"/>
              <a:gd name="connsiteY4" fmla="*/ 399880 h 399932"/>
              <a:gd name="connsiteX5" fmla="*/ 243018 w 341981"/>
              <a:gd name="connsiteY5" fmla="*/ 251599 h 399932"/>
              <a:gd name="connsiteX6" fmla="*/ 197710 w 341981"/>
              <a:gd name="connsiteY6" fmla="*/ 128032 h 399932"/>
              <a:gd name="connsiteX7" fmla="*/ 201829 w 341981"/>
              <a:gd name="connsiteY7" fmla="*/ 111556 h 399932"/>
              <a:gd name="connsiteX8" fmla="*/ 2 w 341981"/>
              <a:gd name="connsiteY8" fmla="*/ 345 h 39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1" h="399932">
                <a:moveTo>
                  <a:pt x="2" y="345"/>
                </a:moveTo>
                <a:cubicBezTo>
                  <a:pt x="-684" y="7210"/>
                  <a:pt x="151716" y="105377"/>
                  <a:pt x="197710" y="152745"/>
                </a:cubicBezTo>
                <a:cubicBezTo>
                  <a:pt x="243704" y="200113"/>
                  <a:pt x="271850" y="270821"/>
                  <a:pt x="275969" y="284551"/>
                </a:cubicBezTo>
                <a:cubicBezTo>
                  <a:pt x="280088" y="298281"/>
                  <a:pt x="211439" y="215903"/>
                  <a:pt x="222423" y="235124"/>
                </a:cubicBezTo>
                <a:cubicBezTo>
                  <a:pt x="233407" y="254345"/>
                  <a:pt x="338440" y="397134"/>
                  <a:pt x="341872" y="399880"/>
                </a:cubicBezTo>
                <a:cubicBezTo>
                  <a:pt x="345304" y="402626"/>
                  <a:pt x="267045" y="296907"/>
                  <a:pt x="243018" y="251599"/>
                </a:cubicBezTo>
                <a:cubicBezTo>
                  <a:pt x="218991" y="206291"/>
                  <a:pt x="204575" y="151372"/>
                  <a:pt x="197710" y="128032"/>
                </a:cubicBezTo>
                <a:cubicBezTo>
                  <a:pt x="190845" y="104692"/>
                  <a:pt x="228602" y="132151"/>
                  <a:pt x="201829" y="111556"/>
                </a:cubicBezTo>
                <a:cubicBezTo>
                  <a:pt x="175056" y="90961"/>
                  <a:pt x="688" y="-6520"/>
                  <a:pt x="2" y="3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 96">
            <a:extLst>
              <a:ext uri="{FF2B5EF4-FFF2-40B4-BE49-F238E27FC236}">
                <a16:creationId xmlns:a16="http://schemas.microsoft.com/office/drawing/2014/main" id="{8146019F-6565-A232-6288-82F67571A5C5}"/>
              </a:ext>
            </a:extLst>
          </p:cNvPr>
          <p:cNvSpPr/>
          <p:nvPr/>
        </p:nvSpPr>
        <p:spPr>
          <a:xfrm>
            <a:off x="10609003" y="553364"/>
            <a:ext cx="104858" cy="752346"/>
          </a:xfrm>
          <a:custGeom>
            <a:avLst/>
            <a:gdLst>
              <a:gd name="connsiteX0" fmla="*/ 1332 w 104858"/>
              <a:gd name="connsiteY0" fmla="*/ 19166 h 752346"/>
              <a:gd name="connsiteX1" fmla="*/ 71354 w 104858"/>
              <a:gd name="connsiteY1" fmla="*/ 340441 h 752346"/>
              <a:gd name="connsiteX2" fmla="*/ 67235 w 104858"/>
              <a:gd name="connsiteY2" fmla="*/ 303371 h 752346"/>
              <a:gd name="connsiteX3" fmla="*/ 104305 w 104858"/>
              <a:gd name="connsiteY3" fmla="*/ 451652 h 752346"/>
              <a:gd name="connsiteX4" fmla="*/ 34283 w 104858"/>
              <a:gd name="connsiteY4" fmla="*/ 752333 h 752346"/>
              <a:gd name="connsiteX5" fmla="*/ 91948 w 104858"/>
              <a:gd name="connsiteY5" fmla="*/ 439295 h 752346"/>
              <a:gd name="connsiteX6" fmla="*/ 75473 w 104858"/>
              <a:gd name="connsiteY6" fmla="*/ 566982 h 752346"/>
              <a:gd name="connsiteX7" fmla="*/ 58997 w 104858"/>
              <a:gd name="connsiteY7" fmla="*/ 385750 h 752346"/>
              <a:gd name="connsiteX8" fmla="*/ 54878 w 104858"/>
              <a:gd name="connsiteY8" fmla="*/ 344560 h 752346"/>
              <a:gd name="connsiteX9" fmla="*/ 26046 w 104858"/>
              <a:gd name="connsiteY9" fmla="*/ 68593 h 752346"/>
              <a:gd name="connsiteX10" fmla="*/ 1332 w 104858"/>
              <a:gd name="connsiteY10" fmla="*/ 19166 h 752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858" h="752346">
                <a:moveTo>
                  <a:pt x="1332" y="19166"/>
                </a:moveTo>
                <a:cubicBezTo>
                  <a:pt x="8883" y="64474"/>
                  <a:pt x="60370" y="293074"/>
                  <a:pt x="71354" y="340441"/>
                </a:cubicBezTo>
                <a:cubicBezTo>
                  <a:pt x="82338" y="387808"/>
                  <a:pt x="61743" y="284836"/>
                  <a:pt x="67235" y="303371"/>
                </a:cubicBezTo>
                <a:cubicBezTo>
                  <a:pt x="72727" y="321906"/>
                  <a:pt x="109797" y="376825"/>
                  <a:pt x="104305" y="451652"/>
                </a:cubicBezTo>
                <a:cubicBezTo>
                  <a:pt x="98813" y="526479"/>
                  <a:pt x="36342" y="754392"/>
                  <a:pt x="34283" y="752333"/>
                </a:cubicBezTo>
                <a:cubicBezTo>
                  <a:pt x="32224" y="750274"/>
                  <a:pt x="85083" y="470187"/>
                  <a:pt x="91948" y="439295"/>
                </a:cubicBezTo>
                <a:cubicBezTo>
                  <a:pt x="98813" y="408403"/>
                  <a:pt x="80965" y="575906"/>
                  <a:pt x="75473" y="566982"/>
                </a:cubicBezTo>
                <a:cubicBezTo>
                  <a:pt x="69981" y="558058"/>
                  <a:pt x="62429" y="422820"/>
                  <a:pt x="58997" y="385750"/>
                </a:cubicBezTo>
                <a:cubicBezTo>
                  <a:pt x="55565" y="348680"/>
                  <a:pt x="60370" y="397419"/>
                  <a:pt x="54878" y="344560"/>
                </a:cubicBezTo>
                <a:cubicBezTo>
                  <a:pt x="49386" y="291701"/>
                  <a:pt x="31538" y="120766"/>
                  <a:pt x="26046" y="68593"/>
                </a:cubicBezTo>
                <a:cubicBezTo>
                  <a:pt x="20554" y="16420"/>
                  <a:pt x="-6219" y="-26142"/>
                  <a:pt x="1332" y="19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 97">
            <a:extLst>
              <a:ext uri="{FF2B5EF4-FFF2-40B4-BE49-F238E27FC236}">
                <a16:creationId xmlns:a16="http://schemas.microsoft.com/office/drawing/2014/main" id="{488F4245-22DA-DB34-6084-A7A9674A6EF1}"/>
              </a:ext>
            </a:extLst>
          </p:cNvPr>
          <p:cNvSpPr/>
          <p:nvPr/>
        </p:nvSpPr>
        <p:spPr>
          <a:xfrm>
            <a:off x="10902407" y="1622807"/>
            <a:ext cx="75873" cy="766409"/>
          </a:xfrm>
          <a:custGeom>
            <a:avLst/>
            <a:gdLst>
              <a:gd name="connsiteX0" fmla="*/ 16847 w 75873"/>
              <a:gd name="connsiteY0" fmla="*/ 47 h 766409"/>
              <a:gd name="connsiteX1" fmla="*/ 70393 w 75873"/>
              <a:gd name="connsiteY1" fmla="*/ 267777 h 766409"/>
              <a:gd name="connsiteX2" fmla="*/ 70393 w 75873"/>
              <a:gd name="connsiteY2" fmla="*/ 523150 h 766409"/>
              <a:gd name="connsiteX3" fmla="*/ 37442 w 75873"/>
              <a:gd name="connsiteY3" fmla="*/ 469604 h 766409"/>
              <a:gd name="connsiteX4" fmla="*/ 371 w 75873"/>
              <a:gd name="connsiteY4" fmla="*/ 762047 h 766409"/>
              <a:gd name="connsiteX5" fmla="*/ 20966 w 75873"/>
              <a:gd name="connsiteY5" fmla="*/ 622004 h 766409"/>
              <a:gd name="connsiteX6" fmla="*/ 62155 w 75873"/>
              <a:gd name="connsiteY6" fmla="*/ 313085 h 766409"/>
              <a:gd name="connsiteX7" fmla="*/ 49798 w 75873"/>
              <a:gd name="connsiteY7" fmla="*/ 288371 h 766409"/>
              <a:gd name="connsiteX8" fmla="*/ 16847 w 75873"/>
              <a:gd name="connsiteY8" fmla="*/ 47 h 766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873" h="766409">
                <a:moveTo>
                  <a:pt x="16847" y="47"/>
                </a:moveTo>
                <a:cubicBezTo>
                  <a:pt x="20280" y="-3385"/>
                  <a:pt x="61469" y="180593"/>
                  <a:pt x="70393" y="267777"/>
                </a:cubicBezTo>
                <a:cubicBezTo>
                  <a:pt x="79317" y="354961"/>
                  <a:pt x="75885" y="489512"/>
                  <a:pt x="70393" y="523150"/>
                </a:cubicBezTo>
                <a:cubicBezTo>
                  <a:pt x="64901" y="556788"/>
                  <a:pt x="49112" y="429788"/>
                  <a:pt x="37442" y="469604"/>
                </a:cubicBezTo>
                <a:cubicBezTo>
                  <a:pt x="25772" y="509420"/>
                  <a:pt x="3117" y="736647"/>
                  <a:pt x="371" y="762047"/>
                </a:cubicBezTo>
                <a:cubicBezTo>
                  <a:pt x="-2375" y="787447"/>
                  <a:pt x="10669" y="696831"/>
                  <a:pt x="20966" y="622004"/>
                </a:cubicBezTo>
                <a:cubicBezTo>
                  <a:pt x="31263" y="547177"/>
                  <a:pt x="57350" y="368691"/>
                  <a:pt x="62155" y="313085"/>
                </a:cubicBezTo>
                <a:cubicBezTo>
                  <a:pt x="66960" y="257480"/>
                  <a:pt x="57349" y="335052"/>
                  <a:pt x="49798" y="288371"/>
                </a:cubicBezTo>
                <a:cubicBezTo>
                  <a:pt x="42247" y="241690"/>
                  <a:pt x="13414" y="3479"/>
                  <a:pt x="16847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 98">
            <a:extLst>
              <a:ext uri="{FF2B5EF4-FFF2-40B4-BE49-F238E27FC236}">
                <a16:creationId xmlns:a16="http://schemas.microsoft.com/office/drawing/2014/main" id="{4DB4391F-A18A-F157-D532-C2F3154F6DC8}"/>
              </a:ext>
            </a:extLst>
          </p:cNvPr>
          <p:cNvSpPr/>
          <p:nvPr/>
        </p:nvSpPr>
        <p:spPr>
          <a:xfrm>
            <a:off x="9364980" y="341567"/>
            <a:ext cx="1086677" cy="201104"/>
          </a:xfrm>
          <a:custGeom>
            <a:avLst/>
            <a:gdLst>
              <a:gd name="connsiteX0" fmla="*/ 0 w 1086677"/>
              <a:gd name="connsiteY0" fmla="*/ 142303 h 201104"/>
              <a:gd name="connsiteX1" fmla="*/ 480060 w 1086677"/>
              <a:gd name="connsiteY1" fmla="*/ 138493 h 201104"/>
              <a:gd name="connsiteX2" fmla="*/ 316230 w 1086677"/>
              <a:gd name="connsiteY2" fmla="*/ 168973 h 201104"/>
              <a:gd name="connsiteX3" fmla="*/ 723900 w 1086677"/>
              <a:gd name="connsiteY3" fmla="*/ 8953 h 201104"/>
              <a:gd name="connsiteX4" fmla="*/ 731520 w 1086677"/>
              <a:gd name="connsiteY4" fmla="*/ 39433 h 201104"/>
              <a:gd name="connsiteX5" fmla="*/ 1085850 w 1086677"/>
              <a:gd name="connsiteY5" fmla="*/ 199453 h 201104"/>
              <a:gd name="connsiteX6" fmla="*/ 822960 w 1086677"/>
              <a:gd name="connsiteY6" fmla="*/ 119443 h 201104"/>
              <a:gd name="connsiteX7" fmla="*/ 613410 w 1086677"/>
              <a:gd name="connsiteY7" fmla="*/ 66103 h 201104"/>
              <a:gd name="connsiteX8" fmla="*/ 765810 w 1086677"/>
              <a:gd name="connsiteY8" fmla="*/ 58483 h 201104"/>
              <a:gd name="connsiteX9" fmla="*/ 461010 w 1086677"/>
              <a:gd name="connsiteY9" fmla="*/ 88963 h 201104"/>
              <a:gd name="connsiteX10" fmla="*/ 354330 w 1086677"/>
              <a:gd name="connsiteY10" fmla="*/ 96583 h 201104"/>
              <a:gd name="connsiteX11" fmla="*/ 274320 w 1086677"/>
              <a:gd name="connsiteY11" fmla="*/ 123253 h 201104"/>
              <a:gd name="connsiteX12" fmla="*/ 422910 w 1086677"/>
              <a:gd name="connsiteY12" fmla="*/ 123253 h 201104"/>
              <a:gd name="connsiteX13" fmla="*/ 0 w 1086677"/>
              <a:gd name="connsiteY13" fmla="*/ 142303 h 201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86677" h="201104">
                <a:moveTo>
                  <a:pt x="0" y="142303"/>
                </a:moveTo>
                <a:cubicBezTo>
                  <a:pt x="9525" y="144843"/>
                  <a:pt x="427355" y="134048"/>
                  <a:pt x="480060" y="138493"/>
                </a:cubicBezTo>
                <a:cubicBezTo>
                  <a:pt x="532765" y="142938"/>
                  <a:pt x="275590" y="190563"/>
                  <a:pt x="316230" y="168973"/>
                </a:cubicBezTo>
                <a:cubicBezTo>
                  <a:pt x="356870" y="147383"/>
                  <a:pt x="654685" y="30543"/>
                  <a:pt x="723900" y="8953"/>
                </a:cubicBezTo>
                <a:cubicBezTo>
                  <a:pt x="793115" y="-12637"/>
                  <a:pt x="671195" y="7683"/>
                  <a:pt x="731520" y="39433"/>
                </a:cubicBezTo>
                <a:cubicBezTo>
                  <a:pt x="791845" y="71183"/>
                  <a:pt x="1070610" y="186118"/>
                  <a:pt x="1085850" y="199453"/>
                </a:cubicBezTo>
                <a:cubicBezTo>
                  <a:pt x="1101090" y="212788"/>
                  <a:pt x="901700" y="141668"/>
                  <a:pt x="822960" y="119443"/>
                </a:cubicBezTo>
                <a:cubicBezTo>
                  <a:pt x="744220" y="97218"/>
                  <a:pt x="622935" y="76263"/>
                  <a:pt x="613410" y="66103"/>
                </a:cubicBezTo>
                <a:cubicBezTo>
                  <a:pt x="603885" y="55943"/>
                  <a:pt x="791210" y="54673"/>
                  <a:pt x="765810" y="58483"/>
                </a:cubicBezTo>
                <a:cubicBezTo>
                  <a:pt x="740410" y="62293"/>
                  <a:pt x="529590" y="82613"/>
                  <a:pt x="461010" y="88963"/>
                </a:cubicBezTo>
                <a:cubicBezTo>
                  <a:pt x="392430" y="95313"/>
                  <a:pt x="385445" y="90868"/>
                  <a:pt x="354330" y="96583"/>
                </a:cubicBezTo>
                <a:cubicBezTo>
                  <a:pt x="323215" y="102298"/>
                  <a:pt x="262890" y="118808"/>
                  <a:pt x="274320" y="123253"/>
                </a:cubicBezTo>
                <a:cubicBezTo>
                  <a:pt x="285750" y="127698"/>
                  <a:pt x="469900" y="120713"/>
                  <a:pt x="422910" y="123253"/>
                </a:cubicBezTo>
                <a:lnTo>
                  <a:pt x="0" y="14230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 100">
            <a:extLst>
              <a:ext uri="{FF2B5EF4-FFF2-40B4-BE49-F238E27FC236}">
                <a16:creationId xmlns:a16="http://schemas.microsoft.com/office/drawing/2014/main" id="{73D55A06-0298-3AD1-5410-D4E3C22B8549}"/>
              </a:ext>
            </a:extLst>
          </p:cNvPr>
          <p:cNvSpPr/>
          <p:nvPr/>
        </p:nvSpPr>
        <p:spPr>
          <a:xfrm>
            <a:off x="8960400" y="674105"/>
            <a:ext cx="736380" cy="372875"/>
          </a:xfrm>
          <a:custGeom>
            <a:avLst/>
            <a:gdLst>
              <a:gd name="connsiteX0" fmla="*/ 476970 w 736380"/>
              <a:gd name="connsiteY0" fmla="*/ 265 h 372875"/>
              <a:gd name="connsiteX1" fmla="*/ 99780 w 736380"/>
              <a:gd name="connsiteY1" fmla="*/ 87895 h 372875"/>
              <a:gd name="connsiteX2" fmla="*/ 107400 w 736380"/>
              <a:gd name="connsiteY2" fmla="*/ 114565 h 372875"/>
              <a:gd name="connsiteX3" fmla="*/ 720 w 736380"/>
              <a:gd name="connsiteY3" fmla="*/ 148855 h 372875"/>
              <a:gd name="connsiteX4" fmla="*/ 168360 w 736380"/>
              <a:gd name="connsiteY4" fmla="*/ 194575 h 372875"/>
              <a:gd name="connsiteX5" fmla="*/ 156930 w 736380"/>
              <a:gd name="connsiteY5" fmla="*/ 202195 h 372875"/>
              <a:gd name="connsiteX6" fmla="*/ 736050 w 736380"/>
              <a:gd name="connsiteY6" fmla="*/ 118375 h 372875"/>
              <a:gd name="connsiteX7" fmla="*/ 240750 w 736380"/>
              <a:gd name="connsiteY7" fmla="*/ 213625 h 372875"/>
              <a:gd name="connsiteX8" fmla="*/ 282660 w 736380"/>
              <a:gd name="connsiteY8" fmla="*/ 369835 h 372875"/>
              <a:gd name="connsiteX9" fmla="*/ 255990 w 736380"/>
              <a:gd name="connsiteY9" fmla="*/ 308875 h 372875"/>
              <a:gd name="connsiteX10" fmla="*/ 183600 w 736380"/>
              <a:gd name="connsiteY10" fmla="*/ 209815 h 372875"/>
              <a:gd name="connsiteX11" fmla="*/ 42630 w 736380"/>
              <a:gd name="connsiteY11" fmla="*/ 137425 h 372875"/>
              <a:gd name="connsiteX12" fmla="*/ 229320 w 736380"/>
              <a:gd name="connsiteY12" fmla="*/ 99325 h 372875"/>
              <a:gd name="connsiteX13" fmla="*/ 153120 w 736380"/>
              <a:gd name="connsiteY13" fmla="*/ 103135 h 372875"/>
              <a:gd name="connsiteX14" fmla="*/ 301710 w 736380"/>
              <a:gd name="connsiteY14" fmla="*/ 61225 h 372875"/>
              <a:gd name="connsiteX15" fmla="*/ 476970 w 736380"/>
              <a:gd name="connsiteY15" fmla="*/ 265 h 37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36380" h="372875">
                <a:moveTo>
                  <a:pt x="476970" y="265"/>
                </a:moveTo>
                <a:cubicBezTo>
                  <a:pt x="443315" y="4710"/>
                  <a:pt x="161375" y="68845"/>
                  <a:pt x="99780" y="87895"/>
                </a:cubicBezTo>
                <a:cubicBezTo>
                  <a:pt x="38185" y="106945"/>
                  <a:pt x="123910" y="104405"/>
                  <a:pt x="107400" y="114565"/>
                </a:cubicBezTo>
                <a:cubicBezTo>
                  <a:pt x="90890" y="124725"/>
                  <a:pt x="-9440" y="135520"/>
                  <a:pt x="720" y="148855"/>
                </a:cubicBezTo>
                <a:cubicBezTo>
                  <a:pt x="10880" y="162190"/>
                  <a:pt x="142325" y="185685"/>
                  <a:pt x="168360" y="194575"/>
                </a:cubicBezTo>
                <a:cubicBezTo>
                  <a:pt x="194395" y="203465"/>
                  <a:pt x="62315" y="214895"/>
                  <a:pt x="156930" y="202195"/>
                </a:cubicBezTo>
                <a:cubicBezTo>
                  <a:pt x="251545" y="189495"/>
                  <a:pt x="722080" y="116470"/>
                  <a:pt x="736050" y="118375"/>
                </a:cubicBezTo>
                <a:cubicBezTo>
                  <a:pt x="750020" y="120280"/>
                  <a:pt x="316315" y="171715"/>
                  <a:pt x="240750" y="213625"/>
                </a:cubicBezTo>
                <a:cubicBezTo>
                  <a:pt x="165185" y="255535"/>
                  <a:pt x="280120" y="353960"/>
                  <a:pt x="282660" y="369835"/>
                </a:cubicBezTo>
                <a:cubicBezTo>
                  <a:pt x="285200" y="385710"/>
                  <a:pt x="272500" y="335545"/>
                  <a:pt x="255990" y="308875"/>
                </a:cubicBezTo>
                <a:cubicBezTo>
                  <a:pt x="239480" y="282205"/>
                  <a:pt x="219160" y="238390"/>
                  <a:pt x="183600" y="209815"/>
                </a:cubicBezTo>
                <a:cubicBezTo>
                  <a:pt x="148040" y="181240"/>
                  <a:pt x="35010" y="155840"/>
                  <a:pt x="42630" y="137425"/>
                </a:cubicBezTo>
                <a:cubicBezTo>
                  <a:pt x="50250" y="119010"/>
                  <a:pt x="210905" y="105040"/>
                  <a:pt x="229320" y="99325"/>
                </a:cubicBezTo>
                <a:cubicBezTo>
                  <a:pt x="247735" y="93610"/>
                  <a:pt x="141055" y="109485"/>
                  <a:pt x="153120" y="103135"/>
                </a:cubicBezTo>
                <a:cubicBezTo>
                  <a:pt x="165185" y="96785"/>
                  <a:pt x="249640" y="73925"/>
                  <a:pt x="301710" y="61225"/>
                </a:cubicBezTo>
                <a:cubicBezTo>
                  <a:pt x="353780" y="48525"/>
                  <a:pt x="510625" y="-4180"/>
                  <a:pt x="476970" y="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 101">
            <a:extLst>
              <a:ext uri="{FF2B5EF4-FFF2-40B4-BE49-F238E27FC236}">
                <a16:creationId xmlns:a16="http://schemas.microsoft.com/office/drawing/2014/main" id="{A3478B32-B929-1490-77E9-457336B65388}"/>
              </a:ext>
            </a:extLst>
          </p:cNvPr>
          <p:cNvSpPr/>
          <p:nvPr/>
        </p:nvSpPr>
        <p:spPr>
          <a:xfrm>
            <a:off x="9745948" y="577088"/>
            <a:ext cx="856363" cy="687836"/>
          </a:xfrm>
          <a:custGeom>
            <a:avLst/>
            <a:gdLst>
              <a:gd name="connsiteX0" fmla="*/ 15272 w 856363"/>
              <a:gd name="connsiteY0" fmla="*/ 21082 h 687836"/>
              <a:gd name="connsiteX1" fmla="*/ 72422 w 856363"/>
              <a:gd name="connsiteY1" fmla="*/ 17272 h 687836"/>
              <a:gd name="connsiteX2" fmla="*/ 590582 w 856363"/>
              <a:gd name="connsiteY2" fmla="*/ 9652 h 687836"/>
              <a:gd name="connsiteX3" fmla="*/ 685832 w 856363"/>
              <a:gd name="connsiteY3" fmla="*/ 165862 h 687836"/>
              <a:gd name="connsiteX4" fmla="*/ 701072 w 856363"/>
              <a:gd name="connsiteY4" fmla="*/ 154432 h 687836"/>
              <a:gd name="connsiteX5" fmla="*/ 826802 w 856363"/>
              <a:gd name="connsiteY5" fmla="*/ 402082 h 687836"/>
              <a:gd name="connsiteX6" fmla="*/ 819182 w 856363"/>
              <a:gd name="connsiteY6" fmla="*/ 363982 h 687836"/>
              <a:gd name="connsiteX7" fmla="*/ 830612 w 856363"/>
              <a:gd name="connsiteY7" fmla="*/ 687832 h 687836"/>
              <a:gd name="connsiteX8" fmla="*/ 826802 w 856363"/>
              <a:gd name="connsiteY8" fmla="*/ 371602 h 687836"/>
              <a:gd name="connsiteX9" fmla="*/ 845852 w 856363"/>
              <a:gd name="connsiteY9" fmla="*/ 558292 h 687836"/>
              <a:gd name="connsiteX10" fmla="*/ 640112 w 856363"/>
              <a:gd name="connsiteY10" fmla="*/ 101092 h 687836"/>
              <a:gd name="connsiteX11" fmla="*/ 670592 w 856363"/>
              <a:gd name="connsiteY11" fmla="*/ 120142 h 687836"/>
              <a:gd name="connsiteX12" fmla="*/ 544862 w 856363"/>
              <a:gd name="connsiteY12" fmla="*/ 32512 h 687836"/>
              <a:gd name="connsiteX13" fmla="*/ 472472 w 856363"/>
              <a:gd name="connsiteY13" fmla="*/ 21082 h 687836"/>
              <a:gd name="connsiteX14" fmla="*/ 575342 w 856363"/>
              <a:gd name="connsiteY14" fmla="*/ 43942 h 687836"/>
              <a:gd name="connsiteX15" fmla="*/ 403892 w 856363"/>
              <a:gd name="connsiteY15" fmla="*/ 24892 h 687836"/>
              <a:gd name="connsiteX16" fmla="*/ 15272 w 856363"/>
              <a:gd name="connsiteY16" fmla="*/ 21082 h 687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56363" h="687836">
                <a:moveTo>
                  <a:pt x="15272" y="21082"/>
                </a:moveTo>
                <a:cubicBezTo>
                  <a:pt x="-39973" y="19812"/>
                  <a:pt x="72422" y="17272"/>
                  <a:pt x="72422" y="17272"/>
                </a:cubicBezTo>
                <a:cubicBezTo>
                  <a:pt x="168307" y="15367"/>
                  <a:pt x="488347" y="-15113"/>
                  <a:pt x="590582" y="9652"/>
                </a:cubicBezTo>
                <a:cubicBezTo>
                  <a:pt x="692817" y="34417"/>
                  <a:pt x="685832" y="165862"/>
                  <a:pt x="685832" y="165862"/>
                </a:cubicBezTo>
                <a:cubicBezTo>
                  <a:pt x="704247" y="189992"/>
                  <a:pt x="677577" y="115062"/>
                  <a:pt x="701072" y="154432"/>
                </a:cubicBezTo>
                <a:cubicBezTo>
                  <a:pt x="724567" y="193802"/>
                  <a:pt x="807117" y="367157"/>
                  <a:pt x="826802" y="402082"/>
                </a:cubicBezTo>
                <a:cubicBezTo>
                  <a:pt x="846487" y="437007"/>
                  <a:pt x="818547" y="316357"/>
                  <a:pt x="819182" y="363982"/>
                </a:cubicBezTo>
                <a:cubicBezTo>
                  <a:pt x="819817" y="411607"/>
                  <a:pt x="829342" y="686562"/>
                  <a:pt x="830612" y="687832"/>
                </a:cubicBezTo>
                <a:cubicBezTo>
                  <a:pt x="831882" y="689102"/>
                  <a:pt x="824262" y="393192"/>
                  <a:pt x="826802" y="371602"/>
                </a:cubicBezTo>
                <a:cubicBezTo>
                  <a:pt x="829342" y="350012"/>
                  <a:pt x="876967" y="603377"/>
                  <a:pt x="845852" y="558292"/>
                </a:cubicBezTo>
                <a:cubicBezTo>
                  <a:pt x="814737" y="513207"/>
                  <a:pt x="669322" y="174117"/>
                  <a:pt x="640112" y="101092"/>
                </a:cubicBezTo>
                <a:cubicBezTo>
                  <a:pt x="610902" y="28067"/>
                  <a:pt x="686467" y="131572"/>
                  <a:pt x="670592" y="120142"/>
                </a:cubicBezTo>
                <a:cubicBezTo>
                  <a:pt x="654717" y="108712"/>
                  <a:pt x="577882" y="49022"/>
                  <a:pt x="544862" y="32512"/>
                </a:cubicBezTo>
                <a:cubicBezTo>
                  <a:pt x="511842" y="16002"/>
                  <a:pt x="467392" y="19177"/>
                  <a:pt x="472472" y="21082"/>
                </a:cubicBezTo>
                <a:cubicBezTo>
                  <a:pt x="477552" y="22987"/>
                  <a:pt x="586772" y="43307"/>
                  <a:pt x="575342" y="43942"/>
                </a:cubicBezTo>
                <a:cubicBezTo>
                  <a:pt x="563912" y="44577"/>
                  <a:pt x="493427" y="28067"/>
                  <a:pt x="403892" y="24892"/>
                </a:cubicBezTo>
                <a:cubicBezTo>
                  <a:pt x="314357" y="21717"/>
                  <a:pt x="70517" y="22352"/>
                  <a:pt x="15272" y="210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 102">
            <a:extLst>
              <a:ext uri="{FF2B5EF4-FFF2-40B4-BE49-F238E27FC236}">
                <a16:creationId xmlns:a16="http://schemas.microsoft.com/office/drawing/2014/main" id="{F0A5BD4A-A27F-B05B-E611-9714E4546469}"/>
              </a:ext>
            </a:extLst>
          </p:cNvPr>
          <p:cNvSpPr/>
          <p:nvPr/>
        </p:nvSpPr>
        <p:spPr>
          <a:xfrm>
            <a:off x="9442655" y="695325"/>
            <a:ext cx="1025161" cy="585713"/>
          </a:xfrm>
          <a:custGeom>
            <a:avLst/>
            <a:gdLst>
              <a:gd name="connsiteX0" fmla="*/ 0 w 1025161"/>
              <a:gd name="connsiteY0" fmla="*/ 45781 h 585713"/>
              <a:gd name="connsiteX1" fmla="*/ 822222 w 1025161"/>
              <a:gd name="connsiteY1" fmla="*/ 75278 h 585713"/>
              <a:gd name="connsiteX2" fmla="*/ 1017639 w 1025161"/>
              <a:gd name="connsiteY2" fmla="*/ 584098 h 585713"/>
              <a:gd name="connsiteX3" fmla="*/ 984455 w 1025161"/>
              <a:gd name="connsiteY3" fmla="*/ 241198 h 585713"/>
              <a:gd name="connsiteX4" fmla="*/ 980768 w 1025161"/>
              <a:gd name="connsiteY4" fmla="*/ 377620 h 585713"/>
              <a:gd name="connsiteX5" fmla="*/ 903339 w 1025161"/>
              <a:gd name="connsiteY5" fmla="*/ 149020 h 585713"/>
              <a:gd name="connsiteX6" fmla="*/ 789039 w 1025161"/>
              <a:gd name="connsiteY6" fmla="*/ 12598 h 585713"/>
              <a:gd name="connsiteX7" fmla="*/ 593622 w 1025161"/>
              <a:gd name="connsiteY7" fmla="*/ 5223 h 585713"/>
              <a:gd name="connsiteX8" fmla="*/ 604684 w 1025161"/>
              <a:gd name="connsiteY8" fmla="*/ 5223 h 585713"/>
              <a:gd name="connsiteX9" fmla="*/ 0 w 1025161"/>
              <a:gd name="connsiteY9" fmla="*/ 45781 h 58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5161" h="585713">
                <a:moveTo>
                  <a:pt x="0" y="45781"/>
                </a:moveTo>
                <a:cubicBezTo>
                  <a:pt x="326308" y="15670"/>
                  <a:pt x="652616" y="-14441"/>
                  <a:pt x="822222" y="75278"/>
                </a:cubicBezTo>
                <a:cubicBezTo>
                  <a:pt x="991828" y="164997"/>
                  <a:pt x="990600" y="556445"/>
                  <a:pt x="1017639" y="584098"/>
                </a:cubicBezTo>
                <a:cubicBezTo>
                  <a:pt x="1044678" y="611751"/>
                  <a:pt x="990600" y="275611"/>
                  <a:pt x="984455" y="241198"/>
                </a:cubicBezTo>
                <a:cubicBezTo>
                  <a:pt x="978310" y="206785"/>
                  <a:pt x="994287" y="392983"/>
                  <a:pt x="980768" y="377620"/>
                </a:cubicBezTo>
                <a:cubicBezTo>
                  <a:pt x="967249" y="362257"/>
                  <a:pt x="935294" y="209857"/>
                  <a:pt x="903339" y="149020"/>
                </a:cubicBezTo>
                <a:cubicBezTo>
                  <a:pt x="871384" y="88183"/>
                  <a:pt x="840658" y="36564"/>
                  <a:pt x="789039" y="12598"/>
                </a:cubicBezTo>
                <a:cubicBezTo>
                  <a:pt x="737420" y="-11368"/>
                  <a:pt x="624348" y="6452"/>
                  <a:pt x="593622" y="5223"/>
                </a:cubicBezTo>
                <a:cubicBezTo>
                  <a:pt x="562896" y="3994"/>
                  <a:pt x="604684" y="5223"/>
                  <a:pt x="604684" y="5223"/>
                </a:cubicBezTo>
                <a:lnTo>
                  <a:pt x="0" y="4578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 103">
            <a:extLst>
              <a:ext uri="{FF2B5EF4-FFF2-40B4-BE49-F238E27FC236}">
                <a16:creationId xmlns:a16="http://schemas.microsoft.com/office/drawing/2014/main" id="{24CB6B46-0E6B-9239-80BD-27A54BB9FC3B}"/>
              </a:ext>
            </a:extLst>
          </p:cNvPr>
          <p:cNvSpPr/>
          <p:nvPr/>
        </p:nvSpPr>
        <p:spPr>
          <a:xfrm>
            <a:off x="9160633" y="406024"/>
            <a:ext cx="555562" cy="184481"/>
          </a:xfrm>
          <a:custGeom>
            <a:avLst/>
            <a:gdLst>
              <a:gd name="connsiteX0" fmla="*/ 551505 w 555562"/>
              <a:gd name="connsiteY0" fmla="*/ 750 h 184481"/>
              <a:gd name="connsiteX1" fmla="*/ 235499 w 555562"/>
              <a:gd name="connsiteY1" fmla="*/ 7473 h 184481"/>
              <a:gd name="connsiteX2" fmla="*/ 296011 w 555562"/>
              <a:gd name="connsiteY2" fmla="*/ 7473 h 184481"/>
              <a:gd name="connsiteX3" fmla="*/ 178349 w 555562"/>
              <a:gd name="connsiteY3" fmla="*/ 84794 h 184481"/>
              <a:gd name="connsiteX4" fmla="*/ 90943 w 555562"/>
              <a:gd name="connsiteY4" fmla="*/ 145305 h 184481"/>
              <a:gd name="connsiteX5" fmla="*/ 154817 w 555562"/>
              <a:gd name="connsiteY5" fmla="*/ 138582 h 184481"/>
              <a:gd name="connsiteX6" fmla="*/ 504441 w 555562"/>
              <a:gd name="connsiteY6" fmla="*/ 118411 h 184481"/>
              <a:gd name="connsiteX7" fmla="*/ 279202 w 555562"/>
              <a:gd name="connsiteY7" fmla="*/ 128497 h 184481"/>
              <a:gd name="connsiteX8" fmla="*/ 176 w 555562"/>
              <a:gd name="connsiteY8" fmla="*/ 182285 h 184481"/>
              <a:gd name="connsiteX9" fmla="*/ 235499 w 555562"/>
              <a:gd name="connsiteY9" fmla="*/ 44452 h 184481"/>
              <a:gd name="connsiteX10" fmla="*/ 131285 w 555562"/>
              <a:gd name="connsiteY10" fmla="*/ 67985 h 184481"/>
              <a:gd name="connsiteX11" fmla="*/ 208605 w 555562"/>
              <a:gd name="connsiteY11" fmla="*/ 44452 h 184481"/>
              <a:gd name="connsiteX12" fmla="*/ 403588 w 555562"/>
              <a:gd name="connsiteY12" fmla="*/ 27644 h 184481"/>
              <a:gd name="connsiteX13" fmla="*/ 551505 w 555562"/>
              <a:gd name="connsiteY13" fmla="*/ 750 h 184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5562" h="184481">
                <a:moveTo>
                  <a:pt x="551505" y="750"/>
                </a:moveTo>
                <a:cubicBezTo>
                  <a:pt x="523490" y="-2612"/>
                  <a:pt x="278081" y="6353"/>
                  <a:pt x="235499" y="7473"/>
                </a:cubicBezTo>
                <a:cubicBezTo>
                  <a:pt x="192917" y="8594"/>
                  <a:pt x="305536" y="-5414"/>
                  <a:pt x="296011" y="7473"/>
                </a:cubicBezTo>
                <a:cubicBezTo>
                  <a:pt x="286486" y="20360"/>
                  <a:pt x="212527" y="61822"/>
                  <a:pt x="178349" y="84794"/>
                </a:cubicBezTo>
                <a:cubicBezTo>
                  <a:pt x="144171" y="107766"/>
                  <a:pt x="94865" y="136340"/>
                  <a:pt x="90943" y="145305"/>
                </a:cubicBezTo>
                <a:cubicBezTo>
                  <a:pt x="87021" y="154270"/>
                  <a:pt x="154817" y="138582"/>
                  <a:pt x="154817" y="138582"/>
                </a:cubicBezTo>
                <a:lnTo>
                  <a:pt x="504441" y="118411"/>
                </a:lnTo>
                <a:cubicBezTo>
                  <a:pt x="525172" y="116730"/>
                  <a:pt x="363246" y="117851"/>
                  <a:pt x="279202" y="128497"/>
                </a:cubicBezTo>
                <a:cubicBezTo>
                  <a:pt x="195158" y="139143"/>
                  <a:pt x="7460" y="196292"/>
                  <a:pt x="176" y="182285"/>
                </a:cubicBezTo>
                <a:cubicBezTo>
                  <a:pt x="-7108" y="168278"/>
                  <a:pt x="213648" y="63502"/>
                  <a:pt x="235499" y="44452"/>
                </a:cubicBezTo>
                <a:cubicBezTo>
                  <a:pt x="257350" y="25402"/>
                  <a:pt x="135767" y="67985"/>
                  <a:pt x="131285" y="67985"/>
                </a:cubicBezTo>
                <a:cubicBezTo>
                  <a:pt x="126803" y="67985"/>
                  <a:pt x="163221" y="51176"/>
                  <a:pt x="208605" y="44452"/>
                </a:cubicBezTo>
                <a:cubicBezTo>
                  <a:pt x="253989" y="37728"/>
                  <a:pt x="352041" y="31566"/>
                  <a:pt x="403588" y="27644"/>
                </a:cubicBezTo>
                <a:cubicBezTo>
                  <a:pt x="455135" y="23722"/>
                  <a:pt x="579520" y="4112"/>
                  <a:pt x="551505" y="7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 104">
            <a:extLst>
              <a:ext uri="{FF2B5EF4-FFF2-40B4-BE49-F238E27FC236}">
                <a16:creationId xmlns:a16="http://schemas.microsoft.com/office/drawing/2014/main" id="{64390D87-79AD-8245-2845-375DAE0256A5}"/>
              </a:ext>
            </a:extLst>
          </p:cNvPr>
          <p:cNvSpPr/>
          <p:nvPr/>
        </p:nvSpPr>
        <p:spPr>
          <a:xfrm>
            <a:off x="9902206" y="318123"/>
            <a:ext cx="343004" cy="55563"/>
          </a:xfrm>
          <a:custGeom>
            <a:avLst/>
            <a:gdLst>
              <a:gd name="connsiteX0" fmla="*/ 1553 w 343004"/>
              <a:gd name="connsiteY0" fmla="*/ 18053 h 55563"/>
              <a:gd name="connsiteX1" fmla="*/ 173003 w 343004"/>
              <a:gd name="connsiteY1" fmla="*/ 1245 h 55563"/>
              <a:gd name="connsiteX2" fmla="*/ 337729 w 343004"/>
              <a:gd name="connsiteY2" fmla="*/ 55033 h 55563"/>
              <a:gd name="connsiteX3" fmla="*/ 277218 w 343004"/>
              <a:gd name="connsiteY3" fmla="*/ 28139 h 55563"/>
              <a:gd name="connsiteX4" fmla="*/ 1553 w 343004"/>
              <a:gd name="connsiteY4" fmla="*/ 18053 h 5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004" h="55563">
                <a:moveTo>
                  <a:pt x="1553" y="18053"/>
                </a:moveTo>
                <a:cubicBezTo>
                  <a:pt x="-15816" y="13571"/>
                  <a:pt x="116974" y="-4918"/>
                  <a:pt x="173003" y="1245"/>
                </a:cubicBezTo>
                <a:cubicBezTo>
                  <a:pt x="229032" y="7408"/>
                  <a:pt x="320360" y="50551"/>
                  <a:pt x="337729" y="55033"/>
                </a:cubicBezTo>
                <a:cubicBezTo>
                  <a:pt x="355098" y="59515"/>
                  <a:pt x="328205" y="34302"/>
                  <a:pt x="277218" y="28139"/>
                </a:cubicBezTo>
                <a:cubicBezTo>
                  <a:pt x="226231" y="21976"/>
                  <a:pt x="18922" y="22535"/>
                  <a:pt x="1553" y="180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 105">
            <a:extLst>
              <a:ext uri="{FF2B5EF4-FFF2-40B4-BE49-F238E27FC236}">
                <a16:creationId xmlns:a16="http://schemas.microsoft.com/office/drawing/2014/main" id="{EA378802-4C4F-EF02-2648-0634D3D8D2CE}"/>
              </a:ext>
            </a:extLst>
          </p:cNvPr>
          <p:cNvSpPr/>
          <p:nvPr/>
        </p:nvSpPr>
        <p:spPr>
          <a:xfrm>
            <a:off x="8370794" y="1153081"/>
            <a:ext cx="816695" cy="144560"/>
          </a:xfrm>
          <a:custGeom>
            <a:avLst/>
            <a:gdLst>
              <a:gd name="connsiteX0" fmla="*/ 0 w 816695"/>
              <a:gd name="connsiteY0" fmla="*/ 144560 h 144560"/>
              <a:gd name="connsiteX1" fmla="*/ 460562 w 816695"/>
              <a:gd name="connsiteY1" fmla="*/ 40345 h 144560"/>
              <a:gd name="connsiteX2" fmla="*/ 252132 w 816695"/>
              <a:gd name="connsiteY2" fmla="*/ 43707 h 144560"/>
              <a:gd name="connsiteX3" fmla="*/ 400050 w 816695"/>
              <a:gd name="connsiteY3" fmla="*/ 40345 h 144560"/>
              <a:gd name="connsiteX4" fmla="*/ 813547 w 816695"/>
              <a:gd name="connsiteY4" fmla="*/ 70601 h 144560"/>
              <a:gd name="connsiteX5" fmla="*/ 581585 w 816695"/>
              <a:gd name="connsiteY5" fmla="*/ 60516 h 144560"/>
              <a:gd name="connsiteX6" fmla="*/ 416859 w 816695"/>
              <a:gd name="connsiteY6" fmla="*/ 4 h 144560"/>
              <a:gd name="connsiteX7" fmla="*/ 262218 w 816695"/>
              <a:gd name="connsiteY7" fmla="*/ 57154 h 144560"/>
              <a:gd name="connsiteX8" fmla="*/ 0 w 816695"/>
              <a:gd name="connsiteY8" fmla="*/ 144560 h 14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6695" h="144560">
                <a:moveTo>
                  <a:pt x="0" y="144560"/>
                </a:moveTo>
                <a:cubicBezTo>
                  <a:pt x="209270" y="100857"/>
                  <a:pt x="418540" y="57154"/>
                  <a:pt x="460562" y="40345"/>
                </a:cubicBezTo>
                <a:cubicBezTo>
                  <a:pt x="502584" y="23536"/>
                  <a:pt x="262217" y="43707"/>
                  <a:pt x="252132" y="43707"/>
                </a:cubicBezTo>
                <a:cubicBezTo>
                  <a:pt x="242047" y="43707"/>
                  <a:pt x="306481" y="35863"/>
                  <a:pt x="400050" y="40345"/>
                </a:cubicBezTo>
                <a:cubicBezTo>
                  <a:pt x="493619" y="44827"/>
                  <a:pt x="783291" y="67239"/>
                  <a:pt x="813547" y="70601"/>
                </a:cubicBezTo>
                <a:cubicBezTo>
                  <a:pt x="843803" y="73963"/>
                  <a:pt x="647700" y="72282"/>
                  <a:pt x="581585" y="60516"/>
                </a:cubicBezTo>
                <a:cubicBezTo>
                  <a:pt x="515470" y="48750"/>
                  <a:pt x="470087" y="564"/>
                  <a:pt x="416859" y="4"/>
                </a:cubicBezTo>
                <a:cubicBezTo>
                  <a:pt x="363631" y="-556"/>
                  <a:pt x="262218" y="57154"/>
                  <a:pt x="262218" y="57154"/>
                </a:cubicBezTo>
                <a:lnTo>
                  <a:pt x="0" y="14456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 106">
            <a:extLst>
              <a:ext uri="{FF2B5EF4-FFF2-40B4-BE49-F238E27FC236}">
                <a16:creationId xmlns:a16="http://schemas.microsoft.com/office/drawing/2014/main" id="{3CAACA12-4530-09A2-E6BA-36524FF850AF}"/>
              </a:ext>
            </a:extLst>
          </p:cNvPr>
          <p:cNvSpPr/>
          <p:nvPr/>
        </p:nvSpPr>
        <p:spPr>
          <a:xfrm>
            <a:off x="8889482" y="2753684"/>
            <a:ext cx="101392" cy="743286"/>
          </a:xfrm>
          <a:custGeom>
            <a:avLst/>
            <a:gdLst>
              <a:gd name="connsiteX0" fmla="*/ 2270 w 101392"/>
              <a:gd name="connsiteY0" fmla="*/ 12038 h 743286"/>
              <a:gd name="connsiteX1" fmla="*/ 20287 w 101392"/>
              <a:gd name="connsiteY1" fmla="*/ 264286 h 743286"/>
              <a:gd name="connsiteX2" fmla="*/ 101367 w 101392"/>
              <a:gd name="connsiteY2" fmla="*/ 363384 h 743286"/>
              <a:gd name="connsiteX3" fmla="*/ 29296 w 101392"/>
              <a:gd name="connsiteY3" fmla="*/ 417437 h 743286"/>
              <a:gd name="connsiteX4" fmla="*/ 47314 w 101392"/>
              <a:gd name="connsiteY4" fmla="*/ 741756 h 743286"/>
              <a:gd name="connsiteX5" fmla="*/ 60827 w 101392"/>
              <a:gd name="connsiteY5" fmla="*/ 534552 h 743286"/>
              <a:gd name="connsiteX6" fmla="*/ 60827 w 101392"/>
              <a:gd name="connsiteY6" fmla="*/ 417437 h 743286"/>
              <a:gd name="connsiteX7" fmla="*/ 78845 w 101392"/>
              <a:gd name="connsiteY7" fmla="*/ 435455 h 743286"/>
              <a:gd name="connsiteX8" fmla="*/ 74341 w 101392"/>
              <a:gd name="connsiteY8" fmla="*/ 376897 h 743286"/>
              <a:gd name="connsiteX9" fmla="*/ 60827 w 101392"/>
              <a:gd name="connsiteY9" fmla="*/ 322844 h 743286"/>
              <a:gd name="connsiteX10" fmla="*/ 6774 w 101392"/>
              <a:gd name="connsiteY10" fmla="*/ 66091 h 743286"/>
              <a:gd name="connsiteX11" fmla="*/ 2270 w 101392"/>
              <a:gd name="connsiteY11" fmla="*/ 12038 h 743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1392" h="743286">
                <a:moveTo>
                  <a:pt x="2270" y="12038"/>
                </a:moveTo>
                <a:cubicBezTo>
                  <a:pt x="4522" y="45070"/>
                  <a:pt x="3771" y="205728"/>
                  <a:pt x="20287" y="264286"/>
                </a:cubicBezTo>
                <a:cubicBezTo>
                  <a:pt x="36803" y="322844"/>
                  <a:pt x="99866" y="337859"/>
                  <a:pt x="101367" y="363384"/>
                </a:cubicBezTo>
                <a:cubicBezTo>
                  <a:pt x="102868" y="388909"/>
                  <a:pt x="38305" y="354375"/>
                  <a:pt x="29296" y="417437"/>
                </a:cubicBezTo>
                <a:cubicBezTo>
                  <a:pt x="20287" y="480499"/>
                  <a:pt x="42059" y="722237"/>
                  <a:pt x="47314" y="741756"/>
                </a:cubicBezTo>
                <a:cubicBezTo>
                  <a:pt x="52569" y="761275"/>
                  <a:pt x="58575" y="588605"/>
                  <a:pt x="60827" y="534552"/>
                </a:cubicBezTo>
                <a:cubicBezTo>
                  <a:pt x="63079" y="480499"/>
                  <a:pt x="60827" y="417437"/>
                  <a:pt x="60827" y="417437"/>
                </a:cubicBezTo>
                <a:cubicBezTo>
                  <a:pt x="63830" y="400921"/>
                  <a:pt x="76593" y="442212"/>
                  <a:pt x="78845" y="435455"/>
                </a:cubicBezTo>
                <a:cubicBezTo>
                  <a:pt x="81097" y="428698"/>
                  <a:pt x="77344" y="395665"/>
                  <a:pt x="74341" y="376897"/>
                </a:cubicBezTo>
                <a:cubicBezTo>
                  <a:pt x="71338" y="358129"/>
                  <a:pt x="72088" y="374645"/>
                  <a:pt x="60827" y="322844"/>
                </a:cubicBezTo>
                <a:cubicBezTo>
                  <a:pt x="49566" y="271043"/>
                  <a:pt x="6774" y="66091"/>
                  <a:pt x="6774" y="66091"/>
                </a:cubicBezTo>
                <a:cubicBezTo>
                  <a:pt x="-2985" y="19545"/>
                  <a:pt x="18" y="-20994"/>
                  <a:pt x="2270" y="120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 107">
            <a:extLst>
              <a:ext uri="{FF2B5EF4-FFF2-40B4-BE49-F238E27FC236}">
                <a16:creationId xmlns:a16="http://schemas.microsoft.com/office/drawing/2014/main" id="{8784D211-B9B5-266A-6173-86D66FB55F80}"/>
              </a:ext>
            </a:extLst>
          </p:cNvPr>
          <p:cNvSpPr/>
          <p:nvPr/>
        </p:nvSpPr>
        <p:spPr>
          <a:xfrm>
            <a:off x="8982669" y="1805458"/>
            <a:ext cx="197754" cy="502348"/>
          </a:xfrm>
          <a:custGeom>
            <a:avLst/>
            <a:gdLst>
              <a:gd name="connsiteX0" fmla="*/ 174844 w 197754"/>
              <a:gd name="connsiteY0" fmla="*/ 820 h 502348"/>
              <a:gd name="connsiteX1" fmla="*/ 188358 w 197754"/>
              <a:gd name="connsiteY1" fmla="*/ 131448 h 502348"/>
              <a:gd name="connsiteX2" fmla="*/ 12685 w 197754"/>
              <a:gd name="connsiteY2" fmla="*/ 289104 h 502348"/>
              <a:gd name="connsiteX3" fmla="*/ 12685 w 197754"/>
              <a:gd name="connsiteY3" fmla="*/ 500812 h 502348"/>
              <a:gd name="connsiteX4" fmla="*/ 3676 w 197754"/>
              <a:gd name="connsiteY4" fmla="*/ 379192 h 502348"/>
              <a:gd name="connsiteX5" fmla="*/ 39711 w 197754"/>
              <a:gd name="connsiteY5" fmla="*/ 275590 h 502348"/>
              <a:gd name="connsiteX6" fmla="*/ 183853 w 197754"/>
              <a:gd name="connsiteY6" fmla="*/ 194510 h 502348"/>
              <a:gd name="connsiteX7" fmla="*/ 174844 w 197754"/>
              <a:gd name="connsiteY7" fmla="*/ 820 h 502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754" h="502348">
                <a:moveTo>
                  <a:pt x="174844" y="820"/>
                </a:moveTo>
                <a:cubicBezTo>
                  <a:pt x="175595" y="-9690"/>
                  <a:pt x="215384" y="83401"/>
                  <a:pt x="188358" y="131448"/>
                </a:cubicBezTo>
                <a:cubicBezTo>
                  <a:pt x="161332" y="179495"/>
                  <a:pt x="41964" y="227543"/>
                  <a:pt x="12685" y="289104"/>
                </a:cubicBezTo>
                <a:cubicBezTo>
                  <a:pt x="-16594" y="350665"/>
                  <a:pt x="14187" y="485797"/>
                  <a:pt x="12685" y="500812"/>
                </a:cubicBezTo>
                <a:cubicBezTo>
                  <a:pt x="11183" y="515827"/>
                  <a:pt x="-828" y="416729"/>
                  <a:pt x="3676" y="379192"/>
                </a:cubicBezTo>
                <a:cubicBezTo>
                  <a:pt x="8180" y="341655"/>
                  <a:pt x="9682" y="306370"/>
                  <a:pt x="39711" y="275590"/>
                </a:cubicBezTo>
                <a:cubicBezTo>
                  <a:pt x="69740" y="244810"/>
                  <a:pt x="158328" y="232798"/>
                  <a:pt x="183853" y="194510"/>
                </a:cubicBezTo>
                <a:cubicBezTo>
                  <a:pt x="209378" y="156222"/>
                  <a:pt x="174093" y="11330"/>
                  <a:pt x="174844" y="8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 108">
            <a:extLst>
              <a:ext uri="{FF2B5EF4-FFF2-40B4-BE49-F238E27FC236}">
                <a16:creationId xmlns:a16="http://schemas.microsoft.com/office/drawing/2014/main" id="{0D59BF8B-E321-8B87-EAF0-23942E5171A8}"/>
              </a:ext>
            </a:extLst>
          </p:cNvPr>
          <p:cNvSpPr/>
          <p:nvPr/>
        </p:nvSpPr>
        <p:spPr>
          <a:xfrm>
            <a:off x="8712200" y="1457325"/>
            <a:ext cx="482600" cy="114300"/>
          </a:xfrm>
          <a:custGeom>
            <a:avLst/>
            <a:gdLst>
              <a:gd name="connsiteX0" fmla="*/ 0 w 482600"/>
              <a:gd name="connsiteY0" fmla="*/ 114300 h 114300"/>
              <a:gd name="connsiteX1" fmla="*/ 482600 w 482600"/>
              <a:gd name="connsiteY1" fmla="*/ 0 h 114300"/>
              <a:gd name="connsiteX2" fmla="*/ 349250 w 482600"/>
              <a:gd name="connsiteY2" fmla="*/ 31750 h 114300"/>
              <a:gd name="connsiteX3" fmla="*/ 203200 w 482600"/>
              <a:gd name="connsiteY3" fmla="*/ 69850 h 114300"/>
              <a:gd name="connsiteX4" fmla="*/ 361950 w 482600"/>
              <a:gd name="connsiteY4" fmla="*/ 63500 h 114300"/>
              <a:gd name="connsiteX5" fmla="*/ 196850 w 482600"/>
              <a:gd name="connsiteY5" fmla="*/ 82550 h 114300"/>
              <a:gd name="connsiteX6" fmla="*/ 0 w 482600"/>
              <a:gd name="connsiteY6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2600" h="114300">
                <a:moveTo>
                  <a:pt x="0" y="114300"/>
                </a:moveTo>
                <a:lnTo>
                  <a:pt x="482600" y="0"/>
                </a:lnTo>
                <a:lnTo>
                  <a:pt x="349250" y="31750"/>
                </a:lnTo>
                <a:cubicBezTo>
                  <a:pt x="302683" y="43392"/>
                  <a:pt x="201083" y="64558"/>
                  <a:pt x="203200" y="69850"/>
                </a:cubicBezTo>
                <a:cubicBezTo>
                  <a:pt x="205317" y="75142"/>
                  <a:pt x="363008" y="61383"/>
                  <a:pt x="361950" y="63500"/>
                </a:cubicBezTo>
                <a:cubicBezTo>
                  <a:pt x="360892" y="65617"/>
                  <a:pt x="252412" y="75142"/>
                  <a:pt x="196850" y="82550"/>
                </a:cubicBezTo>
                <a:cubicBezTo>
                  <a:pt x="141288" y="89958"/>
                  <a:pt x="84931" y="98954"/>
                  <a:pt x="0" y="1143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 109">
            <a:extLst>
              <a:ext uri="{FF2B5EF4-FFF2-40B4-BE49-F238E27FC236}">
                <a16:creationId xmlns:a16="http://schemas.microsoft.com/office/drawing/2014/main" id="{3F01C5E7-4B91-5D18-DEE0-AD0E9436A525}"/>
              </a:ext>
            </a:extLst>
          </p:cNvPr>
          <p:cNvSpPr/>
          <p:nvPr/>
        </p:nvSpPr>
        <p:spPr>
          <a:xfrm>
            <a:off x="8419823" y="1546225"/>
            <a:ext cx="825777" cy="245067"/>
          </a:xfrm>
          <a:custGeom>
            <a:avLst/>
            <a:gdLst>
              <a:gd name="connsiteX0" fmla="*/ 3452 w 825777"/>
              <a:gd name="connsiteY0" fmla="*/ 244475 h 245067"/>
              <a:gd name="connsiteX1" fmla="*/ 451127 w 825777"/>
              <a:gd name="connsiteY1" fmla="*/ 92075 h 245067"/>
              <a:gd name="connsiteX2" fmla="*/ 260627 w 825777"/>
              <a:gd name="connsiteY2" fmla="*/ 146050 h 245067"/>
              <a:gd name="connsiteX3" fmla="*/ 536852 w 825777"/>
              <a:gd name="connsiteY3" fmla="*/ 76200 h 245067"/>
              <a:gd name="connsiteX4" fmla="*/ 825777 w 825777"/>
              <a:gd name="connsiteY4" fmla="*/ 0 h 245067"/>
              <a:gd name="connsiteX5" fmla="*/ 435252 w 825777"/>
              <a:gd name="connsiteY5" fmla="*/ 111125 h 245067"/>
              <a:gd name="connsiteX6" fmla="*/ 235227 w 825777"/>
              <a:gd name="connsiteY6" fmla="*/ 171450 h 245067"/>
              <a:gd name="connsiteX7" fmla="*/ 241577 w 825777"/>
              <a:gd name="connsiteY7" fmla="*/ 146050 h 245067"/>
              <a:gd name="connsiteX8" fmla="*/ 3452 w 825777"/>
              <a:gd name="connsiteY8" fmla="*/ 244475 h 24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5777" h="245067">
                <a:moveTo>
                  <a:pt x="3452" y="244475"/>
                </a:moveTo>
                <a:cubicBezTo>
                  <a:pt x="38377" y="235479"/>
                  <a:pt x="408265" y="108479"/>
                  <a:pt x="451127" y="92075"/>
                </a:cubicBezTo>
                <a:cubicBezTo>
                  <a:pt x="493990" y="75671"/>
                  <a:pt x="246340" y="148696"/>
                  <a:pt x="260627" y="146050"/>
                </a:cubicBezTo>
                <a:cubicBezTo>
                  <a:pt x="274914" y="143404"/>
                  <a:pt x="536852" y="76200"/>
                  <a:pt x="536852" y="76200"/>
                </a:cubicBezTo>
                <a:lnTo>
                  <a:pt x="825777" y="0"/>
                </a:lnTo>
                <a:cubicBezTo>
                  <a:pt x="808844" y="5821"/>
                  <a:pt x="533677" y="82550"/>
                  <a:pt x="435252" y="111125"/>
                </a:cubicBezTo>
                <a:cubicBezTo>
                  <a:pt x="336827" y="139700"/>
                  <a:pt x="267506" y="165629"/>
                  <a:pt x="235227" y="171450"/>
                </a:cubicBezTo>
                <a:cubicBezTo>
                  <a:pt x="202948" y="177271"/>
                  <a:pt x="273856" y="134937"/>
                  <a:pt x="241577" y="146050"/>
                </a:cubicBezTo>
                <a:cubicBezTo>
                  <a:pt x="209298" y="157162"/>
                  <a:pt x="-31473" y="253471"/>
                  <a:pt x="3452" y="2444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 110">
            <a:extLst>
              <a:ext uri="{FF2B5EF4-FFF2-40B4-BE49-F238E27FC236}">
                <a16:creationId xmlns:a16="http://schemas.microsoft.com/office/drawing/2014/main" id="{DCB2B28F-65B9-8089-5179-5AED5E4CF9D8}"/>
              </a:ext>
            </a:extLst>
          </p:cNvPr>
          <p:cNvSpPr/>
          <p:nvPr/>
        </p:nvSpPr>
        <p:spPr>
          <a:xfrm>
            <a:off x="8301257" y="1663136"/>
            <a:ext cx="858475" cy="236135"/>
          </a:xfrm>
          <a:custGeom>
            <a:avLst/>
            <a:gdLst>
              <a:gd name="connsiteX0" fmla="*/ 1368 w 858475"/>
              <a:gd name="connsiteY0" fmla="*/ 235514 h 236135"/>
              <a:gd name="connsiteX1" fmla="*/ 220443 w 858475"/>
              <a:gd name="connsiteY1" fmla="*/ 143439 h 236135"/>
              <a:gd name="connsiteX2" fmla="*/ 255368 w 858475"/>
              <a:gd name="connsiteY2" fmla="*/ 178364 h 236135"/>
              <a:gd name="connsiteX3" fmla="*/ 855443 w 858475"/>
              <a:gd name="connsiteY3" fmla="*/ 564 h 236135"/>
              <a:gd name="connsiteX4" fmla="*/ 503018 w 858475"/>
              <a:gd name="connsiteY4" fmla="*/ 118039 h 236135"/>
              <a:gd name="connsiteX5" fmla="*/ 258543 w 858475"/>
              <a:gd name="connsiteY5" fmla="*/ 197414 h 236135"/>
              <a:gd name="connsiteX6" fmla="*/ 417293 w 858475"/>
              <a:gd name="connsiteY6" fmla="*/ 127564 h 236135"/>
              <a:gd name="connsiteX7" fmla="*/ 258543 w 858475"/>
              <a:gd name="connsiteY7" fmla="*/ 143439 h 236135"/>
              <a:gd name="connsiteX8" fmla="*/ 363318 w 858475"/>
              <a:gd name="connsiteY8" fmla="*/ 105339 h 236135"/>
              <a:gd name="connsiteX9" fmla="*/ 337918 w 858475"/>
              <a:gd name="connsiteY9" fmla="*/ 89464 h 236135"/>
              <a:gd name="connsiteX10" fmla="*/ 1368 w 858475"/>
              <a:gd name="connsiteY10" fmla="*/ 235514 h 236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58475" h="236135">
                <a:moveTo>
                  <a:pt x="1368" y="235514"/>
                </a:moveTo>
                <a:cubicBezTo>
                  <a:pt x="-18211" y="244510"/>
                  <a:pt x="178110" y="152964"/>
                  <a:pt x="220443" y="143439"/>
                </a:cubicBezTo>
                <a:cubicBezTo>
                  <a:pt x="262776" y="133914"/>
                  <a:pt x="149535" y="202176"/>
                  <a:pt x="255368" y="178364"/>
                </a:cubicBezTo>
                <a:cubicBezTo>
                  <a:pt x="361201" y="154552"/>
                  <a:pt x="814168" y="10618"/>
                  <a:pt x="855443" y="564"/>
                </a:cubicBezTo>
                <a:cubicBezTo>
                  <a:pt x="896718" y="-9490"/>
                  <a:pt x="503018" y="118039"/>
                  <a:pt x="503018" y="118039"/>
                </a:cubicBezTo>
                <a:cubicBezTo>
                  <a:pt x="403535" y="150847"/>
                  <a:pt x="272830" y="195827"/>
                  <a:pt x="258543" y="197414"/>
                </a:cubicBezTo>
                <a:cubicBezTo>
                  <a:pt x="244256" y="199001"/>
                  <a:pt x="417293" y="136560"/>
                  <a:pt x="417293" y="127564"/>
                </a:cubicBezTo>
                <a:cubicBezTo>
                  <a:pt x="417293" y="118568"/>
                  <a:pt x="267539" y="147143"/>
                  <a:pt x="258543" y="143439"/>
                </a:cubicBezTo>
                <a:cubicBezTo>
                  <a:pt x="249547" y="139735"/>
                  <a:pt x="350089" y="114335"/>
                  <a:pt x="363318" y="105339"/>
                </a:cubicBezTo>
                <a:cubicBezTo>
                  <a:pt x="376547" y="96343"/>
                  <a:pt x="403006" y="68297"/>
                  <a:pt x="337918" y="89464"/>
                </a:cubicBezTo>
                <a:cubicBezTo>
                  <a:pt x="272831" y="110631"/>
                  <a:pt x="20947" y="226518"/>
                  <a:pt x="1368" y="2355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 111">
            <a:extLst>
              <a:ext uri="{FF2B5EF4-FFF2-40B4-BE49-F238E27FC236}">
                <a16:creationId xmlns:a16="http://schemas.microsoft.com/office/drawing/2014/main" id="{815260E4-CB3F-9EEF-A5B1-DC96FC7340AE}"/>
              </a:ext>
            </a:extLst>
          </p:cNvPr>
          <p:cNvSpPr/>
          <p:nvPr/>
        </p:nvSpPr>
        <p:spPr>
          <a:xfrm>
            <a:off x="8429612" y="1892111"/>
            <a:ext cx="620344" cy="159885"/>
          </a:xfrm>
          <a:custGeom>
            <a:avLst/>
            <a:gdLst>
              <a:gd name="connsiteX0" fmla="*/ 13 w 620344"/>
              <a:gd name="connsiteY0" fmla="*/ 124014 h 159885"/>
              <a:gd name="connsiteX1" fmla="*/ 161938 w 620344"/>
              <a:gd name="connsiteY1" fmla="*/ 111314 h 159885"/>
              <a:gd name="connsiteX2" fmla="*/ 619138 w 620344"/>
              <a:gd name="connsiteY2" fmla="*/ 189 h 159885"/>
              <a:gd name="connsiteX3" fmla="*/ 292113 w 620344"/>
              <a:gd name="connsiteY3" fmla="*/ 85914 h 159885"/>
              <a:gd name="connsiteX4" fmla="*/ 190513 w 620344"/>
              <a:gd name="connsiteY4" fmla="*/ 133539 h 159885"/>
              <a:gd name="connsiteX5" fmla="*/ 336563 w 620344"/>
              <a:gd name="connsiteY5" fmla="*/ 95439 h 159885"/>
              <a:gd name="connsiteX6" fmla="*/ 104788 w 620344"/>
              <a:gd name="connsiteY6" fmla="*/ 158939 h 159885"/>
              <a:gd name="connsiteX7" fmla="*/ 152413 w 620344"/>
              <a:gd name="connsiteY7" fmla="*/ 133539 h 159885"/>
              <a:gd name="connsiteX8" fmla="*/ 13 w 620344"/>
              <a:gd name="connsiteY8" fmla="*/ 124014 h 159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0344" h="159885">
                <a:moveTo>
                  <a:pt x="13" y="124014"/>
                </a:moveTo>
                <a:cubicBezTo>
                  <a:pt x="1600" y="120310"/>
                  <a:pt x="58751" y="131951"/>
                  <a:pt x="161938" y="111314"/>
                </a:cubicBezTo>
                <a:cubicBezTo>
                  <a:pt x="265125" y="90677"/>
                  <a:pt x="597442" y="4422"/>
                  <a:pt x="619138" y="189"/>
                </a:cubicBezTo>
                <a:cubicBezTo>
                  <a:pt x="640834" y="-4044"/>
                  <a:pt x="363551" y="63689"/>
                  <a:pt x="292113" y="85914"/>
                </a:cubicBezTo>
                <a:cubicBezTo>
                  <a:pt x="220676" y="108139"/>
                  <a:pt x="183105" y="131952"/>
                  <a:pt x="190513" y="133539"/>
                </a:cubicBezTo>
                <a:cubicBezTo>
                  <a:pt x="197921" y="135126"/>
                  <a:pt x="350850" y="91206"/>
                  <a:pt x="336563" y="95439"/>
                </a:cubicBezTo>
                <a:cubicBezTo>
                  <a:pt x="322276" y="99672"/>
                  <a:pt x="135480" y="152589"/>
                  <a:pt x="104788" y="158939"/>
                </a:cubicBezTo>
                <a:cubicBezTo>
                  <a:pt x="74096" y="165289"/>
                  <a:pt x="165642" y="137772"/>
                  <a:pt x="152413" y="133539"/>
                </a:cubicBezTo>
                <a:cubicBezTo>
                  <a:pt x="139184" y="129306"/>
                  <a:pt x="-1574" y="127718"/>
                  <a:pt x="13" y="1240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 112">
            <a:extLst>
              <a:ext uri="{FF2B5EF4-FFF2-40B4-BE49-F238E27FC236}">
                <a16:creationId xmlns:a16="http://schemas.microsoft.com/office/drawing/2014/main" id="{929A8CEA-CE60-76B7-7EA5-9555B8DC6252}"/>
              </a:ext>
            </a:extLst>
          </p:cNvPr>
          <p:cNvSpPr/>
          <p:nvPr/>
        </p:nvSpPr>
        <p:spPr>
          <a:xfrm>
            <a:off x="8483213" y="2104582"/>
            <a:ext cx="346847" cy="597240"/>
          </a:xfrm>
          <a:custGeom>
            <a:avLst/>
            <a:gdLst>
              <a:gd name="connsiteX0" fmla="*/ 346462 w 346847"/>
              <a:gd name="connsiteY0" fmla="*/ 443 h 597240"/>
              <a:gd name="connsiteX1" fmla="*/ 111512 w 346847"/>
              <a:gd name="connsiteY1" fmla="*/ 136968 h 597240"/>
              <a:gd name="connsiteX2" fmla="*/ 13087 w 346847"/>
              <a:gd name="connsiteY2" fmla="*/ 263968 h 597240"/>
              <a:gd name="connsiteX3" fmla="*/ 28962 w 346847"/>
              <a:gd name="connsiteY3" fmla="*/ 238568 h 597240"/>
              <a:gd name="connsiteX4" fmla="*/ 387 w 346847"/>
              <a:gd name="connsiteY4" fmla="*/ 590993 h 597240"/>
              <a:gd name="connsiteX5" fmla="*/ 13087 w 346847"/>
              <a:gd name="connsiteY5" fmla="*/ 444943 h 597240"/>
              <a:gd name="connsiteX6" fmla="*/ 22612 w 346847"/>
              <a:gd name="connsiteY6" fmla="*/ 203643 h 597240"/>
              <a:gd name="connsiteX7" fmla="*/ 387 w 346847"/>
              <a:gd name="connsiteY7" fmla="*/ 387793 h 597240"/>
              <a:gd name="connsiteX8" fmla="*/ 16262 w 346847"/>
              <a:gd name="connsiteY8" fmla="*/ 232218 h 597240"/>
              <a:gd name="connsiteX9" fmla="*/ 51187 w 346847"/>
              <a:gd name="connsiteY9" fmla="*/ 184593 h 597240"/>
              <a:gd name="connsiteX10" fmla="*/ 346462 w 346847"/>
              <a:gd name="connsiteY10" fmla="*/ 443 h 59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6847" h="597240">
                <a:moveTo>
                  <a:pt x="346462" y="443"/>
                </a:moveTo>
                <a:cubicBezTo>
                  <a:pt x="356516" y="-7494"/>
                  <a:pt x="167074" y="93047"/>
                  <a:pt x="111512" y="136968"/>
                </a:cubicBezTo>
                <a:cubicBezTo>
                  <a:pt x="55950" y="180889"/>
                  <a:pt x="26845" y="247035"/>
                  <a:pt x="13087" y="263968"/>
                </a:cubicBezTo>
                <a:cubicBezTo>
                  <a:pt x="-671" y="280901"/>
                  <a:pt x="31079" y="184064"/>
                  <a:pt x="28962" y="238568"/>
                </a:cubicBezTo>
                <a:cubicBezTo>
                  <a:pt x="26845" y="293072"/>
                  <a:pt x="3033" y="556597"/>
                  <a:pt x="387" y="590993"/>
                </a:cubicBezTo>
                <a:cubicBezTo>
                  <a:pt x="-2259" y="625389"/>
                  <a:pt x="9383" y="509501"/>
                  <a:pt x="13087" y="444943"/>
                </a:cubicBezTo>
                <a:cubicBezTo>
                  <a:pt x="16791" y="380385"/>
                  <a:pt x="24729" y="213168"/>
                  <a:pt x="22612" y="203643"/>
                </a:cubicBezTo>
                <a:cubicBezTo>
                  <a:pt x="20495" y="194118"/>
                  <a:pt x="1445" y="383031"/>
                  <a:pt x="387" y="387793"/>
                </a:cubicBezTo>
                <a:cubicBezTo>
                  <a:pt x="-671" y="392555"/>
                  <a:pt x="7795" y="266085"/>
                  <a:pt x="16262" y="232218"/>
                </a:cubicBezTo>
                <a:cubicBezTo>
                  <a:pt x="24729" y="198351"/>
                  <a:pt x="-2788" y="223751"/>
                  <a:pt x="51187" y="184593"/>
                </a:cubicBezTo>
                <a:cubicBezTo>
                  <a:pt x="105162" y="145435"/>
                  <a:pt x="336408" y="8380"/>
                  <a:pt x="346462" y="4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 113">
            <a:extLst>
              <a:ext uri="{FF2B5EF4-FFF2-40B4-BE49-F238E27FC236}">
                <a16:creationId xmlns:a16="http://schemas.microsoft.com/office/drawing/2014/main" id="{D996FC9B-5CD3-8840-EC7B-379F13EA65A7}"/>
              </a:ext>
            </a:extLst>
          </p:cNvPr>
          <p:cNvSpPr/>
          <p:nvPr/>
        </p:nvSpPr>
        <p:spPr>
          <a:xfrm>
            <a:off x="8353425" y="2060442"/>
            <a:ext cx="473075" cy="221650"/>
          </a:xfrm>
          <a:custGeom>
            <a:avLst/>
            <a:gdLst>
              <a:gd name="connsiteX0" fmla="*/ 0 w 473075"/>
              <a:gd name="connsiteY0" fmla="*/ 54108 h 221650"/>
              <a:gd name="connsiteX1" fmla="*/ 117475 w 473075"/>
              <a:gd name="connsiteY1" fmla="*/ 190633 h 221650"/>
              <a:gd name="connsiteX2" fmla="*/ 155575 w 473075"/>
              <a:gd name="connsiteY2" fmla="*/ 139833 h 221650"/>
              <a:gd name="connsiteX3" fmla="*/ 473075 w 473075"/>
              <a:gd name="connsiteY3" fmla="*/ 133 h 221650"/>
              <a:gd name="connsiteX4" fmla="*/ 158750 w 473075"/>
              <a:gd name="connsiteY4" fmla="*/ 114433 h 221650"/>
              <a:gd name="connsiteX5" fmla="*/ 142875 w 473075"/>
              <a:gd name="connsiteY5" fmla="*/ 123958 h 221650"/>
              <a:gd name="connsiteX6" fmla="*/ 139700 w 473075"/>
              <a:gd name="connsiteY6" fmla="*/ 209683 h 221650"/>
              <a:gd name="connsiteX7" fmla="*/ 142875 w 473075"/>
              <a:gd name="connsiteY7" fmla="*/ 212858 h 221650"/>
              <a:gd name="connsiteX8" fmla="*/ 92075 w 473075"/>
              <a:gd name="connsiteY8" fmla="*/ 133483 h 221650"/>
              <a:gd name="connsiteX9" fmla="*/ 136525 w 473075"/>
              <a:gd name="connsiteY9" fmla="*/ 168408 h 221650"/>
              <a:gd name="connsiteX10" fmla="*/ 0 w 473075"/>
              <a:gd name="connsiteY10" fmla="*/ 54108 h 22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3075" h="221650">
                <a:moveTo>
                  <a:pt x="0" y="54108"/>
                </a:moveTo>
                <a:cubicBezTo>
                  <a:pt x="45773" y="115227"/>
                  <a:pt x="91546" y="176346"/>
                  <a:pt x="117475" y="190633"/>
                </a:cubicBezTo>
                <a:cubicBezTo>
                  <a:pt x="143404" y="204920"/>
                  <a:pt x="96308" y="171583"/>
                  <a:pt x="155575" y="139833"/>
                </a:cubicBezTo>
                <a:cubicBezTo>
                  <a:pt x="214842" y="108083"/>
                  <a:pt x="472546" y="4366"/>
                  <a:pt x="473075" y="133"/>
                </a:cubicBezTo>
                <a:cubicBezTo>
                  <a:pt x="473604" y="-4100"/>
                  <a:pt x="213783" y="93796"/>
                  <a:pt x="158750" y="114433"/>
                </a:cubicBezTo>
                <a:cubicBezTo>
                  <a:pt x="103717" y="135070"/>
                  <a:pt x="146050" y="108083"/>
                  <a:pt x="142875" y="123958"/>
                </a:cubicBezTo>
                <a:cubicBezTo>
                  <a:pt x="139700" y="139833"/>
                  <a:pt x="139700" y="194866"/>
                  <a:pt x="139700" y="209683"/>
                </a:cubicBezTo>
                <a:cubicBezTo>
                  <a:pt x="139700" y="224500"/>
                  <a:pt x="150812" y="225558"/>
                  <a:pt x="142875" y="212858"/>
                </a:cubicBezTo>
                <a:cubicBezTo>
                  <a:pt x="134938" y="200158"/>
                  <a:pt x="93133" y="140891"/>
                  <a:pt x="92075" y="133483"/>
                </a:cubicBezTo>
                <a:cubicBezTo>
                  <a:pt x="91017" y="126075"/>
                  <a:pt x="136525" y="168408"/>
                  <a:pt x="136525" y="168408"/>
                </a:cubicBezTo>
                <a:lnTo>
                  <a:pt x="0" y="5410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 114">
            <a:extLst>
              <a:ext uri="{FF2B5EF4-FFF2-40B4-BE49-F238E27FC236}">
                <a16:creationId xmlns:a16="http://schemas.microsoft.com/office/drawing/2014/main" id="{AE81EA97-1413-4101-3682-1405BE64A335}"/>
              </a:ext>
            </a:extLst>
          </p:cNvPr>
          <p:cNvSpPr/>
          <p:nvPr/>
        </p:nvSpPr>
        <p:spPr>
          <a:xfrm>
            <a:off x="3873373" y="2303443"/>
            <a:ext cx="305062" cy="170936"/>
          </a:xfrm>
          <a:custGeom>
            <a:avLst/>
            <a:gdLst>
              <a:gd name="connsiteX0" fmla="*/ 127 w 305062"/>
              <a:gd name="connsiteY0" fmla="*/ 68282 h 170936"/>
              <a:gd name="connsiteX1" fmla="*/ 101727 w 305062"/>
              <a:gd name="connsiteY1" fmla="*/ 17482 h 170936"/>
              <a:gd name="connsiteX2" fmla="*/ 162052 w 305062"/>
              <a:gd name="connsiteY2" fmla="*/ 17482 h 170936"/>
              <a:gd name="connsiteX3" fmla="*/ 120777 w 305062"/>
              <a:gd name="connsiteY3" fmla="*/ 23832 h 170936"/>
              <a:gd name="connsiteX4" fmla="*/ 219202 w 305062"/>
              <a:gd name="connsiteY4" fmla="*/ 33357 h 170936"/>
              <a:gd name="connsiteX5" fmla="*/ 203327 w 305062"/>
              <a:gd name="connsiteY5" fmla="*/ 30182 h 170936"/>
              <a:gd name="connsiteX6" fmla="*/ 231902 w 305062"/>
              <a:gd name="connsiteY6" fmla="*/ 52407 h 170936"/>
              <a:gd name="connsiteX7" fmla="*/ 266827 w 305062"/>
              <a:gd name="connsiteY7" fmla="*/ 71457 h 170936"/>
              <a:gd name="connsiteX8" fmla="*/ 304927 w 305062"/>
              <a:gd name="connsiteY8" fmla="*/ 169882 h 170936"/>
              <a:gd name="connsiteX9" fmla="*/ 279527 w 305062"/>
              <a:gd name="connsiteY9" fmla="*/ 122257 h 170936"/>
              <a:gd name="connsiteX10" fmla="*/ 279527 w 305062"/>
              <a:gd name="connsiteY10" fmla="*/ 103207 h 170936"/>
              <a:gd name="connsiteX11" fmla="*/ 171577 w 305062"/>
              <a:gd name="connsiteY11" fmla="*/ 4782 h 170936"/>
              <a:gd name="connsiteX12" fmla="*/ 181102 w 305062"/>
              <a:gd name="connsiteY12" fmla="*/ 14307 h 170936"/>
              <a:gd name="connsiteX13" fmla="*/ 104902 w 305062"/>
              <a:gd name="connsiteY13" fmla="*/ 4782 h 170936"/>
              <a:gd name="connsiteX14" fmla="*/ 123952 w 305062"/>
              <a:gd name="connsiteY14" fmla="*/ 4782 h 170936"/>
              <a:gd name="connsiteX15" fmla="*/ 127 w 305062"/>
              <a:gd name="connsiteY15" fmla="*/ 68282 h 17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05062" h="170936">
                <a:moveTo>
                  <a:pt x="127" y="68282"/>
                </a:moveTo>
                <a:cubicBezTo>
                  <a:pt x="-3577" y="70399"/>
                  <a:pt x="74739" y="25949"/>
                  <a:pt x="101727" y="17482"/>
                </a:cubicBezTo>
                <a:cubicBezTo>
                  <a:pt x="128715" y="9015"/>
                  <a:pt x="158877" y="16424"/>
                  <a:pt x="162052" y="17482"/>
                </a:cubicBezTo>
                <a:cubicBezTo>
                  <a:pt x="165227" y="18540"/>
                  <a:pt x="111252" y="21186"/>
                  <a:pt x="120777" y="23832"/>
                </a:cubicBezTo>
                <a:cubicBezTo>
                  <a:pt x="130302" y="26478"/>
                  <a:pt x="219202" y="33357"/>
                  <a:pt x="219202" y="33357"/>
                </a:cubicBezTo>
                <a:cubicBezTo>
                  <a:pt x="232960" y="34415"/>
                  <a:pt x="201210" y="27007"/>
                  <a:pt x="203327" y="30182"/>
                </a:cubicBezTo>
                <a:cubicBezTo>
                  <a:pt x="205444" y="33357"/>
                  <a:pt x="221319" y="45528"/>
                  <a:pt x="231902" y="52407"/>
                </a:cubicBezTo>
                <a:cubicBezTo>
                  <a:pt x="242485" y="59286"/>
                  <a:pt x="254656" y="51878"/>
                  <a:pt x="266827" y="71457"/>
                </a:cubicBezTo>
                <a:cubicBezTo>
                  <a:pt x="278998" y="91036"/>
                  <a:pt x="302810" y="161415"/>
                  <a:pt x="304927" y="169882"/>
                </a:cubicBezTo>
                <a:cubicBezTo>
                  <a:pt x="307044" y="178349"/>
                  <a:pt x="283760" y="133370"/>
                  <a:pt x="279527" y="122257"/>
                </a:cubicBezTo>
                <a:cubicBezTo>
                  <a:pt x="275294" y="111145"/>
                  <a:pt x="297519" y="122786"/>
                  <a:pt x="279527" y="103207"/>
                </a:cubicBezTo>
                <a:cubicBezTo>
                  <a:pt x="261535" y="83628"/>
                  <a:pt x="171577" y="4782"/>
                  <a:pt x="171577" y="4782"/>
                </a:cubicBezTo>
                <a:cubicBezTo>
                  <a:pt x="155173" y="-10035"/>
                  <a:pt x="192214" y="14307"/>
                  <a:pt x="181102" y="14307"/>
                </a:cubicBezTo>
                <a:cubicBezTo>
                  <a:pt x="169990" y="14307"/>
                  <a:pt x="104902" y="4782"/>
                  <a:pt x="104902" y="4782"/>
                </a:cubicBezTo>
                <a:cubicBezTo>
                  <a:pt x="95377" y="3194"/>
                  <a:pt x="136652" y="-3155"/>
                  <a:pt x="123952" y="4782"/>
                </a:cubicBezTo>
                <a:cubicBezTo>
                  <a:pt x="111252" y="12719"/>
                  <a:pt x="3831" y="66165"/>
                  <a:pt x="127" y="682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 115">
            <a:extLst>
              <a:ext uri="{FF2B5EF4-FFF2-40B4-BE49-F238E27FC236}">
                <a16:creationId xmlns:a16="http://schemas.microsoft.com/office/drawing/2014/main" id="{BEC04B5F-6579-1E1F-ACDB-68DD736C2960}"/>
              </a:ext>
            </a:extLst>
          </p:cNvPr>
          <p:cNvSpPr/>
          <p:nvPr/>
        </p:nvSpPr>
        <p:spPr>
          <a:xfrm>
            <a:off x="3816286" y="2347253"/>
            <a:ext cx="375654" cy="138787"/>
          </a:xfrm>
          <a:custGeom>
            <a:avLst/>
            <a:gdLst>
              <a:gd name="connsiteX0" fmla="*/ 64 w 375654"/>
              <a:gd name="connsiteY0" fmla="*/ 40347 h 138787"/>
              <a:gd name="connsiteX1" fmla="*/ 60389 w 375654"/>
              <a:gd name="connsiteY1" fmla="*/ 75272 h 138787"/>
              <a:gd name="connsiteX2" fmla="*/ 73089 w 375654"/>
              <a:gd name="connsiteY2" fmla="*/ 30822 h 138787"/>
              <a:gd name="connsiteX3" fmla="*/ 54039 w 375654"/>
              <a:gd name="connsiteY3" fmla="*/ 40347 h 138787"/>
              <a:gd name="connsiteX4" fmla="*/ 158814 w 375654"/>
              <a:gd name="connsiteY4" fmla="*/ 5422 h 138787"/>
              <a:gd name="connsiteX5" fmla="*/ 76264 w 375654"/>
              <a:gd name="connsiteY5" fmla="*/ 8597 h 138787"/>
              <a:gd name="connsiteX6" fmla="*/ 155639 w 375654"/>
              <a:gd name="connsiteY6" fmla="*/ 2247 h 138787"/>
              <a:gd name="connsiteX7" fmla="*/ 295339 w 375654"/>
              <a:gd name="connsiteY7" fmla="*/ 53047 h 138787"/>
              <a:gd name="connsiteX8" fmla="*/ 314389 w 375654"/>
              <a:gd name="connsiteY8" fmla="*/ 81622 h 138787"/>
              <a:gd name="connsiteX9" fmla="*/ 301689 w 375654"/>
              <a:gd name="connsiteY9" fmla="*/ 75272 h 138787"/>
              <a:gd name="connsiteX10" fmla="*/ 371539 w 375654"/>
              <a:gd name="connsiteY10" fmla="*/ 138772 h 138787"/>
              <a:gd name="connsiteX11" fmla="*/ 342964 w 375654"/>
              <a:gd name="connsiteY11" fmla="*/ 68922 h 138787"/>
              <a:gd name="connsiteX12" fmla="*/ 142939 w 375654"/>
              <a:gd name="connsiteY12" fmla="*/ 2247 h 138787"/>
              <a:gd name="connsiteX13" fmla="*/ 108014 w 375654"/>
              <a:gd name="connsiteY13" fmla="*/ 24472 h 138787"/>
              <a:gd name="connsiteX14" fmla="*/ 76264 w 375654"/>
              <a:gd name="connsiteY14" fmla="*/ 65747 h 138787"/>
              <a:gd name="connsiteX15" fmla="*/ 73089 w 375654"/>
              <a:gd name="connsiteY15" fmla="*/ 62572 h 138787"/>
              <a:gd name="connsiteX16" fmla="*/ 64 w 375654"/>
              <a:gd name="connsiteY16" fmla="*/ 40347 h 13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5654" h="138787">
                <a:moveTo>
                  <a:pt x="64" y="40347"/>
                </a:moveTo>
                <a:cubicBezTo>
                  <a:pt x="-2053" y="42464"/>
                  <a:pt x="48218" y="76859"/>
                  <a:pt x="60389" y="75272"/>
                </a:cubicBezTo>
                <a:cubicBezTo>
                  <a:pt x="72560" y="73685"/>
                  <a:pt x="74147" y="36643"/>
                  <a:pt x="73089" y="30822"/>
                </a:cubicBezTo>
                <a:cubicBezTo>
                  <a:pt x="72031" y="25001"/>
                  <a:pt x="39752" y="44580"/>
                  <a:pt x="54039" y="40347"/>
                </a:cubicBezTo>
                <a:cubicBezTo>
                  <a:pt x="68326" y="36114"/>
                  <a:pt x="155110" y="10714"/>
                  <a:pt x="158814" y="5422"/>
                </a:cubicBezTo>
                <a:cubicBezTo>
                  <a:pt x="162518" y="130"/>
                  <a:pt x="76793" y="9126"/>
                  <a:pt x="76264" y="8597"/>
                </a:cubicBezTo>
                <a:cubicBezTo>
                  <a:pt x="75735" y="8068"/>
                  <a:pt x="119127" y="-5161"/>
                  <a:pt x="155639" y="2247"/>
                </a:cubicBezTo>
                <a:cubicBezTo>
                  <a:pt x="192151" y="9655"/>
                  <a:pt x="268881" y="39818"/>
                  <a:pt x="295339" y="53047"/>
                </a:cubicBezTo>
                <a:cubicBezTo>
                  <a:pt x="321797" y="66276"/>
                  <a:pt x="314389" y="81622"/>
                  <a:pt x="314389" y="81622"/>
                </a:cubicBezTo>
                <a:cubicBezTo>
                  <a:pt x="315447" y="85326"/>
                  <a:pt x="292164" y="65747"/>
                  <a:pt x="301689" y="75272"/>
                </a:cubicBezTo>
                <a:cubicBezTo>
                  <a:pt x="311214" y="84797"/>
                  <a:pt x="364660" y="139830"/>
                  <a:pt x="371539" y="138772"/>
                </a:cubicBezTo>
                <a:cubicBezTo>
                  <a:pt x="378418" y="137714"/>
                  <a:pt x="381064" y="91676"/>
                  <a:pt x="342964" y="68922"/>
                </a:cubicBezTo>
                <a:cubicBezTo>
                  <a:pt x="304864" y="46168"/>
                  <a:pt x="182097" y="9655"/>
                  <a:pt x="142939" y="2247"/>
                </a:cubicBezTo>
                <a:cubicBezTo>
                  <a:pt x="103781" y="-5161"/>
                  <a:pt x="119126" y="13889"/>
                  <a:pt x="108014" y="24472"/>
                </a:cubicBezTo>
                <a:cubicBezTo>
                  <a:pt x="96902" y="35055"/>
                  <a:pt x="76264" y="65747"/>
                  <a:pt x="76264" y="65747"/>
                </a:cubicBezTo>
                <a:cubicBezTo>
                  <a:pt x="70443" y="72097"/>
                  <a:pt x="80497" y="65747"/>
                  <a:pt x="73089" y="62572"/>
                </a:cubicBezTo>
                <a:cubicBezTo>
                  <a:pt x="65681" y="59397"/>
                  <a:pt x="2181" y="38230"/>
                  <a:pt x="64" y="403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 116">
            <a:extLst>
              <a:ext uri="{FF2B5EF4-FFF2-40B4-BE49-F238E27FC236}">
                <a16:creationId xmlns:a16="http://schemas.microsoft.com/office/drawing/2014/main" id="{CDAC3216-498C-FF40-107C-BF45C05BBA29}"/>
              </a:ext>
            </a:extLst>
          </p:cNvPr>
          <p:cNvSpPr/>
          <p:nvPr/>
        </p:nvSpPr>
        <p:spPr>
          <a:xfrm>
            <a:off x="3825740" y="2350362"/>
            <a:ext cx="308717" cy="155163"/>
          </a:xfrm>
          <a:custGeom>
            <a:avLst/>
            <a:gdLst>
              <a:gd name="connsiteX0" fmla="*/ 308110 w 308717"/>
              <a:gd name="connsiteY0" fmla="*/ 78513 h 155163"/>
              <a:gd name="connsiteX1" fmla="*/ 212860 w 308717"/>
              <a:gd name="connsiteY1" fmla="*/ 30888 h 155163"/>
              <a:gd name="connsiteX2" fmla="*/ 120785 w 308717"/>
              <a:gd name="connsiteY2" fmla="*/ 56288 h 155163"/>
              <a:gd name="connsiteX3" fmla="*/ 158885 w 308717"/>
              <a:gd name="connsiteY3" fmla="*/ 40413 h 155163"/>
              <a:gd name="connsiteX4" fmla="*/ 82685 w 308717"/>
              <a:gd name="connsiteY4" fmla="*/ 75338 h 155163"/>
              <a:gd name="connsiteX5" fmla="*/ 89035 w 308717"/>
              <a:gd name="connsiteY5" fmla="*/ 116613 h 155163"/>
              <a:gd name="connsiteX6" fmla="*/ 79510 w 308717"/>
              <a:gd name="connsiteY6" fmla="*/ 107088 h 155163"/>
              <a:gd name="connsiteX7" fmla="*/ 85860 w 308717"/>
              <a:gd name="connsiteY7" fmla="*/ 154713 h 155163"/>
              <a:gd name="connsiteX8" fmla="*/ 54110 w 308717"/>
              <a:gd name="connsiteY8" fmla="*/ 129313 h 155163"/>
              <a:gd name="connsiteX9" fmla="*/ 135 w 308717"/>
              <a:gd name="connsiteY9" fmla="*/ 100738 h 155163"/>
              <a:gd name="connsiteX10" fmla="*/ 38235 w 308717"/>
              <a:gd name="connsiteY10" fmla="*/ 113438 h 155163"/>
              <a:gd name="connsiteX11" fmla="*/ 22360 w 308717"/>
              <a:gd name="connsiteY11" fmla="*/ 81688 h 155163"/>
              <a:gd name="connsiteX12" fmla="*/ 85860 w 308717"/>
              <a:gd name="connsiteY12" fmla="*/ 43588 h 155163"/>
              <a:gd name="connsiteX13" fmla="*/ 50935 w 308717"/>
              <a:gd name="connsiteY13" fmla="*/ 49938 h 155163"/>
              <a:gd name="connsiteX14" fmla="*/ 111260 w 308717"/>
              <a:gd name="connsiteY14" fmla="*/ 18188 h 155163"/>
              <a:gd name="connsiteX15" fmla="*/ 108085 w 308717"/>
              <a:gd name="connsiteY15" fmla="*/ 11838 h 155163"/>
              <a:gd name="connsiteX16" fmla="*/ 165235 w 308717"/>
              <a:gd name="connsiteY16" fmla="*/ 2313 h 155163"/>
              <a:gd name="connsiteX17" fmla="*/ 308110 w 308717"/>
              <a:gd name="connsiteY17" fmla="*/ 78513 h 155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08717" h="155163">
                <a:moveTo>
                  <a:pt x="308110" y="78513"/>
                </a:moveTo>
                <a:cubicBezTo>
                  <a:pt x="316048" y="83276"/>
                  <a:pt x="244081" y="34592"/>
                  <a:pt x="212860" y="30888"/>
                </a:cubicBezTo>
                <a:cubicBezTo>
                  <a:pt x="181639" y="27184"/>
                  <a:pt x="129781" y="54701"/>
                  <a:pt x="120785" y="56288"/>
                </a:cubicBezTo>
                <a:cubicBezTo>
                  <a:pt x="111789" y="57875"/>
                  <a:pt x="165235" y="37238"/>
                  <a:pt x="158885" y="40413"/>
                </a:cubicBezTo>
                <a:cubicBezTo>
                  <a:pt x="152535" y="43588"/>
                  <a:pt x="94327" y="62638"/>
                  <a:pt x="82685" y="75338"/>
                </a:cubicBezTo>
                <a:cubicBezTo>
                  <a:pt x="71043" y="88038"/>
                  <a:pt x="89035" y="116613"/>
                  <a:pt x="89035" y="116613"/>
                </a:cubicBezTo>
                <a:cubicBezTo>
                  <a:pt x="88506" y="121905"/>
                  <a:pt x="80039" y="100738"/>
                  <a:pt x="79510" y="107088"/>
                </a:cubicBezTo>
                <a:cubicBezTo>
                  <a:pt x="78981" y="113438"/>
                  <a:pt x="90093" y="151009"/>
                  <a:pt x="85860" y="154713"/>
                </a:cubicBezTo>
                <a:cubicBezTo>
                  <a:pt x="81627" y="158417"/>
                  <a:pt x="68397" y="138309"/>
                  <a:pt x="54110" y="129313"/>
                </a:cubicBezTo>
                <a:cubicBezTo>
                  <a:pt x="39823" y="120317"/>
                  <a:pt x="2781" y="103384"/>
                  <a:pt x="135" y="100738"/>
                </a:cubicBezTo>
                <a:cubicBezTo>
                  <a:pt x="-2511" y="98092"/>
                  <a:pt x="34531" y="116613"/>
                  <a:pt x="38235" y="113438"/>
                </a:cubicBezTo>
                <a:cubicBezTo>
                  <a:pt x="41939" y="110263"/>
                  <a:pt x="14422" y="93330"/>
                  <a:pt x="22360" y="81688"/>
                </a:cubicBezTo>
                <a:cubicBezTo>
                  <a:pt x="30297" y="70046"/>
                  <a:pt x="81097" y="48880"/>
                  <a:pt x="85860" y="43588"/>
                </a:cubicBezTo>
                <a:cubicBezTo>
                  <a:pt x="90622" y="38296"/>
                  <a:pt x="46702" y="54171"/>
                  <a:pt x="50935" y="49938"/>
                </a:cubicBezTo>
                <a:cubicBezTo>
                  <a:pt x="55168" y="45705"/>
                  <a:pt x="111260" y="18188"/>
                  <a:pt x="111260" y="18188"/>
                </a:cubicBezTo>
                <a:cubicBezTo>
                  <a:pt x="120785" y="11838"/>
                  <a:pt x="99089" y="14484"/>
                  <a:pt x="108085" y="11838"/>
                </a:cubicBezTo>
                <a:cubicBezTo>
                  <a:pt x="117081" y="9192"/>
                  <a:pt x="136131" y="-5624"/>
                  <a:pt x="165235" y="2313"/>
                </a:cubicBezTo>
                <a:cubicBezTo>
                  <a:pt x="194339" y="10250"/>
                  <a:pt x="300172" y="73750"/>
                  <a:pt x="308110" y="785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 117">
            <a:extLst>
              <a:ext uri="{FF2B5EF4-FFF2-40B4-BE49-F238E27FC236}">
                <a16:creationId xmlns:a16="http://schemas.microsoft.com/office/drawing/2014/main" id="{CDC90BE9-BD8B-4A09-289D-EC2AAFAF0900}"/>
              </a:ext>
            </a:extLst>
          </p:cNvPr>
          <p:cNvSpPr/>
          <p:nvPr/>
        </p:nvSpPr>
        <p:spPr>
          <a:xfrm>
            <a:off x="3875250" y="2349353"/>
            <a:ext cx="265601" cy="63663"/>
          </a:xfrm>
          <a:custGeom>
            <a:avLst/>
            <a:gdLst>
              <a:gd name="connsiteX0" fmla="*/ 1425 w 265601"/>
              <a:gd name="connsiteY0" fmla="*/ 147 h 63663"/>
              <a:gd name="connsiteX1" fmla="*/ 122075 w 265601"/>
              <a:gd name="connsiteY1" fmla="*/ 12847 h 63663"/>
              <a:gd name="connsiteX2" fmla="*/ 195100 w 265601"/>
              <a:gd name="connsiteY2" fmla="*/ 16022 h 63663"/>
              <a:gd name="connsiteX3" fmla="*/ 233200 w 265601"/>
              <a:gd name="connsiteY3" fmla="*/ 38247 h 63663"/>
              <a:gd name="connsiteX4" fmla="*/ 160175 w 265601"/>
              <a:gd name="connsiteY4" fmla="*/ 6497 h 63663"/>
              <a:gd name="connsiteX5" fmla="*/ 264950 w 265601"/>
              <a:gd name="connsiteY5" fmla="*/ 63647 h 63663"/>
              <a:gd name="connsiteX6" fmla="*/ 99850 w 265601"/>
              <a:gd name="connsiteY6" fmla="*/ 12847 h 63663"/>
              <a:gd name="connsiteX7" fmla="*/ 14125 w 265601"/>
              <a:gd name="connsiteY7" fmla="*/ 54122 h 63663"/>
              <a:gd name="connsiteX8" fmla="*/ 52225 w 265601"/>
              <a:gd name="connsiteY8" fmla="*/ 22372 h 63663"/>
              <a:gd name="connsiteX9" fmla="*/ 1425 w 265601"/>
              <a:gd name="connsiteY9" fmla="*/ 147 h 6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5601" h="63663">
                <a:moveTo>
                  <a:pt x="1425" y="147"/>
                </a:moveTo>
                <a:cubicBezTo>
                  <a:pt x="13067" y="-1440"/>
                  <a:pt x="89796" y="10201"/>
                  <a:pt x="122075" y="12847"/>
                </a:cubicBezTo>
                <a:cubicBezTo>
                  <a:pt x="154354" y="15493"/>
                  <a:pt x="176579" y="11789"/>
                  <a:pt x="195100" y="16022"/>
                </a:cubicBezTo>
                <a:cubicBezTo>
                  <a:pt x="213621" y="20255"/>
                  <a:pt x="239021" y="39835"/>
                  <a:pt x="233200" y="38247"/>
                </a:cubicBezTo>
                <a:cubicBezTo>
                  <a:pt x="227379" y="36660"/>
                  <a:pt x="154883" y="2264"/>
                  <a:pt x="160175" y="6497"/>
                </a:cubicBezTo>
                <a:cubicBezTo>
                  <a:pt x="165467" y="10730"/>
                  <a:pt x="275004" y="62589"/>
                  <a:pt x="264950" y="63647"/>
                </a:cubicBezTo>
                <a:cubicBezTo>
                  <a:pt x="254896" y="64705"/>
                  <a:pt x="141654" y="14434"/>
                  <a:pt x="99850" y="12847"/>
                </a:cubicBezTo>
                <a:cubicBezTo>
                  <a:pt x="58046" y="11260"/>
                  <a:pt x="22063" y="52534"/>
                  <a:pt x="14125" y="54122"/>
                </a:cubicBezTo>
                <a:cubicBezTo>
                  <a:pt x="6187" y="55710"/>
                  <a:pt x="51167" y="29780"/>
                  <a:pt x="52225" y="22372"/>
                </a:cubicBezTo>
                <a:cubicBezTo>
                  <a:pt x="53283" y="14964"/>
                  <a:pt x="-10217" y="1734"/>
                  <a:pt x="1425" y="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 118">
            <a:extLst>
              <a:ext uri="{FF2B5EF4-FFF2-40B4-BE49-F238E27FC236}">
                <a16:creationId xmlns:a16="http://schemas.microsoft.com/office/drawing/2014/main" id="{50E44A04-31D8-9227-DDD1-A7B934EEE8A2}"/>
              </a:ext>
            </a:extLst>
          </p:cNvPr>
          <p:cNvSpPr/>
          <p:nvPr/>
        </p:nvSpPr>
        <p:spPr>
          <a:xfrm>
            <a:off x="3850435" y="2457450"/>
            <a:ext cx="261402" cy="105907"/>
          </a:xfrm>
          <a:custGeom>
            <a:avLst/>
            <a:gdLst>
              <a:gd name="connsiteX0" fmla="*/ 26240 w 261402"/>
              <a:gd name="connsiteY0" fmla="*/ 0 h 105907"/>
              <a:gd name="connsiteX1" fmla="*/ 29415 w 261402"/>
              <a:gd name="connsiteY1" fmla="*/ 88900 h 105907"/>
              <a:gd name="connsiteX2" fmla="*/ 4015 w 261402"/>
              <a:gd name="connsiteY2" fmla="*/ 95250 h 105907"/>
              <a:gd name="connsiteX3" fmla="*/ 108790 w 261402"/>
              <a:gd name="connsiteY3" fmla="*/ 104775 h 105907"/>
              <a:gd name="connsiteX4" fmla="*/ 261190 w 261402"/>
              <a:gd name="connsiteY4" fmla="*/ 66675 h 105907"/>
              <a:gd name="connsiteX5" fmla="*/ 73865 w 261402"/>
              <a:gd name="connsiteY5" fmla="*/ 98425 h 105907"/>
              <a:gd name="connsiteX6" fmla="*/ 96090 w 261402"/>
              <a:gd name="connsiteY6" fmla="*/ 101600 h 105907"/>
              <a:gd name="connsiteX7" fmla="*/ 840 w 261402"/>
              <a:gd name="connsiteY7" fmla="*/ 85725 h 105907"/>
              <a:gd name="connsiteX8" fmla="*/ 48465 w 261402"/>
              <a:gd name="connsiteY8" fmla="*/ 88900 h 105907"/>
              <a:gd name="connsiteX9" fmla="*/ 26240 w 261402"/>
              <a:gd name="connsiteY9" fmla="*/ 0 h 105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1402" h="105907">
                <a:moveTo>
                  <a:pt x="26240" y="0"/>
                </a:moveTo>
                <a:cubicBezTo>
                  <a:pt x="23065" y="0"/>
                  <a:pt x="33119" y="73025"/>
                  <a:pt x="29415" y="88900"/>
                </a:cubicBezTo>
                <a:cubicBezTo>
                  <a:pt x="25711" y="104775"/>
                  <a:pt x="-9214" y="92604"/>
                  <a:pt x="4015" y="95250"/>
                </a:cubicBezTo>
                <a:cubicBezTo>
                  <a:pt x="17244" y="97896"/>
                  <a:pt x="65928" y="109538"/>
                  <a:pt x="108790" y="104775"/>
                </a:cubicBezTo>
                <a:cubicBezTo>
                  <a:pt x="151653" y="100013"/>
                  <a:pt x="267011" y="67733"/>
                  <a:pt x="261190" y="66675"/>
                </a:cubicBezTo>
                <a:cubicBezTo>
                  <a:pt x="255369" y="65617"/>
                  <a:pt x="101382" y="92604"/>
                  <a:pt x="73865" y="98425"/>
                </a:cubicBezTo>
                <a:cubicBezTo>
                  <a:pt x="46348" y="104246"/>
                  <a:pt x="96090" y="101600"/>
                  <a:pt x="96090" y="101600"/>
                </a:cubicBezTo>
                <a:lnTo>
                  <a:pt x="840" y="85725"/>
                </a:lnTo>
                <a:cubicBezTo>
                  <a:pt x="-7097" y="83608"/>
                  <a:pt x="43703" y="98954"/>
                  <a:pt x="48465" y="88900"/>
                </a:cubicBezTo>
                <a:cubicBezTo>
                  <a:pt x="53228" y="78846"/>
                  <a:pt x="29415" y="0"/>
                  <a:pt x="2624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6" name="フリーフォーム 1025">
            <a:extLst>
              <a:ext uri="{FF2B5EF4-FFF2-40B4-BE49-F238E27FC236}">
                <a16:creationId xmlns:a16="http://schemas.microsoft.com/office/drawing/2014/main" id="{F5D6CAF9-A56C-AF44-34A0-B521550C46B8}"/>
              </a:ext>
            </a:extLst>
          </p:cNvPr>
          <p:cNvSpPr/>
          <p:nvPr/>
        </p:nvSpPr>
        <p:spPr>
          <a:xfrm>
            <a:off x="3895663" y="2529891"/>
            <a:ext cx="187478" cy="16695"/>
          </a:xfrm>
          <a:custGeom>
            <a:avLst/>
            <a:gdLst>
              <a:gd name="connsiteX0" fmla="*/ 62 w 187478"/>
              <a:gd name="connsiteY0" fmla="*/ 6934 h 16695"/>
              <a:gd name="connsiteX1" fmla="*/ 79437 w 187478"/>
              <a:gd name="connsiteY1" fmla="*/ 3759 h 16695"/>
              <a:gd name="connsiteX2" fmla="*/ 187387 w 187478"/>
              <a:gd name="connsiteY2" fmla="*/ 584 h 16695"/>
              <a:gd name="connsiteX3" fmla="*/ 60387 w 187478"/>
              <a:gd name="connsiteY3" fmla="*/ 16459 h 16695"/>
              <a:gd name="connsiteX4" fmla="*/ 95312 w 187478"/>
              <a:gd name="connsiteY4" fmla="*/ 10109 h 16695"/>
              <a:gd name="connsiteX5" fmla="*/ 62 w 187478"/>
              <a:gd name="connsiteY5" fmla="*/ 6934 h 1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478" h="16695">
                <a:moveTo>
                  <a:pt x="62" y="6934"/>
                </a:moveTo>
                <a:cubicBezTo>
                  <a:pt x="-2584" y="5876"/>
                  <a:pt x="79437" y="3759"/>
                  <a:pt x="79437" y="3759"/>
                </a:cubicBezTo>
                <a:cubicBezTo>
                  <a:pt x="110658" y="2701"/>
                  <a:pt x="190562" y="-1533"/>
                  <a:pt x="187387" y="584"/>
                </a:cubicBezTo>
                <a:cubicBezTo>
                  <a:pt x="184212" y="2701"/>
                  <a:pt x="75733" y="14872"/>
                  <a:pt x="60387" y="16459"/>
                </a:cubicBezTo>
                <a:cubicBezTo>
                  <a:pt x="45041" y="18047"/>
                  <a:pt x="103779" y="11167"/>
                  <a:pt x="95312" y="10109"/>
                </a:cubicBezTo>
                <a:cubicBezTo>
                  <a:pt x="86845" y="9051"/>
                  <a:pt x="2708" y="7992"/>
                  <a:pt x="62" y="69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0C20854D-B808-12E7-DB2D-035722C8A47B}"/>
              </a:ext>
            </a:extLst>
          </p:cNvPr>
          <p:cNvSpPr/>
          <p:nvPr/>
        </p:nvSpPr>
        <p:spPr>
          <a:xfrm>
            <a:off x="3945498" y="2377703"/>
            <a:ext cx="261391" cy="156108"/>
          </a:xfrm>
          <a:custGeom>
            <a:avLst/>
            <a:gdLst>
              <a:gd name="connsiteX0" fmla="*/ 1027 w 261391"/>
              <a:gd name="connsiteY0" fmla="*/ 9897 h 156108"/>
              <a:gd name="connsiteX1" fmla="*/ 48652 w 261391"/>
              <a:gd name="connsiteY1" fmla="*/ 25772 h 156108"/>
              <a:gd name="connsiteX2" fmla="*/ 124852 w 261391"/>
              <a:gd name="connsiteY2" fmla="*/ 9897 h 156108"/>
              <a:gd name="connsiteX3" fmla="*/ 64527 w 261391"/>
              <a:gd name="connsiteY3" fmla="*/ 38472 h 156108"/>
              <a:gd name="connsiteX4" fmla="*/ 32777 w 261391"/>
              <a:gd name="connsiteY4" fmla="*/ 76572 h 156108"/>
              <a:gd name="connsiteX5" fmla="*/ 51827 w 261391"/>
              <a:gd name="connsiteY5" fmla="*/ 79747 h 156108"/>
              <a:gd name="connsiteX6" fmla="*/ 61352 w 261391"/>
              <a:gd name="connsiteY6" fmla="*/ 133722 h 156108"/>
              <a:gd name="connsiteX7" fmla="*/ 67702 w 261391"/>
              <a:gd name="connsiteY7" fmla="*/ 149597 h 156108"/>
              <a:gd name="connsiteX8" fmla="*/ 128027 w 261391"/>
              <a:gd name="connsiteY8" fmla="*/ 152772 h 156108"/>
              <a:gd name="connsiteX9" fmla="*/ 182002 w 261391"/>
              <a:gd name="connsiteY9" fmla="*/ 127372 h 156108"/>
              <a:gd name="connsiteX10" fmla="*/ 191527 w 261391"/>
              <a:gd name="connsiteY10" fmla="*/ 155947 h 156108"/>
              <a:gd name="connsiteX11" fmla="*/ 261377 w 261391"/>
              <a:gd name="connsiteY11" fmla="*/ 111497 h 156108"/>
              <a:gd name="connsiteX12" fmla="*/ 185177 w 261391"/>
              <a:gd name="connsiteY12" fmla="*/ 41647 h 156108"/>
              <a:gd name="connsiteX13" fmla="*/ 140727 w 261391"/>
              <a:gd name="connsiteY13" fmla="*/ 16247 h 156108"/>
              <a:gd name="connsiteX14" fmla="*/ 93102 w 261391"/>
              <a:gd name="connsiteY14" fmla="*/ 372 h 156108"/>
              <a:gd name="connsiteX15" fmla="*/ 1027 w 261391"/>
              <a:gd name="connsiteY15" fmla="*/ 9897 h 156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1391" h="156108">
                <a:moveTo>
                  <a:pt x="1027" y="9897"/>
                </a:moveTo>
                <a:cubicBezTo>
                  <a:pt x="-6381" y="14130"/>
                  <a:pt x="28015" y="25772"/>
                  <a:pt x="48652" y="25772"/>
                </a:cubicBezTo>
                <a:cubicBezTo>
                  <a:pt x="69289" y="25772"/>
                  <a:pt x="122206" y="7780"/>
                  <a:pt x="124852" y="9897"/>
                </a:cubicBezTo>
                <a:cubicBezTo>
                  <a:pt x="127498" y="12014"/>
                  <a:pt x="79873" y="27360"/>
                  <a:pt x="64527" y="38472"/>
                </a:cubicBezTo>
                <a:cubicBezTo>
                  <a:pt x="49181" y="49584"/>
                  <a:pt x="32777" y="76572"/>
                  <a:pt x="32777" y="76572"/>
                </a:cubicBezTo>
                <a:cubicBezTo>
                  <a:pt x="30660" y="83451"/>
                  <a:pt x="47064" y="70222"/>
                  <a:pt x="51827" y="79747"/>
                </a:cubicBezTo>
                <a:cubicBezTo>
                  <a:pt x="56590" y="89272"/>
                  <a:pt x="58706" y="122080"/>
                  <a:pt x="61352" y="133722"/>
                </a:cubicBezTo>
                <a:cubicBezTo>
                  <a:pt x="63998" y="145364"/>
                  <a:pt x="56589" y="146422"/>
                  <a:pt x="67702" y="149597"/>
                </a:cubicBezTo>
                <a:cubicBezTo>
                  <a:pt x="78815" y="152772"/>
                  <a:pt x="108977" y="156476"/>
                  <a:pt x="128027" y="152772"/>
                </a:cubicBezTo>
                <a:cubicBezTo>
                  <a:pt x="147077" y="149068"/>
                  <a:pt x="171419" y="126843"/>
                  <a:pt x="182002" y="127372"/>
                </a:cubicBezTo>
                <a:cubicBezTo>
                  <a:pt x="192585" y="127901"/>
                  <a:pt x="178298" y="158593"/>
                  <a:pt x="191527" y="155947"/>
                </a:cubicBezTo>
                <a:cubicBezTo>
                  <a:pt x="204756" y="153301"/>
                  <a:pt x="262435" y="130547"/>
                  <a:pt x="261377" y="111497"/>
                </a:cubicBezTo>
                <a:cubicBezTo>
                  <a:pt x="260319" y="92447"/>
                  <a:pt x="205285" y="57522"/>
                  <a:pt x="185177" y="41647"/>
                </a:cubicBezTo>
                <a:cubicBezTo>
                  <a:pt x="165069" y="25772"/>
                  <a:pt x="156073" y="23126"/>
                  <a:pt x="140727" y="16247"/>
                </a:cubicBezTo>
                <a:cubicBezTo>
                  <a:pt x="125381" y="9368"/>
                  <a:pt x="112681" y="2489"/>
                  <a:pt x="93102" y="372"/>
                </a:cubicBezTo>
                <a:cubicBezTo>
                  <a:pt x="73523" y="-1745"/>
                  <a:pt x="8435" y="5664"/>
                  <a:pt x="1027" y="98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円/楕円 1035">
            <a:extLst>
              <a:ext uri="{FF2B5EF4-FFF2-40B4-BE49-F238E27FC236}">
                <a16:creationId xmlns:a16="http://schemas.microsoft.com/office/drawing/2014/main" id="{B682E887-6E5B-EB1D-D6F8-B7D13C88C7CA}"/>
              </a:ext>
            </a:extLst>
          </p:cNvPr>
          <p:cNvSpPr/>
          <p:nvPr/>
        </p:nvSpPr>
        <p:spPr>
          <a:xfrm>
            <a:off x="4070412" y="2418744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EB28343E-424A-697E-AB3A-B0CB2E3728D6}"/>
              </a:ext>
            </a:extLst>
          </p:cNvPr>
          <p:cNvSpPr/>
          <p:nvPr/>
        </p:nvSpPr>
        <p:spPr>
          <a:xfrm>
            <a:off x="3860649" y="2311214"/>
            <a:ext cx="165580" cy="51021"/>
          </a:xfrm>
          <a:custGeom>
            <a:avLst/>
            <a:gdLst>
              <a:gd name="connsiteX0" fmla="*/ 151 w 165580"/>
              <a:gd name="connsiteY0" fmla="*/ 50986 h 51021"/>
              <a:gd name="connsiteX1" fmla="*/ 120801 w 165580"/>
              <a:gd name="connsiteY1" fmla="*/ 12886 h 51021"/>
              <a:gd name="connsiteX2" fmla="*/ 165251 w 165580"/>
              <a:gd name="connsiteY2" fmla="*/ 9711 h 51021"/>
              <a:gd name="connsiteX3" fmla="*/ 101751 w 165580"/>
              <a:gd name="connsiteY3" fmla="*/ 186 h 51021"/>
              <a:gd name="connsiteX4" fmla="*/ 95401 w 165580"/>
              <a:gd name="connsiteY4" fmla="*/ 19236 h 51021"/>
              <a:gd name="connsiteX5" fmla="*/ 151 w 165580"/>
              <a:gd name="connsiteY5" fmla="*/ 50986 h 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580" h="51021">
                <a:moveTo>
                  <a:pt x="151" y="50986"/>
                </a:moveTo>
                <a:cubicBezTo>
                  <a:pt x="4384" y="49928"/>
                  <a:pt x="93284" y="19765"/>
                  <a:pt x="120801" y="12886"/>
                </a:cubicBezTo>
                <a:cubicBezTo>
                  <a:pt x="148318" y="6007"/>
                  <a:pt x="168426" y="11828"/>
                  <a:pt x="165251" y="9711"/>
                </a:cubicBezTo>
                <a:cubicBezTo>
                  <a:pt x="162076" y="7594"/>
                  <a:pt x="113393" y="-1401"/>
                  <a:pt x="101751" y="186"/>
                </a:cubicBezTo>
                <a:cubicBezTo>
                  <a:pt x="90109" y="1773"/>
                  <a:pt x="109159" y="9182"/>
                  <a:pt x="95401" y="19236"/>
                </a:cubicBezTo>
                <a:cubicBezTo>
                  <a:pt x="81643" y="29290"/>
                  <a:pt x="-4082" y="52044"/>
                  <a:pt x="151" y="509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CFC03DA3-ACEB-5E7B-8B89-32DF7755C893}"/>
              </a:ext>
            </a:extLst>
          </p:cNvPr>
          <p:cNvSpPr/>
          <p:nvPr/>
        </p:nvSpPr>
        <p:spPr>
          <a:xfrm>
            <a:off x="4286206" y="2180742"/>
            <a:ext cx="63539" cy="238610"/>
          </a:xfrm>
          <a:custGeom>
            <a:avLst/>
            <a:gdLst>
              <a:gd name="connsiteX0" fmla="*/ 44 w 63539"/>
              <a:gd name="connsiteY0" fmla="*/ 483 h 238610"/>
              <a:gd name="connsiteX1" fmla="*/ 41319 w 63539"/>
              <a:gd name="connsiteY1" fmla="*/ 137008 h 238610"/>
              <a:gd name="connsiteX2" fmla="*/ 6394 w 63539"/>
              <a:gd name="connsiteY2" fmla="*/ 238608 h 238610"/>
              <a:gd name="connsiteX3" fmla="*/ 60369 w 63539"/>
              <a:gd name="connsiteY3" fmla="*/ 140183 h 238610"/>
              <a:gd name="connsiteX4" fmla="*/ 57194 w 63539"/>
              <a:gd name="connsiteY4" fmla="*/ 143358 h 238610"/>
              <a:gd name="connsiteX5" fmla="*/ 57194 w 63539"/>
              <a:gd name="connsiteY5" fmla="*/ 137008 h 238610"/>
              <a:gd name="connsiteX6" fmla="*/ 50844 w 63539"/>
              <a:gd name="connsiteY6" fmla="*/ 92558 h 238610"/>
              <a:gd name="connsiteX7" fmla="*/ 44 w 63539"/>
              <a:gd name="connsiteY7" fmla="*/ 483 h 238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539" h="238610">
                <a:moveTo>
                  <a:pt x="44" y="483"/>
                </a:moveTo>
                <a:cubicBezTo>
                  <a:pt x="-1543" y="7891"/>
                  <a:pt x="40261" y="97321"/>
                  <a:pt x="41319" y="137008"/>
                </a:cubicBezTo>
                <a:cubicBezTo>
                  <a:pt x="42377" y="176695"/>
                  <a:pt x="3219" y="238079"/>
                  <a:pt x="6394" y="238608"/>
                </a:cubicBezTo>
                <a:cubicBezTo>
                  <a:pt x="9569" y="239137"/>
                  <a:pt x="51902" y="156058"/>
                  <a:pt x="60369" y="140183"/>
                </a:cubicBezTo>
                <a:cubicBezTo>
                  <a:pt x="68836" y="124308"/>
                  <a:pt x="57723" y="143887"/>
                  <a:pt x="57194" y="143358"/>
                </a:cubicBezTo>
                <a:cubicBezTo>
                  <a:pt x="56665" y="142829"/>
                  <a:pt x="58252" y="145475"/>
                  <a:pt x="57194" y="137008"/>
                </a:cubicBezTo>
                <a:cubicBezTo>
                  <a:pt x="56136" y="128541"/>
                  <a:pt x="58782" y="112137"/>
                  <a:pt x="50844" y="92558"/>
                </a:cubicBezTo>
                <a:cubicBezTo>
                  <a:pt x="42906" y="72979"/>
                  <a:pt x="1631" y="-6925"/>
                  <a:pt x="44" y="4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DD892279-FBCC-4543-EC38-589E3F231754}"/>
              </a:ext>
            </a:extLst>
          </p:cNvPr>
          <p:cNvSpPr/>
          <p:nvPr/>
        </p:nvSpPr>
        <p:spPr>
          <a:xfrm>
            <a:off x="3866857" y="2076410"/>
            <a:ext cx="276838" cy="114513"/>
          </a:xfrm>
          <a:custGeom>
            <a:avLst/>
            <a:gdLst>
              <a:gd name="connsiteX0" fmla="*/ 293 w 276838"/>
              <a:gd name="connsiteY0" fmla="*/ 114340 h 114513"/>
              <a:gd name="connsiteX1" fmla="*/ 111418 w 276838"/>
              <a:gd name="connsiteY1" fmla="*/ 3215 h 114513"/>
              <a:gd name="connsiteX2" fmla="*/ 44743 w 276838"/>
              <a:gd name="connsiteY2" fmla="*/ 41315 h 114513"/>
              <a:gd name="connsiteX3" fmla="*/ 89193 w 276838"/>
              <a:gd name="connsiteY3" fmla="*/ 28615 h 114513"/>
              <a:gd name="connsiteX4" fmla="*/ 146343 w 276838"/>
              <a:gd name="connsiteY4" fmla="*/ 19090 h 114513"/>
              <a:gd name="connsiteX5" fmla="*/ 276518 w 276838"/>
              <a:gd name="connsiteY5" fmla="*/ 22265 h 114513"/>
              <a:gd name="connsiteX6" fmla="*/ 105068 w 276838"/>
              <a:gd name="connsiteY6" fmla="*/ 40 h 114513"/>
              <a:gd name="connsiteX7" fmla="*/ 79668 w 276838"/>
              <a:gd name="connsiteY7" fmla="*/ 28615 h 114513"/>
              <a:gd name="connsiteX8" fmla="*/ 293 w 276838"/>
              <a:gd name="connsiteY8" fmla="*/ 114340 h 11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838" h="114513">
                <a:moveTo>
                  <a:pt x="293" y="114340"/>
                </a:moveTo>
                <a:cubicBezTo>
                  <a:pt x="5585" y="110107"/>
                  <a:pt x="104010" y="15386"/>
                  <a:pt x="111418" y="3215"/>
                </a:cubicBezTo>
                <a:cubicBezTo>
                  <a:pt x="118826" y="-8956"/>
                  <a:pt x="48447" y="37082"/>
                  <a:pt x="44743" y="41315"/>
                </a:cubicBezTo>
                <a:cubicBezTo>
                  <a:pt x="41039" y="45548"/>
                  <a:pt x="72260" y="32319"/>
                  <a:pt x="89193" y="28615"/>
                </a:cubicBezTo>
                <a:cubicBezTo>
                  <a:pt x="106126" y="24911"/>
                  <a:pt x="115122" y="20148"/>
                  <a:pt x="146343" y="19090"/>
                </a:cubicBezTo>
                <a:cubicBezTo>
                  <a:pt x="177564" y="18032"/>
                  <a:pt x="283397" y="25440"/>
                  <a:pt x="276518" y="22265"/>
                </a:cubicBezTo>
                <a:cubicBezTo>
                  <a:pt x="269639" y="19090"/>
                  <a:pt x="137876" y="-1018"/>
                  <a:pt x="105068" y="40"/>
                </a:cubicBezTo>
                <a:cubicBezTo>
                  <a:pt x="72260" y="1098"/>
                  <a:pt x="96601" y="13269"/>
                  <a:pt x="79668" y="28615"/>
                </a:cubicBezTo>
                <a:cubicBezTo>
                  <a:pt x="62735" y="43961"/>
                  <a:pt x="-4999" y="118573"/>
                  <a:pt x="293" y="1143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 133">
            <a:extLst>
              <a:ext uri="{FF2B5EF4-FFF2-40B4-BE49-F238E27FC236}">
                <a16:creationId xmlns:a16="http://schemas.microsoft.com/office/drawing/2014/main" id="{5A9B9D83-C1F1-DDAA-911A-95B0DFBCA623}"/>
              </a:ext>
            </a:extLst>
          </p:cNvPr>
          <p:cNvSpPr/>
          <p:nvPr/>
        </p:nvSpPr>
        <p:spPr>
          <a:xfrm>
            <a:off x="4146342" y="2118963"/>
            <a:ext cx="124055" cy="106714"/>
          </a:xfrm>
          <a:custGeom>
            <a:avLst/>
            <a:gdLst>
              <a:gd name="connsiteX0" fmla="*/ 208 w 124055"/>
              <a:gd name="connsiteY0" fmla="*/ 1937 h 106714"/>
              <a:gd name="connsiteX1" fmla="*/ 98633 w 124055"/>
              <a:gd name="connsiteY1" fmla="*/ 52737 h 106714"/>
              <a:gd name="connsiteX2" fmla="*/ 66883 w 124055"/>
              <a:gd name="connsiteY2" fmla="*/ 24162 h 106714"/>
              <a:gd name="connsiteX3" fmla="*/ 124033 w 124055"/>
              <a:gd name="connsiteY3" fmla="*/ 106712 h 106714"/>
              <a:gd name="connsiteX4" fmla="*/ 73233 w 124055"/>
              <a:gd name="connsiteY4" fmla="*/ 20987 h 106714"/>
              <a:gd name="connsiteX5" fmla="*/ 208 w 124055"/>
              <a:gd name="connsiteY5" fmla="*/ 1937 h 10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055" h="106714">
                <a:moveTo>
                  <a:pt x="208" y="1937"/>
                </a:moveTo>
                <a:cubicBezTo>
                  <a:pt x="4441" y="7229"/>
                  <a:pt x="87521" y="49033"/>
                  <a:pt x="98633" y="52737"/>
                </a:cubicBezTo>
                <a:cubicBezTo>
                  <a:pt x="109745" y="56441"/>
                  <a:pt x="62650" y="15166"/>
                  <a:pt x="66883" y="24162"/>
                </a:cubicBezTo>
                <a:cubicBezTo>
                  <a:pt x="71116" y="33158"/>
                  <a:pt x="122975" y="107241"/>
                  <a:pt x="124033" y="106712"/>
                </a:cubicBezTo>
                <a:cubicBezTo>
                  <a:pt x="125091" y="106183"/>
                  <a:pt x="89108" y="40037"/>
                  <a:pt x="73233" y="20987"/>
                </a:cubicBezTo>
                <a:cubicBezTo>
                  <a:pt x="57358" y="1937"/>
                  <a:pt x="-4025" y="-3355"/>
                  <a:pt x="208" y="19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 134">
            <a:extLst>
              <a:ext uri="{FF2B5EF4-FFF2-40B4-BE49-F238E27FC236}">
                <a16:creationId xmlns:a16="http://schemas.microsoft.com/office/drawing/2014/main" id="{6A0DE713-F4E7-5C88-2CA4-FACECFD68A1F}"/>
              </a:ext>
            </a:extLst>
          </p:cNvPr>
          <p:cNvSpPr/>
          <p:nvPr/>
        </p:nvSpPr>
        <p:spPr>
          <a:xfrm>
            <a:off x="4056350" y="2111372"/>
            <a:ext cx="122526" cy="152431"/>
          </a:xfrm>
          <a:custGeom>
            <a:avLst/>
            <a:gdLst>
              <a:gd name="connsiteX0" fmla="*/ 77500 w 122526"/>
              <a:gd name="connsiteY0" fmla="*/ 3 h 152431"/>
              <a:gd name="connsiteX1" fmla="*/ 121950 w 122526"/>
              <a:gd name="connsiteY1" fmla="*/ 63503 h 152431"/>
              <a:gd name="connsiteX2" fmla="*/ 39400 w 122526"/>
              <a:gd name="connsiteY2" fmla="*/ 66678 h 152431"/>
              <a:gd name="connsiteX3" fmla="*/ 48925 w 122526"/>
              <a:gd name="connsiteY3" fmla="*/ 69853 h 152431"/>
              <a:gd name="connsiteX4" fmla="*/ 1300 w 122526"/>
              <a:gd name="connsiteY4" fmla="*/ 69853 h 152431"/>
              <a:gd name="connsiteX5" fmla="*/ 109250 w 122526"/>
              <a:gd name="connsiteY5" fmla="*/ 152403 h 152431"/>
              <a:gd name="connsiteX6" fmla="*/ 20350 w 122526"/>
              <a:gd name="connsiteY6" fmla="*/ 79378 h 152431"/>
              <a:gd name="connsiteX7" fmla="*/ 77500 w 122526"/>
              <a:gd name="connsiteY7" fmla="*/ 92078 h 152431"/>
              <a:gd name="connsiteX8" fmla="*/ 106075 w 122526"/>
              <a:gd name="connsiteY8" fmla="*/ 66678 h 152431"/>
              <a:gd name="connsiteX9" fmla="*/ 77500 w 122526"/>
              <a:gd name="connsiteY9" fmla="*/ 3 h 15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526" h="152431">
                <a:moveTo>
                  <a:pt x="77500" y="3"/>
                </a:moveTo>
                <a:cubicBezTo>
                  <a:pt x="80146" y="-526"/>
                  <a:pt x="128300" y="52391"/>
                  <a:pt x="121950" y="63503"/>
                </a:cubicBezTo>
                <a:cubicBezTo>
                  <a:pt x="115600" y="74615"/>
                  <a:pt x="51571" y="65620"/>
                  <a:pt x="39400" y="66678"/>
                </a:cubicBezTo>
                <a:cubicBezTo>
                  <a:pt x="27229" y="67736"/>
                  <a:pt x="55275" y="69324"/>
                  <a:pt x="48925" y="69853"/>
                </a:cubicBezTo>
                <a:cubicBezTo>
                  <a:pt x="42575" y="70382"/>
                  <a:pt x="-8754" y="56095"/>
                  <a:pt x="1300" y="69853"/>
                </a:cubicBezTo>
                <a:cubicBezTo>
                  <a:pt x="11354" y="83611"/>
                  <a:pt x="106075" y="150816"/>
                  <a:pt x="109250" y="152403"/>
                </a:cubicBezTo>
                <a:cubicBezTo>
                  <a:pt x="112425" y="153990"/>
                  <a:pt x="25642" y="89432"/>
                  <a:pt x="20350" y="79378"/>
                </a:cubicBezTo>
                <a:cubicBezTo>
                  <a:pt x="15058" y="69324"/>
                  <a:pt x="63212" y="94195"/>
                  <a:pt x="77500" y="92078"/>
                </a:cubicBezTo>
                <a:cubicBezTo>
                  <a:pt x="91788" y="89961"/>
                  <a:pt x="103958" y="76203"/>
                  <a:pt x="106075" y="66678"/>
                </a:cubicBezTo>
                <a:cubicBezTo>
                  <a:pt x="108192" y="57153"/>
                  <a:pt x="74854" y="532"/>
                  <a:pt x="77500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 135">
            <a:extLst>
              <a:ext uri="{FF2B5EF4-FFF2-40B4-BE49-F238E27FC236}">
                <a16:creationId xmlns:a16="http://schemas.microsoft.com/office/drawing/2014/main" id="{4117E398-A3D7-D027-80E0-C9DD32BA3432}"/>
              </a:ext>
            </a:extLst>
          </p:cNvPr>
          <p:cNvSpPr/>
          <p:nvPr/>
        </p:nvSpPr>
        <p:spPr>
          <a:xfrm>
            <a:off x="3865972" y="2150973"/>
            <a:ext cx="277428" cy="87431"/>
          </a:xfrm>
          <a:custGeom>
            <a:avLst/>
            <a:gdLst>
              <a:gd name="connsiteX0" fmla="*/ 1178 w 277428"/>
              <a:gd name="connsiteY0" fmla="*/ 74702 h 87431"/>
              <a:gd name="connsiteX1" fmla="*/ 55153 w 277428"/>
              <a:gd name="connsiteY1" fmla="*/ 23902 h 87431"/>
              <a:gd name="connsiteX2" fmla="*/ 140878 w 277428"/>
              <a:gd name="connsiteY2" fmla="*/ 39777 h 87431"/>
              <a:gd name="connsiteX3" fmla="*/ 125003 w 277428"/>
              <a:gd name="connsiteY3" fmla="*/ 17552 h 87431"/>
              <a:gd name="connsiteX4" fmla="*/ 277403 w 277428"/>
              <a:gd name="connsiteY4" fmla="*/ 87402 h 87431"/>
              <a:gd name="connsiteX5" fmla="*/ 112303 w 277428"/>
              <a:gd name="connsiteY5" fmla="*/ 8027 h 87431"/>
              <a:gd name="connsiteX6" fmla="*/ 115478 w 277428"/>
              <a:gd name="connsiteY6" fmla="*/ 8027 h 87431"/>
              <a:gd name="connsiteX7" fmla="*/ 105953 w 277428"/>
              <a:gd name="connsiteY7" fmla="*/ 1677 h 87431"/>
              <a:gd name="connsiteX8" fmla="*/ 1178 w 277428"/>
              <a:gd name="connsiteY8" fmla="*/ 74702 h 8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428" h="87431">
                <a:moveTo>
                  <a:pt x="1178" y="74702"/>
                </a:moveTo>
                <a:cubicBezTo>
                  <a:pt x="-7289" y="78406"/>
                  <a:pt x="31870" y="29723"/>
                  <a:pt x="55153" y="23902"/>
                </a:cubicBezTo>
                <a:cubicBezTo>
                  <a:pt x="78436" y="18081"/>
                  <a:pt x="129236" y="40835"/>
                  <a:pt x="140878" y="39777"/>
                </a:cubicBezTo>
                <a:cubicBezTo>
                  <a:pt x="152520" y="38719"/>
                  <a:pt x="102249" y="9614"/>
                  <a:pt x="125003" y="17552"/>
                </a:cubicBezTo>
                <a:cubicBezTo>
                  <a:pt x="147757" y="25489"/>
                  <a:pt x="279520" y="88990"/>
                  <a:pt x="277403" y="87402"/>
                </a:cubicBezTo>
                <a:cubicBezTo>
                  <a:pt x="275286" y="85814"/>
                  <a:pt x="139291" y="21256"/>
                  <a:pt x="112303" y="8027"/>
                </a:cubicBezTo>
                <a:cubicBezTo>
                  <a:pt x="85316" y="-5202"/>
                  <a:pt x="116536" y="9085"/>
                  <a:pt x="115478" y="8027"/>
                </a:cubicBezTo>
                <a:cubicBezTo>
                  <a:pt x="114420" y="6969"/>
                  <a:pt x="121828" y="-4144"/>
                  <a:pt x="105953" y="1677"/>
                </a:cubicBezTo>
                <a:cubicBezTo>
                  <a:pt x="90078" y="7498"/>
                  <a:pt x="9645" y="70998"/>
                  <a:pt x="1178" y="747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 136">
            <a:extLst>
              <a:ext uri="{FF2B5EF4-FFF2-40B4-BE49-F238E27FC236}">
                <a16:creationId xmlns:a16="http://schemas.microsoft.com/office/drawing/2014/main" id="{E54855E6-F897-58C7-5512-4D2D7E44C856}"/>
              </a:ext>
            </a:extLst>
          </p:cNvPr>
          <p:cNvSpPr/>
          <p:nvPr/>
        </p:nvSpPr>
        <p:spPr>
          <a:xfrm>
            <a:off x="4448979" y="2043990"/>
            <a:ext cx="66046" cy="238883"/>
          </a:xfrm>
          <a:custGeom>
            <a:avLst/>
            <a:gdLst>
              <a:gd name="connsiteX0" fmla="*/ 65871 w 66046"/>
              <a:gd name="connsiteY0" fmla="*/ 710 h 238883"/>
              <a:gd name="connsiteX1" fmla="*/ 21421 w 66046"/>
              <a:gd name="connsiteY1" fmla="*/ 73735 h 238883"/>
              <a:gd name="connsiteX2" fmla="*/ 24596 w 66046"/>
              <a:gd name="connsiteY2" fmla="*/ 213435 h 238883"/>
              <a:gd name="connsiteX3" fmla="*/ 18246 w 66046"/>
              <a:gd name="connsiteY3" fmla="*/ 130885 h 238883"/>
              <a:gd name="connsiteX4" fmla="*/ 11896 w 66046"/>
              <a:gd name="connsiteY4" fmla="*/ 238835 h 238883"/>
              <a:gd name="connsiteX5" fmla="*/ 8721 w 66046"/>
              <a:gd name="connsiteY5" fmla="*/ 115010 h 238883"/>
              <a:gd name="connsiteX6" fmla="*/ 2371 w 66046"/>
              <a:gd name="connsiteY6" fmla="*/ 115010 h 238883"/>
              <a:gd name="connsiteX7" fmla="*/ 65871 w 66046"/>
              <a:gd name="connsiteY7" fmla="*/ 710 h 238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46" h="238883">
                <a:moveTo>
                  <a:pt x="65871" y="710"/>
                </a:moveTo>
                <a:cubicBezTo>
                  <a:pt x="69046" y="-6169"/>
                  <a:pt x="28300" y="38281"/>
                  <a:pt x="21421" y="73735"/>
                </a:cubicBezTo>
                <a:cubicBezTo>
                  <a:pt x="14542" y="109189"/>
                  <a:pt x="25125" y="203910"/>
                  <a:pt x="24596" y="213435"/>
                </a:cubicBezTo>
                <a:cubicBezTo>
                  <a:pt x="24067" y="222960"/>
                  <a:pt x="20363" y="126652"/>
                  <a:pt x="18246" y="130885"/>
                </a:cubicBezTo>
                <a:cubicBezTo>
                  <a:pt x="16129" y="135118"/>
                  <a:pt x="13483" y="241481"/>
                  <a:pt x="11896" y="238835"/>
                </a:cubicBezTo>
                <a:cubicBezTo>
                  <a:pt x="10308" y="236189"/>
                  <a:pt x="8721" y="115010"/>
                  <a:pt x="8721" y="115010"/>
                </a:cubicBezTo>
                <a:cubicBezTo>
                  <a:pt x="7134" y="94373"/>
                  <a:pt x="-5037" y="128768"/>
                  <a:pt x="2371" y="115010"/>
                </a:cubicBezTo>
                <a:cubicBezTo>
                  <a:pt x="9779" y="101252"/>
                  <a:pt x="62696" y="7589"/>
                  <a:pt x="65871" y="7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 137">
            <a:extLst>
              <a:ext uri="{FF2B5EF4-FFF2-40B4-BE49-F238E27FC236}">
                <a16:creationId xmlns:a16="http://schemas.microsoft.com/office/drawing/2014/main" id="{EE443CF8-83FD-8A13-888A-7230D9888FD1}"/>
              </a:ext>
            </a:extLst>
          </p:cNvPr>
          <p:cNvSpPr/>
          <p:nvPr/>
        </p:nvSpPr>
        <p:spPr>
          <a:xfrm>
            <a:off x="4505299" y="2041403"/>
            <a:ext cx="158777" cy="210773"/>
          </a:xfrm>
          <a:custGeom>
            <a:avLst/>
            <a:gdLst>
              <a:gd name="connsiteX0" fmla="*/ 54001 w 158777"/>
              <a:gd name="connsiteY0" fmla="*/ 122 h 210773"/>
              <a:gd name="connsiteX1" fmla="*/ 15901 w 158777"/>
              <a:gd name="connsiteY1" fmla="*/ 73147 h 210773"/>
              <a:gd name="connsiteX2" fmla="*/ 26 w 158777"/>
              <a:gd name="connsiteY2" fmla="*/ 209672 h 210773"/>
              <a:gd name="connsiteX3" fmla="*/ 19076 w 158777"/>
              <a:gd name="connsiteY3" fmla="*/ 136647 h 210773"/>
              <a:gd name="connsiteX4" fmla="*/ 31776 w 158777"/>
              <a:gd name="connsiteY4" fmla="*/ 120772 h 210773"/>
              <a:gd name="connsiteX5" fmla="*/ 158776 w 158777"/>
              <a:gd name="connsiteY5" fmla="*/ 133472 h 210773"/>
              <a:gd name="connsiteX6" fmla="*/ 34951 w 158777"/>
              <a:gd name="connsiteY6" fmla="*/ 123947 h 210773"/>
              <a:gd name="connsiteX7" fmla="*/ 79401 w 158777"/>
              <a:gd name="connsiteY7" fmla="*/ 47747 h 210773"/>
              <a:gd name="connsiteX8" fmla="*/ 25426 w 158777"/>
              <a:gd name="connsiteY8" fmla="*/ 89022 h 210773"/>
              <a:gd name="connsiteX9" fmla="*/ 54001 w 158777"/>
              <a:gd name="connsiteY9" fmla="*/ 122 h 210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8777" h="210773">
                <a:moveTo>
                  <a:pt x="54001" y="122"/>
                </a:moveTo>
                <a:cubicBezTo>
                  <a:pt x="52413" y="-2524"/>
                  <a:pt x="24897" y="38222"/>
                  <a:pt x="15901" y="73147"/>
                </a:cubicBezTo>
                <a:cubicBezTo>
                  <a:pt x="6905" y="108072"/>
                  <a:pt x="-503" y="199089"/>
                  <a:pt x="26" y="209672"/>
                </a:cubicBezTo>
                <a:cubicBezTo>
                  <a:pt x="555" y="220255"/>
                  <a:pt x="13784" y="151464"/>
                  <a:pt x="19076" y="136647"/>
                </a:cubicBezTo>
                <a:cubicBezTo>
                  <a:pt x="24368" y="121830"/>
                  <a:pt x="8493" y="121301"/>
                  <a:pt x="31776" y="120772"/>
                </a:cubicBezTo>
                <a:cubicBezTo>
                  <a:pt x="55059" y="120243"/>
                  <a:pt x="158247" y="132943"/>
                  <a:pt x="158776" y="133472"/>
                </a:cubicBezTo>
                <a:cubicBezTo>
                  <a:pt x="159305" y="134001"/>
                  <a:pt x="48180" y="138235"/>
                  <a:pt x="34951" y="123947"/>
                </a:cubicBezTo>
                <a:cubicBezTo>
                  <a:pt x="21722" y="109660"/>
                  <a:pt x="80989" y="53568"/>
                  <a:pt x="79401" y="47747"/>
                </a:cubicBezTo>
                <a:cubicBezTo>
                  <a:pt x="77814" y="41926"/>
                  <a:pt x="30718" y="94843"/>
                  <a:pt x="25426" y="89022"/>
                </a:cubicBezTo>
                <a:cubicBezTo>
                  <a:pt x="20134" y="83201"/>
                  <a:pt x="55589" y="2768"/>
                  <a:pt x="54001" y="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 138">
            <a:extLst>
              <a:ext uri="{FF2B5EF4-FFF2-40B4-BE49-F238E27FC236}">
                <a16:creationId xmlns:a16="http://schemas.microsoft.com/office/drawing/2014/main" id="{0A8663AE-420C-CE85-52B3-D8A59F645E88}"/>
              </a:ext>
            </a:extLst>
          </p:cNvPr>
          <p:cNvSpPr/>
          <p:nvPr/>
        </p:nvSpPr>
        <p:spPr>
          <a:xfrm>
            <a:off x="4608611" y="2011931"/>
            <a:ext cx="300063" cy="58484"/>
          </a:xfrm>
          <a:custGeom>
            <a:avLst/>
            <a:gdLst>
              <a:gd name="connsiteX0" fmla="*/ 1489 w 300063"/>
              <a:gd name="connsiteY0" fmla="*/ 35944 h 58484"/>
              <a:gd name="connsiteX1" fmla="*/ 201514 w 300063"/>
              <a:gd name="connsiteY1" fmla="*/ 1019 h 58484"/>
              <a:gd name="connsiteX2" fmla="*/ 131664 w 300063"/>
              <a:gd name="connsiteY2" fmla="*/ 13719 h 58484"/>
              <a:gd name="connsiteX3" fmla="*/ 299939 w 300063"/>
              <a:gd name="connsiteY3" fmla="*/ 58169 h 58484"/>
              <a:gd name="connsiteX4" fmla="*/ 160239 w 300063"/>
              <a:gd name="connsiteY4" fmla="*/ 32769 h 58484"/>
              <a:gd name="connsiteX5" fmla="*/ 233264 w 300063"/>
              <a:gd name="connsiteY5" fmla="*/ 16894 h 58484"/>
              <a:gd name="connsiteX6" fmla="*/ 99914 w 300063"/>
              <a:gd name="connsiteY6" fmla="*/ 42294 h 58484"/>
              <a:gd name="connsiteX7" fmla="*/ 128489 w 300063"/>
              <a:gd name="connsiteY7" fmla="*/ 35944 h 58484"/>
              <a:gd name="connsiteX8" fmla="*/ 112614 w 300063"/>
              <a:gd name="connsiteY8" fmla="*/ 26419 h 58484"/>
              <a:gd name="connsiteX9" fmla="*/ 1489 w 300063"/>
              <a:gd name="connsiteY9" fmla="*/ 35944 h 58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063" h="58484">
                <a:moveTo>
                  <a:pt x="1489" y="35944"/>
                </a:moveTo>
                <a:cubicBezTo>
                  <a:pt x="16306" y="31711"/>
                  <a:pt x="179818" y="4723"/>
                  <a:pt x="201514" y="1019"/>
                </a:cubicBezTo>
                <a:cubicBezTo>
                  <a:pt x="223210" y="-2685"/>
                  <a:pt x="115260" y="4194"/>
                  <a:pt x="131664" y="13719"/>
                </a:cubicBezTo>
                <a:cubicBezTo>
                  <a:pt x="148068" y="23244"/>
                  <a:pt x="295177" y="54994"/>
                  <a:pt x="299939" y="58169"/>
                </a:cubicBezTo>
                <a:cubicBezTo>
                  <a:pt x="304701" y="61344"/>
                  <a:pt x="171351" y="39648"/>
                  <a:pt x="160239" y="32769"/>
                </a:cubicBezTo>
                <a:cubicBezTo>
                  <a:pt x="149127" y="25890"/>
                  <a:pt x="243318" y="15307"/>
                  <a:pt x="233264" y="16894"/>
                </a:cubicBezTo>
                <a:cubicBezTo>
                  <a:pt x="223210" y="18481"/>
                  <a:pt x="117377" y="39119"/>
                  <a:pt x="99914" y="42294"/>
                </a:cubicBezTo>
                <a:cubicBezTo>
                  <a:pt x="82452" y="45469"/>
                  <a:pt x="126372" y="38590"/>
                  <a:pt x="128489" y="35944"/>
                </a:cubicBezTo>
                <a:cubicBezTo>
                  <a:pt x="130606" y="33298"/>
                  <a:pt x="138543" y="24831"/>
                  <a:pt x="112614" y="26419"/>
                </a:cubicBezTo>
                <a:cubicBezTo>
                  <a:pt x="86685" y="28006"/>
                  <a:pt x="-13328" y="40177"/>
                  <a:pt x="1489" y="359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 139">
            <a:extLst>
              <a:ext uri="{FF2B5EF4-FFF2-40B4-BE49-F238E27FC236}">
                <a16:creationId xmlns:a16="http://schemas.microsoft.com/office/drawing/2014/main" id="{A97D2410-58EA-5E7E-C45D-E282FB2098BA}"/>
              </a:ext>
            </a:extLst>
          </p:cNvPr>
          <p:cNvSpPr/>
          <p:nvPr/>
        </p:nvSpPr>
        <p:spPr>
          <a:xfrm>
            <a:off x="4608990" y="2054225"/>
            <a:ext cx="260673" cy="13405"/>
          </a:xfrm>
          <a:custGeom>
            <a:avLst/>
            <a:gdLst>
              <a:gd name="connsiteX0" fmla="*/ 1110 w 260673"/>
              <a:gd name="connsiteY0" fmla="*/ 12700 h 13405"/>
              <a:gd name="connsiteX1" fmla="*/ 258285 w 260673"/>
              <a:gd name="connsiteY1" fmla="*/ 12700 h 13405"/>
              <a:gd name="connsiteX2" fmla="*/ 131285 w 260673"/>
              <a:gd name="connsiteY2" fmla="*/ 0 h 13405"/>
              <a:gd name="connsiteX3" fmla="*/ 163035 w 260673"/>
              <a:gd name="connsiteY3" fmla="*/ 12700 h 13405"/>
              <a:gd name="connsiteX4" fmla="*/ 1110 w 260673"/>
              <a:gd name="connsiteY4" fmla="*/ 12700 h 1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673" h="13405">
                <a:moveTo>
                  <a:pt x="1110" y="12700"/>
                </a:moveTo>
                <a:lnTo>
                  <a:pt x="258285" y="12700"/>
                </a:lnTo>
                <a:cubicBezTo>
                  <a:pt x="279981" y="10583"/>
                  <a:pt x="147160" y="0"/>
                  <a:pt x="131285" y="0"/>
                </a:cubicBezTo>
                <a:cubicBezTo>
                  <a:pt x="115410" y="0"/>
                  <a:pt x="181556" y="11113"/>
                  <a:pt x="163035" y="12700"/>
                </a:cubicBezTo>
                <a:cubicBezTo>
                  <a:pt x="144514" y="14287"/>
                  <a:pt x="-14765" y="12700"/>
                  <a:pt x="1110" y="127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 140">
            <a:extLst>
              <a:ext uri="{FF2B5EF4-FFF2-40B4-BE49-F238E27FC236}">
                <a16:creationId xmlns:a16="http://schemas.microsoft.com/office/drawing/2014/main" id="{12A162E7-CB49-CC16-3E68-D5059CB0463D}"/>
              </a:ext>
            </a:extLst>
          </p:cNvPr>
          <p:cNvSpPr/>
          <p:nvPr/>
        </p:nvSpPr>
        <p:spPr>
          <a:xfrm>
            <a:off x="4558926" y="2056398"/>
            <a:ext cx="172133" cy="35927"/>
          </a:xfrm>
          <a:custGeom>
            <a:avLst/>
            <a:gdLst>
              <a:gd name="connsiteX0" fmla="*/ 374 w 172133"/>
              <a:gd name="connsiteY0" fmla="*/ 35927 h 35927"/>
              <a:gd name="connsiteX1" fmla="*/ 171824 w 172133"/>
              <a:gd name="connsiteY1" fmla="*/ 10527 h 35927"/>
              <a:gd name="connsiteX2" fmla="*/ 44824 w 172133"/>
              <a:gd name="connsiteY2" fmla="*/ 1002 h 35927"/>
              <a:gd name="connsiteX3" fmla="*/ 133724 w 172133"/>
              <a:gd name="connsiteY3" fmla="*/ 1002 h 35927"/>
              <a:gd name="connsiteX4" fmla="*/ 67049 w 172133"/>
              <a:gd name="connsiteY4" fmla="*/ 7352 h 35927"/>
              <a:gd name="connsiteX5" fmla="*/ 63874 w 172133"/>
              <a:gd name="connsiteY5" fmla="*/ 20052 h 35927"/>
              <a:gd name="connsiteX6" fmla="*/ 124199 w 172133"/>
              <a:gd name="connsiteY6" fmla="*/ 10527 h 35927"/>
              <a:gd name="connsiteX7" fmla="*/ 374 w 172133"/>
              <a:gd name="connsiteY7" fmla="*/ 35927 h 35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2133" h="35927">
                <a:moveTo>
                  <a:pt x="374" y="35927"/>
                </a:moveTo>
                <a:cubicBezTo>
                  <a:pt x="8311" y="35927"/>
                  <a:pt x="164416" y="16348"/>
                  <a:pt x="171824" y="10527"/>
                </a:cubicBezTo>
                <a:cubicBezTo>
                  <a:pt x="179232" y="4706"/>
                  <a:pt x="51174" y="2589"/>
                  <a:pt x="44824" y="1002"/>
                </a:cubicBezTo>
                <a:cubicBezTo>
                  <a:pt x="38474" y="-586"/>
                  <a:pt x="130020" y="-56"/>
                  <a:pt x="133724" y="1002"/>
                </a:cubicBezTo>
                <a:cubicBezTo>
                  <a:pt x="137428" y="2060"/>
                  <a:pt x="67049" y="7352"/>
                  <a:pt x="67049" y="7352"/>
                </a:cubicBezTo>
                <a:cubicBezTo>
                  <a:pt x="55407" y="10527"/>
                  <a:pt x="54349" y="19523"/>
                  <a:pt x="63874" y="20052"/>
                </a:cubicBezTo>
                <a:cubicBezTo>
                  <a:pt x="73399" y="20581"/>
                  <a:pt x="135311" y="8410"/>
                  <a:pt x="124199" y="10527"/>
                </a:cubicBezTo>
                <a:cubicBezTo>
                  <a:pt x="113087" y="12644"/>
                  <a:pt x="-7563" y="35927"/>
                  <a:pt x="374" y="359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 141">
            <a:extLst>
              <a:ext uri="{FF2B5EF4-FFF2-40B4-BE49-F238E27FC236}">
                <a16:creationId xmlns:a16="http://schemas.microsoft.com/office/drawing/2014/main" id="{55588D0C-E8AD-64AF-9591-CFDF2B38FE2F}"/>
              </a:ext>
            </a:extLst>
          </p:cNvPr>
          <p:cNvSpPr/>
          <p:nvPr/>
        </p:nvSpPr>
        <p:spPr>
          <a:xfrm>
            <a:off x="4599761" y="2072427"/>
            <a:ext cx="260370" cy="93877"/>
          </a:xfrm>
          <a:custGeom>
            <a:avLst/>
            <a:gdLst>
              <a:gd name="connsiteX0" fmla="*/ 814 w 260370"/>
              <a:gd name="connsiteY0" fmla="*/ 92923 h 93877"/>
              <a:gd name="connsiteX1" fmla="*/ 130989 w 260370"/>
              <a:gd name="connsiteY1" fmla="*/ 48473 h 93877"/>
              <a:gd name="connsiteX2" fmla="*/ 86539 w 260370"/>
              <a:gd name="connsiteY2" fmla="*/ 42123 h 93877"/>
              <a:gd name="connsiteX3" fmla="*/ 213539 w 260370"/>
              <a:gd name="connsiteY3" fmla="*/ 32598 h 93877"/>
              <a:gd name="connsiteX4" fmla="*/ 257989 w 260370"/>
              <a:gd name="connsiteY4" fmla="*/ 32598 h 93877"/>
              <a:gd name="connsiteX5" fmla="*/ 150039 w 260370"/>
              <a:gd name="connsiteY5" fmla="*/ 42123 h 93877"/>
              <a:gd name="connsiteX6" fmla="*/ 204014 w 260370"/>
              <a:gd name="connsiteY6" fmla="*/ 848 h 93877"/>
              <a:gd name="connsiteX7" fmla="*/ 814 w 260370"/>
              <a:gd name="connsiteY7" fmla="*/ 92923 h 93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370" h="93877">
                <a:moveTo>
                  <a:pt x="814" y="92923"/>
                </a:moveTo>
                <a:cubicBezTo>
                  <a:pt x="-11357" y="100860"/>
                  <a:pt x="116701" y="56940"/>
                  <a:pt x="130989" y="48473"/>
                </a:cubicBezTo>
                <a:cubicBezTo>
                  <a:pt x="145277" y="40006"/>
                  <a:pt x="72781" y="44769"/>
                  <a:pt x="86539" y="42123"/>
                </a:cubicBezTo>
                <a:cubicBezTo>
                  <a:pt x="100297" y="39477"/>
                  <a:pt x="184964" y="34185"/>
                  <a:pt x="213539" y="32598"/>
                </a:cubicBezTo>
                <a:cubicBezTo>
                  <a:pt x="242114" y="31010"/>
                  <a:pt x="268572" y="31010"/>
                  <a:pt x="257989" y="32598"/>
                </a:cubicBezTo>
                <a:cubicBezTo>
                  <a:pt x="247406" y="34185"/>
                  <a:pt x="159035" y="47415"/>
                  <a:pt x="150039" y="42123"/>
                </a:cubicBezTo>
                <a:cubicBezTo>
                  <a:pt x="141043" y="36831"/>
                  <a:pt x="223064" y="-6560"/>
                  <a:pt x="204014" y="848"/>
                </a:cubicBezTo>
                <a:cubicBezTo>
                  <a:pt x="184964" y="8256"/>
                  <a:pt x="12985" y="84986"/>
                  <a:pt x="814" y="929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 142">
            <a:extLst>
              <a:ext uri="{FF2B5EF4-FFF2-40B4-BE49-F238E27FC236}">
                <a16:creationId xmlns:a16="http://schemas.microsoft.com/office/drawing/2014/main" id="{153756FF-6F7F-744B-A1D0-E08C14B2382B}"/>
              </a:ext>
            </a:extLst>
          </p:cNvPr>
          <p:cNvSpPr/>
          <p:nvPr/>
        </p:nvSpPr>
        <p:spPr>
          <a:xfrm>
            <a:off x="4829040" y="2043608"/>
            <a:ext cx="327163" cy="194890"/>
          </a:xfrm>
          <a:custGeom>
            <a:avLst/>
            <a:gdLst>
              <a:gd name="connsiteX0" fmla="*/ 135 w 327163"/>
              <a:gd name="connsiteY0" fmla="*/ 13792 h 194890"/>
              <a:gd name="connsiteX1" fmla="*/ 136660 w 327163"/>
              <a:gd name="connsiteY1" fmla="*/ 1092 h 194890"/>
              <a:gd name="connsiteX2" fmla="*/ 95385 w 327163"/>
              <a:gd name="connsiteY2" fmla="*/ 4267 h 194890"/>
              <a:gd name="connsiteX3" fmla="*/ 152535 w 327163"/>
              <a:gd name="connsiteY3" fmla="*/ 32842 h 194890"/>
              <a:gd name="connsiteX4" fmla="*/ 244610 w 327163"/>
              <a:gd name="connsiteY4" fmla="*/ 112217 h 194890"/>
              <a:gd name="connsiteX5" fmla="*/ 327160 w 327163"/>
              <a:gd name="connsiteY5" fmla="*/ 194767 h 194890"/>
              <a:gd name="connsiteX6" fmla="*/ 241435 w 327163"/>
              <a:gd name="connsiteY6" fmla="*/ 93167 h 194890"/>
              <a:gd name="connsiteX7" fmla="*/ 235085 w 327163"/>
              <a:gd name="connsiteY7" fmla="*/ 86817 h 194890"/>
              <a:gd name="connsiteX8" fmla="*/ 139835 w 327163"/>
              <a:gd name="connsiteY8" fmla="*/ 29667 h 194890"/>
              <a:gd name="connsiteX9" fmla="*/ 139835 w 327163"/>
              <a:gd name="connsiteY9" fmla="*/ 36017 h 194890"/>
              <a:gd name="connsiteX10" fmla="*/ 111260 w 327163"/>
              <a:gd name="connsiteY10" fmla="*/ 16967 h 194890"/>
              <a:gd name="connsiteX11" fmla="*/ 135 w 327163"/>
              <a:gd name="connsiteY11" fmla="*/ 13792 h 194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7163" h="194890">
                <a:moveTo>
                  <a:pt x="135" y="13792"/>
                </a:moveTo>
                <a:cubicBezTo>
                  <a:pt x="4368" y="11146"/>
                  <a:pt x="120785" y="2679"/>
                  <a:pt x="136660" y="1092"/>
                </a:cubicBezTo>
                <a:cubicBezTo>
                  <a:pt x="152535" y="-496"/>
                  <a:pt x="92739" y="-1025"/>
                  <a:pt x="95385" y="4267"/>
                </a:cubicBezTo>
                <a:cubicBezTo>
                  <a:pt x="98031" y="9559"/>
                  <a:pt x="127664" y="14850"/>
                  <a:pt x="152535" y="32842"/>
                </a:cubicBezTo>
                <a:cubicBezTo>
                  <a:pt x="177406" y="50834"/>
                  <a:pt x="215506" y="85230"/>
                  <a:pt x="244610" y="112217"/>
                </a:cubicBezTo>
                <a:cubicBezTo>
                  <a:pt x="273714" y="139205"/>
                  <a:pt x="327689" y="197942"/>
                  <a:pt x="327160" y="194767"/>
                </a:cubicBezTo>
                <a:cubicBezTo>
                  <a:pt x="326631" y="191592"/>
                  <a:pt x="256781" y="111159"/>
                  <a:pt x="241435" y="93167"/>
                </a:cubicBezTo>
                <a:cubicBezTo>
                  <a:pt x="226089" y="75175"/>
                  <a:pt x="252018" y="97400"/>
                  <a:pt x="235085" y="86817"/>
                </a:cubicBezTo>
                <a:cubicBezTo>
                  <a:pt x="218152" y="76234"/>
                  <a:pt x="155710" y="38134"/>
                  <a:pt x="139835" y="29667"/>
                </a:cubicBezTo>
                <a:cubicBezTo>
                  <a:pt x="123960" y="21200"/>
                  <a:pt x="144597" y="38134"/>
                  <a:pt x="139835" y="36017"/>
                </a:cubicBezTo>
                <a:cubicBezTo>
                  <a:pt x="135073" y="33900"/>
                  <a:pt x="130310" y="20671"/>
                  <a:pt x="111260" y="16967"/>
                </a:cubicBezTo>
                <a:cubicBezTo>
                  <a:pt x="92210" y="13263"/>
                  <a:pt x="-4098" y="16438"/>
                  <a:pt x="135" y="137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 143">
            <a:extLst>
              <a:ext uri="{FF2B5EF4-FFF2-40B4-BE49-F238E27FC236}">
                <a16:creationId xmlns:a16="http://schemas.microsoft.com/office/drawing/2014/main" id="{A282771A-95F1-3FDD-307F-005C482A3448}"/>
              </a:ext>
            </a:extLst>
          </p:cNvPr>
          <p:cNvSpPr/>
          <p:nvPr/>
        </p:nvSpPr>
        <p:spPr>
          <a:xfrm>
            <a:off x="4835525" y="2114550"/>
            <a:ext cx="259279" cy="92075"/>
          </a:xfrm>
          <a:custGeom>
            <a:avLst/>
            <a:gdLst>
              <a:gd name="connsiteX0" fmla="*/ 0 w 259279"/>
              <a:gd name="connsiteY0" fmla="*/ 0 h 92075"/>
              <a:gd name="connsiteX1" fmla="*/ 123825 w 259279"/>
              <a:gd name="connsiteY1" fmla="*/ 12700 h 92075"/>
              <a:gd name="connsiteX2" fmla="*/ 146050 w 259279"/>
              <a:gd name="connsiteY2" fmla="*/ 28575 h 92075"/>
              <a:gd name="connsiteX3" fmla="*/ 69850 w 259279"/>
              <a:gd name="connsiteY3" fmla="*/ 12700 h 92075"/>
              <a:gd name="connsiteX4" fmla="*/ 111125 w 259279"/>
              <a:gd name="connsiteY4" fmla="*/ 31750 h 92075"/>
              <a:gd name="connsiteX5" fmla="*/ 107950 w 259279"/>
              <a:gd name="connsiteY5" fmla="*/ 12700 h 92075"/>
              <a:gd name="connsiteX6" fmla="*/ 165100 w 259279"/>
              <a:gd name="connsiteY6" fmla="*/ 44450 h 92075"/>
              <a:gd name="connsiteX7" fmla="*/ 257175 w 259279"/>
              <a:gd name="connsiteY7" fmla="*/ 60325 h 92075"/>
              <a:gd name="connsiteX8" fmla="*/ 231775 w 259279"/>
              <a:gd name="connsiteY8" fmla="*/ 79375 h 92075"/>
              <a:gd name="connsiteX9" fmla="*/ 257175 w 259279"/>
              <a:gd name="connsiteY9" fmla="*/ 92075 h 92075"/>
              <a:gd name="connsiteX10" fmla="*/ 0 w 259279"/>
              <a:gd name="connsiteY10" fmla="*/ 0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279" h="92075">
                <a:moveTo>
                  <a:pt x="0" y="0"/>
                </a:moveTo>
                <a:cubicBezTo>
                  <a:pt x="49741" y="3969"/>
                  <a:pt x="99483" y="7938"/>
                  <a:pt x="123825" y="12700"/>
                </a:cubicBezTo>
                <a:cubicBezTo>
                  <a:pt x="148167" y="17462"/>
                  <a:pt x="155046" y="28575"/>
                  <a:pt x="146050" y="28575"/>
                </a:cubicBezTo>
                <a:cubicBezTo>
                  <a:pt x="137054" y="28575"/>
                  <a:pt x="75671" y="12171"/>
                  <a:pt x="69850" y="12700"/>
                </a:cubicBezTo>
                <a:cubicBezTo>
                  <a:pt x="64029" y="13229"/>
                  <a:pt x="104775" y="31750"/>
                  <a:pt x="111125" y="31750"/>
                </a:cubicBezTo>
                <a:cubicBezTo>
                  <a:pt x="117475" y="31750"/>
                  <a:pt x="98954" y="10583"/>
                  <a:pt x="107950" y="12700"/>
                </a:cubicBezTo>
                <a:cubicBezTo>
                  <a:pt x="116946" y="14817"/>
                  <a:pt x="140229" y="36513"/>
                  <a:pt x="165100" y="44450"/>
                </a:cubicBezTo>
                <a:cubicBezTo>
                  <a:pt x="189971" y="52387"/>
                  <a:pt x="246063" y="54504"/>
                  <a:pt x="257175" y="60325"/>
                </a:cubicBezTo>
                <a:cubicBezTo>
                  <a:pt x="268287" y="66146"/>
                  <a:pt x="231775" y="74083"/>
                  <a:pt x="231775" y="79375"/>
                </a:cubicBezTo>
                <a:cubicBezTo>
                  <a:pt x="231775" y="84667"/>
                  <a:pt x="257175" y="92075"/>
                  <a:pt x="257175" y="920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 144">
            <a:extLst>
              <a:ext uri="{FF2B5EF4-FFF2-40B4-BE49-F238E27FC236}">
                <a16:creationId xmlns:a16="http://schemas.microsoft.com/office/drawing/2014/main" id="{9BE2362E-2681-F90C-E85C-69B8DA00BF6E}"/>
              </a:ext>
            </a:extLst>
          </p:cNvPr>
          <p:cNvSpPr/>
          <p:nvPr/>
        </p:nvSpPr>
        <p:spPr>
          <a:xfrm>
            <a:off x="4523857" y="2250532"/>
            <a:ext cx="127634" cy="264847"/>
          </a:xfrm>
          <a:custGeom>
            <a:avLst/>
            <a:gdLst>
              <a:gd name="connsiteX0" fmla="*/ 127518 w 127634"/>
              <a:gd name="connsiteY0" fmla="*/ 543 h 264847"/>
              <a:gd name="connsiteX1" fmla="*/ 41793 w 127634"/>
              <a:gd name="connsiteY1" fmla="*/ 143418 h 264847"/>
              <a:gd name="connsiteX2" fmla="*/ 16393 w 127634"/>
              <a:gd name="connsiteY2" fmla="*/ 181518 h 264847"/>
              <a:gd name="connsiteX3" fmla="*/ 518 w 127634"/>
              <a:gd name="connsiteY3" fmla="*/ 264068 h 264847"/>
              <a:gd name="connsiteX4" fmla="*/ 35443 w 127634"/>
              <a:gd name="connsiteY4" fmla="*/ 127543 h 264847"/>
              <a:gd name="connsiteX5" fmla="*/ 29093 w 127634"/>
              <a:gd name="connsiteY5" fmla="*/ 146593 h 264847"/>
              <a:gd name="connsiteX6" fmla="*/ 67193 w 127634"/>
              <a:gd name="connsiteY6" fmla="*/ 73568 h 264847"/>
              <a:gd name="connsiteX7" fmla="*/ 60843 w 127634"/>
              <a:gd name="connsiteY7" fmla="*/ 92618 h 264847"/>
              <a:gd name="connsiteX8" fmla="*/ 127518 w 127634"/>
              <a:gd name="connsiteY8" fmla="*/ 543 h 26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634" h="264847">
                <a:moveTo>
                  <a:pt x="127518" y="543"/>
                </a:moveTo>
                <a:cubicBezTo>
                  <a:pt x="124343" y="9010"/>
                  <a:pt x="60314" y="113256"/>
                  <a:pt x="41793" y="143418"/>
                </a:cubicBezTo>
                <a:cubicBezTo>
                  <a:pt x="23272" y="173581"/>
                  <a:pt x="23272" y="161410"/>
                  <a:pt x="16393" y="181518"/>
                </a:cubicBezTo>
                <a:cubicBezTo>
                  <a:pt x="9514" y="201626"/>
                  <a:pt x="-2657" y="273064"/>
                  <a:pt x="518" y="264068"/>
                </a:cubicBezTo>
                <a:cubicBezTo>
                  <a:pt x="3693" y="255072"/>
                  <a:pt x="30681" y="147122"/>
                  <a:pt x="35443" y="127543"/>
                </a:cubicBezTo>
                <a:cubicBezTo>
                  <a:pt x="40205" y="107964"/>
                  <a:pt x="23801" y="155589"/>
                  <a:pt x="29093" y="146593"/>
                </a:cubicBezTo>
                <a:cubicBezTo>
                  <a:pt x="34385" y="137597"/>
                  <a:pt x="61901" y="82564"/>
                  <a:pt x="67193" y="73568"/>
                </a:cubicBezTo>
                <a:cubicBezTo>
                  <a:pt x="72485" y="64572"/>
                  <a:pt x="53435" y="100026"/>
                  <a:pt x="60843" y="92618"/>
                </a:cubicBezTo>
                <a:cubicBezTo>
                  <a:pt x="68251" y="85210"/>
                  <a:pt x="130693" y="-7924"/>
                  <a:pt x="127518" y="5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 145">
            <a:extLst>
              <a:ext uri="{FF2B5EF4-FFF2-40B4-BE49-F238E27FC236}">
                <a16:creationId xmlns:a16="http://schemas.microsoft.com/office/drawing/2014/main" id="{1FDD1937-1D88-8508-B4CF-1044210CE99F}"/>
              </a:ext>
            </a:extLst>
          </p:cNvPr>
          <p:cNvSpPr/>
          <p:nvPr/>
        </p:nvSpPr>
        <p:spPr>
          <a:xfrm>
            <a:off x="4606504" y="2270125"/>
            <a:ext cx="235842" cy="66725"/>
          </a:xfrm>
          <a:custGeom>
            <a:avLst/>
            <a:gdLst>
              <a:gd name="connsiteX0" fmla="*/ 421 w 235842"/>
              <a:gd name="connsiteY0" fmla="*/ 66675 h 66725"/>
              <a:gd name="connsiteX1" fmla="*/ 105196 w 235842"/>
              <a:gd name="connsiteY1" fmla="*/ 12700 h 66725"/>
              <a:gd name="connsiteX2" fmla="*/ 67096 w 235842"/>
              <a:gd name="connsiteY2" fmla="*/ 19050 h 66725"/>
              <a:gd name="connsiteX3" fmla="*/ 235371 w 235842"/>
              <a:gd name="connsiteY3" fmla="*/ 0 h 66725"/>
              <a:gd name="connsiteX4" fmla="*/ 121071 w 235842"/>
              <a:gd name="connsiteY4" fmla="*/ 19050 h 66725"/>
              <a:gd name="connsiteX5" fmla="*/ 232196 w 235842"/>
              <a:gd name="connsiteY5" fmla="*/ 25400 h 66725"/>
              <a:gd name="connsiteX6" fmla="*/ 133771 w 235842"/>
              <a:gd name="connsiteY6" fmla="*/ 12700 h 66725"/>
              <a:gd name="connsiteX7" fmla="*/ 70271 w 235842"/>
              <a:gd name="connsiteY7" fmla="*/ 22225 h 66725"/>
              <a:gd name="connsiteX8" fmla="*/ 421 w 235842"/>
              <a:gd name="connsiteY8" fmla="*/ 66675 h 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842" h="66725">
                <a:moveTo>
                  <a:pt x="421" y="66675"/>
                </a:moveTo>
                <a:cubicBezTo>
                  <a:pt x="6242" y="65087"/>
                  <a:pt x="94084" y="20637"/>
                  <a:pt x="105196" y="12700"/>
                </a:cubicBezTo>
                <a:cubicBezTo>
                  <a:pt x="116309" y="4762"/>
                  <a:pt x="45400" y="21167"/>
                  <a:pt x="67096" y="19050"/>
                </a:cubicBezTo>
                <a:cubicBezTo>
                  <a:pt x="88792" y="16933"/>
                  <a:pt x="226375" y="0"/>
                  <a:pt x="235371" y="0"/>
                </a:cubicBezTo>
                <a:cubicBezTo>
                  <a:pt x="244367" y="0"/>
                  <a:pt x="121600" y="14817"/>
                  <a:pt x="121071" y="19050"/>
                </a:cubicBezTo>
                <a:cubicBezTo>
                  <a:pt x="120542" y="23283"/>
                  <a:pt x="230079" y="26458"/>
                  <a:pt x="232196" y="25400"/>
                </a:cubicBezTo>
                <a:cubicBezTo>
                  <a:pt x="234313" y="24342"/>
                  <a:pt x="160758" y="13229"/>
                  <a:pt x="133771" y="12700"/>
                </a:cubicBezTo>
                <a:cubicBezTo>
                  <a:pt x="106784" y="12171"/>
                  <a:pt x="89850" y="12171"/>
                  <a:pt x="70271" y="22225"/>
                </a:cubicBezTo>
                <a:cubicBezTo>
                  <a:pt x="50692" y="32279"/>
                  <a:pt x="-5400" y="68263"/>
                  <a:pt x="421" y="666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 146">
            <a:extLst>
              <a:ext uri="{FF2B5EF4-FFF2-40B4-BE49-F238E27FC236}">
                <a16:creationId xmlns:a16="http://schemas.microsoft.com/office/drawing/2014/main" id="{DB943EAF-0F4E-3460-87DF-185595C2AE00}"/>
              </a:ext>
            </a:extLst>
          </p:cNvPr>
          <p:cNvSpPr/>
          <p:nvPr/>
        </p:nvSpPr>
        <p:spPr>
          <a:xfrm>
            <a:off x="4551379" y="2313454"/>
            <a:ext cx="262463" cy="169624"/>
          </a:xfrm>
          <a:custGeom>
            <a:avLst/>
            <a:gdLst>
              <a:gd name="connsiteX0" fmla="*/ 1571 w 262463"/>
              <a:gd name="connsiteY0" fmla="*/ 169396 h 169624"/>
              <a:gd name="connsiteX1" fmla="*/ 112696 w 262463"/>
              <a:gd name="connsiteY1" fmla="*/ 55096 h 169624"/>
              <a:gd name="connsiteX2" fmla="*/ 52371 w 262463"/>
              <a:gd name="connsiteY2" fmla="*/ 93196 h 169624"/>
              <a:gd name="connsiteX3" fmla="*/ 182546 w 262463"/>
              <a:gd name="connsiteY3" fmla="*/ 42396 h 169624"/>
              <a:gd name="connsiteX4" fmla="*/ 261921 w 262463"/>
              <a:gd name="connsiteY4" fmla="*/ 16996 h 169624"/>
              <a:gd name="connsiteX5" fmla="*/ 144446 w 262463"/>
              <a:gd name="connsiteY5" fmla="*/ 20171 h 169624"/>
              <a:gd name="connsiteX6" fmla="*/ 230171 w 262463"/>
              <a:gd name="connsiteY6" fmla="*/ 10646 h 169624"/>
              <a:gd name="connsiteX7" fmla="*/ 125396 w 262463"/>
              <a:gd name="connsiteY7" fmla="*/ 7471 h 169624"/>
              <a:gd name="connsiteX8" fmla="*/ 169846 w 262463"/>
              <a:gd name="connsiteY8" fmla="*/ 1121 h 169624"/>
              <a:gd name="connsiteX9" fmla="*/ 87296 w 262463"/>
              <a:gd name="connsiteY9" fmla="*/ 32871 h 169624"/>
              <a:gd name="connsiteX10" fmla="*/ 61896 w 262463"/>
              <a:gd name="connsiteY10" fmla="*/ 42396 h 169624"/>
              <a:gd name="connsiteX11" fmla="*/ 119046 w 262463"/>
              <a:gd name="connsiteY11" fmla="*/ 7471 h 169624"/>
              <a:gd name="connsiteX12" fmla="*/ 77771 w 262463"/>
              <a:gd name="connsiteY12" fmla="*/ 32871 h 169624"/>
              <a:gd name="connsiteX13" fmla="*/ 55546 w 262463"/>
              <a:gd name="connsiteY13" fmla="*/ 55096 h 169624"/>
              <a:gd name="connsiteX14" fmla="*/ 55546 w 262463"/>
              <a:gd name="connsiteY14" fmla="*/ 80496 h 169624"/>
              <a:gd name="connsiteX15" fmla="*/ 46021 w 262463"/>
              <a:gd name="connsiteY15" fmla="*/ 39221 h 169624"/>
              <a:gd name="connsiteX16" fmla="*/ 46021 w 262463"/>
              <a:gd name="connsiteY16" fmla="*/ 83671 h 169624"/>
              <a:gd name="connsiteX17" fmla="*/ 1571 w 262463"/>
              <a:gd name="connsiteY17" fmla="*/ 169396 h 16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62463" h="169624">
                <a:moveTo>
                  <a:pt x="1571" y="169396"/>
                </a:moveTo>
                <a:cubicBezTo>
                  <a:pt x="12683" y="164634"/>
                  <a:pt x="104229" y="67796"/>
                  <a:pt x="112696" y="55096"/>
                </a:cubicBezTo>
                <a:cubicBezTo>
                  <a:pt x="121163" y="42396"/>
                  <a:pt x="40729" y="95313"/>
                  <a:pt x="52371" y="93196"/>
                </a:cubicBezTo>
                <a:cubicBezTo>
                  <a:pt x="64013" y="91079"/>
                  <a:pt x="147621" y="55096"/>
                  <a:pt x="182546" y="42396"/>
                </a:cubicBezTo>
                <a:cubicBezTo>
                  <a:pt x="217471" y="29696"/>
                  <a:pt x="268271" y="20700"/>
                  <a:pt x="261921" y="16996"/>
                </a:cubicBezTo>
                <a:cubicBezTo>
                  <a:pt x="255571" y="13292"/>
                  <a:pt x="149737" y="21229"/>
                  <a:pt x="144446" y="20171"/>
                </a:cubicBezTo>
                <a:cubicBezTo>
                  <a:pt x="139155" y="19113"/>
                  <a:pt x="233346" y="12763"/>
                  <a:pt x="230171" y="10646"/>
                </a:cubicBezTo>
                <a:cubicBezTo>
                  <a:pt x="226996" y="8529"/>
                  <a:pt x="135450" y="9058"/>
                  <a:pt x="125396" y="7471"/>
                </a:cubicBezTo>
                <a:cubicBezTo>
                  <a:pt x="115342" y="5884"/>
                  <a:pt x="176196" y="-3112"/>
                  <a:pt x="169846" y="1121"/>
                </a:cubicBezTo>
                <a:cubicBezTo>
                  <a:pt x="163496" y="5354"/>
                  <a:pt x="87296" y="32871"/>
                  <a:pt x="87296" y="32871"/>
                </a:cubicBezTo>
                <a:cubicBezTo>
                  <a:pt x="69304" y="39750"/>
                  <a:pt x="56604" y="46629"/>
                  <a:pt x="61896" y="42396"/>
                </a:cubicBezTo>
                <a:cubicBezTo>
                  <a:pt x="67188" y="38163"/>
                  <a:pt x="116400" y="9058"/>
                  <a:pt x="119046" y="7471"/>
                </a:cubicBezTo>
                <a:cubicBezTo>
                  <a:pt x="121692" y="5883"/>
                  <a:pt x="88354" y="24934"/>
                  <a:pt x="77771" y="32871"/>
                </a:cubicBezTo>
                <a:cubicBezTo>
                  <a:pt x="67188" y="40808"/>
                  <a:pt x="59250" y="47159"/>
                  <a:pt x="55546" y="55096"/>
                </a:cubicBezTo>
                <a:cubicBezTo>
                  <a:pt x="51842" y="63033"/>
                  <a:pt x="57134" y="83142"/>
                  <a:pt x="55546" y="80496"/>
                </a:cubicBezTo>
                <a:cubicBezTo>
                  <a:pt x="53959" y="77850"/>
                  <a:pt x="47608" y="38692"/>
                  <a:pt x="46021" y="39221"/>
                </a:cubicBezTo>
                <a:cubicBezTo>
                  <a:pt x="44434" y="39750"/>
                  <a:pt x="50254" y="64092"/>
                  <a:pt x="46021" y="83671"/>
                </a:cubicBezTo>
                <a:cubicBezTo>
                  <a:pt x="41788" y="103250"/>
                  <a:pt x="-9541" y="174158"/>
                  <a:pt x="1571" y="1693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 147">
            <a:extLst>
              <a:ext uri="{FF2B5EF4-FFF2-40B4-BE49-F238E27FC236}">
                <a16:creationId xmlns:a16="http://schemas.microsoft.com/office/drawing/2014/main" id="{CBEDCF81-50B6-803A-E83E-281C6A18AA49}"/>
              </a:ext>
            </a:extLst>
          </p:cNvPr>
          <p:cNvSpPr/>
          <p:nvPr/>
        </p:nvSpPr>
        <p:spPr>
          <a:xfrm>
            <a:off x="4756098" y="2296121"/>
            <a:ext cx="260591" cy="168176"/>
          </a:xfrm>
          <a:custGeom>
            <a:avLst/>
            <a:gdLst>
              <a:gd name="connsiteX0" fmla="*/ 52 w 260591"/>
              <a:gd name="connsiteY0" fmla="*/ 24804 h 168176"/>
              <a:gd name="connsiteX1" fmla="*/ 133402 w 260591"/>
              <a:gd name="connsiteY1" fmla="*/ 31154 h 168176"/>
              <a:gd name="connsiteX2" fmla="*/ 98477 w 260591"/>
              <a:gd name="connsiteY2" fmla="*/ 27979 h 168176"/>
              <a:gd name="connsiteX3" fmla="*/ 158802 w 260591"/>
              <a:gd name="connsiteY3" fmla="*/ 62904 h 168176"/>
              <a:gd name="connsiteX4" fmla="*/ 161977 w 260591"/>
              <a:gd name="connsiteY4" fmla="*/ 56554 h 168176"/>
              <a:gd name="connsiteX5" fmla="*/ 260402 w 260591"/>
              <a:gd name="connsiteY5" fmla="*/ 167679 h 168176"/>
              <a:gd name="connsiteX6" fmla="*/ 133402 w 260591"/>
              <a:gd name="connsiteY6" fmla="*/ 5754 h 168176"/>
              <a:gd name="connsiteX7" fmla="*/ 139752 w 260591"/>
              <a:gd name="connsiteY7" fmla="*/ 34329 h 168176"/>
              <a:gd name="connsiteX8" fmla="*/ 117527 w 260591"/>
              <a:gd name="connsiteY8" fmla="*/ 15279 h 168176"/>
              <a:gd name="connsiteX9" fmla="*/ 52 w 260591"/>
              <a:gd name="connsiteY9" fmla="*/ 24804 h 16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0591" h="168176">
                <a:moveTo>
                  <a:pt x="52" y="24804"/>
                </a:moveTo>
                <a:cubicBezTo>
                  <a:pt x="2698" y="27450"/>
                  <a:pt x="116998" y="30625"/>
                  <a:pt x="133402" y="31154"/>
                </a:cubicBezTo>
                <a:cubicBezTo>
                  <a:pt x="149806" y="31683"/>
                  <a:pt x="94244" y="22687"/>
                  <a:pt x="98477" y="27979"/>
                </a:cubicBezTo>
                <a:cubicBezTo>
                  <a:pt x="102710" y="33271"/>
                  <a:pt x="158802" y="62904"/>
                  <a:pt x="158802" y="62904"/>
                </a:cubicBezTo>
                <a:cubicBezTo>
                  <a:pt x="169385" y="67667"/>
                  <a:pt x="145044" y="39092"/>
                  <a:pt x="161977" y="56554"/>
                </a:cubicBezTo>
                <a:cubicBezTo>
                  <a:pt x="178910" y="74016"/>
                  <a:pt x="265165" y="176146"/>
                  <a:pt x="260402" y="167679"/>
                </a:cubicBezTo>
                <a:cubicBezTo>
                  <a:pt x="255639" y="159212"/>
                  <a:pt x="153510" y="27979"/>
                  <a:pt x="133402" y="5754"/>
                </a:cubicBezTo>
                <a:cubicBezTo>
                  <a:pt x="113294" y="-16471"/>
                  <a:pt x="142398" y="32742"/>
                  <a:pt x="139752" y="34329"/>
                </a:cubicBezTo>
                <a:cubicBezTo>
                  <a:pt x="137106" y="35917"/>
                  <a:pt x="140281" y="15808"/>
                  <a:pt x="117527" y="15279"/>
                </a:cubicBezTo>
                <a:cubicBezTo>
                  <a:pt x="94773" y="14750"/>
                  <a:pt x="-2594" y="22158"/>
                  <a:pt x="52" y="248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 148">
            <a:extLst>
              <a:ext uri="{FF2B5EF4-FFF2-40B4-BE49-F238E27FC236}">
                <a16:creationId xmlns:a16="http://schemas.microsoft.com/office/drawing/2014/main" id="{BF3F79A5-810C-C617-7B46-925F3CFF7B87}"/>
              </a:ext>
            </a:extLst>
          </p:cNvPr>
          <p:cNvSpPr/>
          <p:nvPr/>
        </p:nvSpPr>
        <p:spPr>
          <a:xfrm>
            <a:off x="4703511" y="2327228"/>
            <a:ext cx="282925" cy="178207"/>
          </a:xfrm>
          <a:custGeom>
            <a:avLst/>
            <a:gdLst>
              <a:gd name="connsiteX0" fmla="*/ 1839 w 282925"/>
              <a:gd name="connsiteY0" fmla="*/ 25447 h 178207"/>
              <a:gd name="connsiteX1" fmla="*/ 100264 w 282925"/>
              <a:gd name="connsiteY1" fmla="*/ 41322 h 178207"/>
              <a:gd name="connsiteX2" fmla="*/ 62164 w 282925"/>
              <a:gd name="connsiteY2" fmla="*/ 47 h 178207"/>
              <a:gd name="connsiteX3" fmla="*/ 151064 w 282925"/>
              <a:gd name="connsiteY3" fmla="*/ 50847 h 178207"/>
              <a:gd name="connsiteX4" fmla="*/ 132014 w 282925"/>
              <a:gd name="connsiteY4" fmla="*/ 15922 h 178207"/>
              <a:gd name="connsiteX5" fmla="*/ 147889 w 282925"/>
              <a:gd name="connsiteY5" fmla="*/ 28622 h 178207"/>
              <a:gd name="connsiteX6" fmla="*/ 189164 w 282925"/>
              <a:gd name="connsiteY6" fmla="*/ 3222 h 178207"/>
              <a:gd name="connsiteX7" fmla="*/ 176464 w 282925"/>
              <a:gd name="connsiteY7" fmla="*/ 50847 h 178207"/>
              <a:gd name="connsiteX8" fmla="*/ 192339 w 282925"/>
              <a:gd name="connsiteY8" fmla="*/ 47672 h 178207"/>
              <a:gd name="connsiteX9" fmla="*/ 259014 w 282925"/>
              <a:gd name="connsiteY9" fmla="*/ 25447 h 178207"/>
              <a:gd name="connsiteX10" fmla="*/ 208214 w 282925"/>
              <a:gd name="connsiteY10" fmla="*/ 47672 h 178207"/>
              <a:gd name="connsiteX11" fmla="*/ 227264 w 282925"/>
              <a:gd name="connsiteY11" fmla="*/ 82597 h 178207"/>
              <a:gd name="connsiteX12" fmla="*/ 278064 w 282925"/>
              <a:gd name="connsiteY12" fmla="*/ 44497 h 178207"/>
              <a:gd name="connsiteX13" fmla="*/ 233614 w 282925"/>
              <a:gd name="connsiteY13" fmla="*/ 66722 h 178207"/>
              <a:gd name="connsiteX14" fmla="*/ 259014 w 282925"/>
              <a:gd name="connsiteY14" fmla="*/ 130222 h 178207"/>
              <a:gd name="connsiteX15" fmla="*/ 281239 w 282925"/>
              <a:gd name="connsiteY15" fmla="*/ 152447 h 178207"/>
              <a:gd name="connsiteX16" fmla="*/ 211389 w 282925"/>
              <a:gd name="connsiteY16" fmla="*/ 85772 h 178207"/>
              <a:gd name="connsiteX17" fmla="*/ 227264 w 282925"/>
              <a:gd name="connsiteY17" fmla="*/ 117522 h 178207"/>
              <a:gd name="connsiteX18" fmla="*/ 208214 w 282925"/>
              <a:gd name="connsiteY18" fmla="*/ 174672 h 178207"/>
              <a:gd name="connsiteX19" fmla="*/ 265364 w 282925"/>
              <a:gd name="connsiteY19" fmla="*/ 161972 h 178207"/>
              <a:gd name="connsiteX20" fmla="*/ 208214 w 282925"/>
              <a:gd name="connsiteY20" fmla="*/ 79422 h 178207"/>
              <a:gd name="connsiteX21" fmla="*/ 128839 w 282925"/>
              <a:gd name="connsiteY21" fmla="*/ 47672 h 178207"/>
              <a:gd name="connsiteX22" fmla="*/ 201864 w 282925"/>
              <a:gd name="connsiteY22" fmla="*/ 63547 h 178207"/>
              <a:gd name="connsiteX23" fmla="*/ 1839 w 282925"/>
              <a:gd name="connsiteY23" fmla="*/ 25447 h 178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82925" h="178207">
                <a:moveTo>
                  <a:pt x="1839" y="25447"/>
                </a:moveTo>
                <a:cubicBezTo>
                  <a:pt x="-15094" y="21743"/>
                  <a:pt x="90210" y="45555"/>
                  <a:pt x="100264" y="41322"/>
                </a:cubicBezTo>
                <a:cubicBezTo>
                  <a:pt x="110318" y="37089"/>
                  <a:pt x="53697" y="-1540"/>
                  <a:pt x="62164" y="47"/>
                </a:cubicBezTo>
                <a:cubicBezTo>
                  <a:pt x="70631" y="1634"/>
                  <a:pt x="139422" y="48201"/>
                  <a:pt x="151064" y="50847"/>
                </a:cubicBezTo>
                <a:cubicBezTo>
                  <a:pt x="162706" y="53493"/>
                  <a:pt x="132543" y="19626"/>
                  <a:pt x="132014" y="15922"/>
                </a:cubicBezTo>
                <a:cubicBezTo>
                  <a:pt x="131485" y="12218"/>
                  <a:pt x="138364" y="30739"/>
                  <a:pt x="147889" y="28622"/>
                </a:cubicBezTo>
                <a:cubicBezTo>
                  <a:pt x="157414" y="26505"/>
                  <a:pt x="184402" y="-482"/>
                  <a:pt x="189164" y="3222"/>
                </a:cubicBezTo>
                <a:cubicBezTo>
                  <a:pt x="193926" y="6926"/>
                  <a:pt x="175935" y="43439"/>
                  <a:pt x="176464" y="50847"/>
                </a:cubicBezTo>
                <a:cubicBezTo>
                  <a:pt x="176993" y="58255"/>
                  <a:pt x="178581" y="51905"/>
                  <a:pt x="192339" y="47672"/>
                </a:cubicBezTo>
                <a:cubicBezTo>
                  <a:pt x="206097" y="43439"/>
                  <a:pt x="256368" y="25447"/>
                  <a:pt x="259014" y="25447"/>
                </a:cubicBezTo>
                <a:cubicBezTo>
                  <a:pt x="261660" y="25447"/>
                  <a:pt x="213506" y="38147"/>
                  <a:pt x="208214" y="47672"/>
                </a:cubicBezTo>
                <a:cubicBezTo>
                  <a:pt x="202922" y="57197"/>
                  <a:pt x="215622" y="83126"/>
                  <a:pt x="227264" y="82597"/>
                </a:cubicBezTo>
                <a:cubicBezTo>
                  <a:pt x="238906" y="82068"/>
                  <a:pt x="277006" y="47143"/>
                  <a:pt x="278064" y="44497"/>
                </a:cubicBezTo>
                <a:cubicBezTo>
                  <a:pt x="279122" y="41851"/>
                  <a:pt x="236789" y="52435"/>
                  <a:pt x="233614" y="66722"/>
                </a:cubicBezTo>
                <a:cubicBezTo>
                  <a:pt x="230439" y="81009"/>
                  <a:pt x="251077" y="115935"/>
                  <a:pt x="259014" y="130222"/>
                </a:cubicBezTo>
                <a:cubicBezTo>
                  <a:pt x="266951" y="144509"/>
                  <a:pt x="289177" y="159855"/>
                  <a:pt x="281239" y="152447"/>
                </a:cubicBezTo>
                <a:cubicBezTo>
                  <a:pt x="273302" y="145039"/>
                  <a:pt x="211389" y="85772"/>
                  <a:pt x="211389" y="85772"/>
                </a:cubicBezTo>
                <a:cubicBezTo>
                  <a:pt x="202393" y="79951"/>
                  <a:pt x="227793" y="102705"/>
                  <a:pt x="227264" y="117522"/>
                </a:cubicBezTo>
                <a:cubicBezTo>
                  <a:pt x="226735" y="132339"/>
                  <a:pt x="201864" y="167264"/>
                  <a:pt x="208214" y="174672"/>
                </a:cubicBezTo>
                <a:cubicBezTo>
                  <a:pt x="214564" y="182080"/>
                  <a:pt x="265364" y="177847"/>
                  <a:pt x="265364" y="161972"/>
                </a:cubicBezTo>
                <a:cubicBezTo>
                  <a:pt x="265364" y="146097"/>
                  <a:pt x="230968" y="98472"/>
                  <a:pt x="208214" y="79422"/>
                </a:cubicBezTo>
                <a:cubicBezTo>
                  <a:pt x="185460" y="60372"/>
                  <a:pt x="129897" y="50318"/>
                  <a:pt x="128839" y="47672"/>
                </a:cubicBezTo>
                <a:cubicBezTo>
                  <a:pt x="127781" y="45026"/>
                  <a:pt x="217210" y="66193"/>
                  <a:pt x="201864" y="63547"/>
                </a:cubicBezTo>
                <a:cubicBezTo>
                  <a:pt x="186518" y="60901"/>
                  <a:pt x="18772" y="29151"/>
                  <a:pt x="1839" y="254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 149">
            <a:extLst>
              <a:ext uri="{FF2B5EF4-FFF2-40B4-BE49-F238E27FC236}">
                <a16:creationId xmlns:a16="http://schemas.microsoft.com/office/drawing/2014/main" id="{3B75C415-3D56-B2BC-12FA-4EBDF6C7AE82}"/>
              </a:ext>
            </a:extLst>
          </p:cNvPr>
          <p:cNvSpPr/>
          <p:nvPr/>
        </p:nvSpPr>
        <p:spPr>
          <a:xfrm>
            <a:off x="4625975" y="2326290"/>
            <a:ext cx="317600" cy="183656"/>
          </a:xfrm>
          <a:custGeom>
            <a:avLst/>
            <a:gdLst>
              <a:gd name="connsiteX0" fmla="*/ 0 w 317600"/>
              <a:gd name="connsiteY0" fmla="*/ 61310 h 183656"/>
              <a:gd name="connsiteX1" fmla="*/ 146050 w 317600"/>
              <a:gd name="connsiteY1" fmla="*/ 42260 h 183656"/>
              <a:gd name="connsiteX2" fmla="*/ 104775 w 317600"/>
              <a:gd name="connsiteY2" fmla="*/ 77185 h 183656"/>
              <a:gd name="connsiteX3" fmla="*/ 98425 w 317600"/>
              <a:gd name="connsiteY3" fmla="*/ 96235 h 183656"/>
              <a:gd name="connsiteX4" fmla="*/ 114300 w 317600"/>
              <a:gd name="connsiteY4" fmla="*/ 121635 h 183656"/>
              <a:gd name="connsiteX5" fmla="*/ 79375 w 317600"/>
              <a:gd name="connsiteY5" fmla="*/ 105760 h 183656"/>
              <a:gd name="connsiteX6" fmla="*/ 136525 w 317600"/>
              <a:gd name="connsiteY6" fmla="*/ 181960 h 183656"/>
              <a:gd name="connsiteX7" fmla="*/ 101600 w 317600"/>
              <a:gd name="connsiteY7" fmla="*/ 159735 h 183656"/>
              <a:gd name="connsiteX8" fmla="*/ 209550 w 317600"/>
              <a:gd name="connsiteY8" fmla="*/ 172435 h 183656"/>
              <a:gd name="connsiteX9" fmla="*/ 273050 w 317600"/>
              <a:gd name="connsiteY9" fmla="*/ 150210 h 183656"/>
              <a:gd name="connsiteX10" fmla="*/ 266700 w 317600"/>
              <a:gd name="connsiteY10" fmla="*/ 118460 h 183656"/>
              <a:gd name="connsiteX11" fmla="*/ 317500 w 317600"/>
              <a:gd name="connsiteY11" fmla="*/ 121635 h 183656"/>
              <a:gd name="connsiteX12" fmla="*/ 276225 w 317600"/>
              <a:gd name="connsiteY12" fmla="*/ 70835 h 183656"/>
              <a:gd name="connsiteX13" fmla="*/ 165100 w 317600"/>
              <a:gd name="connsiteY13" fmla="*/ 985 h 183656"/>
              <a:gd name="connsiteX14" fmla="*/ 203200 w 317600"/>
              <a:gd name="connsiteY14" fmla="*/ 29560 h 183656"/>
              <a:gd name="connsiteX15" fmla="*/ 146050 w 317600"/>
              <a:gd name="connsiteY15" fmla="*/ 26385 h 183656"/>
              <a:gd name="connsiteX16" fmla="*/ 0 w 317600"/>
              <a:gd name="connsiteY16" fmla="*/ 61310 h 183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7600" h="183656">
                <a:moveTo>
                  <a:pt x="0" y="61310"/>
                </a:moveTo>
                <a:cubicBezTo>
                  <a:pt x="0" y="63956"/>
                  <a:pt x="128587" y="39614"/>
                  <a:pt x="146050" y="42260"/>
                </a:cubicBezTo>
                <a:cubicBezTo>
                  <a:pt x="163513" y="44906"/>
                  <a:pt x="112713" y="68189"/>
                  <a:pt x="104775" y="77185"/>
                </a:cubicBezTo>
                <a:cubicBezTo>
                  <a:pt x="96838" y="86181"/>
                  <a:pt x="96838" y="88827"/>
                  <a:pt x="98425" y="96235"/>
                </a:cubicBezTo>
                <a:cubicBezTo>
                  <a:pt x="100012" y="103643"/>
                  <a:pt x="117475" y="120048"/>
                  <a:pt x="114300" y="121635"/>
                </a:cubicBezTo>
                <a:cubicBezTo>
                  <a:pt x="111125" y="123222"/>
                  <a:pt x="75671" y="95706"/>
                  <a:pt x="79375" y="105760"/>
                </a:cubicBezTo>
                <a:cubicBezTo>
                  <a:pt x="83079" y="115814"/>
                  <a:pt x="132821" y="172964"/>
                  <a:pt x="136525" y="181960"/>
                </a:cubicBezTo>
                <a:cubicBezTo>
                  <a:pt x="140229" y="190956"/>
                  <a:pt x="89429" y="161322"/>
                  <a:pt x="101600" y="159735"/>
                </a:cubicBezTo>
                <a:cubicBezTo>
                  <a:pt x="113771" y="158148"/>
                  <a:pt x="180975" y="174023"/>
                  <a:pt x="209550" y="172435"/>
                </a:cubicBezTo>
                <a:cubicBezTo>
                  <a:pt x="238125" y="170848"/>
                  <a:pt x="263525" y="159206"/>
                  <a:pt x="273050" y="150210"/>
                </a:cubicBezTo>
                <a:cubicBezTo>
                  <a:pt x="282575" y="141214"/>
                  <a:pt x="259292" y="123223"/>
                  <a:pt x="266700" y="118460"/>
                </a:cubicBezTo>
                <a:cubicBezTo>
                  <a:pt x="274108" y="113698"/>
                  <a:pt x="315912" y="129573"/>
                  <a:pt x="317500" y="121635"/>
                </a:cubicBezTo>
                <a:cubicBezTo>
                  <a:pt x="319088" y="113697"/>
                  <a:pt x="301625" y="90943"/>
                  <a:pt x="276225" y="70835"/>
                </a:cubicBezTo>
                <a:cubicBezTo>
                  <a:pt x="250825" y="50727"/>
                  <a:pt x="177271" y="7864"/>
                  <a:pt x="165100" y="985"/>
                </a:cubicBezTo>
                <a:cubicBezTo>
                  <a:pt x="152929" y="-5894"/>
                  <a:pt x="206375" y="25327"/>
                  <a:pt x="203200" y="29560"/>
                </a:cubicBezTo>
                <a:cubicBezTo>
                  <a:pt x="200025" y="33793"/>
                  <a:pt x="178329" y="22152"/>
                  <a:pt x="146050" y="26385"/>
                </a:cubicBezTo>
                <a:cubicBezTo>
                  <a:pt x="113771" y="30618"/>
                  <a:pt x="0" y="58664"/>
                  <a:pt x="0" y="613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" name="円/楕円 214">
            <a:extLst>
              <a:ext uri="{FF2B5EF4-FFF2-40B4-BE49-F238E27FC236}">
                <a16:creationId xmlns:a16="http://schemas.microsoft.com/office/drawing/2014/main" id="{E06CB49B-48EE-B30C-EAEE-EB14EC04329E}"/>
              </a:ext>
            </a:extLst>
          </p:cNvPr>
          <p:cNvSpPr/>
          <p:nvPr/>
        </p:nvSpPr>
        <p:spPr>
          <a:xfrm>
            <a:off x="4799724" y="2395884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フリーフォーム 150">
            <a:extLst>
              <a:ext uri="{FF2B5EF4-FFF2-40B4-BE49-F238E27FC236}">
                <a16:creationId xmlns:a16="http://schemas.microsoft.com/office/drawing/2014/main" id="{C3FB5425-9237-170E-EF8C-734570002E9E}"/>
              </a:ext>
            </a:extLst>
          </p:cNvPr>
          <p:cNvSpPr/>
          <p:nvPr/>
        </p:nvSpPr>
        <p:spPr>
          <a:xfrm>
            <a:off x="4695742" y="2345510"/>
            <a:ext cx="175341" cy="181790"/>
          </a:xfrm>
          <a:custGeom>
            <a:avLst/>
            <a:gdLst>
              <a:gd name="connsiteX0" fmla="*/ 120733 w 175341"/>
              <a:gd name="connsiteY0" fmla="*/ 815 h 181790"/>
              <a:gd name="connsiteX1" fmla="*/ 57233 w 175341"/>
              <a:gd name="connsiteY1" fmla="*/ 64315 h 181790"/>
              <a:gd name="connsiteX2" fmla="*/ 41358 w 175341"/>
              <a:gd name="connsiteY2" fmla="*/ 96065 h 181790"/>
              <a:gd name="connsiteX3" fmla="*/ 79458 w 175341"/>
              <a:gd name="connsiteY3" fmla="*/ 124640 h 181790"/>
              <a:gd name="connsiteX4" fmla="*/ 73108 w 175341"/>
              <a:gd name="connsiteY4" fmla="*/ 127815 h 181790"/>
              <a:gd name="connsiteX5" fmla="*/ 174708 w 175341"/>
              <a:gd name="connsiteY5" fmla="*/ 146865 h 181790"/>
              <a:gd name="connsiteX6" fmla="*/ 111208 w 175341"/>
              <a:gd name="connsiteY6" fmla="*/ 156390 h 181790"/>
              <a:gd name="connsiteX7" fmla="*/ 12783 w 175341"/>
              <a:gd name="connsiteY7" fmla="*/ 178615 h 181790"/>
              <a:gd name="connsiteX8" fmla="*/ 82633 w 175341"/>
              <a:gd name="connsiteY8" fmla="*/ 175440 h 181790"/>
              <a:gd name="connsiteX9" fmla="*/ 6433 w 175341"/>
              <a:gd name="connsiteY9" fmla="*/ 121465 h 181790"/>
              <a:gd name="connsiteX10" fmla="*/ 28658 w 175341"/>
              <a:gd name="connsiteY10" fmla="*/ 130990 h 181790"/>
              <a:gd name="connsiteX11" fmla="*/ 63583 w 175341"/>
              <a:gd name="connsiteY11" fmla="*/ 61140 h 181790"/>
              <a:gd name="connsiteX12" fmla="*/ 83 w 175341"/>
              <a:gd name="connsiteY12" fmla="*/ 29390 h 181790"/>
              <a:gd name="connsiteX13" fmla="*/ 120733 w 175341"/>
              <a:gd name="connsiteY13" fmla="*/ 815 h 18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5341" h="181790">
                <a:moveTo>
                  <a:pt x="120733" y="815"/>
                </a:moveTo>
                <a:cubicBezTo>
                  <a:pt x="130258" y="6636"/>
                  <a:pt x="70462" y="48440"/>
                  <a:pt x="57233" y="64315"/>
                </a:cubicBezTo>
                <a:cubicBezTo>
                  <a:pt x="44004" y="80190"/>
                  <a:pt x="37654" y="86011"/>
                  <a:pt x="41358" y="96065"/>
                </a:cubicBezTo>
                <a:cubicBezTo>
                  <a:pt x="45062" y="106119"/>
                  <a:pt x="79458" y="124640"/>
                  <a:pt x="79458" y="124640"/>
                </a:cubicBezTo>
                <a:cubicBezTo>
                  <a:pt x="84750" y="129932"/>
                  <a:pt x="57233" y="124111"/>
                  <a:pt x="73108" y="127815"/>
                </a:cubicBezTo>
                <a:cubicBezTo>
                  <a:pt x="88983" y="131519"/>
                  <a:pt x="168358" y="142103"/>
                  <a:pt x="174708" y="146865"/>
                </a:cubicBezTo>
                <a:cubicBezTo>
                  <a:pt x="181058" y="151627"/>
                  <a:pt x="138196" y="151098"/>
                  <a:pt x="111208" y="156390"/>
                </a:cubicBezTo>
                <a:cubicBezTo>
                  <a:pt x="84220" y="161682"/>
                  <a:pt x="17545" y="175440"/>
                  <a:pt x="12783" y="178615"/>
                </a:cubicBezTo>
                <a:cubicBezTo>
                  <a:pt x="8021" y="181790"/>
                  <a:pt x="83691" y="184965"/>
                  <a:pt x="82633" y="175440"/>
                </a:cubicBezTo>
                <a:cubicBezTo>
                  <a:pt x="81575" y="165915"/>
                  <a:pt x="15429" y="128873"/>
                  <a:pt x="6433" y="121465"/>
                </a:cubicBezTo>
                <a:cubicBezTo>
                  <a:pt x="-2563" y="114057"/>
                  <a:pt x="19133" y="141044"/>
                  <a:pt x="28658" y="130990"/>
                </a:cubicBezTo>
                <a:cubicBezTo>
                  <a:pt x="38183" y="120936"/>
                  <a:pt x="68345" y="78073"/>
                  <a:pt x="63583" y="61140"/>
                </a:cubicBezTo>
                <a:cubicBezTo>
                  <a:pt x="58821" y="44207"/>
                  <a:pt x="-2563" y="36798"/>
                  <a:pt x="83" y="29390"/>
                </a:cubicBezTo>
                <a:cubicBezTo>
                  <a:pt x="2729" y="21982"/>
                  <a:pt x="111208" y="-5006"/>
                  <a:pt x="120733" y="8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 151">
            <a:extLst>
              <a:ext uri="{FF2B5EF4-FFF2-40B4-BE49-F238E27FC236}">
                <a16:creationId xmlns:a16="http://schemas.microsoft.com/office/drawing/2014/main" id="{23A1BE6F-D738-F27E-0524-F44D164B4CC1}"/>
              </a:ext>
            </a:extLst>
          </p:cNvPr>
          <p:cNvSpPr/>
          <p:nvPr/>
        </p:nvSpPr>
        <p:spPr>
          <a:xfrm>
            <a:off x="4536871" y="2313845"/>
            <a:ext cx="155909" cy="159801"/>
          </a:xfrm>
          <a:custGeom>
            <a:avLst/>
            <a:gdLst>
              <a:gd name="connsiteX0" fmla="*/ 155779 w 155909"/>
              <a:gd name="connsiteY0" fmla="*/ 730 h 159801"/>
              <a:gd name="connsiteX1" fmla="*/ 57354 w 155909"/>
              <a:gd name="connsiteY1" fmla="*/ 76930 h 159801"/>
              <a:gd name="connsiteX2" fmla="*/ 204 w 155909"/>
              <a:gd name="connsiteY2" fmla="*/ 159480 h 159801"/>
              <a:gd name="connsiteX3" fmla="*/ 76404 w 155909"/>
              <a:gd name="connsiteY3" fmla="*/ 45180 h 159801"/>
              <a:gd name="connsiteX4" fmla="*/ 155779 w 155909"/>
              <a:gd name="connsiteY4" fmla="*/ 730 h 159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909" h="159801">
                <a:moveTo>
                  <a:pt x="155779" y="730"/>
                </a:moveTo>
                <a:cubicBezTo>
                  <a:pt x="152604" y="6022"/>
                  <a:pt x="83283" y="50472"/>
                  <a:pt x="57354" y="76930"/>
                </a:cubicBezTo>
                <a:cubicBezTo>
                  <a:pt x="31425" y="103388"/>
                  <a:pt x="-2971" y="164772"/>
                  <a:pt x="204" y="159480"/>
                </a:cubicBezTo>
                <a:cubicBezTo>
                  <a:pt x="3379" y="154188"/>
                  <a:pt x="49416" y="70580"/>
                  <a:pt x="76404" y="45180"/>
                </a:cubicBezTo>
                <a:cubicBezTo>
                  <a:pt x="103391" y="19780"/>
                  <a:pt x="158954" y="-4562"/>
                  <a:pt x="155779" y="7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 152">
            <a:extLst>
              <a:ext uri="{FF2B5EF4-FFF2-40B4-BE49-F238E27FC236}">
                <a16:creationId xmlns:a16="http://schemas.microsoft.com/office/drawing/2014/main" id="{389DDB77-C20E-A974-96C5-86CD355BC562}"/>
              </a:ext>
            </a:extLst>
          </p:cNvPr>
          <p:cNvSpPr/>
          <p:nvPr/>
        </p:nvSpPr>
        <p:spPr>
          <a:xfrm>
            <a:off x="4578330" y="2346325"/>
            <a:ext cx="130383" cy="213282"/>
          </a:xfrm>
          <a:custGeom>
            <a:avLst/>
            <a:gdLst>
              <a:gd name="connsiteX0" fmla="*/ 85745 w 130383"/>
              <a:gd name="connsiteY0" fmla="*/ 0 h 213282"/>
              <a:gd name="connsiteX1" fmla="*/ 53995 w 130383"/>
              <a:gd name="connsiteY1" fmla="*/ 88900 h 213282"/>
              <a:gd name="connsiteX2" fmla="*/ 69870 w 130383"/>
              <a:gd name="connsiteY2" fmla="*/ 149225 h 213282"/>
              <a:gd name="connsiteX3" fmla="*/ 38120 w 130383"/>
              <a:gd name="connsiteY3" fmla="*/ 104775 h 213282"/>
              <a:gd name="connsiteX4" fmla="*/ 130195 w 130383"/>
              <a:gd name="connsiteY4" fmla="*/ 212725 h 213282"/>
              <a:gd name="connsiteX5" fmla="*/ 60345 w 130383"/>
              <a:gd name="connsiteY5" fmla="*/ 146050 h 213282"/>
              <a:gd name="connsiteX6" fmla="*/ 20 w 130383"/>
              <a:gd name="connsiteY6" fmla="*/ 123825 h 213282"/>
              <a:gd name="connsiteX7" fmla="*/ 66695 w 130383"/>
              <a:gd name="connsiteY7" fmla="*/ 133350 h 213282"/>
              <a:gd name="connsiteX8" fmla="*/ 41295 w 130383"/>
              <a:gd name="connsiteY8" fmla="*/ 88900 h 213282"/>
              <a:gd name="connsiteX9" fmla="*/ 85745 w 130383"/>
              <a:gd name="connsiteY9" fmla="*/ 0 h 213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0383" h="213282">
                <a:moveTo>
                  <a:pt x="85745" y="0"/>
                </a:moveTo>
                <a:cubicBezTo>
                  <a:pt x="87862" y="0"/>
                  <a:pt x="56641" y="64029"/>
                  <a:pt x="53995" y="88900"/>
                </a:cubicBezTo>
                <a:cubicBezTo>
                  <a:pt x="51349" y="113771"/>
                  <a:pt x="72516" y="146579"/>
                  <a:pt x="69870" y="149225"/>
                </a:cubicBezTo>
                <a:cubicBezTo>
                  <a:pt x="67224" y="151871"/>
                  <a:pt x="28066" y="94192"/>
                  <a:pt x="38120" y="104775"/>
                </a:cubicBezTo>
                <a:cubicBezTo>
                  <a:pt x="48174" y="115358"/>
                  <a:pt x="126491" y="205846"/>
                  <a:pt x="130195" y="212725"/>
                </a:cubicBezTo>
                <a:cubicBezTo>
                  <a:pt x="133899" y="219604"/>
                  <a:pt x="82041" y="160867"/>
                  <a:pt x="60345" y="146050"/>
                </a:cubicBezTo>
                <a:cubicBezTo>
                  <a:pt x="38649" y="131233"/>
                  <a:pt x="-1038" y="125942"/>
                  <a:pt x="20" y="123825"/>
                </a:cubicBezTo>
                <a:cubicBezTo>
                  <a:pt x="1078" y="121708"/>
                  <a:pt x="59816" y="139171"/>
                  <a:pt x="66695" y="133350"/>
                </a:cubicBezTo>
                <a:cubicBezTo>
                  <a:pt x="73574" y="127529"/>
                  <a:pt x="39708" y="108479"/>
                  <a:pt x="41295" y="88900"/>
                </a:cubicBezTo>
                <a:cubicBezTo>
                  <a:pt x="42882" y="69321"/>
                  <a:pt x="83628" y="0"/>
                  <a:pt x="8574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 153">
            <a:extLst>
              <a:ext uri="{FF2B5EF4-FFF2-40B4-BE49-F238E27FC236}">
                <a16:creationId xmlns:a16="http://schemas.microsoft.com/office/drawing/2014/main" id="{60A9DDC8-A01D-3921-2275-D1237E413D52}"/>
              </a:ext>
            </a:extLst>
          </p:cNvPr>
          <p:cNvSpPr/>
          <p:nvPr/>
        </p:nvSpPr>
        <p:spPr>
          <a:xfrm>
            <a:off x="4527550" y="2466966"/>
            <a:ext cx="438247" cy="66684"/>
          </a:xfrm>
          <a:custGeom>
            <a:avLst/>
            <a:gdLst>
              <a:gd name="connsiteX0" fmla="*/ 0 w 438247"/>
              <a:gd name="connsiteY0" fmla="*/ 6359 h 66684"/>
              <a:gd name="connsiteX1" fmla="*/ 107950 w 438247"/>
              <a:gd name="connsiteY1" fmla="*/ 28584 h 66684"/>
              <a:gd name="connsiteX2" fmla="*/ 82550 w 438247"/>
              <a:gd name="connsiteY2" fmla="*/ 6359 h 66684"/>
              <a:gd name="connsiteX3" fmla="*/ 158750 w 438247"/>
              <a:gd name="connsiteY3" fmla="*/ 9 h 66684"/>
              <a:gd name="connsiteX4" fmla="*/ 111125 w 438247"/>
              <a:gd name="connsiteY4" fmla="*/ 6359 h 66684"/>
              <a:gd name="connsiteX5" fmla="*/ 161925 w 438247"/>
              <a:gd name="connsiteY5" fmla="*/ 41284 h 66684"/>
              <a:gd name="connsiteX6" fmla="*/ 266700 w 438247"/>
              <a:gd name="connsiteY6" fmla="*/ 47634 h 66684"/>
              <a:gd name="connsiteX7" fmla="*/ 384175 w 438247"/>
              <a:gd name="connsiteY7" fmla="*/ 38109 h 66684"/>
              <a:gd name="connsiteX8" fmla="*/ 263525 w 438247"/>
              <a:gd name="connsiteY8" fmla="*/ 63509 h 66684"/>
              <a:gd name="connsiteX9" fmla="*/ 438150 w 438247"/>
              <a:gd name="connsiteY9" fmla="*/ 22234 h 66684"/>
              <a:gd name="connsiteX10" fmla="*/ 285750 w 438247"/>
              <a:gd name="connsiteY10" fmla="*/ 66684 h 66684"/>
              <a:gd name="connsiteX11" fmla="*/ 117475 w 438247"/>
              <a:gd name="connsiteY11" fmla="*/ 50809 h 66684"/>
              <a:gd name="connsiteX12" fmla="*/ 168275 w 438247"/>
              <a:gd name="connsiteY12" fmla="*/ 47634 h 66684"/>
              <a:gd name="connsiteX13" fmla="*/ 107950 w 438247"/>
              <a:gd name="connsiteY13" fmla="*/ 34934 h 66684"/>
              <a:gd name="connsiteX14" fmla="*/ 0 w 438247"/>
              <a:gd name="connsiteY14" fmla="*/ 6359 h 66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38247" h="66684">
                <a:moveTo>
                  <a:pt x="0" y="6359"/>
                </a:moveTo>
                <a:cubicBezTo>
                  <a:pt x="0" y="5301"/>
                  <a:pt x="94192" y="28584"/>
                  <a:pt x="107950" y="28584"/>
                </a:cubicBezTo>
                <a:cubicBezTo>
                  <a:pt x="121708" y="28584"/>
                  <a:pt x="74083" y="11122"/>
                  <a:pt x="82550" y="6359"/>
                </a:cubicBezTo>
                <a:cubicBezTo>
                  <a:pt x="91017" y="1596"/>
                  <a:pt x="153988" y="9"/>
                  <a:pt x="158750" y="9"/>
                </a:cubicBezTo>
                <a:cubicBezTo>
                  <a:pt x="163512" y="9"/>
                  <a:pt x="110596" y="-520"/>
                  <a:pt x="111125" y="6359"/>
                </a:cubicBezTo>
                <a:cubicBezTo>
                  <a:pt x="111654" y="13238"/>
                  <a:pt x="135996" y="34405"/>
                  <a:pt x="161925" y="41284"/>
                </a:cubicBezTo>
                <a:cubicBezTo>
                  <a:pt x="187854" y="48163"/>
                  <a:pt x="229658" y="48163"/>
                  <a:pt x="266700" y="47634"/>
                </a:cubicBezTo>
                <a:cubicBezTo>
                  <a:pt x="303742" y="47105"/>
                  <a:pt x="384704" y="35463"/>
                  <a:pt x="384175" y="38109"/>
                </a:cubicBezTo>
                <a:cubicBezTo>
                  <a:pt x="383646" y="40755"/>
                  <a:pt x="254529" y="66155"/>
                  <a:pt x="263525" y="63509"/>
                </a:cubicBezTo>
                <a:cubicBezTo>
                  <a:pt x="272521" y="60863"/>
                  <a:pt x="434446" y="21705"/>
                  <a:pt x="438150" y="22234"/>
                </a:cubicBezTo>
                <a:cubicBezTo>
                  <a:pt x="441854" y="22763"/>
                  <a:pt x="339196" y="61922"/>
                  <a:pt x="285750" y="66684"/>
                </a:cubicBezTo>
                <a:lnTo>
                  <a:pt x="117475" y="50809"/>
                </a:lnTo>
                <a:cubicBezTo>
                  <a:pt x="97896" y="47634"/>
                  <a:pt x="169863" y="50280"/>
                  <a:pt x="168275" y="47634"/>
                </a:cubicBezTo>
                <a:cubicBezTo>
                  <a:pt x="166688" y="44988"/>
                  <a:pt x="132292" y="38638"/>
                  <a:pt x="107950" y="34934"/>
                </a:cubicBezTo>
                <a:cubicBezTo>
                  <a:pt x="83608" y="31230"/>
                  <a:pt x="0" y="7417"/>
                  <a:pt x="0" y="63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 154">
            <a:extLst>
              <a:ext uri="{FF2B5EF4-FFF2-40B4-BE49-F238E27FC236}">
                <a16:creationId xmlns:a16="http://schemas.microsoft.com/office/drawing/2014/main" id="{B5C3BA4F-F150-6CD3-B69A-40C15B02CD95}"/>
              </a:ext>
            </a:extLst>
          </p:cNvPr>
          <p:cNvSpPr/>
          <p:nvPr/>
        </p:nvSpPr>
        <p:spPr>
          <a:xfrm>
            <a:off x="4514228" y="2466906"/>
            <a:ext cx="121295" cy="149306"/>
          </a:xfrm>
          <a:custGeom>
            <a:avLst/>
            <a:gdLst>
              <a:gd name="connsiteX0" fmla="*/ 121272 w 121295"/>
              <a:gd name="connsiteY0" fmla="*/ 69 h 149306"/>
              <a:gd name="connsiteX1" fmla="*/ 26022 w 121295"/>
              <a:gd name="connsiteY1" fmla="*/ 60394 h 149306"/>
              <a:gd name="connsiteX2" fmla="*/ 19672 w 121295"/>
              <a:gd name="connsiteY2" fmla="*/ 149294 h 149306"/>
              <a:gd name="connsiteX3" fmla="*/ 19672 w 121295"/>
              <a:gd name="connsiteY3" fmla="*/ 54044 h 149306"/>
              <a:gd name="connsiteX4" fmla="*/ 3797 w 121295"/>
              <a:gd name="connsiteY4" fmla="*/ 127069 h 149306"/>
              <a:gd name="connsiteX5" fmla="*/ 622 w 121295"/>
              <a:gd name="connsiteY5" fmla="*/ 41344 h 149306"/>
              <a:gd name="connsiteX6" fmla="*/ 13322 w 121295"/>
              <a:gd name="connsiteY6" fmla="*/ 57219 h 149306"/>
              <a:gd name="connsiteX7" fmla="*/ 29197 w 121295"/>
              <a:gd name="connsiteY7" fmla="*/ 41344 h 149306"/>
              <a:gd name="connsiteX8" fmla="*/ 16497 w 121295"/>
              <a:gd name="connsiteY8" fmla="*/ 47694 h 149306"/>
              <a:gd name="connsiteX9" fmla="*/ 121272 w 121295"/>
              <a:gd name="connsiteY9" fmla="*/ 69 h 149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295" h="149306">
                <a:moveTo>
                  <a:pt x="121272" y="69"/>
                </a:moveTo>
                <a:cubicBezTo>
                  <a:pt x="122860" y="2186"/>
                  <a:pt x="42955" y="35523"/>
                  <a:pt x="26022" y="60394"/>
                </a:cubicBezTo>
                <a:cubicBezTo>
                  <a:pt x="9089" y="85265"/>
                  <a:pt x="20730" y="150352"/>
                  <a:pt x="19672" y="149294"/>
                </a:cubicBezTo>
                <a:cubicBezTo>
                  <a:pt x="18614" y="148236"/>
                  <a:pt x="22318" y="57748"/>
                  <a:pt x="19672" y="54044"/>
                </a:cubicBezTo>
                <a:cubicBezTo>
                  <a:pt x="17026" y="50340"/>
                  <a:pt x="6972" y="129186"/>
                  <a:pt x="3797" y="127069"/>
                </a:cubicBezTo>
                <a:cubicBezTo>
                  <a:pt x="622" y="124952"/>
                  <a:pt x="-965" y="52986"/>
                  <a:pt x="622" y="41344"/>
                </a:cubicBezTo>
                <a:cubicBezTo>
                  <a:pt x="2209" y="29702"/>
                  <a:pt x="8560" y="57219"/>
                  <a:pt x="13322" y="57219"/>
                </a:cubicBezTo>
                <a:cubicBezTo>
                  <a:pt x="18084" y="57219"/>
                  <a:pt x="29197" y="41344"/>
                  <a:pt x="29197" y="41344"/>
                </a:cubicBezTo>
                <a:cubicBezTo>
                  <a:pt x="29726" y="39757"/>
                  <a:pt x="4326" y="50340"/>
                  <a:pt x="16497" y="47694"/>
                </a:cubicBezTo>
                <a:cubicBezTo>
                  <a:pt x="28668" y="45048"/>
                  <a:pt x="119684" y="-2048"/>
                  <a:pt x="121272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 155">
            <a:extLst>
              <a:ext uri="{FF2B5EF4-FFF2-40B4-BE49-F238E27FC236}">
                <a16:creationId xmlns:a16="http://schemas.microsoft.com/office/drawing/2014/main" id="{3E8D02BB-41CF-2408-DAAB-28645347DC0E}"/>
              </a:ext>
            </a:extLst>
          </p:cNvPr>
          <p:cNvSpPr/>
          <p:nvPr/>
        </p:nvSpPr>
        <p:spPr>
          <a:xfrm>
            <a:off x="4749800" y="2470134"/>
            <a:ext cx="244731" cy="136551"/>
          </a:xfrm>
          <a:custGeom>
            <a:avLst/>
            <a:gdLst>
              <a:gd name="connsiteX0" fmla="*/ 244475 w 244731"/>
              <a:gd name="connsiteY0" fmla="*/ 16 h 136551"/>
              <a:gd name="connsiteX1" fmla="*/ 171450 w 244731"/>
              <a:gd name="connsiteY1" fmla="*/ 63516 h 136551"/>
              <a:gd name="connsiteX2" fmla="*/ 155575 w 244731"/>
              <a:gd name="connsiteY2" fmla="*/ 88916 h 136551"/>
              <a:gd name="connsiteX3" fmla="*/ 234950 w 244731"/>
              <a:gd name="connsiteY3" fmla="*/ 117491 h 136551"/>
              <a:gd name="connsiteX4" fmla="*/ 171450 w 244731"/>
              <a:gd name="connsiteY4" fmla="*/ 111141 h 136551"/>
              <a:gd name="connsiteX5" fmla="*/ 0 w 244731"/>
              <a:gd name="connsiteY5" fmla="*/ 136541 h 136551"/>
              <a:gd name="connsiteX6" fmla="*/ 171450 w 244731"/>
              <a:gd name="connsiteY6" fmla="*/ 114316 h 136551"/>
              <a:gd name="connsiteX7" fmla="*/ 111125 w 244731"/>
              <a:gd name="connsiteY7" fmla="*/ 114316 h 136551"/>
              <a:gd name="connsiteX8" fmla="*/ 158750 w 244731"/>
              <a:gd name="connsiteY8" fmla="*/ 104791 h 136551"/>
              <a:gd name="connsiteX9" fmla="*/ 130175 w 244731"/>
              <a:gd name="connsiteY9" fmla="*/ 88916 h 136551"/>
              <a:gd name="connsiteX10" fmla="*/ 114300 w 244731"/>
              <a:gd name="connsiteY10" fmla="*/ 88916 h 136551"/>
              <a:gd name="connsiteX11" fmla="*/ 133350 w 244731"/>
              <a:gd name="connsiteY11" fmla="*/ 79391 h 136551"/>
              <a:gd name="connsiteX12" fmla="*/ 142875 w 244731"/>
              <a:gd name="connsiteY12" fmla="*/ 69866 h 136551"/>
              <a:gd name="connsiteX13" fmla="*/ 244475 w 244731"/>
              <a:gd name="connsiteY13" fmla="*/ 16 h 13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4731" h="136551">
                <a:moveTo>
                  <a:pt x="244475" y="16"/>
                </a:moveTo>
                <a:cubicBezTo>
                  <a:pt x="249237" y="-1042"/>
                  <a:pt x="186267" y="48699"/>
                  <a:pt x="171450" y="63516"/>
                </a:cubicBezTo>
                <a:cubicBezTo>
                  <a:pt x="156633" y="78333"/>
                  <a:pt x="144992" y="79920"/>
                  <a:pt x="155575" y="88916"/>
                </a:cubicBezTo>
                <a:cubicBezTo>
                  <a:pt x="166158" y="97912"/>
                  <a:pt x="232304" y="113787"/>
                  <a:pt x="234950" y="117491"/>
                </a:cubicBezTo>
                <a:cubicBezTo>
                  <a:pt x="237596" y="121195"/>
                  <a:pt x="210608" y="107966"/>
                  <a:pt x="171450" y="111141"/>
                </a:cubicBezTo>
                <a:cubicBezTo>
                  <a:pt x="132292" y="114316"/>
                  <a:pt x="0" y="136012"/>
                  <a:pt x="0" y="136541"/>
                </a:cubicBezTo>
                <a:cubicBezTo>
                  <a:pt x="0" y="137070"/>
                  <a:pt x="152929" y="118020"/>
                  <a:pt x="171450" y="114316"/>
                </a:cubicBezTo>
                <a:cubicBezTo>
                  <a:pt x="189971" y="110612"/>
                  <a:pt x="113242" y="115904"/>
                  <a:pt x="111125" y="114316"/>
                </a:cubicBezTo>
                <a:cubicBezTo>
                  <a:pt x="109008" y="112728"/>
                  <a:pt x="155575" y="109024"/>
                  <a:pt x="158750" y="104791"/>
                </a:cubicBezTo>
                <a:cubicBezTo>
                  <a:pt x="161925" y="100558"/>
                  <a:pt x="137583" y="91562"/>
                  <a:pt x="130175" y="88916"/>
                </a:cubicBezTo>
                <a:cubicBezTo>
                  <a:pt x="122767" y="86270"/>
                  <a:pt x="113771" y="90503"/>
                  <a:pt x="114300" y="88916"/>
                </a:cubicBezTo>
                <a:cubicBezTo>
                  <a:pt x="114829" y="87329"/>
                  <a:pt x="128588" y="82566"/>
                  <a:pt x="133350" y="79391"/>
                </a:cubicBezTo>
                <a:cubicBezTo>
                  <a:pt x="138112" y="76216"/>
                  <a:pt x="124354" y="80449"/>
                  <a:pt x="142875" y="69866"/>
                </a:cubicBezTo>
                <a:cubicBezTo>
                  <a:pt x="161396" y="59283"/>
                  <a:pt x="239713" y="1074"/>
                  <a:pt x="244475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 156">
            <a:extLst>
              <a:ext uri="{FF2B5EF4-FFF2-40B4-BE49-F238E27FC236}">
                <a16:creationId xmlns:a16="http://schemas.microsoft.com/office/drawing/2014/main" id="{1EE4DE06-CA7B-E729-4D46-AA6C5064FDDB}"/>
              </a:ext>
            </a:extLst>
          </p:cNvPr>
          <p:cNvSpPr/>
          <p:nvPr/>
        </p:nvSpPr>
        <p:spPr>
          <a:xfrm>
            <a:off x="4529947" y="2479660"/>
            <a:ext cx="432935" cy="74507"/>
          </a:xfrm>
          <a:custGeom>
            <a:avLst/>
            <a:gdLst>
              <a:gd name="connsiteX0" fmla="*/ 778 w 432935"/>
              <a:gd name="connsiteY0" fmla="*/ 15 h 74507"/>
              <a:gd name="connsiteX1" fmla="*/ 156353 w 432935"/>
              <a:gd name="connsiteY1" fmla="*/ 63515 h 74507"/>
              <a:gd name="connsiteX2" fmla="*/ 130953 w 432935"/>
              <a:gd name="connsiteY2" fmla="*/ 60340 h 74507"/>
              <a:gd name="connsiteX3" fmla="*/ 286528 w 432935"/>
              <a:gd name="connsiteY3" fmla="*/ 63515 h 74507"/>
              <a:gd name="connsiteX4" fmla="*/ 229378 w 432935"/>
              <a:gd name="connsiteY4" fmla="*/ 73040 h 74507"/>
              <a:gd name="connsiteX5" fmla="*/ 432578 w 432935"/>
              <a:gd name="connsiteY5" fmla="*/ 28590 h 74507"/>
              <a:gd name="connsiteX6" fmla="*/ 277003 w 432935"/>
              <a:gd name="connsiteY6" fmla="*/ 50815 h 74507"/>
              <a:gd name="connsiteX7" fmla="*/ 210328 w 432935"/>
              <a:gd name="connsiteY7" fmla="*/ 69865 h 74507"/>
              <a:gd name="connsiteX8" fmla="*/ 232553 w 432935"/>
              <a:gd name="connsiteY8" fmla="*/ 69865 h 74507"/>
              <a:gd name="connsiteX9" fmla="*/ 778 w 432935"/>
              <a:gd name="connsiteY9" fmla="*/ 15 h 74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2935" h="74507">
                <a:moveTo>
                  <a:pt x="778" y="15"/>
                </a:moveTo>
                <a:cubicBezTo>
                  <a:pt x="-11922" y="-1043"/>
                  <a:pt x="134657" y="53461"/>
                  <a:pt x="156353" y="63515"/>
                </a:cubicBezTo>
                <a:cubicBezTo>
                  <a:pt x="178049" y="73569"/>
                  <a:pt x="109257" y="60340"/>
                  <a:pt x="130953" y="60340"/>
                </a:cubicBezTo>
                <a:cubicBezTo>
                  <a:pt x="152649" y="60340"/>
                  <a:pt x="270124" y="61398"/>
                  <a:pt x="286528" y="63515"/>
                </a:cubicBezTo>
                <a:cubicBezTo>
                  <a:pt x="302932" y="65632"/>
                  <a:pt x="205036" y="78861"/>
                  <a:pt x="229378" y="73040"/>
                </a:cubicBezTo>
                <a:cubicBezTo>
                  <a:pt x="253720" y="67219"/>
                  <a:pt x="424641" y="32294"/>
                  <a:pt x="432578" y="28590"/>
                </a:cubicBezTo>
                <a:cubicBezTo>
                  <a:pt x="440515" y="24886"/>
                  <a:pt x="314045" y="43936"/>
                  <a:pt x="277003" y="50815"/>
                </a:cubicBezTo>
                <a:cubicBezTo>
                  <a:pt x="239961" y="57694"/>
                  <a:pt x="217736" y="66690"/>
                  <a:pt x="210328" y="69865"/>
                </a:cubicBezTo>
                <a:cubicBezTo>
                  <a:pt x="202920" y="73040"/>
                  <a:pt x="264303" y="78332"/>
                  <a:pt x="232553" y="69865"/>
                </a:cubicBezTo>
                <a:cubicBezTo>
                  <a:pt x="200803" y="61398"/>
                  <a:pt x="13478" y="1073"/>
                  <a:pt x="778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 157">
            <a:extLst>
              <a:ext uri="{FF2B5EF4-FFF2-40B4-BE49-F238E27FC236}">
                <a16:creationId xmlns:a16="http://schemas.microsoft.com/office/drawing/2014/main" id="{86C7CA76-E595-5810-90FD-2648691EA4FA}"/>
              </a:ext>
            </a:extLst>
          </p:cNvPr>
          <p:cNvSpPr/>
          <p:nvPr/>
        </p:nvSpPr>
        <p:spPr>
          <a:xfrm>
            <a:off x="4594094" y="2520867"/>
            <a:ext cx="298635" cy="55974"/>
          </a:xfrm>
          <a:custGeom>
            <a:avLst/>
            <a:gdLst>
              <a:gd name="connsiteX0" fmla="*/ 131 w 298635"/>
              <a:gd name="connsiteY0" fmla="*/ 83 h 55974"/>
              <a:gd name="connsiteX1" fmla="*/ 133481 w 298635"/>
              <a:gd name="connsiteY1" fmla="*/ 50883 h 55974"/>
              <a:gd name="connsiteX2" fmla="*/ 73156 w 298635"/>
              <a:gd name="connsiteY2" fmla="*/ 35008 h 55974"/>
              <a:gd name="connsiteX3" fmla="*/ 181106 w 298635"/>
              <a:gd name="connsiteY3" fmla="*/ 47708 h 55974"/>
              <a:gd name="connsiteX4" fmla="*/ 146181 w 298635"/>
              <a:gd name="connsiteY4" fmla="*/ 54058 h 55974"/>
              <a:gd name="connsiteX5" fmla="*/ 298581 w 298635"/>
              <a:gd name="connsiteY5" fmla="*/ 12783 h 55974"/>
              <a:gd name="connsiteX6" fmla="*/ 162056 w 298635"/>
              <a:gd name="connsiteY6" fmla="*/ 38183 h 55974"/>
              <a:gd name="connsiteX7" fmla="*/ 131 w 298635"/>
              <a:gd name="connsiteY7" fmla="*/ 83 h 5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635" h="55974">
                <a:moveTo>
                  <a:pt x="131" y="83"/>
                </a:moveTo>
                <a:cubicBezTo>
                  <a:pt x="-4631" y="2200"/>
                  <a:pt x="121310" y="45062"/>
                  <a:pt x="133481" y="50883"/>
                </a:cubicBezTo>
                <a:cubicBezTo>
                  <a:pt x="145652" y="56704"/>
                  <a:pt x="65219" y="35537"/>
                  <a:pt x="73156" y="35008"/>
                </a:cubicBezTo>
                <a:cubicBezTo>
                  <a:pt x="81094" y="34479"/>
                  <a:pt x="168935" y="44533"/>
                  <a:pt x="181106" y="47708"/>
                </a:cubicBezTo>
                <a:cubicBezTo>
                  <a:pt x="193277" y="50883"/>
                  <a:pt x="126602" y="59879"/>
                  <a:pt x="146181" y="54058"/>
                </a:cubicBezTo>
                <a:cubicBezTo>
                  <a:pt x="165760" y="48237"/>
                  <a:pt x="295935" y="15429"/>
                  <a:pt x="298581" y="12783"/>
                </a:cubicBezTo>
                <a:cubicBezTo>
                  <a:pt x="301227" y="10137"/>
                  <a:pt x="206506" y="39771"/>
                  <a:pt x="162056" y="38183"/>
                </a:cubicBezTo>
                <a:cubicBezTo>
                  <a:pt x="117606" y="36596"/>
                  <a:pt x="4893" y="-2034"/>
                  <a:pt x="131" y="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 158">
            <a:extLst>
              <a:ext uri="{FF2B5EF4-FFF2-40B4-BE49-F238E27FC236}">
                <a16:creationId xmlns:a16="http://schemas.microsoft.com/office/drawing/2014/main" id="{30540A99-B02D-AF08-545C-E7819C70109E}"/>
              </a:ext>
            </a:extLst>
          </p:cNvPr>
          <p:cNvSpPr/>
          <p:nvPr/>
        </p:nvSpPr>
        <p:spPr>
          <a:xfrm>
            <a:off x="4540046" y="2466937"/>
            <a:ext cx="241566" cy="139743"/>
          </a:xfrm>
          <a:custGeom>
            <a:avLst/>
            <a:gdLst>
              <a:gd name="connsiteX0" fmla="*/ 204 w 241566"/>
              <a:gd name="connsiteY0" fmla="*/ 38 h 139743"/>
              <a:gd name="connsiteX1" fmla="*/ 130379 w 241566"/>
              <a:gd name="connsiteY1" fmla="*/ 104813 h 139743"/>
              <a:gd name="connsiteX2" fmla="*/ 108154 w 241566"/>
              <a:gd name="connsiteY2" fmla="*/ 95288 h 139743"/>
              <a:gd name="connsiteX3" fmla="*/ 241504 w 241566"/>
              <a:gd name="connsiteY3" fmla="*/ 139738 h 139743"/>
              <a:gd name="connsiteX4" fmla="*/ 89104 w 241566"/>
              <a:gd name="connsiteY4" fmla="*/ 92113 h 139743"/>
              <a:gd name="connsiteX5" fmla="*/ 54179 w 241566"/>
              <a:gd name="connsiteY5" fmla="*/ 85763 h 139743"/>
              <a:gd name="connsiteX6" fmla="*/ 98629 w 241566"/>
              <a:gd name="connsiteY6" fmla="*/ 92113 h 139743"/>
              <a:gd name="connsiteX7" fmla="*/ 204 w 241566"/>
              <a:gd name="connsiteY7" fmla="*/ 38 h 13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566" h="139743">
                <a:moveTo>
                  <a:pt x="204" y="38"/>
                </a:moveTo>
                <a:cubicBezTo>
                  <a:pt x="5496" y="2155"/>
                  <a:pt x="112387" y="88938"/>
                  <a:pt x="130379" y="104813"/>
                </a:cubicBezTo>
                <a:cubicBezTo>
                  <a:pt x="148371" y="120688"/>
                  <a:pt x="89633" y="89467"/>
                  <a:pt x="108154" y="95288"/>
                </a:cubicBezTo>
                <a:cubicBezTo>
                  <a:pt x="126675" y="101109"/>
                  <a:pt x="244679" y="140267"/>
                  <a:pt x="241504" y="139738"/>
                </a:cubicBezTo>
                <a:cubicBezTo>
                  <a:pt x="238329" y="139209"/>
                  <a:pt x="120325" y="101109"/>
                  <a:pt x="89104" y="92113"/>
                </a:cubicBezTo>
                <a:cubicBezTo>
                  <a:pt x="57883" y="83117"/>
                  <a:pt x="52592" y="85763"/>
                  <a:pt x="54179" y="85763"/>
                </a:cubicBezTo>
                <a:cubicBezTo>
                  <a:pt x="55766" y="85763"/>
                  <a:pt x="103392" y="100051"/>
                  <a:pt x="98629" y="92113"/>
                </a:cubicBezTo>
                <a:cubicBezTo>
                  <a:pt x="93867" y="84176"/>
                  <a:pt x="-5088" y="-2079"/>
                  <a:pt x="204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 159">
            <a:extLst>
              <a:ext uri="{FF2B5EF4-FFF2-40B4-BE49-F238E27FC236}">
                <a16:creationId xmlns:a16="http://schemas.microsoft.com/office/drawing/2014/main" id="{CF90CC7F-459E-1E0D-2315-79FACAB6CA6F}"/>
              </a:ext>
            </a:extLst>
          </p:cNvPr>
          <p:cNvSpPr/>
          <p:nvPr/>
        </p:nvSpPr>
        <p:spPr>
          <a:xfrm>
            <a:off x="4127500" y="2238367"/>
            <a:ext cx="162376" cy="393876"/>
          </a:xfrm>
          <a:custGeom>
            <a:avLst/>
            <a:gdLst>
              <a:gd name="connsiteX0" fmla="*/ 130175 w 162376"/>
              <a:gd name="connsiteY0" fmla="*/ 8 h 393876"/>
              <a:gd name="connsiteX1" fmla="*/ 161925 w 162376"/>
              <a:gd name="connsiteY1" fmla="*/ 111133 h 393876"/>
              <a:gd name="connsiteX2" fmla="*/ 101600 w 162376"/>
              <a:gd name="connsiteY2" fmla="*/ 206383 h 393876"/>
              <a:gd name="connsiteX3" fmla="*/ 117475 w 162376"/>
              <a:gd name="connsiteY3" fmla="*/ 184158 h 393876"/>
              <a:gd name="connsiteX4" fmla="*/ 57150 w 162376"/>
              <a:gd name="connsiteY4" fmla="*/ 247658 h 393876"/>
              <a:gd name="connsiteX5" fmla="*/ 15875 w 162376"/>
              <a:gd name="connsiteY5" fmla="*/ 285758 h 393876"/>
              <a:gd name="connsiteX6" fmla="*/ 53975 w 162376"/>
              <a:gd name="connsiteY6" fmla="*/ 263533 h 393876"/>
              <a:gd name="connsiteX7" fmla="*/ 0 w 162376"/>
              <a:gd name="connsiteY7" fmla="*/ 393708 h 393876"/>
              <a:gd name="connsiteX8" fmla="*/ 53975 w 162376"/>
              <a:gd name="connsiteY8" fmla="*/ 288933 h 393876"/>
              <a:gd name="connsiteX9" fmla="*/ 130175 w 162376"/>
              <a:gd name="connsiteY9" fmla="*/ 200033 h 393876"/>
              <a:gd name="connsiteX10" fmla="*/ 101600 w 162376"/>
              <a:gd name="connsiteY10" fmla="*/ 225433 h 393876"/>
              <a:gd name="connsiteX11" fmla="*/ 152400 w 162376"/>
              <a:gd name="connsiteY11" fmla="*/ 168283 h 393876"/>
              <a:gd name="connsiteX12" fmla="*/ 158750 w 162376"/>
              <a:gd name="connsiteY12" fmla="*/ 85733 h 393876"/>
              <a:gd name="connsiteX13" fmla="*/ 149225 w 162376"/>
              <a:gd name="connsiteY13" fmla="*/ 104783 h 393876"/>
              <a:gd name="connsiteX14" fmla="*/ 130175 w 162376"/>
              <a:gd name="connsiteY14" fmla="*/ 8 h 39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2376" h="393876">
                <a:moveTo>
                  <a:pt x="130175" y="8"/>
                </a:moveTo>
                <a:cubicBezTo>
                  <a:pt x="132292" y="1066"/>
                  <a:pt x="166687" y="76737"/>
                  <a:pt x="161925" y="111133"/>
                </a:cubicBezTo>
                <a:cubicBezTo>
                  <a:pt x="157163" y="145529"/>
                  <a:pt x="109008" y="194212"/>
                  <a:pt x="101600" y="206383"/>
                </a:cubicBezTo>
                <a:cubicBezTo>
                  <a:pt x="94192" y="218554"/>
                  <a:pt x="124883" y="177279"/>
                  <a:pt x="117475" y="184158"/>
                </a:cubicBezTo>
                <a:cubicBezTo>
                  <a:pt x="110067" y="191037"/>
                  <a:pt x="74083" y="230725"/>
                  <a:pt x="57150" y="247658"/>
                </a:cubicBezTo>
                <a:cubicBezTo>
                  <a:pt x="40217" y="264591"/>
                  <a:pt x="16404" y="283112"/>
                  <a:pt x="15875" y="285758"/>
                </a:cubicBezTo>
                <a:cubicBezTo>
                  <a:pt x="15346" y="288404"/>
                  <a:pt x="56621" y="245541"/>
                  <a:pt x="53975" y="263533"/>
                </a:cubicBezTo>
                <a:cubicBezTo>
                  <a:pt x="51329" y="281525"/>
                  <a:pt x="0" y="389475"/>
                  <a:pt x="0" y="393708"/>
                </a:cubicBezTo>
                <a:cubicBezTo>
                  <a:pt x="0" y="397941"/>
                  <a:pt x="32279" y="321212"/>
                  <a:pt x="53975" y="288933"/>
                </a:cubicBezTo>
                <a:cubicBezTo>
                  <a:pt x="75671" y="256654"/>
                  <a:pt x="122238" y="210616"/>
                  <a:pt x="130175" y="200033"/>
                </a:cubicBezTo>
                <a:cubicBezTo>
                  <a:pt x="138112" y="189450"/>
                  <a:pt x="97896" y="230725"/>
                  <a:pt x="101600" y="225433"/>
                </a:cubicBezTo>
                <a:cubicBezTo>
                  <a:pt x="105304" y="220141"/>
                  <a:pt x="142875" y="191566"/>
                  <a:pt x="152400" y="168283"/>
                </a:cubicBezTo>
                <a:cubicBezTo>
                  <a:pt x="161925" y="145000"/>
                  <a:pt x="159279" y="96316"/>
                  <a:pt x="158750" y="85733"/>
                </a:cubicBezTo>
                <a:cubicBezTo>
                  <a:pt x="158221" y="75150"/>
                  <a:pt x="152929" y="113250"/>
                  <a:pt x="149225" y="104783"/>
                </a:cubicBezTo>
                <a:cubicBezTo>
                  <a:pt x="145521" y="96316"/>
                  <a:pt x="128058" y="-1050"/>
                  <a:pt x="130175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 160">
            <a:extLst>
              <a:ext uri="{FF2B5EF4-FFF2-40B4-BE49-F238E27FC236}">
                <a16:creationId xmlns:a16="http://schemas.microsoft.com/office/drawing/2014/main" id="{B9489C92-C2B9-2C85-3BA4-267D452A52E4}"/>
              </a:ext>
            </a:extLst>
          </p:cNvPr>
          <p:cNvSpPr/>
          <p:nvPr/>
        </p:nvSpPr>
        <p:spPr>
          <a:xfrm>
            <a:off x="3967604" y="2628061"/>
            <a:ext cx="158268" cy="324638"/>
          </a:xfrm>
          <a:custGeom>
            <a:avLst/>
            <a:gdLst>
              <a:gd name="connsiteX0" fmla="*/ 156721 w 158268"/>
              <a:gd name="connsiteY0" fmla="*/ 839 h 324638"/>
              <a:gd name="connsiteX1" fmla="*/ 115446 w 158268"/>
              <a:gd name="connsiteY1" fmla="*/ 80214 h 324638"/>
              <a:gd name="connsiteX2" fmla="*/ 26546 w 158268"/>
              <a:gd name="connsiteY2" fmla="*/ 181814 h 324638"/>
              <a:gd name="connsiteX3" fmla="*/ 70996 w 158268"/>
              <a:gd name="connsiteY3" fmla="*/ 143714 h 324638"/>
              <a:gd name="connsiteX4" fmla="*/ 13846 w 158268"/>
              <a:gd name="connsiteY4" fmla="*/ 232614 h 324638"/>
              <a:gd name="connsiteX5" fmla="*/ 61471 w 158268"/>
              <a:gd name="connsiteY5" fmla="*/ 321514 h 324638"/>
              <a:gd name="connsiteX6" fmla="*/ 48771 w 158268"/>
              <a:gd name="connsiteY6" fmla="*/ 299289 h 324638"/>
              <a:gd name="connsiteX7" fmla="*/ 1146 w 158268"/>
              <a:gd name="connsiteY7" fmla="*/ 248489 h 324638"/>
              <a:gd name="connsiteX8" fmla="*/ 102746 w 158268"/>
              <a:gd name="connsiteY8" fmla="*/ 150064 h 324638"/>
              <a:gd name="connsiteX9" fmla="*/ 64646 w 158268"/>
              <a:gd name="connsiteY9" fmla="*/ 172289 h 324638"/>
              <a:gd name="connsiteX10" fmla="*/ 80521 w 158268"/>
              <a:gd name="connsiteY10" fmla="*/ 121489 h 324638"/>
              <a:gd name="connsiteX11" fmla="*/ 64646 w 158268"/>
              <a:gd name="connsiteY11" fmla="*/ 131014 h 324638"/>
              <a:gd name="connsiteX12" fmla="*/ 156721 w 158268"/>
              <a:gd name="connsiteY12" fmla="*/ 839 h 32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8268" h="324638">
                <a:moveTo>
                  <a:pt x="156721" y="839"/>
                </a:moveTo>
                <a:cubicBezTo>
                  <a:pt x="165188" y="-7628"/>
                  <a:pt x="137142" y="50052"/>
                  <a:pt x="115446" y="80214"/>
                </a:cubicBezTo>
                <a:cubicBezTo>
                  <a:pt x="93750" y="110376"/>
                  <a:pt x="33954" y="171231"/>
                  <a:pt x="26546" y="181814"/>
                </a:cubicBezTo>
                <a:cubicBezTo>
                  <a:pt x="19138" y="192397"/>
                  <a:pt x="73113" y="135247"/>
                  <a:pt x="70996" y="143714"/>
                </a:cubicBezTo>
                <a:cubicBezTo>
                  <a:pt x="68879" y="152181"/>
                  <a:pt x="15433" y="202981"/>
                  <a:pt x="13846" y="232614"/>
                </a:cubicBezTo>
                <a:cubicBezTo>
                  <a:pt x="12259" y="262247"/>
                  <a:pt x="55650" y="310402"/>
                  <a:pt x="61471" y="321514"/>
                </a:cubicBezTo>
                <a:cubicBezTo>
                  <a:pt x="67292" y="332626"/>
                  <a:pt x="58825" y="311460"/>
                  <a:pt x="48771" y="299289"/>
                </a:cubicBezTo>
                <a:cubicBezTo>
                  <a:pt x="38717" y="287118"/>
                  <a:pt x="-7850" y="273360"/>
                  <a:pt x="1146" y="248489"/>
                </a:cubicBezTo>
                <a:cubicBezTo>
                  <a:pt x="10142" y="223618"/>
                  <a:pt x="92163" y="162764"/>
                  <a:pt x="102746" y="150064"/>
                </a:cubicBezTo>
                <a:cubicBezTo>
                  <a:pt x="113329" y="137364"/>
                  <a:pt x="68350" y="177051"/>
                  <a:pt x="64646" y="172289"/>
                </a:cubicBezTo>
                <a:cubicBezTo>
                  <a:pt x="60942" y="167527"/>
                  <a:pt x="80521" y="121489"/>
                  <a:pt x="80521" y="121489"/>
                </a:cubicBezTo>
                <a:cubicBezTo>
                  <a:pt x="80521" y="114610"/>
                  <a:pt x="51946" y="147418"/>
                  <a:pt x="64646" y="131014"/>
                </a:cubicBezTo>
                <a:cubicBezTo>
                  <a:pt x="77346" y="114610"/>
                  <a:pt x="148254" y="9306"/>
                  <a:pt x="156721" y="8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 161">
            <a:extLst>
              <a:ext uri="{FF2B5EF4-FFF2-40B4-BE49-F238E27FC236}">
                <a16:creationId xmlns:a16="http://schemas.microsoft.com/office/drawing/2014/main" id="{F2B681FD-1F99-4631-14F6-9A92D901DD8B}"/>
              </a:ext>
            </a:extLst>
          </p:cNvPr>
          <p:cNvSpPr/>
          <p:nvPr/>
        </p:nvSpPr>
        <p:spPr>
          <a:xfrm>
            <a:off x="4136926" y="2425700"/>
            <a:ext cx="203299" cy="311190"/>
          </a:xfrm>
          <a:custGeom>
            <a:avLst/>
            <a:gdLst>
              <a:gd name="connsiteX0" fmla="*/ 203299 w 203299"/>
              <a:gd name="connsiteY0" fmla="*/ 0 h 311190"/>
              <a:gd name="connsiteX1" fmla="*/ 88999 w 203299"/>
              <a:gd name="connsiteY1" fmla="*/ 130175 h 311190"/>
              <a:gd name="connsiteX2" fmla="*/ 130274 w 203299"/>
              <a:gd name="connsiteY2" fmla="*/ 104775 h 311190"/>
              <a:gd name="connsiteX3" fmla="*/ 19149 w 203299"/>
              <a:gd name="connsiteY3" fmla="*/ 244475 h 311190"/>
              <a:gd name="connsiteX4" fmla="*/ 60424 w 203299"/>
              <a:gd name="connsiteY4" fmla="*/ 187325 h 311190"/>
              <a:gd name="connsiteX5" fmla="*/ 99 w 203299"/>
              <a:gd name="connsiteY5" fmla="*/ 311150 h 311190"/>
              <a:gd name="connsiteX6" fmla="*/ 47724 w 203299"/>
              <a:gd name="connsiteY6" fmla="*/ 200025 h 311190"/>
              <a:gd name="connsiteX7" fmla="*/ 104874 w 203299"/>
              <a:gd name="connsiteY7" fmla="*/ 120650 h 311190"/>
              <a:gd name="connsiteX8" fmla="*/ 76299 w 203299"/>
              <a:gd name="connsiteY8" fmla="*/ 155575 h 311190"/>
              <a:gd name="connsiteX9" fmla="*/ 203299 w 203299"/>
              <a:gd name="connsiteY9" fmla="*/ 0 h 311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299" h="311190">
                <a:moveTo>
                  <a:pt x="203299" y="0"/>
                </a:moveTo>
                <a:cubicBezTo>
                  <a:pt x="152234" y="56356"/>
                  <a:pt x="101170" y="112713"/>
                  <a:pt x="88999" y="130175"/>
                </a:cubicBezTo>
                <a:cubicBezTo>
                  <a:pt x="76828" y="147637"/>
                  <a:pt x="141916" y="85725"/>
                  <a:pt x="130274" y="104775"/>
                </a:cubicBezTo>
                <a:cubicBezTo>
                  <a:pt x="118632" y="123825"/>
                  <a:pt x="30791" y="230717"/>
                  <a:pt x="19149" y="244475"/>
                </a:cubicBezTo>
                <a:cubicBezTo>
                  <a:pt x="7507" y="258233"/>
                  <a:pt x="63599" y="176212"/>
                  <a:pt x="60424" y="187325"/>
                </a:cubicBezTo>
                <a:cubicBezTo>
                  <a:pt x="57249" y="198438"/>
                  <a:pt x="2216" y="309033"/>
                  <a:pt x="99" y="311150"/>
                </a:cubicBezTo>
                <a:cubicBezTo>
                  <a:pt x="-2018" y="313267"/>
                  <a:pt x="30262" y="231775"/>
                  <a:pt x="47724" y="200025"/>
                </a:cubicBezTo>
                <a:cubicBezTo>
                  <a:pt x="65186" y="168275"/>
                  <a:pt x="100111" y="128058"/>
                  <a:pt x="104874" y="120650"/>
                </a:cubicBezTo>
                <a:cubicBezTo>
                  <a:pt x="109636" y="113242"/>
                  <a:pt x="76299" y="155575"/>
                  <a:pt x="76299" y="155575"/>
                </a:cubicBezTo>
                <a:lnTo>
                  <a:pt x="20329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 162">
            <a:extLst>
              <a:ext uri="{FF2B5EF4-FFF2-40B4-BE49-F238E27FC236}">
                <a16:creationId xmlns:a16="http://schemas.microsoft.com/office/drawing/2014/main" id="{874A4DD9-520B-432D-21D6-31A87383648D}"/>
              </a:ext>
            </a:extLst>
          </p:cNvPr>
          <p:cNvSpPr/>
          <p:nvPr/>
        </p:nvSpPr>
        <p:spPr>
          <a:xfrm>
            <a:off x="4095738" y="2736677"/>
            <a:ext cx="165139" cy="124120"/>
          </a:xfrm>
          <a:custGeom>
            <a:avLst/>
            <a:gdLst>
              <a:gd name="connsiteX0" fmla="*/ 73037 w 165139"/>
              <a:gd name="connsiteY0" fmla="*/ 173 h 124120"/>
              <a:gd name="connsiteX1" fmla="*/ 12 w 165139"/>
              <a:gd name="connsiteY1" fmla="*/ 66848 h 124120"/>
              <a:gd name="connsiteX2" fmla="*/ 66687 w 165139"/>
              <a:gd name="connsiteY2" fmla="*/ 82723 h 124120"/>
              <a:gd name="connsiteX3" fmla="*/ 22237 w 165139"/>
              <a:gd name="connsiteY3" fmla="*/ 98598 h 124120"/>
              <a:gd name="connsiteX4" fmla="*/ 165112 w 165139"/>
              <a:gd name="connsiteY4" fmla="*/ 123998 h 124120"/>
              <a:gd name="connsiteX5" fmla="*/ 34937 w 165139"/>
              <a:gd name="connsiteY5" fmla="*/ 108123 h 124120"/>
              <a:gd name="connsiteX6" fmla="*/ 88912 w 165139"/>
              <a:gd name="connsiteY6" fmla="*/ 104948 h 124120"/>
              <a:gd name="connsiteX7" fmla="*/ 19062 w 165139"/>
              <a:gd name="connsiteY7" fmla="*/ 89073 h 124120"/>
              <a:gd name="connsiteX8" fmla="*/ 73037 w 165139"/>
              <a:gd name="connsiteY8" fmla="*/ 173 h 124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139" h="124120">
                <a:moveTo>
                  <a:pt x="73037" y="173"/>
                </a:moveTo>
                <a:cubicBezTo>
                  <a:pt x="69862" y="-3531"/>
                  <a:pt x="1070" y="53090"/>
                  <a:pt x="12" y="66848"/>
                </a:cubicBezTo>
                <a:cubicBezTo>
                  <a:pt x="-1046" y="80606"/>
                  <a:pt x="62983" y="77431"/>
                  <a:pt x="66687" y="82723"/>
                </a:cubicBezTo>
                <a:cubicBezTo>
                  <a:pt x="70391" y="88015"/>
                  <a:pt x="5833" y="91719"/>
                  <a:pt x="22237" y="98598"/>
                </a:cubicBezTo>
                <a:cubicBezTo>
                  <a:pt x="38641" y="105477"/>
                  <a:pt x="162995" y="122410"/>
                  <a:pt x="165112" y="123998"/>
                </a:cubicBezTo>
                <a:cubicBezTo>
                  <a:pt x="167229" y="125586"/>
                  <a:pt x="47637" y="111298"/>
                  <a:pt x="34937" y="108123"/>
                </a:cubicBezTo>
                <a:cubicBezTo>
                  <a:pt x="22237" y="104948"/>
                  <a:pt x="91558" y="108123"/>
                  <a:pt x="88912" y="104948"/>
                </a:cubicBezTo>
                <a:cubicBezTo>
                  <a:pt x="86266" y="101773"/>
                  <a:pt x="19591" y="102831"/>
                  <a:pt x="19062" y="89073"/>
                </a:cubicBezTo>
                <a:cubicBezTo>
                  <a:pt x="18533" y="75315"/>
                  <a:pt x="76212" y="3877"/>
                  <a:pt x="73037" y="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 163">
            <a:extLst>
              <a:ext uri="{FF2B5EF4-FFF2-40B4-BE49-F238E27FC236}">
                <a16:creationId xmlns:a16="http://schemas.microsoft.com/office/drawing/2014/main" id="{3C1CCC6C-153F-CC17-4E95-AC11223218AB}"/>
              </a:ext>
            </a:extLst>
          </p:cNvPr>
          <p:cNvSpPr/>
          <p:nvPr/>
        </p:nvSpPr>
        <p:spPr>
          <a:xfrm>
            <a:off x="4046984" y="2723594"/>
            <a:ext cx="86872" cy="187971"/>
          </a:xfrm>
          <a:custGeom>
            <a:avLst/>
            <a:gdLst>
              <a:gd name="connsiteX0" fmla="*/ 64641 w 86872"/>
              <a:gd name="connsiteY0" fmla="*/ 556 h 187971"/>
              <a:gd name="connsiteX1" fmla="*/ 7491 w 86872"/>
              <a:gd name="connsiteY1" fmla="*/ 83106 h 187971"/>
              <a:gd name="connsiteX2" fmla="*/ 26541 w 86872"/>
              <a:gd name="connsiteY2" fmla="*/ 83106 h 187971"/>
              <a:gd name="connsiteX3" fmla="*/ 1141 w 86872"/>
              <a:gd name="connsiteY3" fmla="*/ 102156 h 187971"/>
              <a:gd name="connsiteX4" fmla="*/ 29716 w 86872"/>
              <a:gd name="connsiteY4" fmla="*/ 140256 h 187971"/>
              <a:gd name="connsiteX5" fmla="*/ 45591 w 86872"/>
              <a:gd name="connsiteY5" fmla="*/ 187881 h 187971"/>
              <a:gd name="connsiteX6" fmla="*/ 86866 w 86872"/>
              <a:gd name="connsiteY6" fmla="*/ 127556 h 187971"/>
              <a:gd name="connsiteX7" fmla="*/ 42416 w 86872"/>
              <a:gd name="connsiteY7" fmla="*/ 168831 h 187971"/>
              <a:gd name="connsiteX8" fmla="*/ 20191 w 86872"/>
              <a:gd name="connsiteY8" fmla="*/ 140256 h 187971"/>
              <a:gd name="connsiteX9" fmla="*/ 1141 w 86872"/>
              <a:gd name="connsiteY9" fmla="*/ 133906 h 187971"/>
              <a:gd name="connsiteX10" fmla="*/ 64641 w 86872"/>
              <a:gd name="connsiteY10" fmla="*/ 556 h 18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872" h="187971">
                <a:moveTo>
                  <a:pt x="64641" y="556"/>
                </a:moveTo>
                <a:cubicBezTo>
                  <a:pt x="65699" y="-7911"/>
                  <a:pt x="7491" y="83106"/>
                  <a:pt x="7491" y="83106"/>
                </a:cubicBezTo>
                <a:cubicBezTo>
                  <a:pt x="1141" y="96864"/>
                  <a:pt x="27599" y="79931"/>
                  <a:pt x="26541" y="83106"/>
                </a:cubicBezTo>
                <a:cubicBezTo>
                  <a:pt x="25483" y="86281"/>
                  <a:pt x="612" y="92631"/>
                  <a:pt x="1141" y="102156"/>
                </a:cubicBezTo>
                <a:cubicBezTo>
                  <a:pt x="1670" y="111681"/>
                  <a:pt x="22308" y="125969"/>
                  <a:pt x="29716" y="140256"/>
                </a:cubicBezTo>
                <a:cubicBezTo>
                  <a:pt x="37124" y="154543"/>
                  <a:pt x="36066" y="189998"/>
                  <a:pt x="45591" y="187881"/>
                </a:cubicBezTo>
                <a:cubicBezTo>
                  <a:pt x="55116" y="185764"/>
                  <a:pt x="87395" y="130731"/>
                  <a:pt x="86866" y="127556"/>
                </a:cubicBezTo>
                <a:cubicBezTo>
                  <a:pt x="86337" y="124381"/>
                  <a:pt x="53528" y="166714"/>
                  <a:pt x="42416" y="168831"/>
                </a:cubicBezTo>
                <a:cubicBezTo>
                  <a:pt x="31304" y="170948"/>
                  <a:pt x="20191" y="140256"/>
                  <a:pt x="20191" y="140256"/>
                </a:cubicBezTo>
                <a:cubicBezTo>
                  <a:pt x="13312" y="134435"/>
                  <a:pt x="-4680" y="151368"/>
                  <a:pt x="1141" y="133906"/>
                </a:cubicBezTo>
                <a:cubicBezTo>
                  <a:pt x="6962" y="116444"/>
                  <a:pt x="63583" y="9023"/>
                  <a:pt x="64641" y="5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 164">
            <a:extLst>
              <a:ext uri="{FF2B5EF4-FFF2-40B4-BE49-F238E27FC236}">
                <a16:creationId xmlns:a16="http://schemas.microsoft.com/office/drawing/2014/main" id="{5CD0B023-0961-C9F8-C068-055A8F229608}"/>
              </a:ext>
            </a:extLst>
          </p:cNvPr>
          <p:cNvSpPr/>
          <p:nvPr/>
        </p:nvSpPr>
        <p:spPr>
          <a:xfrm>
            <a:off x="4246805" y="2871265"/>
            <a:ext cx="157598" cy="100643"/>
          </a:xfrm>
          <a:custGeom>
            <a:avLst/>
            <a:gdLst>
              <a:gd name="connsiteX0" fmla="*/ 1345 w 157598"/>
              <a:gd name="connsiteY0" fmla="*/ 8460 h 100643"/>
              <a:gd name="connsiteX1" fmla="*/ 71195 w 157598"/>
              <a:gd name="connsiteY1" fmla="*/ 8460 h 100643"/>
              <a:gd name="connsiteX2" fmla="*/ 156920 w 157598"/>
              <a:gd name="connsiteY2" fmla="*/ 100535 h 100643"/>
              <a:gd name="connsiteX3" fmla="*/ 112470 w 157598"/>
              <a:gd name="connsiteY3" fmla="*/ 27510 h 100643"/>
              <a:gd name="connsiteX4" fmla="*/ 134695 w 157598"/>
              <a:gd name="connsiteY4" fmla="*/ 46560 h 100643"/>
              <a:gd name="connsiteX5" fmla="*/ 1345 w 157598"/>
              <a:gd name="connsiteY5" fmla="*/ 8460 h 10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598" h="100643">
                <a:moveTo>
                  <a:pt x="1345" y="8460"/>
                </a:moveTo>
                <a:cubicBezTo>
                  <a:pt x="-9238" y="2110"/>
                  <a:pt x="45266" y="-6886"/>
                  <a:pt x="71195" y="8460"/>
                </a:cubicBezTo>
                <a:cubicBezTo>
                  <a:pt x="97124" y="23806"/>
                  <a:pt x="150041" y="97360"/>
                  <a:pt x="156920" y="100535"/>
                </a:cubicBezTo>
                <a:cubicBezTo>
                  <a:pt x="163799" y="103710"/>
                  <a:pt x="116174" y="36506"/>
                  <a:pt x="112470" y="27510"/>
                </a:cubicBezTo>
                <a:cubicBezTo>
                  <a:pt x="108766" y="18514"/>
                  <a:pt x="150041" y="50264"/>
                  <a:pt x="134695" y="46560"/>
                </a:cubicBezTo>
                <a:cubicBezTo>
                  <a:pt x="119349" y="42856"/>
                  <a:pt x="11928" y="14810"/>
                  <a:pt x="1345" y="84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 165">
            <a:extLst>
              <a:ext uri="{FF2B5EF4-FFF2-40B4-BE49-F238E27FC236}">
                <a16:creationId xmlns:a16="http://schemas.microsoft.com/office/drawing/2014/main" id="{71ED4E8B-83D5-8102-C2A9-3249FD9F68F1}"/>
              </a:ext>
            </a:extLst>
          </p:cNvPr>
          <p:cNvSpPr/>
          <p:nvPr/>
        </p:nvSpPr>
        <p:spPr>
          <a:xfrm>
            <a:off x="4327525" y="2809875"/>
            <a:ext cx="143898" cy="222469"/>
          </a:xfrm>
          <a:custGeom>
            <a:avLst/>
            <a:gdLst>
              <a:gd name="connsiteX0" fmla="*/ 0 w 143898"/>
              <a:gd name="connsiteY0" fmla="*/ 0 h 222469"/>
              <a:gd name="connsiteX1" fmla="*/ 88900 w 143898"/>
              <a:gd name="connsiteY1" fmla="*/ 101600 h 222469"/>
              <a:gd name="connsiteX2" fmla="*/ 88900 w 143898"/>
              <a:gd name="connsiteY2" fmla="*/ 82550 h 222469"/>
              <a:gd name="connsiteX3" fmla="*/ 142875 w 143898"/>
              <a:gd name="connsiteY3" fmla="*/ 171450 h 222469"/>
              <a:gd name="connsiteX4" fmla="*/ 120650 w 143898"/>
              <a:gd name="connsiteY4" fmla="*/ 158750 h 222469"/>
              <a:gd name="connsiteX5" fmla="*/ 76200 w 143898"/>
              <a:gd name="connsiteY5" fmla="*/ 222250 h 222469"/>
              <a:gd name="connsiteX6" fmla="*/ 92075 w 143898"/>
              <a:gd name="connsiteY6" fmla="*/ 180975 h 222469"/>
              <a:gd name="connsiteX7" fmla="*/ 38100 w 143898"/>
              <a:gd name="connsiteY7" fmla="*/ 219075 h 222469"/>
              <a:gd name="connsiteX8" fmla="*/ 95250 w 143898"/>
              <a:gd name="connsiteY8" fmla="*/ 171450 h 222469"/>
              <a:gd name="connsiteX9" fmla="*/ 111125 w 143898"/>
              <a:gd name="connsiteY9" fmla="*/ 142875 h 222469"/>
              <a:gd name="connsiteX10" fmla="*/ 107950 w 143898"/>
              <a:gd name="connsiteY10" fmla="*/ 139700 h 222469"/>
              <a:gd name="connsiteX11" fmla="*/ 88900 w 143898"/>
              <a:gd name="connsiteY11" fmla="*/ 117475 h 222469"/>
              <a:gd name="connsiteX12" fmla="*/ 0 w 143898"/>
              <a:gd name="connsiteY12" fmla="*/ 0 h 22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3898" h="222469">
                <a:moveTo>
                  <a:pt x="0" y="0"/>
                </a:moveTo>
                <a:cubicBezTo>
                  <a:pt x="37041" y="43921"/>
                  <a:pt x="74083" y="87842"/>
                  <a:pt x="88900" y="101600"/>
                </a:cubicBezTo>
                <a:cubicBezTo>
                  <a:pt x="103717" y="115358"/>
                  <a:pt x="79904" y="70908"/>
                  <a:pt x="88900" y="82550"/>
                </a:cubicBezTo>
                <a:cubicBezTo>
                  <a:pt x="97896" y="94192"/>
                  <a:pt x="137583" y="158750"/>
                  <a:pt x="142875" y="171450"/>
                </a:cubicBezTo>
                <a:cubicBezTo>
                  <a:pt x="148167" y="184150"/>
                  <a:pt x="131762" y="150283"/>
                  <a:pt x="120650" y="158750"/>
                </a:cubicBezTo>
                <a:cubicBezTo>
                  <a:pt x="109538" y="167217"/>
                  <a:pt x="80962" y="218546"/>
                  <a:pt x="76200" y="222250"/>
                </a:cubicBezTo>
                <a:cubicBezTo>
                  <a:pt x="71438" y="225954"/>
                  <a:pt x="98425" y="181504"/>
                  <a:pt x="92075" y="180975"/>
                </a:cubicBezTo>
                <a:cubicBezTo>
                  <a:pt x="85725" y="180446"/>
                  <a:pt x="37571" y="220662"/>
                  <a:pt x="38100" y="219075"/>
                </a:cubicBezTo>
                <a:cubicBezTo>
                  <a:pt x="38629" y="217488"/>
                  <a:pt x="83079" y="184150"/>
                  <a:pt x="95250" y="171450"/>
                </a:cubicBezTo>
                <a:cubicBezTo>
                  <a:pt x="107421" y="158750"/>
                  <a:pt x="111125" y="142875"/>
                  <a:pt x="111125" y="142875"/>
                </a:cubicBezTo>
                <a:cubicBezTo>
                  <a:pt x="113242" y="137583"/>
                  <a:pt x="111654" y="143933"/>
                  <a:pt x="107950" y="139700"/>
                </a:cubicBezTo>
                <a:cubicBezTo>
                  <a:pt x="104246" y="135467"/>
                  <a:pt x="88900" y="117475"/>
                  <a:pt x="88900" y="1174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 166">
            <a:extLst>
              <a:ext uri="{FF2B5EF4-FFF2-40B4-BE49-F238E27FC236}">
                <a16:creationId xmlns:a16="http://schemas.microsoft.com/office/drawing/2014/main" id="{BDE45E58-E532-F412-FB55-B3CAF22AF02A}"/>
              </a:ext>
            </a:extLst>
          </p:cNvPr>
          <p:cNvSpPr/>
          <p:nvPr/>
        </p:nvSpPr>
        <p:spPr>
          <a:xfrm>
            <a:off x="4060418" y="2908278"/>
            <a:ext cx="124450" cy="111166"/>
          </a:xfrm>
          <a:custGeom>
            <a:avLst/>
            <a:gdLst>
              <a:gd name="connsiteX0" fmla="*/ 407 w 124450"/>
              <a:gd name="connsiteY0" fmla="*/ 22 h 111166"/>
              <a:gd name="connsiteX1" fmla="*/ 54382 w 124450"/>
              <a:gd name="connsiteY1" fmla="*/ 53997 h 111166"/>
              <a:gd name="connsiteX2" fmla="*/ 124232 w 124450"/>
              <a:gd name="connsiteY2" fmla="*/ 111147 h 111166"/>
              <a:gd name="connsiteX3" fmla="*/ 76607 w 124450"/>
              <a:gd name="connsiteY3" fmla="*/ 60347 h 111166"/>
              <a:gd name="connsiteX4" fmla="*/ 82957 w 124450"/>
              <a:gd name="connsiteY4" fmla="*/ 60347 h 111166"/>
              <a:gd name="connsiteX5" fmla="*/ 407 w 124450"/>
              <a:gd name="connsiteY5" fmla="*/ 22 h 111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450" h="111166">
                <a:moveTo>
                  <a:pt x="407" y="22"/>
                </a:moveTo>
                <a:cubicBezTo>
                  <a:pt x="-4355" y="-1036"/>
                  <a:pt x="33745" y="35476"/>
                  <a:pt x="54382" y="53997"/>
                </a:cubicBezTo>
                <a:cubicBezTo>
                  <a:pt x="75019" y="72518"/>
                  <a:pt x="120528" y="110089"/>
                  <a:pt x="124232" y="111147"/>
                </a:cubicBezTo>
                <a:cubicBezTo>
                  <a:pt x="127936" y="112205"/>
                  <a:pt x="83486" y="68814"/>
                  <a:pt x="76607" y="60347"/>
                </a:cubicBezTo>
                <a:cubicBezTo>
                  <a:pt x="69728" y="51880"/>
                  <a:pt x="90894" y="64580"/>
                  <a:pt x="82957" y="60347"/>
                </a:cubicBezTo>
                <a:cubicBezTo>
                  <a:pt x="75020" y="56114"/>
                  <a:pt x="5169" y="1080"/>
                  <a:pt x="407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 167">
            <a:extLst>
              <a:ext uri="{FF2B5EF4-FFF2-40B4-BE49-F238E27FC236}">
                <a16:creationId xmlns:a16="http://schemas.microsoft.com/office/drawing/2014/main" id="{C9891D15-B662-77D2-F57E-204667AD47C0}"/>
              </a:ext>
            </a:extLst>
          </p:cNvPr>
          <p:cNvSpPr/>
          <p:nvPr/>
        </p:nvSpPr>
        <p:spPr>
          <a:xfrm>
            <a:off x="4142996" y="2895526"/>
            <a:ext cx="203584" cy="79550"/>
          </a:xfrm>
          <a:custGeom>
            <a:avLst/>
            <a:gdLst>
              <a:gd name="connsiteX0" fmla="*/ 379 w 203584"/>
              <a:gd name="connsiteY0" fmla="*/ 25474 h 79550"/>
              <a:gd name="connsiteX1" fmla="*/ 82929 w 203584"/>
              <a:gd name="connsiteY1" fmla="*/ 15949 h 79550"/>
              <a:gd name="connsiteX2" fmla="*/ 57529 w 203584"/>
              <a:gd name="connsiteY2" fmla="*/ 15949 h 79550"/>
              <a:gd name="connsiteX3" fmla="*/ 108329 w 203584"/>
              <a:gd name="connsiteY3" fmla="*/ 28649 h 79550"/>
              <a:gd name="connsiteX4" fmla="*/ 143254 w 203584"/>
              <a:gd name="connsiteY4" fmla="*/ 47699 h 79550"/>
              <a:gd name="connsiteX5" fmla="*/ 152779 w 203584"/>
              <a:gd name="connsiteY5" fmla="*/ 44524 h 79550"/>
              <a:gd name="connsiteX6" fmla="*/ 203579 w 203584"/>
              <a:gd name="connsiteY6" fmla="*/ 79449 h 79550"/>
              <a:gd name="connsiteX7" fmla="*/ 149604 w 203584"/>
              <a:gd name="connsiteY7" fmla="*/ 31824 h 79550"/>
              <a:gd name="connsiteX8" fmla="*/ 108329 w 203584"/>
              <a:gd name="connsiteY8" fmla="*/ 12774 h 79550"/>
              <a:gd name="connsiteX9" fmla="*/ 136904 w 203584"/>
              <a:gd name="connsiteY9" fmla="*/ 22299 h 79550"/>
              <a:gd name="connsiteX10" fmla="*/ 54354 w 203584"/>
              <a:gd name="connsiteY10" fmla="*/ 74 h 79550"/>
              <a:gd name="connsiteX11" fmla="*/ 379 w 203584"/>
              <a:gd name="connsiteY11" fmla="*/ 25474 h 7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584" h="79550">
                <a:moveTo>
                  <a:pt x="379" y="25474"/>
                </a:moveTo>
                <a:cubicBezTo>
                  <a:pt x="5141" y="28120"/>
                  <a:pt x="73404" y="17536"/>
                  <a:pt x="82929" y="15949"/>
                </a:cubicBezTo>
                <a:cubicBezTo>
                  <a:pt x="92454" y="14361"/>
                  <a:pt x="53296" y="13832"/>
                  <a:pt x="57529" y="15949"/>
                </a:cubicBezTo>
                <a:cubicBezTo>
                  <a:pt x="61762" y="18066"/>
                  <a:pt x="94042" y="23357"/>
                  <a:pt x="108329" y="28649"/>
                </a:cubicBezTo>
                <a:cubicBezTo>
                  <a:pt x="122616" y="33941"/>
                  <a:pt x="135846" y="45053"/>
                  <a:pt x="143254" y="47699"/>
                </a:cubicBezTo>
                <a:cubicBezTo>
                  <a:pt x="150662" y="50345"/>
                  <a:pt x="142725" y="39232"/>
                  <a:pt x="152779" y="44524"/>
                </a:cubicBezTo>
                <a:cubicBezTo>
                  <a:pt x="162833" y="49816"/>
                  <a:pt x="204108" y="81566"/>
                  <a:pt x="203579" y="79449"/>
                </a:cubicBezTo>
                <a:cubicBezTo>
                  <a:pt x="203050" y="77332"/>
                  <a:pt x="165479" y="42937"/>
                  <a:pt x="149604" y="31824"/>
                </a:cubicBezTo>
                <a:cubicBezTo>
                  <a:pt x="133729" y="20711"/>
                  <a:pt x="110446" y="14362"/>
                  <a:pt x="108329" y="12774"/>
                </a:cubicBezTo>
                <a:cubicBezTo>
                  <a:pt x="106212" y="11186"/>
                  <a:pt x="145900" y="24416"/>
                  <a:pt x="136904" y="22299"/>
                </a:cubicBezTo>
                <a:cubicBezTo>
                  <a:pt x="127908" y="20182"/>
                  <a:pt x="71816" y="1661"/>
                  <a:pt x="54354" y="74"/>
                </a:cubicBezTo>
                <a:cubicBezTo>
                  <a:pt x="36892" y="-1513"/>
                  <a:pt x="-4383" y="22828"/>
                  <a:pt x="379" y="254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 168">
            <a:extLst>
              <a:ext uri="{FF2B5EF4-FFF2-40B4-BE49-F238E27FC236}">
                <a16:creationId xmlns:a16="http://schemas.microsoft.com/office/drawing/2014/main" id="{8AD66829-4032-F834-D2A3-A0546C3587BA}"/>
              </a:ext>
            </a:extLst>
          </p:cNvPr>
          <p:cNvSpPr/>
          <p:nvPr/>
        </p:nvSpPr>
        <p:spPr>
          <a:xfrm>
            <a:off x="4452024" y="2257390"/>
            <a:ext cx="72654" cy="342942"/>
          </a:xfrm>
          <a:custGeom>
            <a:avLst/>
            <a:gdLst>
              <a:gd name="connsiteX0" fmla="*/ 72351 w 72654"/>
              <a:gd name="connsiteY0" fmla="*/ 35 h 342942"/>
              <a:gd name="connsiteX1" fmla="*/ 2501 w 72654"/>
              <a:gd name="connsiteY1" fmla="*/ 73060 h 342942"/>
              <a:gd name="connsiteX2" fmla="*/ 15201 w 72654"/>
              <a:gd name="connsiteY2" fmla="*/ 136560 h 342942"/>
              <a:gd name="connsiteX3" fmla="*/ 12026 w 72654"/>
              <a:gd name="connsiteY3" fmla="*/ 114335 h 342942"/>
              <a:gd name="connsiteX4" fmla="*/ 27901 w 72654"/>
              <a:gd name="connsiteY4" fmla="*/ 193710 h 342942"/>
              <a:gd name="connsiteX5" fmla="*/ 37426 w 72654"/>
              <a:gd name="connsiteY5" fmla="*/ 212760 h 342942"/>
              <a:gd name="connsiteX6" fmla="*/ 27901 w 72654"/>
              <a:gd name="connsiteY6" fmla="*/ 342935 h 342942"/>
              <a:gd name="connsiteX7" fmla="*/ 56476 w 72654"/>
              <a:gd name="connsiteY7" fmla="*/ 219110 h 342942"/>
              <a:gd name="connsiteX8" fmla="*/ 43776 w 72654"/>
              <a:gd name="connsiteY8" fmla="*/ 241335 h 342942"/>
              <a:gd name="connsiteX9" fmla="*/ 8851 w 72654"/>
              <a:gd name="connsiteY9" fmla="*/ 123860 h 342942"/>
              <a:gd name="connsiteX10" fmla="*/ 27901 w 72654"/>
              <a:gd name="connsiteY10" fmla="*/ 82585 h 342942"/>
              <a:gd name="connsiteX11" fmla="*/ 72351 w 72654"/>
              <a:gd name="connsiteY11" fmla="*/ 35 h 34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2654" h="342942">
                <a:moveTo>
                  <a:pt x="72351" y="35"/>
                </a:moveTo>
                <a:cubicBezTo>
                  <a:pt x="68118" y="-1552"/>
                  <a:pt x="12026" y="50306"/>
                  <a:pt x="2501" y="73060"/>
                </a:cubicBezTo>
                <a:cubicBezTo>
                  <a:pt x="-7024" y="95814"/>
                  <a:pt x="13614" y="129681"/>
                  <a:pt x="15201" y="136560"/>
                </a:cubicBezTo>
                <a:cubicBezTo>
                  <a:pt x="16788" y="143439"/>
                  <a:pt x="9909" y="104810"/>
                  <a:pt x="12026" y="114335"/>
                </a:cubicBezTo>
                <a:cubicBezTo>
                  <a:pt x="14143" y="123860"/>
                  <a:pt x="27901" y="193710"/>
                  <a:pt x="27901" y="193710"/>
                </a:cubicBezTo>
                <a:cubicBezTo>
                  <a:pt x="32134" y="210114"/>
                  <a:pt x="37426" y="187889"/>
                  <a:pt x="37426" y="212760"/>
                </a:cubicBezTo>
                <a:cubicBezTo>
                  <a:pt x="37426" y="237631"/>
                  <a:pt x="24726" y="341877"/>
                  <a:pt x="27901" y="342935"/>
                </a:cubicBezTo>
                <a:cubicBezTo>
                  <a:pt x="31076" y="343993"/>
                  <a:pt x="53830" y="236043"/>
                  <a:pt x="56476" y="219110"/>
                </a:cubicBezTo>
                <a:cubicBezTo>
                  <a:pt x="59122" y="202177"/>
                  <a:pt x="51713" y="257210"/>
                  <a:pt x="43776" y="241335"/>
                </a:cubicBezTo>
                <a:cubicBezTo>
                  <a:pt x="35839" y="225460"/>
                  <a:pt x="11497" y="150318"/>
                  <a:pt x="8851" y="123860"/>
                </a:cubicBezTo>
                <a:cubicBezTo>
                  <a:pt x="6205" y="97402"/>
                  <a:pt x="20493" y="97402"/>
                  <a:pt x="27901" y="82585"/>
                </a:cubicBezTo>
                <a:cubicBezTo>
                  <a:pt x="35309" y="67768"/>
                  <a:pt x="76584" y="1622"/>
                  <a:pt x="72351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 169">
            <a:extLst>
              <a:ext uri="{FF2B5EF4-FFF2-40B4-BE49-F238E27FC236}">
                <a16:creationId xmlns:a16="http://schemas.microsoft.com/office/drawing/2014/main" id="{1ED825BE-34CF-EF0E-1A4B-3178A01FBD49}"/>
              </a:ext>
            </a:extLst>
          </p:cNvPr>
          <p:cNvSpPr/>
          <p:nvPr/>
        </p:nvSpPr>
        <p:spPr>
          <a:xfrm>
            <a:off x="4374319" y="2311400"/>
            <a:ext cx="116322" cy="242188"/>
          </a:xfrm>
          <a:custGeom>
            <a:avLst/>
            <a:gdLst>
              <a:gd name="connsiteX0" fmla="*/ 64331 w 116322"/>
              <a:gd name="connsiteY0" fmla="*/ 0 h 242188"/>
              <a:gd name="connsiteX1" fmla="*/ 16706 w 116322"/>
              <a:gd name="connsiteY1" fmla="*/ 88900 h 242188"/>
              <a:gd name="connsiteX2" fmla="*/ 61156 w 116322"/>
              <a:gd name="connsiteY2" fmla="*/ 127000 h 242188"/>
              <a:gd name="connsiteX3" fmla="*/ 42106 w 116322"/>
              <a:gd name="connsiteY3" fmla="*/ 111125 h 242188"/>
              <a:gd name="connsiteX4" fmla="*/ 111956 w 116322"/>
              <a:gd name="connsiteY4" fmla="*/ 238125 h 242188"/>
              <a:gd name="connsiteX5" fmla="*/ 99256 w 116322"/>
              <a:gd name="connsiteY5" fmla="*/ 203200 h 242188"/>
              <a:gd name="connsiteX6" fmla="*/ 19881 w 116322"/>
              <a:gd name="connsiteY6" fmla="*/ 127000 h 242188"/>
              <a:gd name="connsiteX7" fmla="*/ 831 w 116322"/>
              <a:gd name="connsiteY7" fmla="*/ 133350 h 242188"/>
              <a:gd name="connsiteX8" fmla="*/ 38931 w 116322"/>
              <a:gd name="connsiteY8" fmla="*/ 88900 h 242188"/>
              <a:gd name="connsiteX9" fmla="*/ 64331 w 116322"/>
              <a:gd name="connsiteY9" fmla="*/ 0 h 24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322" h="242188">
                <a:moveTo>
                  <a:pt x="64331" y="0"/>
                </a:moveTo>
                <a:cubicBezTo>
                  <a:pt x="60627" y="0"/>
                  <a:pt x="17235" y="67733"/>
                  <a:pt x="16706" y="88900"/>
                </a:cubicBezTo>
                <a:cubicBezTo>
                  <a:pt x="16177" y="110067"/>
                  <a:pt x="56923" y="123296"/>
                  <a:pt x="61156" y="127000"/>
                </a:cubicBezTo>
                <a:cubicBezTo>
                  <a:pt x="65389" y="130704"/>
                  <a:pt x="33639" y="92604"/>
                  <a:pt x="42106" y="111125"/>
                </a:cubicBezTo>
                <a:cubicBezTo>
                  <a:pt x="50573" y="129646"/>
                  <a:pt x="102431" y="222779"/>
                  <a:pt x="111956" y="238125"/>
                </a:cubicBezTo>
                <a:cubicBezTo>
                  <a:pt x="121481" y="253471"/>
                  <a:pt x="114602" y="221721"/>
                  <a:pt x="99256" y="203200"/>
                </a:cubicBezTo>
                <a:cubicBezTo>
                  <a:pt x="83910" y="184679"/>
                  <a:pt x="36285" y="138642"/>
                  <a:pt x="19881" y="127000"/>
                </a:cubicBezTo>
                <a:cubicBezTo>
                  <a:pt x="3477" y="115358"/>
                  <a:pt x="-2344" y="139700"/>
                  <a:pt x="831" y="133350"/>
                </a:cubicBezTo>
                <a:cubicBezTo>
                  <a:pt x="4006" y="127000"/>
                  <a:pt x="29406" y="105833"/>
                  <a:pt x="38931" y="88900"/>
                </a:cubicBezTo>
                <a:cubicBezTo>
                  <a:pt x="48456" y="71967"/>
                  <a:pt x="68035" y="0"/>
                  <a:pt x="6433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 170">
            <a:extLst>
              <a:ext uri="{FF2B5EF4-FFF2-40B4-BE49-F238E27FC236}">
                <a16:creationId xmlns:a16="http://schemas.microsoft.com/office/drawing/2014/main" id="{3B27A50F-7780-CF5C-F786-5998D4829543}"/>
              </a:ext>
            </a:extLst>
          </p:cNvPr>
          <p:cNvSpPr/>
          <p:nvPr/>
        </p:nvSpPr>
        <p:spPr>
          <a:xfrm>
            <a:off x="4479784" y="2641579"/>
            <a:ext cx="70172" cy="203270"/>
          </a:xfrm>
          <a:custGeom>
            <a:avLst/>
            <a:gdLst>
              <a:gd name="connsiteX0" fmla="*/ 141 w 70172"/>
              <a:gd name="connsiteY0" fmla="*/ 21 h 203270"/>
              <a:gd name="connsiteX1" fmla="*/ 50941 w 70172"/>
              <a:gd name="connsiteY1" fmla="*/ 60346 h 203270"/>
              <a:gd name="connsiteX2" fmla="*/ 16016 w 70172"/>
              <a:gd name="connsiteY2" fmla="*/ 146071 h 203270"/>
              <a:gd name="connsiteX3" fmla="*/ 28716 w 70172"/>
              <a:gd name="connsiteY3" fmla="*/ 101621 h 203270"/>
              <a:gd name="connsiteX4" fmla="*/ 6491 w 70172"/>
              <a:gd name="connsiteY4" fmla="*/ 203221 h 203270"/>
              <a:gd name="connsiteX5" fmla="*/ 35066 w 70172"/>
              <a:gd name="connsiteY5" fmla="*/ 114321 h 203270"/>
              <a:gd name="connsiteX6" fmla="*/ 69991 w 70172"/>
              <a:gd name="connsiteY6" fmla="*/ 53996 h 203270"/>
              <a:gd name="connsiteX7" fmla="*/ 141 w 70172"/>
              <a:gd name="connsiteY7" fmla="*/ 21 h 20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172" h="203270">
                <a:moveTo>
                  <a:pt x="141" y="21"/>
                </a:moveTo>
                <a:cubicBezTo>
                  <a:pt x="-3034" y="1079"/>
                  <a:pt x="48295" y="36004"/>
                  <a:pt x="50941" y="60346"/>
                </a:cubicBezTo>
                <a:cubicBezTo>
                  <a:pt x="53587" y="84688"/>
                  <a:pt x="19720" y="139192"/>
                  <a:pt x="16016" y="146071"/>
                </a:cubicBezTo>
                <a:cubicBezTo>
                  <a:pt x="12312" y="152950"/>
                  <a:pt x="30304" y="92096"/>
                  <a:pt x="28716" y="101621"/>
                </a:cubicBezTo>
                <a:cubicBezTo>
                  <a:pt x="27129" y="111146"/>
                  <a:pt x="5433" y="201104"/>
                  <a:pt x="6491" y="203221"/>
                </a:cubicBezTo>
                <a:cubicBezTo>
                  <a:pt x="7549" y="205338"/>
                  <a:pt x="24483" y="139192"/>
                  <a:pt x="35066" y="114321"/>
                </a:cubicBezTo>
                <a:cubicBezTo>
                  <a:pt x="45649" y="89450"/>
                  <a:pt x="72637" y="70929"/>
                  <a:pt x="69991" y="53996"/>
                </a:cubicBezTo>
                <a:cubicBezTo>
                  <a:pt x="67345" y="37063"/>
                  <a:pt x="3316" y="-1037"/>
                  <a:pt x="141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 171">
            <a:extLst>
              <a:ext uri="{FF2B5EF4-FFF2-40B4-BE49-F238E27FC236}">
                <a16:creationId xmlns:a16="http://schemas.microsoft.com/office/drawing/2014/main" id="{1E254349-98AC-ADAE-91CA-D66E2F472343}"/>
              </a:ext>
            </a:extLst>
          </p:cNvPr>
          <p:cNvSpPr/>
          <p:nvPr/>
        </p:nvSpPr>
        <p:spPr>
          <a:xfrm>
            <a:off x="4324303" y="2761173"/>
            <a:ext cx="149367" cy="86913"/>
          </a:xfrm>
          <a:custGeom>
            <a:avLst/>
            <a:gdLst>
              <a:gd name="connsiteX0" fmla="*/ 47 w 149367"/>
              <a:gd name="connsiteY0" fmla="*/ 10602 h 86913"/>
              <a:gd name="connsiteX1" fmla="*/ 85772 w 149367"/>
              <a:gd name="connsiteY1" fmla="*/ 4252 h 86913"/>
              <a:gd name="connsiteX2" fmla="*/ 111172 w 149367"/>
              <a:gd name="connsiteY2" fmla="*/ 77277 h 86913"/>
              <a:gd name="connsiteX3" fmla="*/ 111172 w 149367"/>
              <a:gd name="connsiteY3" fmla="*/ 42352 h 86913"/>
              <a:gd name="connsiteX4" fmla="*/ 149272 w 149367"/>
              <a:gd name="connsiteY4" fmla="*/ 86802 h 86913"/>
              <a:gd name="connsiteX5" fmla="*/ 98472 w 149367"/>
              <a:gd name="connsiteY5" fmla="*/ 26477 h 86913"/>
              <a:gd name="connsiteX6" fmla="*/ 47 w 149367"/>
              <a:gd name="connsiteY6" fmla="*/ 10602 h 8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367" h="86913">
                <a:moveTo>
                  <a:pt x="47" y="10602"/>
                </a:moveTo>
                <a:cubicBezTo>
                  <a:pt x="-2070" y="6898"/>
                  <a:pt x="67251" y="-6861"/>
                  <a:pt x="85772" y="4252"/>
                </a:cubicBezTo>
                <a:cubicBezTo>
                  <a:pt x="104293" y="15365"/>
                  <a:pt x="106939" y="70927"/>
                  <a:pt x="111172" y="77277"/>
                </a:cubicBezTo>
                <a:cubicBezTo>
                  <a:pt x="115405" y="83627"/>
                  <a:pt x="104822" y="40765"/>
                  <a:pt x="111172" y="42352"/>
                </a:cubicBezTo>
                <a:cubicBezTo>
                  <a:pt x="117522" y="43940"/>
                  <a:pt x="151389" y="89448"/>
                  <a:pt x="149272" y="86802"/>
                </a:cubicBezTo>
                <a:cubicBezTo>
                  <a:pt x="147155" y="84156"/>
                  <a:pt x="116464" y="40235"/>
                  <a:pt x="98472" y="26477"/>
                </a:cubicBezTo>
                <a:cubicBezTo>
                  <a:pt x="80480" y="12719"/>
                  <a:pt x="2164" y="14306"/>
                  <a:pt x="47" y="106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 174">
            <a:extLst>
              <a:ext uri="{FF2B5EF4-FFF2-40B4-BE49-F238E27FC236}">
                <a16:creationId xmlns:a16="http://schemas.microsoft.com/office/drawing/2014/main" id="{63403174-8B2B-2E0D-733B-F2070B71C3BE}"/>
              </a:ext>
            </a:extLst>
          </p:cNvPr>
          <p:cNvSpPr/>
          <p:nvPr/>
        </p:nvSpPr>
        <p:spPr>
          <a:xfrm>
            <a:off x="4549511" y="2491037"/>
            <a:ext cx="92353" cy="210938"/>
          </a:xfrm>
          <a:custGeom>
            <a:avLst/>
            <a:gdLst>
              <a:gd name="connsiteX0" fmla="*/ 264 w 92353"/>
              <a:gd name="connsiteY0" fmla="*/ 1338 h 210938"/>
              <a:gd name="connsiteX1" fmla="*/ 44714 w 92353"/>
              <a:gd name="connsiteY1" fmla="*/ 141038 h 210938"/>
              <a:gd name="connsiteX2" fmla="*/ 19314 w 92353"/>
              <a:gd name="connsiteY2" fmla="*/ 112463 h 210938"/>
              <a:gd name="connsiteX3" fmla="*/ 92339 w 92353"/>
              <a:gd name="connsiteY3" fmla="*/ 210888 h 210938"/>
              <a:gd name="connsiteX4" fmla="*/ 25664 w 92353"/>
              <a:gd name="connsiteY4" fmla="*/ 125163 h 210938"/>
              <a:gd name="connsiteX5" fmla="*/ 25664 w 92353"/>
              <a:gd name="connsiteY5" fmla="*/ 71188 h 210938"/>
              <a:gd name="connsiteX6" fmla="*/ 264 w 92353"/>
              <a:gd name="connsiteY6" fmla="*/ 1338 h 21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353" h="210938">
                <a:moveTo>
                  <a:pt x="264" y="1338"/>
                </a:moveTo>
                <a:cubicBezTo>
                  <a:pt x="3439" y="12980"/>
                  <a:pt x="41539" y="122517"/>
                  <a:pt x="44714" y="141038"/>
                </a:cubicBezTo>
                <a:cubicBezTo>
                  <a:pt x="47889" y="159559"/>
                  <a:pt x="11377" y="100821"/>
                  <a:pt x="19314" y="112463"/>
                </a:cubicBezTo>
                <a:cubicBezTo>
                  <a:pt x="27252" y="124105"/>
                  <a:pt x="91281" y="208771"/>
                  <a:pt x="92339" y="210888"/>
                </a:cubicBezTo>
                <a:cubicBezTo>
                  <a:pt x="93397" y="213005"/>
                  <a:pt x="36776" y="148446"/>
                  <a:pt x="25664" y="125163"/>
                </a:cubicBezTo>
                <a:cubicBezTo>
                  <a:pt x="14552" y="101880"/>
                  <a:pt x="27781" y="84946"/>
                  <a:pt x="25664" y="71188"/>
                </a:cubicBezTo>
                <a:cubicBezTo>
                  <a:pt x="23547" y="57430"/>
                  <a:pt x="-2911" y="-10304"/>
                  <a:pt x="264" y="1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 175">
            <a:extLst>
              <a:ext uri="{FF2B5EF4-FFF2-40B4-BE49-F238E27FC236}">
                <a16:creationId xmlns:a16="http://schemas.microsoft.com/office/drawing/2014/main" id="{64D8CA61-D758-9D0A-F5FC-848F81654B69}"/>
              </a:ext>
            </a:extLst>
          </p:cNvPr>
          <p:cNvSpPr/>
          <p:nvPr/>
        </p:nvSpPr>
        <p:spPr>
          <a:xfrm>
            <a:off x="4056920" y="2527298"/>
            <a:ext cx="74029" cy="87543"/>
          </a:xfrm>
          <a:custGeom>
            <a:avLst/>
            <a:gdLst>
              <a:gd name="connsiteX0" fmla="*/ 73755 w 74029"/>
              <a:gd name="connsiteY0" fmla="*/ 2 h 87543"/>
              <a:gd name="connsiteX1" fmla="*/ 730 w 74029"/>
              <a:gd name="connsiteY1" fmla="*/ 85727 h 87543"/>
              <a:gd name="connsiteX2" fmla="*/ 35655 w 74029"/>
              <a:gd name="connsiteY2" fmla="*/ 60327 h 87543"/>
              <a:gd name="connsiteX3" fmla="*/ 26130 w 74029"/>
              <a:gd name="connsiteY3" fmla="*/ 82552 h 87543"/>
              <a:gd name="connsiteX4" fmla="*/ 73755 w 74029"/>
              <a:gd name="connsiteY4" fmla="*/ 2 h 8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029" h="87543">
                <a:moveTo>
                  <a:pt x="73755" y="2"/>
                </a:moveTo>
                <a:cubicBezTo>
                  <a:pt x="69522" y="531"/>
                  <a:pt x="7080" y="75673"/>
                  <a:pt x="730" y="85727"/>
                </a:cubicBezTo>
                <a:cubicBezTo>
                  <a:pt x="-5620" y="95781"/>
                  <a:pt x="31422" y="60856"/>
                  <a:pt x="35655" y="60327"/>
                </a:cubicBezTo>
                <a:cubicBezTo>
                  <a:pt x="39888" y="59798"/>
                  <a:pt x="20309" y="89960"/>
                  <a:pt x="26130" y="82552"/>
                </a:cubicBezTo>
                <a:cubicBezTo>
                  <a:pt x="31951" y="75144"/>
                  <a:pt x="77988" y="-527"/>
                  <a:pt x="73755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リーフォーム 176">
            <a:extLst>
              <a:ext uri="{FF2B5EF4-FFF2-40B4-BE49-F238E27FC236}">
                <a16:creationId xmlns:a16="http://schemas.microsoft.com/office/drawing/2014/main" id="{BB285C69-9EA7-FC43-4F52-10960D0C48FF}"/>
              </a:ext>
            </a:extLst>
          </p:cNvPr>
          <p:cNvSpPr/>
          <p:nvPr/>
        </p:nvSpPr>
        <p:spPr>
          <a:xfrm>
            <a:off x="3872242" y="2546345"/>
            <a:ext cx="251157" cy="117484"/>
          </a:xfrm>
          <a:custGeom>
            <a:avLst/>
            <a:gdLst>
              <a:gd name="connsiteX0" fmla="*/ 1258 w 251157"/>
              <a:gd name="connsiteY0" fmla="*/ 5 h 117484"/>
              <a:gd name="connsiteX1" fmla="*/ 45708 w 251157"/>
              <a:gd name="connsiteY1" fmla="*/ 47630 h 117484"/>
              <a:gd name="connsiteX2" fmla="*/ 175883 w 251157"/>
              <a:gd name="connsiteY2" fmla="*/ 38105 h 117484"/>
              <a:gd name="connsiteX3" fmla="*/ 150483 w 251157"/>
              <a:gd name="connsiteY3" fmla="*/ 50805 h 117484"/>
              <a:gd name="connsiteX4" fmla="*/ 248908 w 251157"/>
              <a:gd name="connsiteY4" fmla="*/ 53980 h 117484"/>
              <a:gd name="connsiteX5" fmla="*/ 201283 w 251157"/>
              <a:gd name="connsiteY5" fmla="*/ 60330 h 117484"/>
              <a:gd name="connsiteX6" fmla="*/ 4433 w 251157"/>
              <a:gd name="connsiteY6" fmla="*/ 117480 h 117484"/>
              <a:gd name="connsiteX7" fmla="*/ 160008 w 251157"/>
              <a:gd name="connsiteY7" fmla="*/ 63505 h 117484"/>
              <a:gd name="connsiteX8" fmla="*/ 185408 w 251157"/>
              <a:gd name="connsiteY8" fmla="*/ 63505 h 117484"/>
              <a:gd name="connsiteX9" fmla="*/ 71108 w 251157"/>
              <a:gd name="connsiteY9" fmla="*/ 79380 h 117484"/>
              <a:gd name="connsiteX10" fmla="*/ 128258 w 251157"/>
              <a:gd name="connsiteY10" fmla="*/ 50805 h 117484"/>
              <a:gd name="connsiteX11" fmla="*/ 86983 w 251157"/>
              <a:gd name="connsiteY11" fmla="*/ 44455 h 117484"/>
              <a:gd name="connsiteX12" fmla="*/ 1258 w 251157"/>
              <a:gd name="connsiteY12" fmla="*/ 5 h 11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157" h="117484">
                <a:moveTo>
                  <a:pt x="1258" y="5"/>
                </a:moveTo>
                <a:cubicBezTo>
                  <a:pt x="-5621" y="534"/>
                  <a:pt x="16604" y="41280"/>
                  <a:pt x="45708" y="47630"/>
                </a:cubicBezTo>
                <a:cubicBezTo>
                  <a:pt x="74812" y="53980"/>
                  <a:pt x="158421" y="37576"/>
                  <a:pt x="175883" y="38105"/>
                </a:cubicBezTo>
                <a:cubicBezTo>
                  <a:pt x="193345" y="38634"/>
                  <a:pt x="138312" y="48159"/>
                  <a:pt x="150483" y="50805"/>
                </a:cubicBezTo>
                <a:cubicBezTo>
                  <a:pt x="162654" y="53451"/>
                  <a:pt x="240441" y="52393"/>
                  <a:pt x="248908" y="53980"/>
                </a:cubicBezTo>
                <a:cubicBezTo>
                  <a:pt x="257375" y="55567"/>
                  <a:pt x="242029" y="49747"/>
                  <a:pt x="201283" y="60330"/>
                </a:cubicBezTo>
                <a:cubicBezTo>
                  <a:pt x="160537" y="70913"/>
                  <a:pt x="11312" y="116951"/>
                  <a:pt x="4433" y="117480"/>
                </a:cubicBezTo>
                <a:cubicBezTo>
                  <a:pt x="-2446" y="118009"/>
                  <a:pt x="129846" y="72501"/>
                  <a:pt x="160008" y="63505"/>
                </a:cubicBezTo>
                <a:cubicBezTo>
                  <a:pt x="190171" y="54509"/>
                  <a:pt x="200225" y="60859"/>
                  <a:pt x="185408" y="63505"/>
                </a:cubicBezTo>
                <a:cubicBezTo>
                  <a:pt x="170591" y="66151"/>
                  <a:pt x="80633" y="81497"/>
                  <a:pt x="71108" y="79380"/>
                </a:cubicBezTo>
                <a:cubicBezTo>
                  <a:pt x="61583" y="77263"/>
                  <a:pt x="125612" y="56626"/>
                  <a:pt x="128258" y="50805"/>
                </a:cubicBezTo>
                <a:cubicBezTo>
                  <a:pt x="130904" y="44984"/>
                  <a:pt x="104975" y="49218"/>
                  <a:pt x="86983" y="44455"/>
                </a:cubicBezTo>
                <a:cubicBezTo>
                  <a:pt x="68991" y="39693"/>
                  <a:pt x="8137" y="-524"/>
                  <a:pt x="1258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 177">
            <a:extLst>
              <a:ext uri="{FF2B5EF4-FFF2-40B4-BE49-F238E27FC236}">
                <a16:creationId xmlns:a16="http://schemas.microsoft.com/office/drawing/2014/main" id="{2FB6DECD-666D-E453-1E37-D2B2254CBD6C}"/>
              </a:ext>
            </a:extLst>
          </p:cNvPr>
          <p:cNvSpPr/>
          <p:nvPr/>
        </p:nvSpPr>
        <p:spPr>
          <a:xfrm>
            <a:off x="4174379" y="3006661"/>
            <a:ext cx="77356" cy="120993"/>
          </a:xfrm>
          <a:custGeom>
            <a:avLst/>
            <a:gdLst>
              <a:gd name="connsiteX0" fmla="*/ 19796 w 77356"/>
              <a:gd name="connsiteY0" fmla="*/ 64 h 120993"/>
              <a:gd name="connsiteX1" fmla="*/ 51546 w 77356"/>
              <a:gd name="connsiteY1" fmla="*/ 66739 h 120993"/>
              <a:gd name="connsiteX2" fmla="*/ 38846 w 77356"/>
              <a:gd name="connsiteY2" fmla="*/ 108014 h 120993"/>
              <a:gd name="connsiteX3" fmla="*/ 746 w 77356"/>
              <a:gd name="connsiteY3" fmla="*/ 120714 h 120993"/>
              <a:gd name="connsiteX4" fmla="*/ 76946 w 77356"/>
              <a:gd name="connsiteY4" fmla="*/ 98489 h 120993"/>
              <a:gd name="connsiteX5" fmla="*/ 32496 w 77356"/>
              <a:gd name="connsiteY5" fmla="*/ 98489 h 120993"/>
              <a:gd name="connsiteX6" fmla="*/ 64246 w 77356"/>
              <a:gd name="connsiteY6" fmla="*/ 79439 h 120993"/>
              <a:gd name="connsiteX7" fmla="*/ 19796 w 77356"/>
              <a:gd name="connsiteY7" fmla="*/ 64 h 120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356" h="120993">
                <a:moveTo>
                  <a:pt x="19796" y="64"/>
                </a:moveTo>
                <a:cubicBezTo>
                  <a:pt x="17679" y="-2053"/>
                  <a:pt x="48371" y="48747"/>
                  <a:pt x="51546" y="66739"/>
                </a:cubicBezTo>
                <a:cubicBezTo>
                  <a:pt x="54721" y="84731"/>
                  <a:pt x="47313" y="99018"/>
                  <a:pt x="38846" y="108014"/>
                </a:cubicBezTo>
                <a:cubicBezTo>
                  <a:pt x="30379" y="117010"/>
                  <a:pt x="-5604" y="122302"/>
                  <a:pt x="746" y="120714"/>
                </a:cubicBezTo>
                <a:cubicBezTo>
                  <a:pt x="7096" y="119127"/>
                  <a:pt x="71654" y="102193"/>
                  <a:pt x="76946" y="98489"/>
                </a:cubicBezTo>
                <a:cubicBezTo>
                  <a:pt x="82238" y="94785"/>
                  <a:pt x="34613" y="101664"/>
                  <a:pt x="32496" y="98489"/>
                </a:cubicBezTo>
                <a:cubicBezTo>
                  <a:pt x="30379" y="95314"/>
                  <a:pt x="63717" y="91610"/>
                  <a:pt x="64246" y="79439"/>
                </a:cubicBezTo>
                <a:cubicBezTo>
                  <a:pt x="64775" y="67268"/>
                  <a:pt x="21913" y="2181"/>
                  <a:pt x="19796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 178">
            <a:extLst>
              <a:ext uri="{FF2B5EF4-FFF2-40B4-BE49-F238E27FC236}">
                <a16:creationId xmlns:a16="http://schemas.microsoft.com/office/drawing/2014/main" id="{EA6A3A85-AF4A-62FE-161B-4A38E6292593}"/>
              </a:ext>
            </a:extLst>
          </p:cNvPr>
          <p:cNvSpPr/>
          <p:nvPr/>
        </p:nvSpPr>
        <p:spPr>
          <a:xfrm>
            <a:off x="4149695" y="3000328"/>
            <a:ext cx="32443" cy="146476"/>
          </a:xfrm>
          <a:custGeom>
            <a:avLst/>
            <a:gdLst>
              <a:gd name="connsiteX0" fmla="*/ 30 w 32443"/>
              <a:gd name="connsiteY0" fmla="*/ 47 h 146476"/>
              <a:gd name="connsiteX1" fmla="*/ 25430 w 32443"/>
              <a:gd name="connsiteY1" fmla="*/ 66722 h 146476"/>
              <a:gd name="connsiteX2" fmla="*/ 31780 w 32443"/>
              <a:gd name="connsiteY2" fmla="*/ 57197 h 146476"/>
              <a:gd name="connsiteX3" fmla="*/ 12730 w 32443"/>
              <a:gd name="connsiteY3" fmla="*/ 98472 h 146476"/>
              <a:gd name="connsiteX4" fmla="*/ 31780 w 32443"/>
              <a:gd name="connsiteY4" fmla="*/ 79422 h 146476"/>
              <a:gd name="connsiteX5" fmla="*/ 3205 w 32443"/>
              <a:gd name="connsiteY5" fmla="*/ 101647 h 146476"/>
              <a:gd name="connsiteX6" fmla="*/ 22255 w 32443"/>
              <a:gd name="connsiteY6" fmla="*/ 146097 h 146476"/>
              <a:gd name="connsiteX7" fmla="*/ 6380 w 32443"/>
              <a:gd name="connsiteY7" fmla="*/ 120697 h 146476"/>
              <a:gd name="connsiteX8" fmla="*/ 31780 w 32443"/>
              <a:gd name="connsiteY8" fmla="*/ 79422 h 146476"/>
              <a:gd name="connsiteX9" fmla="*/ 30 w 32443"/>
              <a:gd name="connsiteY9" fmla="*/ 47 h 146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443" h="146476">
                <a:moveTo>
                  <a:pt x="30" y="47"/>
                </a:moveTo>
                <a:cubicBezTo>
                  <a:pt x="-1028" y="-2070"/>
                  <a:pt x="25430" y="66722"/>
                  <a:pt x="25430" y="66722"/>
                </a:cubicBezTo>
                <a:cubicBezTo>
                  <a:pt x="30722" y="76247"/>
                  <a:pt x="33897" y="51905"/>
                  <a:pt x="31780" y="57197"/>
                </a:cubicBezTo>
                <a:cubicBezTo>
                  <a:pt x="29663" y="62489"/>
                  <a:pt x="12730" y="94768"/>
                  <a:pt x="12730" y="98472"/>
                </a:cubicBezTo>
                <a:cubicBezTo>
                  <a:pt x="12730" y="102176"/>
                  <a:pt x="33367" y="78893"/>
                  <a:pt x="31780" y="79422"/>
                </a:cubicBezTo>
                <a:cubicBezTo>
                  <a:pt x="30193" y="79951"/>
                  <a:pt x="4792" y="90535"/>
                  <a:pt x="3205" y="101647"/>
                </a:cubicBezTo>
                <a:cubicBezTo>
                  <a:pt x="1618" y="112759"/>
                  <a:pt x="21726" y="142922"/>
                  <a:pt x="22255" y="146097"/>
                </a:cubicBezTo>
                <a:cubicBezTo>
                  <a:pt x="22784" y="149272"/>
                  <a:pt x="4793" y="131809"/>
                  <a:pt x="6380" y="120697"/>
                </a:cubicBezTo>
                <a:cubicBezTo>
                  <a:pt x="7967" y="109585"/>
                  <a:pt x="31780" y="96884"/>
                  <a:pt x="31780" y="79422"/>
                </a:cubicBezTo>
                <a:cubicBezTo>
                  <a:pt x="31780" y="61960"/>
                  <a:pt x="1088" y="2164"/>
                  <a:pt x="30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 179">
            <a:extLst>
              <a:ext uri="{FF2B5EF4-FFF2-40B4-BE49-F238E27FC236}">
                <a16:creationId xmlns:a16="http://schemas.microsoft.com/office/drawing/2014/main" id="{CDF17E07-3373-F19E-2571-F33DF15D1FDB}"/>
              </a:ext>
            </a:extLst>
          </p:cNvPr>
          <p:cNvSpPr/>
          <p:nvPr/>
        </p:nvSpPr>
        <p:spPr>
          <a:xfrm>
            <a:off x="4015104" y="3149232"/>
            <a:ext cx="103794" cy="166764"/>
          </a:xfrm>
          <a:custGeom>
            <a:avLst/>
            <a:gdLst>
              <a:gd name="connsiteX0" fmla="*/ 96521 w 103794"/>
              <a:gd name="connsiteY0" fmla="*/ 368 h 166764"/>
              <a:gd name="connsiteX1" fmla="*/ 1271 w 103794"/>
              <a:gd name="connsiteY1" fmla="*/ 44818 h 166764"/>
              <a:gd name="connsiteX2" fmla="*/ 39371 w 103794"/>
              <a:gd name="connsiteY2" fmla="*/ 38468 h 166764"/>
              <a:gd name="connsiteX3" fmla="*/ 4446 w 103794"/>
              <a:gd name="connsiteY3" fmla="*/ 86093 h 166764"/>
              <a:gd name="connsiteX4" fmla="*/ 36196 w 103794"/>
              <a:gd name="connsiteY4" fmla="*/ 101968 h 166764"/>
              <a:gd name="connsiteX5" fmla="*/ 20321 w 103794"/>
              <a:gd name="connsiteY5" fmla="*/ 105143 h 166764"/>
              <a:gd name="connsiteX6" fmla="*/ 102871 w 103794"/>
              <a:gd name="connsiteY6" fmla="*/ 165468 h 166764"/>
              <a:gd name="connsiteX7" fmla="*/ 61596 w 103794"/>
              <a:gd name="connsiteY7" fmla="*/ 143243 h 166764"/>
              <a:gd name="connsiteX8" fmla="*/ 13971 w 103794"/>
              <a:gd name="connsiteY8" fmla="*/ 105143 h 166764"/>
              <a:gd name="connsiteX9" fmla="*/ 23496 w 103794"/>
              <a:gd name="connsiteY9" fmla="*/ 98793 h 166764"/>
              <a:gd name="connsiteX10" fmla="*/ 7621 w 103794"/>
              <a:gd name="connsiteY10" fmla="*/ 73393 h 166764"/>
              <a:gd name="connsiteX11" fmla="*/ 96521 w 103794"/>
              <a:gd name="connsiteY11" fmla="*/ 368 h 166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3794" h="166764">
                <a:moveTo>
                  <a:pt x="96521" y="368"/>
                </a:moveTo>
                <a:cubicBezTo>
                  <a:pt x="95463" y="-4394"/>
                  <a:pt x="10796" y="38468"/>
                  <a:pt x="1271" y="44818"/>
                </a:cubicBezTo>
                <a:cubicBezTo>
                  <a:pt x="-8254" y="51168"/>
                  <a:pt x="38842" y="31589"/>
                  <a:pt x="39371" y="38468"/>
                </a:cubicBezTo>
                <a:cubicBezTo>
                  <a:pt x="39900" y="45347"/>
                  <a:pt x="4975" y="75510"/>
                  <a:pt x="4446" y="86093"/>
                </a:cubicBezTo>
                <a:cubicBezTo>
                  <a:pt x="3917" y="96676"/>
                  <a:pt x="33550" y="98793"/>
                  <a:pt x="36196" y="101968"/>
                </a:cubicBezTo>
                <a:cubicBezTo>
                  <a:pt x="38842" y="105143"/>
                  <a:pt x="9209" y="94560"/>
                  <a:pt x="20321" y="105143"/>
                </a:cubicBezTo>
                <a:cubicBezTo>
                  <a:pt x="31433" y="115726"/>
                  <a:pt x="95992" y="159118"/>
                  <a:pt x="102871" y="165468"/>
                </a:cubicBezTo>
                <a:cubicBezTo>
                  <a:pt x="109750" y="171818"/>
                  <a:pt x="76413" y="153297"/>
                  <a:pt x="61596" y="143243"/>
                </a:cubicBezTo>
                <a:cubicBezTo>
                  <a:pt x="46779" y="133189"/>
                  <a:pt x="20321" y="112551"/>
                  <a:pt x="13971" y="105143"/>
                </a:cubicBezTo>
                <a:cubicBezTo>
                  <a:pt x="7621" y="97735"/>
                  <a:pt x="24554" y="104084"/>
                  <a:pt x="23496" y="98793"/>
                </a:cubicBezTo>
                <a:cubicBezTo>
                  <a:pt x="22438" y="93502"/>
                  <a:pt x="213" y="84506"/>
                  <a:pt x="7621" y="73393"/>
                </a:cubicBezTo>
                <a:cubicBezTo>
                  <a:pt x="15029" y="62281"/>
                  <a:pt x="97579" y="5130"/>
                  <a:pt x="96521" y="3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 180">
            <a:extLst>
              <a:ext uri="{FF2B5EF4-FFF2-40B4-BE49-F238E27FC236}">
                <a16:creationId xmlns:a16="http://schemas.microsoft.com/office/drawing/2014/main" id="{2A3EB45A-10AD-D350-BF58-3133EFA0DEAF}"/>
              </a:ext>
            </a:extLst>
          </p:cNvPr>
          <p:cNvSpPr/>
          <p:nvPr/>
        </p:nvSpPr>
        <p:spPr>
          <a:xfrm>
            <a:off x="3984092" y="3206736"/>
            <a:ext cx="60923" cy="146438"/>
          </a:xfrm>
          <a:custGeom>
            <a:avLst/>
            <a:gdLst>
              <a:gd name="connsiteX0" fmla="*/ 60858 w 60923"/>
              <a:gd name="connsiteY0" fmla="*/ 14 h 146438"/>
              <a:gd name="connsiteX1" fmla="*/ 13233 w 60923"/>
              <a:gd name="connsiteY1" fmla="*/ 69864 h 146438"/>
              <a:gd name="connsiteX2" fmla="*/ 19583 w 60923"/>
              <a:gd name="connsiteY2" fmla="*/ 50814 h 146438"/>
              <a:gd name="connsiteX3" fmla="*/ 6883 w 60923"/>
              <a:gd name="connsiteY3" fmla="*/ 79389 h 146438"/>
              <a:gd name="connsiteX4" fmla="*/ 48158 w 60923"/>
              <a:gd name="connsiteY4" fmla="*/ 146064 h 146438"/>
              <a:gd name="connsiteX5" fmla="*/ 25933 w 60923"/>
              <a:gd name="connsiteY5" fmla="*/ 104789 h 146438"/>
              <a:gd name="connsiteX6" fmla="*/ 22758 w 60923"/>
              <a:gd name="connsiteY6" fmla="*/ 69864 h 146438"/>
              <a:gd name="connsiteX7" fmla="*/ 533 w 60923"/>
              <a:gd name="connsiteY7" fmla="*/ 63514 h 146438"/>
              <a:gd name="connsiteX8" fmla="*/ 60858 w 60923"/>
              <a:gd name="connsiteY8" fmla="*/ 14 h 146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23" h="146438">
                <a:moveTo>
                  <a:pt x="60858" y="14"/>
                </a:moveTo>
                <a:cubicBezTo>
                  <a:pt x="62975" y="1072"/>
                  <a:pt x="13233" y="69864"/>
                  <a:pt x="13233" y="69864"/>
                </a:cubicBezTo>
                <a:cubicBezTo>
                  <a:pt x="6354" y="78331"/>
                  <a:pt x="20641" y="49226"/>
                  <a:pt x="19583" y="50814"/>
                </a:cubicBezTo>
                <a:cubicBezTo>
                  <a:pt x="18525" y="52402"/>
                  <a:pt x="2121" y="63514"/>
                  <a:pt x="6883" y="79389"/>
                </a:cubicBezTo>
                <a:cubicBezTo>
                  <a:pt x="11645" y="95264"/>
                  <a:pt x="44983" y="141831"/>
                  <a:pt x="48158" y="146064"/>
                </a:cubicBezTo>
                <a:cubicBezTo>
                  <a:pt x="51333" y="150297"/>
                  <a:pt x="30166" y="117489"/>
                  <a:pt x="25933" y="104789"/>
                </a:cubicBezTo>
                <a:cubicBezTo>
                  <a:pt x="21700" y="92089"/>
                  <a:pt x="26991" y="76743"/>
                  <a:pt x="22758" y="69864"/>
                </a:cubicBezTo>
                <a:cubicBezTo>
                  <a:pt x="18525" y="62985"/>
                  <a:pt x="-3700" y="71451"/>
                  <a:pt x="533" y="63514"/>
                </a:cubicBezTo>
                <a:cubicBezTo>
                  <a:pt x="4766" y="55577"/>
                  <a:pt x="58741" y="-1044"/>
                  <a:pt x="60858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フリーフォーム 181">
            <a:extLst>
              <a:ext uri="{FF2B5EF4-FFF2-40B4-BE49-F238E27FC236}">
                <a16:creationId xmlns:a16="http://schemas.microsoft.com/office/drawing/2014/main" id="{D7A86214-AC4F-5DD4-D55F-B5CEA085B330}"/>
              </a:ext>
            </a:extLst>
          </p:cNvPr>
          <p:cNvSpPr/>
          <p:nvPr/>
        </p:nvSpPr>
        <p:spPr>
          <a:xfrm>
            <a:off x="4130673" y="3152701"/>
            <a:ext cx="445778" cy="190616"/>
          </a:xfrm>
          <a:custGeom>
            <a:avLst/>
            <a:gdLst>
              <a:gd name="connsiteX0" fmla="*/ 2 w 445778"/>
              <a:gd name="connsiteY0" fmla="*/ 25474 h 190616"/>
              <a:gd name="connsiteX1" fmla="*/ 111127 w 445778"/>
              <a:gd name="connsiteY1" fmla="*/ 15949 h 190616"/>
              <a:gd name="connsiteX2" fmla="*/ 69852 w 445778"/>
              <a:gd name="connsiteY2" fmla="*/ 6424 h 190616"/>
              <a:gd name="connsiteX3" fmla="*/ 171452 w 445778"/>
              <a:gd name="connsiteY3" fmla="*/ 69924 h 190616"/>
              <a:gd name="connsiteX4" fmla="*/ 149227 w 445778"/>
              <a:gd name="connsiteY4" fmla="*/ 60399 h 190616"/>
              <a:gd name="connsiteX5" fmla="*/ 279402 w 445778"/>
              <a:gd name="connsiteY5" fmla="*/ 120724 h 190616"/>
              <a:gd name="connsiteX6" fmla="*/ 269877 w 445778"/>
              <a:gd name="connsiteY6" fmla="*/ 111199 h 190616"/>
              <a:gd name="connsiteX7" fmla="*/ 346077 w 445778"/>
              <a:gd name="connsiteY7" fmla="*/ 181049 h 190616"/>
              <a:gd name="connsiteX8" fmla="*/ 336552 w 445778"/>
              <a:gd name="connsiteY8" fmla="*/ 165174 h 190616"/>
              <a:gd name="connsiteX9" fmla="*/ 444502 w 445778"/>
              <a:gd name="connsiteY9" fmla="*/ 190574 h 190616"/>
              <a:gd name="connsiteX10" fmla="*/ 384177 w 445778"/>
              <a:gd name="connsiteY10" fmla="*/ 168349 h 190616"/>
              <a:gd name="connsiteX11" fmla="*/ 215902 w 445778"/>
              <a:gd name="connsiteY11" fmla="*/ 79449 h 190616"/>
              <a:gd name="connsiteX12" fmla="*/ 260352 w 445778"/>
              <a:gd name="connsiteY12" fmla="*/ 95324 h 190616"/>
              <a:gd name="connsiteX13" fmla="*/ 136527 w 445778"/>
              <a:gd name="connsiteY13" fmla="*/ 34999 h 190616"/>
              <a:gd name="connsiteX14" fmla="*/ 107952 w 445778"/>
              <a:gd name="connsiteY14" fmla="*/ 74 h 190616"/>
              <a:gd name="connsiteX15" fmla="*/ 2 w 445778"/>
              <a:gd name="connsiteY15" fmla="*/ 25474 h 190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5778" h="190616">
                <a:moveTo>
                  <a:pt x="2" y="25474"/>
                </a:moveTo>
                <a:cubicBezTo>
                  <a:pt x="531" y="28120"/>
                  <a:pt x="99485" y="19124"/>
                  <a:pt x="111127" y="15949"/>
                </a:cubicBezTo>
                <a:cubicBezTo>
                  <a:pt x="122769" y="12774"/>
                  <a:pt x="59798" y="-2572"/>
                  <a:pt x="69852" y="6424"/>
                </a:cubicBezTo>
                <a:cubicBezTo>
                  <a:pt x="79906" y="15420"/>
                  <a:pt x="158223" y="60928"/>
                  <a:pt x="171452" y="69924"/>
                </a:cubicBezTo>
                <a:cubicBezTo>
                  <a:pt x="184681" y="78920"/>
                  <a:pt x="149227" y="60399"/>
                  <a:pt x="149227" y="60399"/>
                </a:cubicBezTo>
                <a:lnTo>
                  <a:pt x="279402" y="120724"/>
                </a:lnTo>
                <a:cubicBezTo>
                  <a:pt x="299510" y="129191"/>
                  <a:pt x="258765" y="101145"/>
                  <a:pt x="269877" y="111199"/>
                </a:cubicBezTo>
                <a:cubicBezTo>
                  <a:pt x="280989" y="121253"/>
                  <a:pt x="346077" y="181049"/>
                  <a:pt x="346077" y="181049"/>
                </a:cubicBezTo>
                <a:cubicBezTo>
                  <a:pt x="357189" y="190045"/>
                  <a:pt x="320148" y="163587"/>
                  <a:pt x="336552" y="165174"/>
                </a:cubicBezTo>
                <a:cubicBezTo>
                  <a:pt x="352956" y="166761"/>
                  <a:pt x="436565" y="190045"/>
                  <a:pt x="444502" y="190574"/>
                </a:cubicBezTo>
                <a:cubicBezTo>
                  <a:pt x="452440" y="191103"/>
                  <a:pt x="422277" y="186870"/>
                  <a:pt x="384177" y="168349"/>
                </a:cubicBezTo>
                <a:cubicBezTo>
                  <a:pt x="346077" y="149828"/>
                  <a:pt x="236539" y="91620"/>
                  <a:pt x="215902" y="79449"/>
                </a:cubicBezTo>
                <a:cubicBezTo>
                  <a:pt x="195265" y="67278"/>
                  <a:pt x="273581" y="102732"/>
                  <a:pt x="260352" y="95324"/>
                </a:cubicBezTo>
                <a:cubicBezTo>
                  <a:pt x="247123" y="87916"/>
                  <a:pt x="161927" y="50874"/>
                  <a:pt x="136527" y="34999"/>
                </a:cubicBezTo>
                <a:cubicBezTo>
                  <a:pt x="111127" y="19124"/>
                  <a:pt x="132823" y="1661"/>
                  <a:pt x="107952" y="74"/>
                </a:cubicBezTo>
                <a:cubicBezTo>
                  <a:pt x="83081" y="-1514"/>
                  <a:pt x="-527" y="22828"/>
                  <a:pt x="2" y="254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フリーフォーム 183">
            <a:extLst>
              <a:ext uri="{FF2B5EF4-FFF2-40B4-BE49-F238E27FC236}">
                <a16:creationId xmlns:a16="http://schemas.microsoft.com/office/drawing/2014/main" id="{2BDCAB82-C6C2-7CF0-4C00-380061CE10F6}"/>
              </a:ext>
            </a:extLst>
          </p:cNvPr>
          <p:cNvSpPr/>
          <p:nvPr/>
        </p:nvSpPr>
        <p:spPr>
          <a:xfrm>
            <a:off x="4126260" y="3288481"/>
            <a:ext cx="420356" cy="67746"/>
          </a:xfrm>
          <a:custGeom>
            <a:avLst/>
            <a:gdLst>
              <a:gd name="connsiteX0" fmla="*/ 1240 w 420356"/>
              <a:gd name="connsiteY0" fmla="*/ 819 h 67746"/>
              <a:gd name="connsiteX1" fmla="*/ 109190 w 420356"/>
              <a:gd name="connsiteY1" fmla="*/ 7169 h 67746"/>
              <a:gd name="connsiteX2" fmla="*/ 96490 w 420356"/>
              <a:gd name="connsiteY2" fmla="*/ 819 h 67746"/>
              <a:gd name="connsiteX3" fmla="*/ 217140 w 420356"/>
              <a:gd name="connsiteY3" fmla="*/ 29394 h 67746"/>
              <a:gd name="connsiteX4" fmla="*/ 210790 w 420356"/>
              <a:gd name="connsiteY4" fmla="*/ 23044 h 67746"/>
              <a:gd name="connsiteX5" fmla="*/ 293340 w 420356"/>
              <a:gd name="connsiteY5" fmla="*/ 57969 h 67746"/>
              <a:gd name="connsiteX6" fmla="*/ 280640 w 420356"/>
              <a:gd name="connsiteY6" fmla="*/ 61144 h 67746"/>
              <a:gd name="connsiteX7" fmla="*/ 337790 w 420356"/>
              <a:gd name="connsiteY7" fmla="*/ 67494 h 67746"/>
              <a:gd name="connsiteX8" fmla="*/ 420340 w 420356"/>
              <a:gd name="connsiteY8" fmla="*/ 51619 h 67746"/>
              <a:gd name="connsiteX9" fmla="*/ 344140 w 420356"/>
              <a:gd name="connsiteY9" fmla="*/ 54794 h 67746"/>
              <a:gd name="connsiteX10" fmla="*/ 264765 w 420356"/>
              <a:gd name="connsiteY10" fmla="*/ 42094 h 67746"/>
              <a:gd name="connsiteX11" fmla="*/ 283815 w 420356"/>
              <a:gd name="connsiteY11" fmla="*/ 45269 h 67746"/>
              <a:gd name="connsiteX12" fmla="*/ 198090 w 420356"/>
              <a:gd name="connsiteY12" fmla="*/ 13519 h 67746"/>
              <a:gd name="connsiteX13" fmla="*/ 1240 w 420356"/>
              <a:gd name="connsiteY13" fmla="*/ 819 h 6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20356" h="67746">
                <a:moveTo>
                  <a:pt x="1240" y="819"/>
                </a:moveTo>
                <a:cubicBezTo>
                  <a:pt x="-13577" y="-239"/>
                  <a:pt x="109190" y="7169"/>
                  <a:pt x="109190" y="7169"/>
                </a:cubicBezTo>
                <a:cubicBezTo>
                  <a:pt x="125065" y="7169"/>
                  <a:pt x="78498" y="-2885"/>
                  <a:pt x="96490" y="819"/>
                </a:cubicBezTo>
                <a:cubicBezTo>
                  <a:pt x="114482" y="4523"/>
                  <a:pt x="217140" y="29394"/>
                  <a:pt x="217140" y="29394"/>
                </a:cubicBezTo>
                <a:cubicBezTo>
                  <a:pt x="236190" y="33098"/>
                  <a:pt x="198090" y="18281"/>
                  <a:pt x="210790" y="23044"/>
                </a:cubicBezTo>
                <a:cubicBezTo>
                  <a:pt x="223490" y="27807"/>
                  <a:pt x="293340" y="57969"/>
                  <a:pt x="293340" y="57969"/>
                </a:cubicBezTo>
                <a:cubicBezTo>
                  <a:pt x="304982" y="64319"/>
                  <a:pt x="273232" y="59557"/>
                  <a:pt x="280640" y="61144"/>
                </a:cubicBezTo>
                <a:cubicBezTo>
                  <a:pt x="288048" y="62731"/>
                  <a:pt x="314507" y="69082"/>
                  <a:pt x="337790" y="67494"/>
                </a:cubicBezTo>
                <a:cubicBezTo>
                  <a:pt x="361073" y="65907"/>
                  <a:pt x="419282" y="53736"/>
                  <a:pt x="420340" y="51619"/>
                </a:cubicBezTo>
                <a:cubicBezTo>
                  <a:pt x="421398" y="49502"/>
                  <a:pt x="370069" y="56382"/>
                  <a:pt x="344140" y="54794"/>
                </a:cubicBezTo>
                <a:cubicBezTo>
                  <a:pt x="318211" y="53207"/>
                  <a:pt x="264765" y="42094"/>
                  <a:pt x="264765" y="42094"/>
                </a:cubicBezTo>
                <a:cubicBezTo>
                  <a:pt x="254711" y="40507"/>
                  <a:pt x="294927" y="50031"/>
                  <a:pt x="283815" y="45269"/>
                </a:cubicBezTo>
                <a:cubicBezTo>
                  <a:pt x="272703" y="40507"/>
                  <a:pt x="239894" y="21456"/>
                  <a:pt x="198090" y="13519"/>
                </a:cubicBezTo>
                <a:cubicBezTo>
                  <a:pt x="156286" y="5582"/>
                  <a:pt x="16057" y="1877"/>
                  <a:pt x="1240" y="8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フリーフォーム 185">
            <a:extLst>
              <a:ext uri="{FF2B5EF4-FFF2-40B4-BE49-F238E27FC236}">
                <a16:creationId xmlns:a16="http://schemas.microsoft.com/office/drawing/2014/main" id="{D877C0C4-A1E0-43AA-B1C0-54A65482E9FB}"/>
              </a:ext>
            </a:extLst>
          </p:cNvPr>
          <p:cNvSpPr/>
          <p:nvPr/>
        </p:nvSpPr>
        <p:spPr>
          <a:xfrm>
            <a:off x="4136565" y="3181300"/>
            <a:ext cx="261875" cy="120889"/>
          </a:xfrm>
          <a:custGeom>
            <a:avLst/>
            <a:gdLst>
              <a:gd name="connsiteX0" fmla="*/ 460 w 261875"/>
              <a:gd name="connsiteY0" fmla="*/ 50 h 120889"/>
              <a:gd name="connsiteX1" fmla="*/ 60785 w 261875"/>
              <a:gd name="connsiteY1" fmla="*/ 41325 h 120889"/>
              <a:gd name="connsiteX2" fmla="*/ 32210 w 261875"/>
              <a:gd name="connsiteY2" fmla="*/ 41325 h 120889"/>
              <a:gd name="connsiteX3" fmla="*/ 114760 w 261875"/>
              <a:gd name="connsiteY3" fmla="*/ 41325 h 120889"/>
              <a:gd name="connsiteX4" fmla="*/ 146510 w 261875"/>
              <a:gd name="connsiteY4" fmla="*/ 54025 h 120889"/>
              <a:gd name="connsiteX5" fmla="*/ 260810 w 261875"/>
              <a:gd name="connsiteY5" fmla="*/ 120700 h 120889"/>
              <a:gd name="connsiteX6" fmla="*/ 197310 w 261875"/>
              <a:gd name="connsiteY6" fmla="*/ 73075 h 120889"/>
              <a:gd name="connsiteX7" fmla="*/ 92535 w 261875"/>
              <a:gd name="connsiteY7" fmla="*/ 41325 h 120889"/>
              <a:gd name="connsiteX8" fmla="*/ 98885 w 261875"/>
              <a:gd name="connsiteY8" fmla="*/ 50850 h 120889"/>
              <a:gd name="connsiteX9" fmla="*/ 460 w 261875"/>
              <a:gd name="connsiteY9" fmla="*/ 50 h 120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1875" h="120889">
                <a:moveTo>
                  <a:pt x="460" y="50"/>
                </a:moveTo>
                <a:cubicBezTo>
                  <a:pt x="-5890" y="-1538"/>
                  <a:pt x="55493" y="34446"/>
                  <a:pt x="60785" y="41325"/>
                </a:cubicBezTo>
                <a:cubicBezTo>
                  <a:pt x="66077" y="48204"/>
                  <a:pt x="32210" y="41325"/>
                  <a:pt x="32210" y="41325"/>
                </a:cubicBezTo>
                <a:cubicBezTo>
                  <a:pt x="41206" y="41325"/>
                  <a:pt x="95710" y="39208"/>
                  <a:pt x="114760" y="41325"/>
                </a:cubicBezTo>
                <a:cubicBezTo>
                  <a:pt x="133810" y="43442"/>
                  <a:pt x="122168" y="40796"/>
                  <a:pt x="146510" y="54025"/>
                </a:cubicBezTo>
                <a:cubicBezTo>
                  <a:pt x="170852" y="67254"/>
                  <a:pt x="252343" y="117525"/>
                  <a:pt x="260810" y="120700"/>
                </a:cubicBezTo>
                <a:cubicBezTo>
                  <a:pt x="269277" y="123875"/>
                  <a:pt x="225356" y="86304"/>
                  <a:pt x="197310" y="73075"/>
                </a:cubicBezTo>
                <a:cubicBezTo>
                  <a:pt x="169264" y="59846"/>
                  <a:pt x="92535" y="41325"/>
                  <a:pt x="92535" y="41325"/>
                </a:cubicBezTo>
                <a:cubicBezTo>
                  <a:pt x="76131" y="37621"/>
                  <a:pt x="108939" y="54554"/>
                  <a:pt x="98885" y="50850"/>
                </a:cubicBezTo>
                <a:cubicBezTo>
                  <a:pt x="88831" y="47146"/>
                  <a:pt x="6810" y="1638"/>
                  <a:pt x="460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フリーフォーム 186">
            <a:extLst>
              <a:ext uri="{FF2B5EF4-FFF2-40B4-BE49-F238E27FC236}">
                <a16:creationId xmlns:a16="http://schemas.microsoft.com/office/drawing/2014/main" id="{92FD6564-C54A-D0AF-3AEC-10DDE1C035C5}"/>
              </a:ext>
            </a:extLst>
          </p:cNvPr>
          <p:cNvSpPr/>
          <p:nvPr/>
        </p:nvSpPr>
        <p:spPr>
          <a:xfrm>
            <a:off x="4054425" y="3149585"/>
            <a:ext cx="98516" cy="72339"/>
          </a:xfrm>
          <a:custGeom>
            <a:avLst/>
            <a:gdLst>
              <a:gd name="connsiteX0" fmla="*/ 54025 w 98516"/>
              <a:gd name="connsiteY0" fmla="*/ 15 h 72339"/>
              <a:gd name="connsiteX1" fmla="*/ 85775 w 98516"/>
              <a:gd name="connsiteY1" fmla="*/ 63515 h 72339"/>
              <a:gd name="connsiteX2" fmla="*/ 60375 w 98516"/>
              <a:gd name="connsiteY2" fmla="*/ 60340 h 72339"/>
              <a:gd name="connsiteX3" fmla="*/ 50 w 98516"/>
              <a:gd name="connsiteY3" fmla="*/ 66690 h 72339"/>
              <a:gd name="connsiteX4" fmla="*/ 50850 w 98516"/>
              <a:gd name="connsiteY4" fmla="*/ 69865 h 72339"/>
              <a:gd name="connsiteX5" fmla="*/ 98475 w 98516"/>
              <a:gd name="connsiteY5" fmla="*/ 69865 h 72339"/>
              <a:gd name="connsiteX6" fmla="*/ 54025 w 98516"/>
              <a:gd name="connsiteY6" fmla="*/ 15 h 7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516" h="72339">
                <a:moveTo>
                  <a:pt x="54025" y="15"/>
                </a:moveTo>
                <a:cubicBezTo>
                  <a:pt x="51908" y="-1043"/>
                  <a:pt x="84717" y="53461"/>
                  <a:pt x="85775" y="63515"/>
                </a:cubicBezTo>
                <a:cubicBezTo>
                  <a:pt x="86833" y="73569"/>
                  <a:pt x="74663" y="59811"/>
                  <a:pt x="60375" y="60340"/>
                </a:cubicBezTo>
                <a:cubicBezTo>
                  <a:pt x="46087" y="60869"/>
                  <a:pt x="1637" y="65103"/>
                  <a:pt x="50" y="66690"/>
                </a:cubicBezTo>
                <a:cubicBezTo>
                  <a:pt x="-1537" y="68277"/>
                  <a:pt x="34446" y="69336"/>
                  <a:pt x="50850" y="69865"/>
                </a:cubicBezTo>
                <a:cubicBezTo>
                  <a:pt x="67254" y="70394"/>
                  <a:pt x="96888" y="75157"/>
                  <a:pt x="98475" y="69865"/>
                </a:cubicBezTo>
                <a:cubicBezTo>
                  <a:pt x="100062" y="64573"/>
                  <a:pt x="56142" y="1073"/>
                  <a:pt x="54025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フリーフォーム 187">
            <a:extLst>
              <a:ext uri="{FF2B5EF4-FFF2-40B4-BE49-F238E27FC236}">
                <a16:creationId xmlns:a16="http://schemas.microsoft.com/office/drawing/2014/main" id="{74355271-61A9-942C-1AFF-78864D2B4541}"/>
              </a:ext>
            </a:extLst>
          </p:cNvPr>
          <p:cNvSpPr/>
          <p:nvPr/>
        </p:nvSpPr>
        <p:spPr>
          <a:xfrm>
            <a:off x="4234751" y="3374690"/>
            <a:ext cx="242190" cy="25735"/>
          </a:xfrm>
          <a:custGeom>
            <a:avLst/>
            <a:gdLst>
              <a:gd name="connsiteX0" fmla="*/ 699 w 242190"/>
              <a:gd name="connsiteY0" fmla="*/ 9860 h 25735"/>
              <a:gd name="connsiteX1" fmla="*/ 108649 w 242190"/>
              <a:gd name="connsiteY1" fmla="*/ 25735 h 25735"/>
              <a:gd name="connsiteX2" fmla="*/ 241999 w 242190"/>
              <a:gd name="connsiteY2" fmla="*/ 9860 h 25735"/>
              <a:gd name="connsiteX3" fmla="*/ 140399 w 242190"/>
              <a:gd name="connsiteY3" fmla="*/ 22560 h 25735"/>
              <a:gd name="connsiteX4" fmla="*/ 238824 w 242190"/>
              <a:gd name="connsiteY4" fmla="*/ 335 h 25735"/>
              <a:gd name="connsiteX5" fmla="*/ 137224 w 242190"/>
              <a:gd name="connsiteY5" fmla="*/ 9860 h 25735"/>
              <a:gd name="connsiteX6" fmla="*/ 64199 w 242190"/>
              <a:gd name="connsiteY6" fmla="*/ 19385 h 25735"/>
              <a:gd name="connsiteX7" fmla="*/ 699 w 242190"/>
              <a:gd name="connsiteY7" fmla="*/ 9860 h 25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190" h="25735">
                <a:moveTo>
                  <a:pt x="699" y="9860"/>
                </a:moveTo>
                <a:cubicBezTo>
                  <a:pt x="8107" y="10918"/>
                  <a:pt x="68432" y="25735"/>
                  <a:pt x="108649" y="25735"/>
                </a:cubicBezTo>
                <a:cubicBezTo>
                  <a:pt x="148866" y="25735"/>
                  <a:pt x="236707" y="10389"/>
                  <a:pt x="241999" y="9860"/>
                </a:cubicBezTo>
                <a:cubicBezTo>
                  <a:pt x="247291" y="9331"/>
                  <a:pt x="140928" y="24147"/>
                  <a:pt x="140399" y="22560"/>
                </a:cubicBezTo>
                <a:cubicBezTo>
                  <a:pt x="139870" y="20973"/>
                  <a:pt x="239353" y="2452"/>
                  <a:pt x="238824" y="335"/>
                </a:cubicBezTo>
                <a:cubicBezTo>
                  <a:pt x="238295" y="-1782"/>
                  <a:pt x="166328" y="6685"/>
                  <a:pt x="137224" y="9860"/>
                </a:cubicBezTo>
                <a:cubicBezTo>
                  <a:pt x="108120" y="13035"/>
                  <a:pt x="81661" y="18856"/>
                  <a:pt x="64199" y="19385"/>
                </a:cubicBezTo>
                <a:cubicBezTo>
                  <a:pt x="46737" y="19914"/>
                  <a:pt x="-6709" y="8802"/>
                  <a:pt x="699" y="98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フリーフォーム 188">
            <a:extLst>
              <a:ext uri="{FF2B5EF4-FFF2-40B4-BE49-F238E27FC236}">
                <a16:creationId xmlns:a16="http://schemas.microsoft.com/office/drawing/2014/main" id="{1E232233-CFF8-C78B-6095-A2DD89483136}"/>
              </a:ext>
            </a:extLst>
          </p:cNvPr>
          <p:cNvSpPr/>
          <p:nvPr/>
        </p:nvSpPr>
        <p:spPr>
          <a:xfrm>
            <a:off x="4017548" y="3314596"/>
            <a:ext cx="141793" cy="95536"/>
          </a:xfrm>
          <a:custGeom>
            <a:avLst/>
            <a:gdLst>
              <a:gd name="connsiteX0" fmla="*/ 49627 w 141793"/>
              <a:gd name="connsiteY0" fmla="*/ 104 h 95536"/>
              <a:gd name="connsiteX1" fmla="*/ 17877 w 141793"/>
              <a:gd name="connsiteY1" fmla="*/ 41379 h 95536"/>
              <a:gd name="connsiteX2" fmla="*/ 33752 w 141793"/>
              <a:gd name="connsiteY2" fmla="*/ 76304 h 95536"/>
              <a:gd name="connsiteX3" fmla="*/ 14702 w 141793"/>
              <a:gd name="connsiteY3" fmla="*/ 66779 h 95536"/>
              <a:gd name="connsiteX4" fmla="*/ 43277 w 141793"/>
              <a:gd name="connsiteY4" fmla="*/ 95354 h 95536"/>
              <a:gd name="connsiteX5" fmla="*/ 141702 w 141793"/>
              <a:gd name="connsiteY5" fmla="*/ 79479 h 95536"/>
              <a:gd name="connsiteX6" fmla="*/ 24227 w 141793"/>
              <a:gd name="connsiteY6" fmla="*/ 89004 h 95536"/>
              <a:gd name="connsiteX7" fmla="*/ 49627 w 141793"/>
              <a:gd name="connsiteY7" fmla="*/ 92179 h 95536"/>
              <a:gd name="connsiteX8" fmla="*/ 8352 w 141793"/>
              <a:gd name="connsiteY8" fmla="*/ 50904 h 95536"/>
              <a:gd name="connsiteX9" fmla="*/ 2002 w 141793"/>
              <a:gd name="connsiteY9" fmla="*/ 54079 h 95536"/>
              <a:gd name="connsiteX10" fmla="*/ 49627 w 141793"/>
              <a:gd name="connsiteY10" fmla="*/ 104 h 95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1793" h="95536">
                <a:moveTo>
                  <a:pt x="49627" y="104"/>
                </a:moveTo>
                <a:cubicBezTo>
                  <a:pt x="52273" y="-2013"/>
                  <a:pt x="20523" y="28679"/>
                  <a:pt x="17877" y="41379"/>
                </a:cubicBezTo>
                <a:cubicBezTo>
                  <a:pt x="15231" y="54079"/>
                  <a:pt x="33752" y="76304"/>
                  <a:pt x="33752" y="76304"/>
                </a:cubicBezTo>
                <a:cubicBezTo>
                  <a:pt x="33223" y="80537"/>
                  <a:pt x="13115" y="63604"/>
                  <a:pt x="14702" y="66779"/>
                </a:cubicBezTo>
                <a:cubicBezTo>
                  <a:pt x="16289" y="69954"/>
                  <a:pt x="22110" y="93237"/>
                  <a:pt x="43277" y="95354"/>
                </a:cubicBezTo>
                <a:cubicBezTo>
                  <a:pt x="64444" y="97471"/>
                  <a:pt x="144877" y="80537"/>
                  <a:pt x="141702" y="79479"/>
                </a:cubicBezTo>
                <a:cubicBezTo>
                  <a:pt x="138527" y="78421"/>
                  <a:pt x="39573" y="86887"/>
                  <a:pt x="24227" y="89004"/>
                </a:cubicBezTo>
                <a:cubicBezTo>
                  <a:pt x="8881" y="91121"/>
                  <a:pt x="52273" y="98529"/>
                  <a:pt x="49627" y="92179"/>
                </a:cubicBezTo>
                <a:cubicBezTo>
                  <a:pt x="46981" y="85829"/>
                  <a:pt x="8352" y="50904"/>
                  <a:pt x="8352" y="50904"/>
                </a:cubicBezTo>
                <a:cubicBezTo>
                  <a:pt x="415" y="44554"/>
                  <a:pt x="-2231" y="57783"/>
                  <a:pt x="2002" y="54079"/>
                </a:cubicBezTo>
                <a:cubicBezTo>
                  <a:pt x="6235" y="50375"/>
                  <a:pt x="46981" y="2221"/>
                  <a:pt x="49627" y="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フリーフォーム 189">
            <a:extLst>
              <a:ext uri="{FF2B5EF4-FFF2-40B4-BE49-F238E27FC236}">
                <a16:creationId xmlns:a16="http://schemas.microsoft.com/office/drawing/2014/main" id="{EC09DD0B-46CE-6347-FF75-977838D49B60}"/>
              </a:ext>
            </a:extLst>
          </p:cNvPr>
          <p:cNvSpPr/>
          <p:nvPr/>
        </p:nvSpPr>
        <p:spPr>
          <a:xfrm>
            <a:off x="4035422" y="3371479"/>
            <a:ext cx="130819" cy="134161"/>
          </a:xfrm>
          <a:custGeom>
            <a:avLst/>
            <a:gdLst>
              <a:gd name="connsiteX0" fmla="*/ 66678 w 130819"/>
              <a:gd name="connsiteY0" fmla="*/ 371 h 134161"/>
              <a:gd name="connsiteX1" fmla="*/ 3178 w 130819"/>
              <a:gd name="connsiteY1" fmla="*/ 54346 h 134161"/>
              <a:gd name="connsiteX2" fmla="*/ 34928 w 130819"/>
              <a:gd name="connsiteY2" fmla="*/ 98796 h 134161"/>
              <a:gd name="connsiteX3" fmla="*/ 12703 w 130819"/>
              <a:gd name="connsiteY3" fmla="*/ 86096 h 134161"/>
              <a:gd name="connsiteX4" fmla="*/ 130178 w 130819"/>
              <a:gd name="connsiteY4" fmla="*/ 133721 h 134161"/>
              <a:gd name="connsiteX5" fmla="*/ 57153 w 130819"/>
              <a:gd name="connsiteY5" fmla="*/ 108321 h 134161"/>
              <a:gd name="connsiteX6" fmla="*/ 3 w 130819"/>
              <a:gd name="connsiteY6" fmla="*/ 82921 h 134161"/>
              <a:gd name="connsiteX7" fmla="*/ 66678 w 130819"/>
              <a:gd name="connsiteY7" fmla="*/ 371 h 134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819" h="134161">
                <a:moveTo>
                  <a:pt x="66678" y="371"/>
                </a:moveTo>
                <a:cubicBezTo>
                  <a:pt x="67207" y="-4392"/>
                  <a:pt x="8470" y="37942"/>
                  <a:pt x="3178" y="54346"/>
                </a:cubicBezTo>
                <a:cubicBezTo>
                  <a:pt x="-2114" y="70750"/>
                  <a:pt x="33341" y="93504"/>
                  <a:pt x="34928" y="98796"/>
                </a:cubicBezTo>
                <a:cubicBezTo>
                  <a:pt x="36515" y="104088"/>
                  <a:pt x="-3172" y="80275"/>
                  <a:pt x="12703" y="86096"/>
                </a:cubicBezTo>
                <a:cubicBezTo>
                  <a:pt x="28578" y="91917"/>
                  <a:pt x="122770" y="130017"/>
                  <a:pt x="130178" y="133721"/>
                </a:cubicBezTo>
                <a:cubicBezTo>
                  <a:pt x="137586" y="137425"/>
                  <a:pt x="78849" y="116788"/>
                  <a:pt x="57153" y="108321"/>
                </a:cubicBezTo>
                <a:cubicBezTo>
                  <a:pt x="35457" y="99854"/>
                  <a:pt x="532" y="95621"/>
                  <a:pt x="3" y="82921"/>
                </a:cubicBezTo>
                <a:cubicBezTo>
                  <a:pt x="-526" y="70221"/>
                  <a:pt x="66149" y="5134"/>
                  <a:pt x="66678" y="3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フリーフォーム 190">
            <a:extLst>
              <a:ext uri="{FF2B5EF4-FFF2-40B4-BE49-F238E27FC236}">
                <a16:creationId xmlns:a16="http://schemas.microsoft.com/office/drawing/2014/main" id="{10325501-5A56-C480-EEE9-E045DEE21950}"/>
              </a:ext>
            </a:extLst>
          </p:cNvPr>
          <p:cNvSpPr/>
          <p:nvPr/>
        </p:nvSpPr>
        <p:spPr>
          <a:xfrm>
            <a:off x="4123979" y="3400146"/>
            <a:ext cx="281014" cy="84011"/>
          </a:xfrm>
          <a:custGeom>
            <a:avLst/>
            <a:gdLst>
              <a:gd name="connsiteX0" fmla="*/ 279746 w 281014"/>
              <a:gd name="connsiteY0" fmla="*/ 279 h 84011"/>
              <a:gd name="connsiteX1" fmla="*/ 181321 w 281014"/>
              <a:gd name="connsiteY1" fmla="*/ 9804 h 84011"/>
              <a:gd name="connsiteX2" fmla="*/ 130521 w 281014"/>
              <a:gd name="connsiteY2" fmla="*/ 6629 h 84011"/>
              <a:gd name="connsiteX3" fmla="*/ 57496 w 281014"/>
              <a:gd name="connsiteY3" fmla="*/ 44729 h 84011"/>
              <a:gd name="connsiteX4" fmla="*/ 127346 w 281014"/>
              <a:gd name="connsiteY4" fmla="*/ 9804 h 84011"/>
              <a:gd name="connsiteX5" fmla="*/ 54321 w 281014"/>
              <a:gd name="connsiteY5" fmla="*/ 54254 h 84011"/>
              <a:gd name="connsiteX6" fmla="*/ 101946 w 281014"/>
              <a:gd name="connsiteY6" fmla="*/ 63779 h 84011"/>
              <a:gd name="connsiteX7" fmla="*/ 346 w 281014"/>
              <a:gd name="connsiteY7" fmla="*/ 82829 h 84011"/>
              <a:gd name="connsiteX8" fmla="*/ 67021 w 281014"/>
              <a:gd name="connsiteY8" fmla="*/ 79654 h 84011"/>
              <a:gd name="connsiteX9" fmla="*/ 19396 w 281014"/>
              <a:gd name="connsiteY9" fmla="*/ 60604 h 84011"/>
              <a:gd name="connsiteX10" fmla="*/ 124171 w 281014"/>
              <a:gd name="connsiteY10" fmla="*/ 41554 h 84011"/>
              <a:gd name="connsiteX11" fmla="*/ 105121 w 281014"/>
              <a:gd name="connsiteY11" fmla="*/ 22504 h 84011"/>
              <a:gd name="connsiteX12" fmla="*/ 279746 w 281014"/>
              <a:gd name="connsiteY12" fmla="*/ 279 h 84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1014" h="84011">
                <a:moveTo>
                  <a:pt x="279746" y="279"/>
                </a:moveTo>
                <a:cubicBezTo>
                  <a:pt x="292446" y="-1838"/>
                  <a:pt x="206192" y="8746"/>
                  <a:pt x="181321" y="9804"/>
                </a:cubicBezTo>
                <a:cubicBezTo>
                  <a:pt x="156450" y="10862"/>
                  <a:pt x="151158" y="808"/>
                  <a:pt x="130521" y="6629"/>
                </a:cubicBezTo>
                <a:cubicBezTo>
                  <a:pt x="109884" y="12450"/>
                  <a:pt x="58025" y="44200"/>
                  <a:pt x="57496" y="44729"/>
                </a:cubicBezTo>
                <a:cubicBezTo>
                  <a:pt x="56967" y="45258"/>
                  <a:pt x="127875" y="8217"/>
                  <a:pt x="127346" y="9804"/>
                </a:cubicBezTo>
                <a:cubicBezTo>
                  <a:pt x="126817" y="11391"/>
                  <a:pt x="58554" y="45258"/>
                  <a:pt x="54321" y="54254"/>
                </a:cubicBezTo>
                <a:cubicBezTo>
                  <a:pt x="50088" y="63250"/>
                  <a:pt x="110942" y="59017"/>
                  <a:pt x="101946" y="63779"/>
                </a:cubicBezTo>
                <a:cubicBezTo>
                  <a:pt x="92950" y="68541"/>
                  <a:pt x="6167" y="80183"/>
                  <a:pt x="346" y="82829"/>
                </a:cubicBezTo>
                <a:cubicBezTo>
                  <a:pt x="-5475" y="85475"/>
                  <a:pt x="63846" y="83358"/>
                  <a:pt x="67021" y="79654"/>
                </a:cubicBezTo>
                <a:cubicBezTo>
                  <a:pt x="70196" y="75950"/>
                  <a:pt x="9871" y="66954"/>
                  <a:pt x="19396" y="60604"/>
                </a:cubicBezTo>
                <a:cubicBezTo>
                  <a:pt x="28921" y="54254"/>
                  <a:pt x="109883" y="47904"/>
                  <a:pt x="124171" y="41554"/>
                </a:cubicBezTo>
                <a:cubicBezTo>
                  <a:pt x="138459" y="35204"/>
                  <a:pt x="80779" y="30441"/>
                  <a:pt x="105121" y="22504"/>
                </a:cubicBezTo>
                <a:cubicBezTo>
                  <a:pt x="129463" y="14567"/>
                  <a:pt x="267046" y="2396"/>
                  <a:pt x="279746" y="2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フリーフォーム 192">
            <a:extLst>
              <a:ext uri="{FF2B5EF4-FFF2-40B4-BE49-F238E27FC236}">
                <a16:creationId xmlns:a16="http://schemas.microsoft.com/office/drawing/2014/main" id="{C252A2E0-A9A7-53A6-395F-8512EE41357D}"/>
              </a:ext>
            </a:extLst>
          </p:cNvPr>
          <p:cNvSpPr/>
          <p:nvPr/>
        </p:nvSpPr>
        <p:spPr>
          <a:xfrm>
            <a:off x="4029032" y="3314512"/>
            <a:ext cx="469481" cy="60952"/>
          </a:xfrm>
          <a:custGeom>
            <a:avLst/>
            <a:gdLst>
              <a:gd name="connsiteX0" fmla="*/ 43 w 469481"/>
              <a:gd name="connsiteY0" fmla="*/ 47813 h 60952"/>
              <a:gd name="connsiteX1" fmla="*/ 82593 w 469481"/>
              <a:gd name="connsiteY1" fmla="*/ 9713 h 60952"/>
              <a:gd name="connsiteX2" fmla="*/ 54018 w 469481"/>
              <a:gd name="connsiteY2" fmla="*/ 12888 h 60952"/>
              <a:gd name="connsiteX3" fmla="*/ 212768 w 469481"/>
              <a:gd name="connsiteY3" fmla="*/ 188 h 60952"/>
              <a:gd name="connsiteX4" fmla="*/ 174668 w 469481"/>
              <a:gd name="connsiteY4" fmla="*/ 6538 h 60952"/>
              <a:gd name="connsiteX5" fmla="*/ 304843 w 469481"/>
              <a:gd name="connsiteY5" fmla="*/ 16063 h 60952"/>
              <a:gd name="connsiteX6" fmla="*/ 288968 w 469481"/>
              <a:gd name="connsiteY6" fmla="*/ 3363 h 60952"/>
              <a:gd name="connsiteX7" fmla="*/ 466768 w 469481"/>
              <a:gd name="connsiteY7" fmla="*/ 60513 h 60952"/>
              <a:gd name="connsiteX8" fmla="*/ 377868 w 469481"/>
              <a:gd name="connsiteY8" fmla="*/ 28763 h 60952"/>
              <a:gd name="connsiteX9" fmla="*/ 133393 w 469481"/>
              <a:gd name="connsiteY9" fmla="*/ 9713 h 60952"/>
              <a:gd name="connsiteX10" fmla="*/ 190543 w 469481"/>
              <a:gd name="connsiteY10" fmla="*/ 16063 h 60952"/>
              <a:gd name="connsiteX11" fmla="*/ 95293 w 469481"/>
              <a:gd name="connsiteY11" fmla="*/ 188 h 60952"/>
              <a:gd name="connsiteX12" fmla="*/ 43 w 469481"/>
              <a:gd name="connsiteY12" fmla="*/ 47813 h 6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9481" h="60952">
                <a:moveTo>
                  <a:pt x="43" y="47813"/>
                </a:moveTo>
                <a:cubicBezTo>
                  <a:pt x="-2074" y="49401"/>
                  <a:pt x="73597" y="15534"/>
                  <a:pt x="82593" y="9713"/>
                </a:cubicBezTo>
                <a:cubicBezTo>
                  <a:pt x="91589" y="3892"/>
                  <a:pt x="54018" y="12888"/>
                  <a:pt x="54018" y="12888"/>
                </a:cubicBezTo>
                <a:lnTo>
                  <a:pt x="212768" y="188"/>
                </a:lnTo>
                <a:cubicBezTo>
                  <a:pt x="232876" y="-870"/>
                  <a:pt x="159322" y="3892"/>
                  <a:pt x="174668" y="6538"/>
                </a:cubicBezTo>
                <a:cubicBezTo>
                  <a:pt x="190014" y="9184"/>
                  <a:pt x="304843" y="16063"/>
                  <a:pt x="304843" y="16063"/>
                </a:cubicBezTo>
                <a:cubicBezTo>
                  <a:pt x="323893" y="15534"/>
                  <a:pt x="261981" y="-4045"/>
                  <a:pt x="288968" y="3363"/>
                </a:cubicBezTo>
                <a:cubicBezTo>
                  <a:pt x="315955" y="10771"/>
                  <a:pt x="451951" y="56280"/>
                  <a:pt x="466768" y="60513"/>
                </a:cubicBezTo>
                <a:cubicBezTo>
                  <a:pt x="481585" y="64746"/>
                  <a:pt x="433431" y="37230"/>
                  <a:pt x="377868" y="28763"/>
                </a:cubicBezTo>
                <a:cubicBezTo>
                  <a:pt x="322306" y="20296"/>
                  <a:pt x="164614" y="11830"/>
                  <a:pt x="133393" y="9713"/>
                </a:cubicBezTo>
                <a:cubicBezTo>
                  <a:pt x="102172" y="7596"/>
                  <a:pt x="196893" y="17650"/>
                  <a:pt x="190543" y="16063"/>
                </a:cubicBezTo>
                <a:cubicBezTo>
                  <a:pt x="184193" y="14475"/>
                  <a:pt x="122281" y="-1929"/>
                  <a:pt x="95293" y="188"/>
                </a:cubicBezTo>
                <a:cubicBezTo>
                  <a:pt x="68306" y="2305"/>
                  <a:pt x="2160" y="46225"/>
                  <a:pt x="43" y="478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フリーフォーム 193">
            <a:extLst>
              <a:ext uri="{FF2B5EF4-FFF2-40B4-BE49-F238E27FC236}">
                <a16:creationId xmlns:a16="http://schemas.microsoft.com/office/drawing/2014/main" id="{E04C1D31-558C-2BE3-D443-78131BDC524F}"/>
              </a:ext>
            </a:extLst>
          </p:cNvPr>
          <p:cNvSpPr/>
          <p:nvPr/>
        </p:nvSpPr>
        <p:spPr>
          <a:xfrm>
            <a:off x="4498914" y="3276594"/>
            <a:ext cx="155967" cy="161991"/>
          </a:xfrm>
          <a:custGeom>
            <a:avLst/>
            <a:gdLst>
              <a:gd name="connsiteX0" fmla="*/ 61 w 155967"/>
              <a:gd name="connsiteY0" fmla="*/ 6 h 161991"/>
              <a:gd name="connsiteX1" fmla="*/ 76261 w 155967"/>
              <a:gd name="connsiteY1" fmla="*/ 44456 h 161991"/>
              <a:gd name="connsiteX2" fmla="*/ 149286 w 155967"/>
              <a:gd name="connsiteY2" fmla="*/ 31756 h 161991"/>
              <a:gd name="connsiteX3" fmla="*/ 117536 w 155967"/>
              <a:gd name="connsiteY3" fmla="*/ 34931 h 161991"/>
              <a:gd name="connsiteX4" fmla="*/ 155636 w 155967"/>
              <a:gd name="connsiteY4" fmla="*/ 50806 h 161991"/>
              <a:gd name="connsiteX5" fmla="*/ 136586 w 155967"/>
              <a:gd name="connsiteY5" fmla="*/ 63506 h 161991"/>
              <a:gd name="connsiteX6" fmla="*/ 146111 w 155967"/>
              <a:gd name="connsiteY6" fmla="*/ 161931 h 161991"/>
              <a:gd name="connsiteX7" fmla="*/ 127061 w 155967"/>
              <a:gd name="connsiteY7" fmla="*/ 79381 h 161991"/>
              <a:gd name="connsiteX8" fmla="*/ 139761 w 155967"/>
              <a:gd name="connsiteY8" fmla="*/ 88906 h 161991"/>
              <a:gd name="connsiteX9" fmla="*/ 88961 w 155967"/>
              <a:gd name="connsiteY9" fmla="*/ 41281 h 161991"/>
              <a:gd name="connsiteX10" fmla="*/ 61 w 155967"/>
              <a:gd name="connsiteY10" fmla="*/ 6 h 16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5967" h="161991">
                <a:moveTo>
                  <a:pt x="61" y="6"/>
                </a:moveTo>
                <a:cubicBezTo>
                  <a:pt x="-2056" y="535"/>
                  <a:pt x="51390" y="39164"/>
                  <a:pt x="76261" y="44456"/>
                </a:cubicBezTo>
                <a:cubicBezTo>
                  <a:pt x="101132" y="49748"/>
                  <a:pt x="142407" y="33343"/>
                  <a:pt x="149286" y="31756"/>
                </a:cubicBezTo>
                <a:cubicBezTo>
                  <a:pt x="156165" y="30169"/>
                  <a:pt x="116478" y="31756"/>
                  <a:pt x="117536" y="34931"/>
                </a:cubicBezTo>
                <a:cubicBezTo>
                  <a:pt x="118594" y="38106"/>
                  <a:pt x="155636" y="50806"/>
                  <a:pt x="155636" y="50806"/>
                </a:cubicBezTo>
                <a:cubicBezTo>
                  <a:pt x="158811" y="55568"/>
                  <a:pt x="138173" y="44985"/>
                  <a:pt x="136586" y="63506"/>
                </a:cubicBezTo>
                <a:cubicBezTo>
                  <a:pt x="134999" y="82027"/>
                  <a:pt x="147699" y="159285"/>
                  <a:pt x="146111" y="161931"/>
                </a:cubicBezTo>
                <a:cubicBezTo>
                  <a:pt x="144524" y="164577"/>
                  <a:pt x="127061" y="79381"/>
                  <a:pt x="127061" y="79381"/>
                </a:cubicBezTo>
                <a:cubicBezTo>
                  <a:pt x="126003" y="67210"/>
                  <a:pt x="146111" y="95256"/>
                  <a:pt x="139761" y="88906"/>
                </a:cubicBezTo>
                <a:cubicBezTo>
                  <a:pt x="133411" y="82556"/>
                  <a:pt x="109069" y="53452"/>
                  <a:pt x="88961" y="41281"/>
                </a:cubicBezTo>
                <a:cubicBezTo>
                  <a:pt x="68853" y="29110"/>
                  <a:pt x="2178" y="-523"/>
                  <a:pt x="61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フリーフォーム 194">
            <a:extLst>
              <a:ext uri="{FF2B5EF4-FFF2-40B4-BE49-F238E27FC236}">
                <a16:creationId xmlns:a16="http://schemas.microsoft.com/office/drawing/2014/main" id="{DD86C4A6-DF91-94F8-7D13-67F2D8BE9CE0}"/>
              </a:ext>
            </a:extLst>
          </p:cNvPr>
          <p:cNvSpPr/>
          <p:nvPr/>
        </p:nvSpPr>
        <p:spPr>
          <a:xfrm>
            <a:off x="4190940" y="3425073"/>
            <a:ext cx="308855" cy="102483"/>
          </a:xfrm>
          <a:custGeom>
            <a:avLst/>
            <a:gdLst>
              <a:gd name="connsiteX0" fmla="*/ 60 w 308855"/>
              <a:gd name="connsiteY0" fmla="*/ 102352 h 102483"/>
              <a:gd name="connsiteX1" fmla="*/ 206435 w 308855"/>
              <a:gd name="connsiteY1" fmla="*/ 61077 h 102483"/>
              <a:gd name="connsiteX2" fmla="*/ 146110 w 308855"/>
              <a:gd name="connsiteY2" fmla="*/ 67427 h 102483"/>
              <a:gd name="connsiteX3" fmla="*/ 308035 w 308855"/>
              <a:gd name="connsiteY3" fmla="*/ 752 h 102483"/>
              <a:gd name="connsiteX4" fmla="*/ 206435 w 308855"/>
              <a:gd name="connsiteY4" fmla="*/ 32502 h 102483"/>
              <a:gd name="connsiteX5" fmla="*/ 149285 w 308855"/>
              <a:gd name="connsiteY5" fmla="*/ 48377 h 102483"/>
              <a:gd name="connsiteX6" fmla="*/ 184210 w 308855"/>
              <a:gd name="connsiteY6" fmla="*/ 45202 h 102483"/>
              <a:gd name="connsiteX7" fmla="*/ 60 w 308855"/>
              <a:gd name="connsiteY7" fmla="*/ 102352 h 102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8855" h="102483">
                <a:moveTo>
                  <a:pt x="60" y="102352"/>
                </a:moveTo>
                <a:cubicBezTo>
                  <a:pt x="3764" y="104998"/>
                  <a:pt x="182093" y="66898"/>
                  <a:pt x="206435" y="61077"/>
                </a:cubicBezTo>
                <a:cubicBezTo>
                  <a:pt x="230777" y="55256"/>
                  <a:pt x="129177" y="77481"/>
                  <a:pt x="146110" y="67427"/>
                </a:cubicBezTo>
                <a:cubicBezTo>
                  <a:pt x="163043" y="57373"/>
                  <a:pt x="297981" y="6573"/>
                  <a:pt x="308035" y="752"/>
                </a:cubicBezTo>
                <a:cubicBezTo>
                  <a:pt x="318089" y="-5069"/>
                  <a:pt x="232893" y="24564"/>
                  <a:pt x="206435" y="32502"/>
                </a:cubicBezTo>
                <a:cubicBezTo>
                  <a:pt x="179977" y="40440"/>
                  <a:pt x="152989" y="46260"/>
                  <a:pt x="149285" y="48377"/>
                </a:cubicBezTo>
                <a:cubicBezTo>
                  <a:pt x="145581" y="50494"/>
                  <a:pt x="203789" y="37264"/>
                  <a:pt x="184210" y="45202"/>
                </a:cubicBezTo>
                <a:cubicBezTo>
                  <a:pt x="164631" y="53140"/>
                  <a:pt x="-3644" y="99706"/>
                  <a:pt x="60" y="1023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フリーフォーム 195">
            <a:extLst>
              <a:ext uri="{FF2B5EF4-FFF2-40B4-BE49-F238E27FC236}">
                <a16:creationId xmlns:a16="http://schemas.microsoft.com/office/drawing/2014/main" id="{DCBAFFB9-3720-B26D-A87D-2A56E68915CE}"/>
              </a:ext>
            </a:extLst>
          </p:cNvPr>
          <p:cNvSpPr/>
          <p:nvPr/>
        </p:nvSpPr>
        <p:spPr>
          <a:xfrm>
            <a:off x="3930645" y="1491305"/>
            <a:ext cx="400464" cy="594942"/>
          </a:xfrm>
          <a:custGeom>
            <a:avLst/>
            <a:gdLst>
              <a:gd name="connsiteX0" fmla="*/ 400055 w 400464"/>
              <a:gd name="connsiteY0" fmla="*/ 945 h 594942"/>
              <a:gd name="connsiteX1" fmla="*/ 206380 w 400464"/>
              <a:gd name="connsiteY1" fmla="*/ 137470 h 594942"/>
              <a:gd name="connsiteX2" fmla="*/ 247655 w 400464"/>
              <a:gd name="connsiteY2" fmla="*/ 121595 h 594942"/>
              <a:gd name="connsiteX3" fmla="*/ 168280 w 400464"/>
              <a:gd name="connsiteY3" fmla="*/ 175570 h 594942"/>
              <a:gd name="connsiteX4" fmla="*/ 184155 w 400464"/>
              <a:gd name="connsiteY4" fmla="*/ 172395 h 594942"/>
              <a:gd name="connsiteX5" fmla="*/ 104780 w 400464"/>
              <a:gd name="connsiteY5" fmla="*/ 350195 h 594942"/>
              <a:gd name="connsiteX6" fmla="*/ 139705 w 400464"/>
              <a:gd name="connsiteY6" fmla="*/ 273995 h 594942"/>
              <a:gd name="connsiteX7" fmla="*/ 31755 w 400464"/>
              <a:gd name="connsiteY7" fmla="*/ 493070 h 594942"/>
              <a:gd name="connsiteX8" fmla="*/ 63505 w 400464"/>
              <a:gd name="connsiteY8" fmla="*/ 426395 h 594942"/>
              <a:gd name="connsiteX9" fmla="*/ 5 w 400464"/>
              <a:gd name="connsiteY9" fmla="*/ 594670 h 594942"/>
              <a:gd name="connsiteX10" fmla="*/ 60330 w 400464"/>
              <a:gd name="connsiteY10" fmla="*/ 461320 h 594942"/>
              <a:gd name="connsiteX11" fmla="*/ 127005 w 400464"/>
              <a:gd name="connsiteY11" fmla="*/ 293045 h 594942"/>
              <a:gd name="connsiteX12" fmla="*/ 111130 w 400464"/>
              <a:gd name="connsiteY12" fmla="*/ 308920 h 594942"/>
              <a:gd name="connsiteX13" fmla="*/ 161930 w 400464"/>
              <a:gd name="connsiteY13" fmla="*/ 197795 h 594942"/>
              <a:gd name="connsiteX14" fmla="*/ 146055 w 400464"/>
              <a:gd name="connsiteY14" fmla="*/ 216845 h 594942"/>
              <a:gd name="connsiteX15" fmla="*/ 400055 w 400464"/>
              <a:gd name="connsiteY15" fmla="*/ 945 h 5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0464" h="594942">
                <a:moveTo>
                  <a:pt x="400055" y="945"/>
                </a:moveTo>
                <a:cubicBezTo>
                  <a:pt x="410109" y="-12284"/>
                  <a:pt x="231780" y="117362"/>
                  <a:pt x="206380" y="137470"/>
                </a:cubicBezTo>
                <a:cubicBezTo>
                  <a:pt x="180980" y="157578"/>
                  <a:pt x="254005" y="115245"/>
                  <a:pt x="247655" y="121595"/>
                </a:cubicBezTo>
                <a:cubicBezTo>
                  <a:pt x="241305" y="127945"/>
                  <a:pt x="168280" y="175570"/>
                  <a:pt x="168280" y="175570"/>
                </a:cubicBezTo>
                <a:cubicBezTo>
                  <a:pt x="157697" y="184037"/>
                  <a:pt x="194738" y="143291"/>
                  <a:pt x="184155" y="172395"/>
                </a:cubicBezTo>
                <a:cubicBezTo>
                  <a:pt x="173572" y="201499"/>
                  <a:pt x="112188" y="333262"/>
                  <a:pt x="104780" y="350195"/>
                </a:cubicBezTo>
                <a:cubicBezTo>
                  <a:pt x="97372" y="367128"/>
                  <a:pt x="151876" y="250183"/>
                  <a:pt x="139705" y="273995"/>
                </a:cubicBezTo>
                <a:cubicBezTo>
                  <a:pt x="127534" y="297808"/>
                  <a:pt x="44455" y="467670"/>
                  <a:pt x="31755" y="493070"/>
                </a:cubicBezTo>
                <a:cubicBezTo>
                  <a:pt x="19055" y="518470"/>
                  <a:pt x="68797" y="409462"/>
                  <a:pt x="63505" y="426395"/>
                </a:cubicBezTo>
                <a:cubicBezTo>
                  <a:pt x="58213" y="443328"/>
                  <a:pt x="534" y="588849"/>
                  <a:pt x="5" y="594670"/>
                </a:cubicBezTo>
                <a:cubicBezTo>
                  <a:pt x="-524" y="600491"/>
                  <a:pt x="39163" y="511591"/>
                  <a:pt x="60330" y="461320"/>
                </a:cubicBezTo>
                <a:cubicBezTo>
                  <a:pt x="81497" y="411049"/>
                  <a:pt x="118538" y="318445"/>
                  <a:pt x="127005" y="293045"/>
                </a:cubicBezTo>
                <a:cubicBezTo>
                  <a:pt x="135472" y="267645"/>
                  <a:pt x="105309" y="324795"/>
                  <a:pt x="111130" y="308920"/>
                </a:cubicBezTo>
                <a:cubicBezTo>
                  <a:pt x="116951" y="293045"/>
                  <a:pt x="156109" y="213141"/>
                  <a:pt x="161930" y="197795"/>
                </a:cubicBezTo>
                <a:cubicBezTo>
                  <a:pt x="167751" y="182449"/>
                  <a:pt x="109013" y="245949"/>
                  <a:pt x="146055" y="216845"/>
                </a:cubicBezTo>
                <a:cubicBezTo>
                  <a:pt x="183097" y="187741"/>
                  <a:pt x="390001" y="14174"/>
                  <a:pt x="400055" y="9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フリーフォーム 196">
            <a:extLst>
              <a:ext uri="{FF2B5EF4-FFF2-40B4-BE49-F238E27FC236}">
                <a16:creationId xmlns:a16="http://schemas.microsoft.com/office/drawing/2014/main" id="{88E58B1C-6137-F4CF-0C80-F3E76B67A826}"/>
              </a:ext>
            </a:extLst>
          </p:cNvPr>
          <p:cNvSpPr/>
          <p:nvPr/>
        </p:nvSpPr>
        <p:spPr>
          <a:xfrm>
            <a:off x="3850708" y="2133343"/>
            <a:ext cx="64088" cy="255679"/>
          </a:xfrm>
          <a:custGeom>
            <a:avLst/>
            <a:gdLst>
              <a:gd name="connsiteX0" fmla="*/ 64067 w 64088"/>
              <a:gd name="connsiteY0" fmla="*/ 257 h 255679"/>
              <a:gd name="connsiteX1" fmla="*/ 19617 w 64088"/>
              <a:gd name="connsiteY1" fmla="*/ 98682 h 255679"/>
              <a:gd name="connsiteX2" fmla="*/ 19617 w 64088"/>
              <a:gd name="connsiteY2" fmla="*/ 155832 h 255679"/>
              <a:gd name="connsiteX3" fmla="*/ 29142 w 64088"/>
              <a:gd name="connsiteY3" fmla="*/ 101857 h 255679"/>
              <a:gd name="connsiteX4" fmla="*/ 567 w 64088"/>
              <a:gd name="connsiteY4" fmla="*/ 254257 h 255679"/>
              <a:gd name="connsiteX5" fmla="*/ 10092 w 64088"/>
              <a:gd name="connsiteY5" fmla="*/ 174882 h 255679"/>
              <a:gd name="connsiteX6" fmla="*/ 10092 w 64088"/>
              <a:gd name="connsiteY6" fmla="*/ 120907 h 255679"/>
              <a:gd name="connsiteX7" fmla="*/ 13267 w 64088"/>
              <a:gd name="connsiteY7" fmla="*/ 130432 h 255679"/>
              <a:gd name="connsiteX8" fmla="*/ 64067 w 64088"/>
              <a:gd name="connsiteY8" fmla="*/ 257 h 255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088" h="255679">
                <a:moveTo>
                  <a:pt x="64067" y="257"/>
                </a:moveTo>
                <a:cubicBezTo>
                  <a:pt x="65125" y="-5034"/>
                  <a:pt x="27025" y="72753"/>
                  <a:pt x="19617" y="98682"/>
                </a:cubicBezTo>
                <a:cubicBezTo>
                  <a:pt x="12209" y="124611"/>
                  <a:pt x="18030" y="155303"/>
                  <a:pt x="19617" y="155832"/>
                </a:cubicBezTo>
                <a:cubicBezTo>
                  <a:pt x="21204" y="156361"/>
                  <a:pt x="32317" y="85453"/>
                  <a:pt x="29142" y="101857"/>
                </a:cubicBezTo>
                <a:cubicBezTo>
                  <a:pt x="25967" y="118261"/>
                  <a:pt x="3742" y="242086"/>
                  <a:pt x="567" y="254257"/>
                </a:cubicBezTo>
                <a:cubicBezTo>
                  <a:pt x="-2608" y="266428"/>
                  <a:pt x="8505" y="197107"/>
                  <a:pt x="10092" y="174882"/>
                </a:cubicBezTo>
                <a:cubicBezTo>
                  <a:pt x="11679" y="152657"/>
                  <a:pt x="9563" y="128315"/>
                  <a:pt x="10092" y="120907"/>
                </a:cubicBezTo>
                <a:cubicBezTo>
                  <a:pt x="10621" y="113499"/>
                  <a:pt x="7975" y="145249"/>
                  <a:pt x="13267" y="130432"/>
                </a:cubicBezTo>
                <a:cubicBezTo>
                  <a:pt x="18559" y="115615"/>
                  <a:pt x="63009" y="5548"/>
                  <a:pt x="64067" y="2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フリーフォーム 197">
            <a:extLst>
              <a:ext uri="{FF2B5EF4-FFF2-40B4-BE49-F238E27FC236}">
                <a16:creationId xmlns:a16="http://schemas.microsoft.com/office/drawing/2014/main" id="{33BB8BF0-86B2-CDCD-045B-256D4E1268A6}"/>
              </a:ext>
            </a:extLst>
          </p:cNvPr>
          <p:cNvSpPr/>
          <p:nvPr/>
        </p:nvSpPr>
        <p:spPr>
          <a:xfrm>
            <a:off x="3758185" y="2451094"/>
            <a:ext cx="106861" cy="520745"/>
          </a:xfrm>
          <a:custGeom>
            <a:avLst/>
            <a:gdLst>
              <a:gd name="connsiteX0" fmla="*/ 86740 w 106861"/>
              <a:gd name="connsiteY0" fmla="*/ 6 h 520745"/>
              <a:gd name="connsiteX1" fmla="*/ 99440 w 106861"/>
              <a:gd name="connsiteY1" fmla="*/ 149231 h 520745"/>
              <a:gd name="connsiteX2" fmla="*/ 99440 w 106861"/>
              <a:gd name="connsiteY2" fmla="*/ 111131 h 520745"/>
              <a:gd name="connsiteX3" fmla="*/ 70865 w 106861"/>
              <a:gd name="connsiteY3" fmla="*/ 219081 h 520745"/>
              <a:gd name="connsiteX4" fmla="*/ 74040 w 106861"/>
              <a:gd name="connsiteY4" fmla="*/ 187331 h 520745"/>
              <a:gd name="connsiteX5" fmla="*/ 29590 w 106861"/>
              <a:gd name="connsiteY5" fmla="*/ 311156 h 520745"/>
              <a:gd name="connsiteX6" fmla="*/ 39115 w 106861"/>
              <a:gd name="connsiteY6" fmla="*/ 273056 h 520745"/>
              <a:gd name="connsiteX7" fmla="*/ 23240 w 106861"/>
              <a:gd name="connsiteY7" fmla="*/ 314331 h 520745"/>
              <a:gd name="connsiteX8" fmla="*/ 29590 w 106861"/>
              <a:gd name="connsiteY8" fmla="*/ 352431 h 520745"/>
              <a:gd name="connsiteX9" fmla="*/ 16890 w 106861"/>
              <a:gd name="connsiteY9" fmla="*/ 327031 h 520745"/>
              <a:gd name="connsiteX10" fmla="*/ 20065 w 106861"/>
              <a:gd name="connsiteY10" fmla="*/ 377831 h 520745"/>
              <a:gd name="connsiteX11" fmla="*/ 26415 w 106861"/>
              <a:gd name="connsiteY11" fmla="*/ 520706 h 520745"/>
              <a:gd name="connsiteX12" fmla="*/ 16890 w 106861"/>
              <a:gd name="connsiteY12" fmla="*/ 393706 h 520745"/>
              <a:gd name="connsiteX13" fmla="*/ 16890 w 106861"/>
              <a:gd name="connsiteY13" fmla="*/ 393706 h 520745"/>
              <a:gd name="connsiteX14" fmla="*/ 4190 w 106861"/>
              <a:gd name="connsiteY14" fmla="*/ 295281 h 520745"/>
              <a:gd name="connsiteX15" fmla="*/ 99440 w 106861"/>
              <a:gd name="connsiteY15" fmla="*/ 146056 h 520745"/>
              <a:gd name="connsiteX16" fmla="*/ 99440 w 106861"/>
              <a:gd name="connsiteY16" fmla="*/ 155581 h 520745"/>
              <a:gd name="connsiteX17" fmla="*/ 86740 w 106861"/>
              <a:gd name="connsiteY17" fmla="*/ 6 h 520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6861" h="520745">
                <a:moveTo>
                  <a:pt x="86740" y="6"/>
                </a:moveTo>
                <a:cubicBezTo>
                  <a:pt x="86740" y="-1052"/>
                  <a:pt x="97323" y="130710"/>
                  <a:pt x="99440" y="149231"/>
                </a:cubicBezTo>
                <a:cubicBezTo>
                  <a:pt x="101557" y="167752"/>
                  <a:pt x="104202" y="99489"/>
                  <a:pt x="99440" y="111131"/>
                </a:cubicBezTo>
                <a:cubicBezTo>
                  <a:pt x="94678" y="122773"/>
                  <a:pt x="75098" y="206381"/>
                  <a:pt x="70865" y="219081"/>
                </a:cubicBezTo>
                <a:cubicBezTo>
                  <a:pt x="66632" y="231781"/>
                  <a:pt x="80919" y="171985"/>
                  <a:pt x="74040" y="187331"/>
                </a:cubicBezTo>
                <a:cubicBezTo>
                  <a:pt x="67161" y="202677"/>
                  <a:pt x="35411" y="296869"/>
                  <a:pt x="29590" y="311156"/>
                </a:cubicBezTo>
                <a:cubicBezTo>
                  <a:pt x="23769" y="325443"/>
                  <a:pt x="40173" y="272527"/>
                  <a:pt x="39115" y="273056"/>
                </a:cubicBezTo>
                <a:cubicBezTo>
                  <a:pt x="38057" y="273585"/>
                  <a:pt x="24827" y="301102"/>
                  <a:pt x="23240" y="314331"/>
                </a:cubicBezTo>
                <a:cubicBezTo>
                  <a:pt x="21653" y="327560"/>
                  <a:pt x="30648" y="350314"/>
                  <a:pt x="29590" y="352431"/>
                </a:cubicBezTo>
                <a:cubicBezTo>
                  <a:pt x="28532" y="354548"/>
                  <a:pt x="18477" y="322798"/>
                  <a:pt x="16890" y="327031"/>
                </a:cubicBezTo>
                <a:cubicBezTo>
                  <a:pt x="15303" y="331264"/>
                  <a:pt x="18478" y="345552"/>
                  <a:pt x="20065" y="377831"/>
                </a:cubicBezTo>
                <a:cubicBezTo>
                  <a:pt x="21652" y="410110"/>
                  <a:pt x="26944" y="518060"/>
                  <a:pt x="26415" y="520706"/>
                </a:cubicBezTo>
                <a:cubicBezTo>
                  <a:pt x="25886" y="523352"/>
                  <a:pt x="16890" y="393706"/>
                  <a:pt x="16890" y="393706"/>
                </a:cubicBezTo>
                <a:lnTo>
                  <a:pt x="16890" y="393706"/>
                </a:lnTo>
                <a:cubicBezTo>
                  <a:pt x="14773" y="377302"/>
                  <a:pt x="-9568" y="336556"/>
                  <a:pt x="4190" y="295281"/>
                </a:cubicBezTo>
                <a:cubicBezTo>
                  <a:pt x="17948" y="254006"/>
                  <a:pt x="83565" y="169339"/>
                  <a:pt x="99440" y="146056"/>
                </a:cubicBezTo>
                <a:cubicBezTo>
                  <a:pt x="115315" y="122773"/>
                  <a:pt x="101027" y="175160"/>
                  <a:pt x="99440" y="155581"/>
                </a:cubicBezTo>
                <a:cubicBezTo>
                  <a:pt x="97853" y="136002"/>
                  <a:pt x="86740" y="1064"/>
                  <a:pt x="86740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フリーフォーム 198">
            <a:extLst>
              <a:ext uri="{FF2B5EF4-FFF2-40B4-BE49-F238E27FC236}">
                <a16:creationId xmlns:a16="http://schemas.microsoft.com/office/drawing/2014/main" id="{C64A2010-10B7-257B-F7DE-9E67713670E1}"/>
              </a:ext>
            </a:extLst>
          </p:cNvPr>
          <p:cNvSpPr/>
          <p:nvPr/>
        </p:nvSpPr>
        <p:spPr>
          <a:xfrm>
            <a:off x="3771460" y="2948546"/>
            <a:ext cx="51251" cy="233011"/>
          </a:xfrm>
          <a:custGeom>
            <a:avLst/>
            <a:gdLst>
              <a:gd name="connsiteX0" fmla="*/ 440 w 51251"/>
              <a:gd name="connsiteY0" fmla="*/ 1029 h 233011"/>
              <a:gd name="connsiteX1" fmla="*/ 25840 w 51251"/>
              <a:gd name="connsiteY1" fmla="*/ 105804 h 233011"/>
              <a:gd name="connsiteX2" fmla="*/ 29015 w 51251"/>
              <a:gd name="connsiteY2" fmla="*/ 140729 h 233011"/>
              <a:gd name="connsiteX3" fmla="*/ 51240 w 51251"/>
              <a:gd name="connsiteY3" fmla="*/ 232804 h 233011"/>
              <a:gd name="connsiteX4" fmla="*/ 25840 w 51251"/>
              <a:gd name="connsiteY4" fmla="*/ 166129 h 233011"/>
              <a:gd name="connsiteX5" fmla="*/ 44890 w 51251"/>
              <a:gd name="connsiteY5" fmla="*/ 178829 h 233011"/>
              <a:gd name="connsiteX6" fmla="*/ 16315 w 51251"/>
              <a:gd name="connsiteY6" fmla="*/ 121679 h 233011"/>
              <a:gd name="connsiteX7" fmla="*/ 9965 w 51251"/>
              <a:gd name="connsiteY7" fmla="*/ 55004 h 233011"/>
              <a:gd name="connsiteX8" fmla="*/ 440 w 51251"/>
              <a:gd name="connsiteY8" fmla="*/ 1029 h 233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251" h="233011">
                <a:moveTo>
                  <a:pt x="440" y="1029"/>
                </a:moveTo>
                <a:cubicBezTo>
                  <a:pt x="3086" y="9496"/>
                  <a:pt x="21078" y="82521"/>
                  <a:pt x="25840" y="105804"/>
                </a:cubicBezTo>
                <a:cubicBezTo>
                  <a:pt x="30603" y="129087"/>
                  <a:pt x="24782" y="119562"/>
                  <a:pt x="29015" y="140729"/>
                </a:cubicBezTo>
                <a:cubicBezTo>
                  <a:pt x="33248" y="161896"/>
                  <a:pt x="51769" y="228571"/>
                  <a:pt x="51240" y="232804"/>
                </a:cubicBezTo>
                <a:cubicBezTo>
                  <a:pt x="50711" y="237037"/>
                  <a:pt x="26898" y="175125"/>
                  <a:pt x="25840" y="166129"/>
                </a:cubicBezTo>
                <a:cubicBezTo>
                  <a:pt x="24782" y="157133"/>
                  <a:pt x="46477" y="186237"/>
                  <a:pt x="44890" y="178829"/>
                </a:cubicBezTo>
                <a:cubicBezTo>
                  <a:pt x="43303" y="171421"/>
                  <a:pt x="22136" y="142316"/>
                  <a:pt x="16315" y="121679"/>
                </a:cubicBezTo>
                <a:cubicBezTo>
                  <a:pt x="10494" y="101042"/>
                  <a:pt x="12082" y="71408"/>
                  <a:pt x="9965" y="55004"/>
                </a:cubicBezTo>
                <a:cubicBezTo>
                  <a:pt x="7848" y="38600"/>
                  <a:pt x="-2206" y="-7438"/>
                  <a:pt x="440" y="10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フリーフォーム 199">
            <a:extLst>
              <a:ext uri="{FF2B5EF4-FFF2-40B4-BE49-F238E27FC236}">
                <a16:creationId xmlns:a16="http://schemas.microsoft.com/office/drawing/2014/main" id="{F154479A-6381-B6F6-625F-35D27C9EB8C1}"/>
              </a:ext>
            </a:extLst>
          </p:cNvPr>
          <p:cNvSpPr/>
          <p:nvPr/>
        </p:nvSpPr>
        <p:spPr>
          <a:xfrm>
            <a:off x="3815077" y="3199436"/>
            <a:ext cx="173153" cy="483947"/>
          </a:xfrm>
          <a:custGeom>
            <a:avLst/>
            <a:gdLst>
              <a:gd name="connsiteX0" fmla="*/ 20323 w 173153"/>
              <a:gd name="connsiteY0" fmla="*/ 964 h 483947"/>
              <a:gd name="connsiteX1" fmla="*/ 7623 w 173153"/>
              <a:gd name="connsiteY1" fmla="*/ 131139 h 483947"/>
              <a:gd name="connsiteX2" fmla="*/ 1273 w 173153"/>
              <a:gd name="connsiteY2" fmla="*/ 99389 h 483947"/>
              <a:gd name="connsiteX3" fmla="*/ 33023 w 173153"/>
              <a:gd name="connsiteY3" fmla="*/ 232739 h 483947"/>
              <a:gd name="connsiteX4" fmla="*/ 23498 w 173153"/>
              <a:gd name="connsiteY4" fmla="*/ 204164 h 483947"/>
              <a:gd name="connsiteX5" fmla="*/ 115573 w 173153"/>
              <a:gd name="connsiteY5" fmla="*/ 416889 h 483947"/>
              <a:gd name="connsiteX6" fmla="*/ 106048 w 173153"/>
              <a:gd name="connsiteY6" fmla="*/ 385139 h 483947"/>
              <a:gd name="connsiteX7" fmla="*/ 172723 w 173153"/>
              <a:gd name="connsiteY7" fmla="*/ 483564 h 483947"/>
              <a:gd name="connsiteX8" fmla="*/ 128273 w 173153"/>
              <a:gd name="connsiteY8" fmla="*/ 410539 h 483947"/>
              <a:gd name="connsiteX9" fmla="*/ 7623 w 173153"/>
              <a:gd name="connsiteY9" fmla="*/ 207339 h 483947"/>
              <a:gd name="connsiteX10" fmla="*/ 26673 w 173153"/>
              <a:gd name="connsiteY10" fmla="*/ 210514 h 483947"/>
              <a:gd name="connsiteX11" fmla="*/ 20323 w 173153"/>
              <a:gd name="connsiteY11" fmla="*/ 964 h 483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3153" h="483947">
                <a:moveTo>
                  <a:pt x="20323" y="964"/>
                </a:moveTo>
                <a:cubicBezTo>
                  <a:pt x="17148" y="-12265"/>
                  <a:pt x="10798" y="114735"/>
                  <a:pt x="7623" y="131139"/>
                </a:cubicBezTo>
                <a:cubicBezTo>
                  <a:pt x="4448" y="147543"/>
                  <a:pt x="-2960" y="82456"/>
                  <a:pt x="1273" y="99389"/>
                </a:cubicBezTo>
                <a:cubicBezTo>
                  <a:pt x="5506" y="116322"/>
                  <a:pt x="29319" y="215277"/>
                  <a:pt x="33023" y="232739"/>
                </a:cubicBezTo>
                <a:cubicBezTo>
                  <a:pt x="36727" y="250201"/>
                  <a:pt x="9740" y="173472"/>
                  <a:pt x="23498" y="204164"/>
                </a:cubicBezTo>
                <a:cubicBezTo>
                  <a:pt x="37256" y="234856"/>
                  <a:pt x="101815" y="386727"/>
                  <a:pt x="115573" y="416889"/>
                </a:cubicBezTo>
                <a:cubicBezTo>
                  <a:pt x="129331" y="447051"/>
                  <a:pt x="96523" y="374027"/>
                  <a:pt x="106048" y="385139"/>
                </a:cubicBezTo>
                <a:cubicBezTo>
                  <a:pt x="115573" y="396252"/>
                  <a:pt x="169019" y="479331"/>
                  <a:pt x="172723" y="483564"/>
                </a:cubicBezTo>
                <a:cubicBezTo>
                  <a:pt x="176427" y="487797"/>
                  <a:pt x="155790" y="456577"/>
                  <a:pt x="128273" y="410539"/>
                </a:cubicBezTo>
                <a:cubicBezTo>
                  <a:pt x="100756" y="364502"/>
                  <a:pt x="24556" y="240676"/>
                  <a:pt x="7623" y="207339"/>
                </a:cubicBezTo>
                <a:cubicBezTo>
                  <a:pt x="-9310" y="174002"/>
                  <a:pt x="26144" y="239618"/>
                  <a:pt x="26673" y="210514"/>
                </a:cubicBezTo>
                <a:cubicBezTo>
                  <a:pt x="27202" y="181410"/>
                  <a:pt x="23498" y="14193"/>
                  <a:pt x="20323" y="9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フリーフォーム 200">
            <a:extLst>
              <a:ext uri="{FF2B5EF4-FFF2-40B4-BE49-F238E27FC236}">
                <a16:creationId xmlns:a16="http://schemas.microsoft.com/office/drawing/2014/main" id="{1A33D39E-7A89-26C0-23F2-CE86C39772E4}"/>
              </a:ext>
            </a:extLst>
          </p:cNvPr>
          <p:cNvSpPr/>
          <p:nvPr/>
        </p:nvSpPr>
        <p:spPr>
          <a:xfrm>
            <a:off x="3860523" y="3254266"/>
            <a:ext cx="111482" cy="251019"/>
          </a:xfrm>
          <a:custGeom>
            <a:avLst/>
            <a:gdLst>
              <a:gd name="connsiteX0" fmla="*/ 277 w 111482"/>
              <a:gd name="connsiteY0" fmla="*/ 109 h 251019"/>
              <a:gd name="connsiteX1" fmla="*/ 70127 w 111482"/>
              <a:gd name="connsiteY1" fmla="*/ 155684 h 251019"/>
              <a:gd name="connsiteX2" fmla="*/ 47902 w 111482"/>
              <a:gd name="connsiteY2" fmla="*/ 127109 h 251019"/>
              <a:gd name="connsiteX3" fmla="*/ 111402 w 111482"/>
              <a:gd name="connsiteY3" fmla="*/ 250934 h 251019"/>
              <a:gd name="connsiteX4" fmla="*/ 60602 w 111482"/>
              <a:gd name="connsiteY4" fmla="*/ 146159 h 251019"/>
              <a:gd name="connsiteX5" fmla="*/ 35202 w 111482"/>
              <a:gd name="connsiteY5" fmla="*/ 120759 h 251019"/>
              <a:gd name="connsiteX6" fmla="*/ 44727 w 111482"/>
              <a:gd name="connsiteY6" fmla="*/ 130284 h 251019"/>
              <a:gd name="connsiteX7" fmla="*/ 277 w 111482"/>
              <a:gd name="connsiteY7" fmla="*/ 109 h 251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482" h="251019">
                <a:moveTo>
                  <a:pt x="277" y="109"/>
                </a:moveTo>
                <a:cubicBezTo>
                  <a:pt x="4510" y="4342"/>
                  <a:pt x="62190" y="134517"/>
                  <a:pt x="70127" y="155684"/>
                </a:cubicBezTo>
                <a:cubicBezTo>
                  <a:pt x="78065" y="176851"/>
                  <a:pt x="41023" y="111234"/>
                  <a:pt x="47902" y="127109"/>
                </a:cubicBezTo>
                <a:cubicBezTo>
                  <a:pt x="54781" y="142984"/>
                  <a:pt x="109285" y="247759"/>
                  <a:pt x="111402" y="250934"/>
                </a:cubicBezTo>
                <a:cubicBezTo>
                  <a:pt x="113519" y="254109"/>
                  <a:pt x="73302" y="167855"/>
                  <a:pt x="60602" y="146159"/>
                </a:cubicBezTo>
                <a:cubicBezTo>
                  <a:pt x="47902" y="124463"/>
                  <a:pt x="35202" y="120759"/>
                  <a:pt x="35202" y="120759"/>
                </a:cubicBezTo>
                <a:cubicBezTo>
                  <a:pt x="32556" y="118113"/>
                  <a:pt x="47902" y="145101"/>
                  <a:pt x="44727" y="130284"/>
                </a:cubicBezTo>
                <a:cubicBezTo>
                  <a:pt x="41552" y="115467"/>
                  <a:pt x="-3956" y="-4124"/>
                  <a:pt x="277" y="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フリーフォーム 201">
            <a:extLst>
              <a:ext uri="{FF2B5EF4-FFF2-40B4-BE49-F238E27FC236}">
                <a16:creationId xmlns:a16="http://schemas.microsoft.com/office/drawing/2014/main" id="{11B32310-4883-1417-857C-44DCBC2BF167}"/>
              </a:ext>
            </a:extLst>
          </p:cNvPr>
          <p:cNvSpPr/>
          <p:nvPr/>
        </p:nvSpPr>
        <p:spPr>
          <a:xfrm>
            <a:off x="3898588" y="3019407"/>
            <a:ext cx="54333" cy="400078"/>
          </a:xfrm>
          <a:custGeom>
            <a:avLst/>
            <a:gdLst>
              <a:gd name="connsiteX0" fmla="*/ 54287 w 54333"/>
              <a:gd name="connsiteY0" fmla="*/ 18 h 400078"/>
              <a:gd name="connsiteX1" fmla="*/ 19362 w 54333"/>
              <a:gd name="connsiteY1" fmla="*/ 222268 h 400078"/>
              <a:gd name="connsiteX2" fmla="*/ 19362 w 54333"/>
              <a:gd name="connsiteY2" fmla="*/ 187343 h 400078"/>
              <a:gd name="connsiteX3" fmla="*/ 38412 w 54333"/>
              <a:gd name="connsiteY3" fmla="*/ 339743 h 400078"/>
              <a:gd name="connsiteX4" fmla="*/ 35237 w 54333"/>
              <a:gd name="connsiteY4" fmla="*/ 314343 h 400078"/>
              <a:gd name="connsiteX5" fmla="*/ 54287 w 54333"/>
              <a:gd name="connsiteY5" fmla="*/ 400068 h 400078"/>
              <a:gd name="connsiteX6" fmla="*/ 28887 w 54333"/>
              <a:gd name="connsiteY6" fmla="*/ 307993 h 400078"/>
              <a:gd name="connsiteX7" fmla="*/ 312 w 54333"/>
              <a:gd name="connsiteY7" fmla="*/ 215918 h 400078"/>
              <a:gd name="connsiteX8" fmla="*/ 16187 w 54333"/>
              <a:gd name="connsiteY8" fmla="*/ 209568 h 400078"/>
              <a:gd name="connsiteX9" fmla="*/ 54287 w 54333"/>
              <a:gd name="connsiteY9" fmla="*/ 18 h 400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333" h="400078">
                <a:moveTo>
                  <a:pt x="54287" y="18"/>
                </a:moveTo>
                <a:cubicBezTo>
                  <a:pt x="54816" y="2135"/>
                  <a:pt x="25183" y="191047"/>
                  <a:pt x="19362" y="222268"/>
                </a:cubicBezTo>
                <a:cubicBezTo>
                  <a:pt x="13541" y="253489"/>
                  <a:pt x="16187" y="167764"/>
                  <a:pt x="19362" y="187343"/>
                </a:cubicBezTo>
                <a:cubicBezTo>
                  <a:pt x="22537" y="206922"/>
                  <a:pt x="35766" y="318576"/>
                  <a:pt x="38412" y="339743"/>
                </a:cubicBezTo>
                <a:cubicBezTo>
                  <a:pt x="41058" y="360910"/>
                  <a:pt x="32591" y="304289"/>
                  <a:pt x="35237" y="314343"/>
                </a:cubicBezTo>
                <a:cubicBezTo>
                  <a:pt x="37883" y="324397"/>
                  <a:pt x="55345" y="401126"/>
                  <a:pt x="54287" y="400068"/>
                </a:cubicBezTo>
                <a:cubicBezTo>
                  <a:pt x="53229" y="399010"/>
                  <a:pt x="37883" y="338685"/>
                  <a:pt x="28887" y="307993"/>
                </a:cubicBezTo>
                <a:cubicBezTo>
                  <a:pt x="19891" y="277301"/>
                  <a:pt x="2429" y="232322"/>
                  <a:pt x="312" y="215918"/>
                </a:cubicBezTo>
                <a:cubicBezTo>
                  <a:pt x="-1805" y="199514"/>
                  <a:pt x="7191" y="242376"/>
                  <a:pt x="16187" y="209568"/>
                </a:cubicBezTo>
                <a:cubicBezTo>
                  <a:pt x="25183" y="176760"/>
                  <a:pt x="53758" y="-2099"/>
                  <a:pt x="54287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フリーフォーム 202">
            <a:extLst>
              <a:ext uri="{FF2B5EF4-FFF2-40B4-BE49-F238E27FC236}">
                <a16:creationId xmlns:a16="http://schemas.microsoft.com/office/drawing/2014/main" id="{E832DD3B-6338-6034-48CD-790B25CAEA0C}"/>
              </a:ext>
            </a:extLst>
          </p:cNvPr>
          <p:cNvSpPr/>
          <p:nvPr/>
        </p:nvSpPr>
        <p:spPr>
          <a:xfrm>
            <a:off x="3971468" y="3547124"/>
            <a:ext cx="153977" cy="385802"/>
          </a:xfrm>
          <a:custGeom>
            <a:avLst/>
            <a:gdLst>
              <a:gd name="connsiteX0" fmla="*/ 457 w 153977"/>
              <a:gd name="connsiteY0" fmla="*/ 2526 h 385802"/>
              <a:gd name="connsiteX1" fmla="*/ 35382 w 153977"/>
              <a:gd name="connsiteY1" fmla="*/ 107301 h 385802"/>
              <a:gd name="connsiteX2" fmla="*/ 35382 w 153977"/>
              <a:gd name="connsiteY2" fmla="*/ 81901 h 385802"/>
              <a:gd name="connsiteX3" fmla="*/ 25857 w 153977"/>
              <a:gd name="connsiteY3" fmla="*/ 180326 h 385802"/>
              <a:gd name="connsiteX4" fmla="*/ 38557 w 153977"/>
              <a:gd name="connsiteY4" fmla="*/ 167626 h 385802"/>
              <a:gd name="connsiteX5" fmla="*/ 41732 w 153977"/>
              <a:gd name="connsiteY5" fmla="*/ 259701 h 385802"/>
              <a:gd name="connsiteX6" fmla="*/ 41732 w 153977"/>
              <a:gd name="connsiteY6" fmla="*/ 243826 h 385802"/>
              <a:gd name="connsiteX7" fmla="*/ 149682 w 153977"/>
              <a:gd name="connsiteY7" fmla="*/ 383526 h 385802"/>
              <a:gd name="connsiteX8" fmla="*/ 124282 w 153977"/>
              <a:gd name="connsiteY8" fmla="*/ 323201 h 385802"/>
              <a:gd name="connsiteX9" fmla="*/ 48082 w 153977"/>
              <a:gd name="connsiteY9" fmla="*/ 227951 h 385802"/>
              <a:gd name="connsiteX10" fmla="*/ 63957 w 153977"/>
              <a:gd name="connsiteY10" fmla="*/ 231126 h 385802"/>
              <a:gd name="connsiteX11" fmla="*/ 457 w 153977"/>
              <a:gd name="connsiteY11" fmla="*/ 2526 h 385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3977" h="385802">
                <a:moveTo>
                  <a:pt x="457" y="2526"/>
                </a:moveTo>
                <a:cubicBezTo>
                  <a:pt x="-4305" y="-18111"/>
                  <a:pt x="29561" y="94072"/>
                  <a:pt x="35382" y="107301"/>
                </a:cubicBezTo>
                <a:cubicBezTo>
                  <a:pt x="41203" y="120530"/>
                  <a:pt x="36969" y="69730"/>
                  <a:pt x="35382" y="81901"/>
                </a:cubicBezTo>
                <a:cubicBezTo>
                  <a:pt x="33795" y="94072"/>
                  <a:pt x="25328" y="166039"/>
                  <a:pt x="25857" y="180326"/>
                </a:cubicBezTo>
                <a:cubicBezTo>
                  <a:pt x="26386" y="194614"/>
                  <a:pt x="35911" y="154397"/>
                  <a:pt x="38557" y="167626"/>
                </a:cubicBezTo>
                <a:cubicBezTo>
                  <a:pt x="41203" y="180855"/>
                  <a:pt x="41203" y="247001"/>
                  <a:pt x="41732" y="259701"/>
                </a:cubicBezTo>
                <a:cubicBezTo>
                  <a:pt x="42261" y="272401"/>
                  <a:pt x="23740" y="223189"/>
                  <a:pt x="41732" y="243826"/>
                </a:cubicBezTo>
                <a:cubicBezTo>
                  <a:pt x="59724" y="264464"/>
                  <a:pt x="135924" y="370297"/>
                  <a:pt x="149682" y="383526"/>
                </a:cubicBezTo>
                <a:cubicBezTo>
                  <a:pt x="163440" y="396755"/>
                  <a:pt x="141215" y="349130"/>
                  <a:pt x="124282" y="323201"/>
                </a:cubicBezTo>
                <a:cubicBezTo>
                  <a:pt x="107349" y="297272"/>
                  <a:pt x="58136" y="243297"/>
                  <a:pt x="48082" y="227951"/>
                </a:cubicBezTo>
                <a:cubicBezTo>
                  <a:pt x="38028" y="212605"/>
                  <a:pt x="69778" y="263934"/>
                  <a:pt x="63957" y="231126"/>
                </a:cubicBezTo>
                <a:cubicBezTo>
                  <a:pt x="58136" y="198318"/>
                  <a:pt x="5219" y="23163"/>
                  <a:pt x="457" y="25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フリーフォーム 203">
            <a:extLst>
              <a:ext uri="{FF2B5EF4-FFF2-40B4-BE49-F238E27FC236}">
                <a16:creationId xmlns:a16="http://schemas.microsoft.com/office/drawing/2014/main" id="{2322A5DA-FE57-1771-788A-679C482D5F53}"/>
              </a:ext>
            </a:extLst>
          </p:cNvPr>
          <p:cNvSpPr/>
          <p:nvPr/>
        </p:nvSpPr>
        <p:spPr>
          <a:xfrm>
            <a:off x="4018886" y="3803518"/>
            <a:ext cx="900390" cy="241432"/>
          </a:xfrm>
          <a:custGeom>
            <a:avLst/>
            <a:gdLst>
              <a:gd name="connsiteX0" fmla="*/ 664 w 900390"/>
              <a:gd name="connsiteY0" fmla="*/ 132 h 241432"/>
              <a:gd name="connsiteX1" fmla="*/ 35589 w 900390"/>
              <a:gd name="connsiteY1" fmla="*/ 120782 h 241432"/>
              <a:gd name="connsiteX2" fmla="*/ 22889 w 900390"/>
              <a:gd name="connsiteY2" fmla="*/ 104907 h 241432"/>
              <a:gd name="connsiteX3" fmla="*/ 194339 w 900390"/>
              <a:gd name="connsiteY3" fmla="*/ 193807 h 241432"/>
              <a:gd name="connsiteX4" fmla="*/ 175289 w 900390"/>
              <a:gd name="connsiteY4" fmla="*/ 190632 h 241432"/>
              <a:gd name="connsiteX5" fmla="*/ 410239 w 900390"/>
              <a:gd name="connsiteY5" fmla="*/ 209682 h 241432"/>
              <a:gd name="connsiteX6" fmla="*/ 454689 w 900390"/>
              <a:gd name="connsiteY6" fmla="*/ 209682 h 241432"/>
              <a:gd name="connsiteX7" fmla="*/ 896014 w 900390"/>
              <a:gd name="connsiteY7" fmla="*/ 165232 h 241432"/>
              <a:gd name="connsiteX8" fmla="*/ 670589 w 900390"/>
              <a:gd name="connsiteY8" fmla="*/ 206507 h 241432"/>
              <a:gd name="connsiteX9" fmla="*/ 502314 w 900390"/>
              <a:gd name="connsiteY9" fmla="*/ 219207 h 241432"/>
              <a:gd name="connsiteX10" fmla="*/ 543589 w 900390"/>
              <a:gd name="connsiteY10" fmla="*/ 228732 h 241432"/>
              <a:gd name="connsiteX11" fmla="*/ 314989 w 900390"/>
              <a:gd name="connsiteY11" fmla="*/ 241432 h 241432"/>
              <a:gd name="connsiteX12" fmla="*/ 422939 w 900390"/>
              <a:gd name="connsiteY12" fmla="*/ 228732 h 241432"/>
              <a:gd name="connsiteX13" fmla="*/ 165764 w 900390"/>
              <a:gd name="connsiteY13" fmla="*/ 216032 h 241432"/>
              <a:gd name="connsiteX14" fmla="*/ 238789 w 900390"/>
              <a:gd name="connsiteY14" fmla="*/ 206507 h 241432"/>
              <a:gd name="connsiteX15" fmla="*/ 73689 w 900390"/>
              <a:gd name="connsiteY15" fmla="*/ 149357 h 241432"/>
              <a:gd name="connsiteX16" fmla="*/ 664 w 900390"/>
              <a:gd name="connsiteY16" fmla="*/ 132 h 241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00390" h="241432">
                <a:moveTo>
                  <a:pt x="664" y="132"/>
                </a:moveTo>
                <a:cubicBezTo>
                  <a:pt x="-5686" y="-4630"/>
                  <a:pt x="35589" y="120782"/>
                  <a:pt x="35589" y="120782"/>
                </a:cubicBezTo>
                <a:cubicBezTo>
                  <a:pt x="39293" y="138244"/>
                  <a:pt x="-3569" y="92736"/>
                  <a:pt x="22889" y="104907"/>
                </a:cubicBezTo>
                <a:cubicBezTo>
                  <a:pt x="49347" y="117078"/>
                  <a:pt x="168939" y="179520"/>
                  <a:pt x="194339" y="193807"/>
                </a:cubicBezTo>
                <a:cubicBezTo>
                  <a:pt x="219739" y="208094"/>
                  <a:pt x="175289" y="190632"/>
                  <a:pt x="175289" y="190632"/>
                </a:cubicBezTo>
                <a:lnTo>
                  <a:pt x="410239" y="209682"/>
                </a:lnTo>
                <a:cubicBezTo>
                  <a:pt x="456806" y="212857"/>
                  <a:pt x="454689" y="209682"/>
                  <a:pt x="454689" y="209682"/>
                </a:cubicBezTo>
                <a:lnTo>
                  <a:pt x="896014" y="165232"/>
                </a:lnTo>
                <a:cubicBezTo>
                  <a:pt x="931997" y="164703"/>
                  <a:pt x="736206" y="197511"/>
                  <a:pt x="670589" y="206507"/>
                </a:cubicBezTo>
                <a:cubicBezTo>
                  <a:pt x="604972" y="215503"/>
                  <a:pt x="523481" y="215503"/>
                  <a:pt x="502314" y="219207"/>
                </a:cubicBezTo>
                <a:cubicBezTo>
                  <a:pt x="481147" y="222911"/>
                  <a:pt x="574810" y="225028"/>
                  <a:pt x="543589" y="228732"/>
                </a:cubicBezTo>
                <a:cubicBezTo>
                  <a:pt x="512368" y="232436"/>
                  <a:pt x="335097" y="241432"/>
                  <a:pt x="314989" y="241432"/>
                </a:cubicBezTo>
                <a:cubicBezTo>
                  <a:pt x="294881" y="241432"/>
                  <a:pt x="447810" y="232965"/>
                  <a:pt x="422939" y="228732"/>
                </a:cubicBezTo>
                <a:cubicBezTo>
                  <a:pt x="398068" y="224499"/>
                  <a:pt x="196456" y="219736"/>
                  <a:pt x="165764" y="216032"/>
                </a:cubicBezTo>
                <a:cubicBezTo>
                  <a:pt x="135072" y="212328"/>
                  <a:pt x="254135" y="217619"/>
                  <a:pt x="238789" y="206507"/>
                </a:cubicBezTo>
                <a:cubicBezTo>
                  <a:pt x="223443" y="195395"/>
                  <a:pt x="111789" y="178990"/>
                  <a:pt x="73689" y="149357"/>
                </a:cubicBezTo>
                <a:cubicBezTo>
                  <a:pt x="35589" y="119724"/>
                  <a:pt x="7014" y="4894"/>
                  <a:pt x="664" y="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フリーフォーム 204">
            <a:extLst>
              <a:ext uri="{FF2B5EF4-FFF2-40B4-BE49-F238E27FC236}">
                <a16:creationId xmlns:a16="http://schemas.microsoft.com/office/drawing/2014/main" id="{AEB95F68-41C2-D0C9-9F2E-C020F77BBFFE}"/>
              </a:ext>
            </a:extLst>
          </p:cNvPr>
          <p:cNvSpPr/>
          <p:nvPr/>
        </p:nvSpPr>
        <p:spPr>
          <a:xfrm>
            <a:off x="4389082" y="3729298"/>
            <a:ext cx="1059218" cy="211082"/>
          </a:xfrm>
          <a:custGeom>
            <a:avLst/>
            <a:gdLst>
              <a:gd name="connsiteX0" fmla="*/ 1943 w 1059218"/>
              <a:gd name="connsiteY0" fmla="*/ 204527 h 211082"/>
              <a:gd name="connsiteX1" fmla="*/ 541693 w 1059218"/>
              <a:gd name="connsiteY1" fmla="*/ 185477 h 211082"/>
              <a:gd name="connsiteX2" fmla="*/ 465493 w 1059218"/>
              <a:gd name="connsiteY2" fmla="*/ 201352 h 211082"/>
              <a:gd name="connsiteX3" fmla="*/ 865543 w 1059218"/>
              <a:gd name="connsiteY3" fmla="*/ 10852 h 211082"/>
              <a:gd name="connsiteX4" fmla="*/ 817918 w 1059218"/>
              <a:gd name="connsiteY4" fmla="*/ 23552 h 211082"/>
              <a:gd name="connsiteX5" fmla="*/ 1059218 w 1059218"/>
              <a:gd name="connsiteY5" fmla="*/ 23552 h 211082"/>
              <a:gd name="connsiteX6" fmla="*/ 808393 w 1059218"/>
              <a:gd name="connsiteY6" fmla="*/ 23552 h 211082"/>
              <a:gd name="connsiteX7" fmla="*/ 516293 w 1059218"/>
              <a:gd name="connsiteY7" fmla="*/ 169602 h 211082"/>
              <a:gd name="connsiteX8" fmla="*/ 592493 w 1059218"/>
              <a:gd name="connsiteY8" fmla="*/ 150552 h 211082"/>
              <a:gd name="connsiteX9" fmla="*/ 300393 w 1059218"/>
              <a:gd name="connsiteY9" fmla="*/ 207702 h 211082"/>
              <a:gd name="connsiteX10" fmla="*/ 357543 w 1059218"/>
              <a:gd name="connsiteY10" fmla="*/ 195002 h 211082"/>
              <a:gd name="connsiteX11" fmla="*/ 1943 w 1059218"/>
              <a:gd name="connsiteY11" fmla="*/ 204527 h 211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59218" h="211082">
                <a:moveTo>
                  <a:pt x="1943" y="204527"/>
                </a:moveTo>
                <a:cubicBezTo>
                  <a:pt x="32635" y="202939"/>
                  <a:pt x="464435" y="186006"/>
                  <a:pt x="541693" y="185477"/>
                </a:cubicBezTo>
                <a:cubicBezTo>
                  <a:pt x="618951" y="184948"/>
                  <a:pt x="411518" y="230456"/>
                  <a:pt x="465493" y="201352"/>
                </a:cubicBezTo>
                <a:cubicBezTo>
                  <a:pt x="519468" y="172248"/>
                  <a:pt x="806806" y="40485"/>
                  <a:pt x="865543" y="10852"/>
                </a:cubicBezTo>
                <a:cubicBezTo>
                  <a:pt x="924280" y="-18781"/>
                  <a:pt x="785639" y="21435"/>
                  <a:pt x="817918" y="23552"/>
                </a:cubicBezTo>
                <a:cubicBezTo>
                  <a:pt x="850197" y="25669"/>
                  <a:pt x="1059218" y="23552"/>
                  <a:pt x="1059218" y="23552"/>
                </a:cubicBezTo>
                <a:cubicBezTo>
                  <a:pt x="1057631" y="23552"/>
                  <a:pt x="898881" y="-790"/>
                  <a:pt x="808393" y="23552"/>
                </a:cubicBezTo>
                <a:cubicBezTo>
                  <a:pt x="717906" y="47894"/>
                  <a:pt x="552276" y="148435"/>
                  <a:pt x="516293" y="169602"/>
                </a:cubicBezTo>
                <a:cubicBezTo>
                  <a:pt x="480310" y="190769"/>
                  <a:pt x="628476" y="144202"/>
                  <a:pt x="592493" y="150552"/>
                </a:cubicBezTo>
                <a:cubicBezTo>
                  <a:pt x="556510" y="156902"/>
                  <a:pt x="339551" y="200294"/>
                  <a:pt x="300393" y="207702"/>
                </a:cubicBezTo>
                <a:cubicBezTo>
                  <a:pt x="261235" y="215110"/>
                  <a:pt x="401464" y="194473"/>
                  <a:pt x="357543" y="195002"/>
                </a:cubicBezTo>
                <a:cubicBezTo>
                  <a:pt x="313622" y="195531"/>
                  <a:pt x="-28749" y="206115"/>
                  <a:pt x="1943" y="2045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フリーフォーム 205">
            <a:extLst>
              <a:ext uri="{FF2B5EF4-FFF2-40B4-BE49-F238E27FC236}">
                <a16:creationId xmlns:a16="http://schemas.microsoft.com/office/drawing/2014/main" id="{2DFDDED9-24F8-F9B9-E236-A9DF9E2F2E61}"/>
              </a:ext>
            </a:extLst>
          </p:cNvPr>
          <p:cNvSpPr/>
          <p:nvPr/>
        </p:nvSpPr>
        <p:spPr>
          <a:xfrm>
            <a:off x="4108306" y="3241638"/>
            <a:ext cx="232177" cy="44487"/>
          </a:xfrm>
          <a:custGeom>
            <a:avLst/>
            <a:gdLst>
              <a:gd name="connsiteX0" fmla="*/ 144 w 232177"/>
              <a:gd name="connsiteY0" fmla="*/ 37 h 44487"/>
              <a:gd name="connsiteX1" fmla="*/ 69994 w 232177"/>
              <a:gd name="connsiteY1" fmla="*/ 31787 h 44487"/>
              <a:gd name="connsiteX2" fmla="*/ 28719 w 232177"/>
              <a:gd name="connsiteY2" fmla="*/ 44487 h 44487"/>
              <a:gd name="connsiteX3" fmla="*/ 139844 w 232177"/>
              <a:gd name="connsiteY3" fmla="*/ 31787 h 44487"/>
              <a:gd name="connsiteX4" fmla="*/ 231919 w 232177"/>
              <a:gd name="connsiteY4" fmla="*/ 41312 h 44487"/>
              <a:gd name="connsiteX5" fmla="*/ 168419 w 232177"/>
              <a:gd name="connsiteY5" fmla="*/ 28612 h 44487"/>
              <a:gd name="connsiteX6" fmla="*/ 196994 w 232177"/>
              <a:gd name="connsiteY6" fmla="*/ 6387 h 44487"/>
              <a:gd name="connsiteX7" fmla="*/ 104919 w 232177"/>
              <a:gd name="connsiteY7" fmla="*/ 28612 h 44487"/>
              <a:gd name="connsiteX8" fmla="*/ 143019 w 232177"/>
              <a:gd name="connsiteY8" fmla="*/ 28612 h 44487"/>
              <a:gd name="connsiteX9" fmla="*/ 92219 w 232177"/>
              <a:gd name="connsiteY9" fmla="*/ 25437 h 44487"/>
              <a:gd name="connsiteX10" fmla="*/ 144 w 232177"/>
              <a:gd name="connsiteY10" fmla="*/ 37 h 4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2177" h="44487">
                <a:moveTo>
                  <a:pt x="144" y="37"/>
                </a:moveTo>
                <a:cubicBezTo>
                  <a:pt x="-3560" y="1095"/>
                  <a:pt x="65232" y="24379"/>
                  <a:pt x="69994" y="31787"/>
                </a:cubicBezTo>
                <a:cubicBezTo>
                  <a:pt x="74757" y="39195"/>
                  <a:pt x="17077" y="44487"/>
                  <a:pt x="28719" y="44487"/>
                </a:cubicBezTo>
                <a:cubicBezTo>
                  <a:pt x="40361" y="44487"/>
                  <a:pt x="105977" y="32316"/>
                  <a:pt x="139844" y="31787"/>
                </a:cubicBezTo>
                <a:cubicBezTo>
                  <a:pt x="173711" y="31258"/>
                  <a:pt x="227157" y="41841"/>
                  <a:pt x="231919" y="41312"/>
                </a:cubicBezTo>
                <a:cubicBezTo>
                  <a:pt x="236682" y="40783"/>
                  <a:pt x="174240" y="34433"/>
                  <a:pt x="168419" y="28612"/>
                </a:cubicBezTo>
                <a:cubicBezTo>
                  <a:pt x="162598" y="22791"/>
                  <a:pt x="207577" y="6387"/>
                  <a:pt x="196994" y="6387"/>
                </a:cubicBezTo>
                <a:cubicBezTo>
                  <a:pt x="186411" y="6387"/>
                  <a:pt x="113915" y="24908"/>
                  <a:pt x="104919" y="28612"/>
                </a:cubicBezTo>
                <a:cubicBezTo>
                  <a:pt x="95923" y="32316"/>
                  <a:pt x="145136" y="29141"/>
                  <a:pt x="143019" y="28612"/>
                </a:cubicBezTo>
                <a:cubicBezTo>
                  <a:pt x="140902" y="28083"/>
                  <a:pt x="112856" y="30199"/>
                  <a:pt x="92219" y="25437"/>
                </a:cubicBezTo>
                <a:cubicBezTo>
                  <a:pt x="71582" y="20675"/>
                  <a:pt x="3848" y="-1021"/>
                  <a:pt x="144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フリーフォーム 206">
            <a:extLst>
              <a:ext uri="{FF2B5EF4-FFF2-40B4-BE49-F238E27FC236}">
                <a16:creationId xmlns:a16="http://schemas.microsoft.com/office/drawing/2014/main" id="{56DD0D9F-7EF1-67B9-22E2-70D7C3904CA9}"/>
              </a:ext>
            </a:extLst>
          </p:cNvPr>
          <p:cNvSpPr/>
          <p:nvPr/>
        </p:nvSpPr>
        <p:spPr>
          <a:xfrm>
            <a:off x="4181374" y="3555156"/>
            <a:ext cx="481388" cy="62501"/>
          </a:xfrm>
          <a:custGeom>
            <a:avLst/>
            <a:gdLst>
              <a:gd name="connsiteX0" fmla="*/ 101 w 481388"/>
              <a:gd name="connsiteY0" fmla="*/ 19894 h 62501"/>
              <a:gd name="connsiteX1" fmla="*/ 254101 w 481388"/>
              <a:gd name="connsiteY1" fmla="*/ 54819 h 62501"/>
              <a:gd name="connsiteX2" fmla="*/ 146151 w 481388"/>
              <a:gd name="connsiteY2" fmla="*/ 61169 h 62501"/>
              <a:gd name="connsiteX3" fmla="*/ 323951 w 481388"/>
              <a:gd name="connsiteY3" fmla="*/ 35769 h 62501"/>
              <a:gd name="connsiteX4" fmla="*/ 295376 w 481388"/>
              <a:gd name="connsiteY4" fmla="*/ 38944 h 62501"/>
              <a:gd name="connsiteX5" fmla="*/ 374751 w 481388"/>
              <a:gd name="connsiteY5" fmla="*/ 10369 h 62501"/>
              <a:gd name="connsiteX6" fmla="*/ 479526 w 481388"/>
              <a:gd name="connsiteY6" fmla="*/ 844 h 62501"/>
              <a:gd name="connsiteX7" fmla="*/ 279501 w 481388"/>
              <a:gd name="connsiteY7" fmla="*/ 29419 h 62501"/>
              <a:gd name="connsiteX8" fmla="*/ 184251 w 481388"/>
              <a:gd name="connsiteY8" fmla="*/ 45294 h 62501"/>
              <a:gd name="connsiteX9" fmla="*/ 222351 w 481388"/>
              <a:gd name="connsiteY9" fmla="*/ 45294 h 62501"/>
              <a:gd name="connsiteX10" fmla="*/ 101 w 481388"/>
              <a:gd name="connsiteY10" fmla="*/ 19894 h 6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1388" h="62501">
                <a:moveTo>
                  <a:pt x="101" y="19894"/>
                </a:moveTo>
                <a:cubicBezTo>
                  <a:pt x="5393" y="21481"/>
                  <a:pt x="229759" y="47940"/>
                  <a:pt x="254101" y="54819"/>
                </a:cubicBezTo>
                <a:cubicBezTo>
                  <a:pt x="278443" y="61698"/>
                  <a:pt x="134509" y="64344"/>
                  <a:pt x="146151" y="61169"/>
                </a:cubicBezTo>
                <a:cubicBezTo>
                  <a:pt x="157793" y="57994"/>
                  <a:pt x="299080" y="39473"/>
                  <a:pt x="323951" y="35769"/>
                </a:cubicBezTo>
                <a:cubicBezTo>
                  <a:pt x="348822" y="32065"/>
                  <a:pt x="286909" y="43177"/>
                  <a:pt x="295376" y="38944"/>
                </a:cubicBezTo>
                <a:cubicBezTo>
                  <a:pt x="303843" y="34711"/>
                  <a:pt x="344059" y="16719"/>
                  <a:pt x="374751" y="10369"/>
                </a:cubicBezTo>
                <a:cubicBezTo>
                  <a:pt x="405443" y="4019"/>
                  <a:pt x="495401" y="-2331"/>
                  <a:pt x="479526" y="844"/>
                </a:cubicBezTo>
                <a:cubicBezTo>
                  <a:pt x="463651" y="4019"/>
                  <a:pt x="328713" y="22011"/>
                  <a:pt x="279501" y="29419"/>
                </a:cubicBezTo>
                <a:cubicBezTo>
                  <a:pt x="230289" y="36827"/>
                  <a:pt x="193776" y="42648"/>
                  <a:pt x="184251" y="45294"/>
                </a:cubicBezTo>
                <a:cubicBezTo>
                  <a:pt x="174726" y="47940"/>
                  <a:pt x="245634" y="48469"/>
                  <a:pt x="222351" y="45294"/>
                </a:cubicBezTo>
                <a:cubicBezTo>
                  <a:pt x="199068" y="42119"/>
                  <a:pt x="-5191" y="18307"/>
                  <a:pt x="101" y="198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フリーフォーム 207">
            <a:extLst>
              <a:ext uri="{FF2B5EF4-FFF2-40B4-BE49-F238E27FC236}">
                <a16:creationId xmlns:a16="http://schemas.microsoft.com/office/drawing/2014/main" id="{1C78384A-BCA7-C6BB-1649-5CED62789DB4}"/>
              </a:ext>
            </a:extLst>
          </p:cNvPr>
          <p:cNvSpPr/>
          <p:nvPr/>
        </p:nvSpPr>
        <p:spPr>
          <a:xfrm>
            <a:off x="4074464" y="3530507"/>
            <a:ext cx="88020" cy="231923"/>
          </a:xfrm>
          <a:custGeom>
            <a:avLst/>
            <a:gdLst>
              <a:gd name="connsiteX0" fmla="*/ 8586 w 88020"/>
              <a:gd name="connsiteY0" fmla="*/ 93 h 231923"/>
              <a:gd name="connsiteX1" fmla="*/ 5411 w 88020"/>
              <a:gd name="connsiteY1" fmla="*/ 79468 h 231923"/>
              <a:gd name="connsiteX2" fmla="*/ 81611 w 88020"/>
              <a:gd name="connsiteY2" fmla="*/ 168368 h 231923"/>
              <a:gd name="connsiteX3" fmla="*/ 59386 w 88020"/>
              <a:gd name="connsiteY3" fmla="*/ 139793 h 231923"/>
              <a:gd name="connsiteX4" fmla="*/ 87961 w 88020"/>
              <a:gd name="connsiteY4" fmla="*/ 231868 h 231923"/>
              <a:gd name="connsiteX5" fmla="*/ 65736 w 88020"/>
              <a:gd name="connsiteY5" fmla="*/ 152493 h 231923"/>
              <a:gd name="connsiteX6" fmla="*/ 27636 w 88020"/>
              <a:gd name="connsiteY6" fmla="*/ 95343 h 231923"/>
              <a:gd name="connsiteX7" fmla="*/ 8586 w 88020"/>
              <a:gd name="connsiteY7" fmla="*/ 93 h 23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020" h="231923">
                <a:moveTo>
                  <a:pt x="8586" y="93"/>
                </a:moveTo>
                <a:cubicBezTo>
                  <a:pt x="4882" y="-2553"/>
                  <a:pt x="-6760" y="51422"/>
                  <a:pt x="5411" y="79468"/>
                </a:cubicBezTo>
                <a:cubicBezTo>
                  <a:pt x="17582" y="107514"/>
                  <a:pt x="72615" y="158314"/>
                  <a:pt x="81611" y="168368"/>
                </a:cubicBezTo>
                <a:cubicBezTo>
                  <a:pt x="90607" y="178422"/>
                  <a:pt x="58328" y="129210"/>
                  <a:pt x="59386" y="139793"/>
                </a:cubicBezTo>
                <a:cubicBezTo>
                  <a:pt x="60444" y="150376"/>
                  <a:pt x="86903" y="229751"/>
                  <a:pt x="87961" y="231868"/>
                </a:cubicBezTo>
                <a:cubicBezTo>
                  <a:pt x="89019" y="233985"/>
                  <a:pt x="75790" y="175247"/>
                  <a:pt x="65736" y="152493"/>
                </a:cubicBezTo>
                <a:cubicBezTo>
                  <a:pt x="55682" y="129739"/>
                  <a:pt x="35044" y="112805"/>
                  <a:pt x="27636" y="95343"/>
                </a:cubicBezTo>
                <a:cubicBezTo>
                  <a:pt x="20228" y="77881"/>
                  <a:pt x="12290" y="2739"/>
                  <a:pt x="8586" y="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フリーフォーム 208">
            <a:extLst>
              <a:ext uri="{FF2B5EF4-FFF2-40B4-BE49-F238E27FC236}">
                <a16:creationId xmlns:a16="http://schemas.microsoft.com/office/drawing/2014/main" id="{15B55B83-7489-7B3A-7089-FB6FE85CFCC2}"/>
              </a:ext>
            </a:extLst>
          </p:cNvPr>
          <p:cNvSpPr/>
          <p:nvPr/>
        </p:nvSpPr>
        <p:spPr>
          <a:xfrm>
            <a:off x="4460867" y="3727365"/>
            <a:ext cx="105947" cy="174738"/>
          </a:xfrm>
          <a:custGeom>
            <a:avLst/>
            <a:gdLst>
              <a:gd name="connsiteX0" fmla="*/ 8 w 105947"/>
              <a:gd name="connsiteY0" fmla="*/ 85 h 174738"/>
              <a:gd name="connsiteX1" fmla="*/ 104783 w 105947"/>
              <a:gd name="connsiteY1" fmla="*/ 79460 h 174738"/>
              <a:gd name="connsiteX2" fmla="*/ 57158 w 105947"/>
              <a:gd name="connsiteY2" fmla="*/ 133435 h 174738"/>
              <a:gd name="connsiteX3" fmla="*/ 73033 w 105947"/>
              <a:gd name="connsiteY3" fmla="*/ 104860 h 174738"/>
              <a:gd name="connsiteX4" fmla="*/ 6358 w 105947"/>
              <a:gd name="connsiteY4" fmla="*/ 174710 h 174738"/>
              <a:gd name="connsiteX5" fmla="*/ 98433 w 105947"/>
              <a:gd name="connsiteY5" fmla="*/ 95335 h 174738"/>
              <a:gd name="connsiteX6" fmla="*/ 8 w 105947"/>
              <a:gd name="connsiteY6" fmla="*/ 85 h 174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947" h="174738">
                <a:moveTo>
                  <a:pt x="8" y="85"/>
                </a:moveTo>
                <a:cubicBezTo>
                  <a:pt x="1066" y="-2561"/>
                  <a:pt x="95258" y="57235"/>
                  <a:pt x="104783" y="79460"/>
                </a:cubicBezTo>
                <a:cubicBezTo>
                  <a:pt x="114308" y="101685"/>
                  <a:pt x="62450" y="129202"/>
                  <a:pt x="57158" y="133435"/>
                </a:cubicBezTo>
                <a:cubicBezTo>
                  <a:pt x="51866" y="137668"/>
                  <a:pt x="81500" y="97981"/>
                  <a:pt x="73033" y="104860"/>
                </a:cubicBezTo>
                <a:cubicBezTo>
                  <a:pt x="64566" y="111739"/>
                  <a:pt x="2125" y="176297"/>
                  <a:pt x="6358" y="174710"/>
                </a:cubicBezTo>
                <a:cubicBezTo>
                  <a:pt x="10591" y="173123"/>
                  <a:pt x="95258" y="120735"/>
                  <a:pt x="98433" y="95335"/>
                </a:cubicBezTo>
                <a:cubicBezTo>
                  <a:pt x="101608" y="69935"/>
                  <a:pt x="-1050" y="2731"/>
                  <a:pt x="8" y="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フリーフォーム 209">
            <a:extLst>
              <a:ext uri="{FF2B5EF4-FFF2-40B4-BE49-F238E27FC236}">
                <a16:creationId xmlns:a16="http://schemas.microsoft.com/office/drawing/2014/main" id="{DE3BECF9-F2B1-0E45-EB77-07BFDFFC0EAD}"/>
              </a:ext>
            </a:extLst>
          </p:cNvPr>
          <p:cNvSpPr/>
          <p:nvPr/>
        </p:nvSpPr>
        <p:spPr>
          <a:xfrm>
            <a:off x="4574730" y="2882379"/>
            <a:ext cx="201732" cy="468444"/>
          </a:xfrm>
          <a:custGeom>
            <a:avLst/>
            <a:gdLst>
              <a:gd name="connsiteX0" fmla="*/ 445 w 201732"/>
              <a:gd name="connsiteY0" fmla="*/ 521 h 468444"/>
              <a:gd name="connsiteX1" fmla="*/ 32195 w 201732"/>
              <a:gd name="connsiteY1" fmla="*/ 121171 h 468444"/>
              <a:gd name="connsiteX2" fmla="*/ 9970 w 201732"/>
              <a:gd name="connsiteY2" fmla="*/ 117996 h 468444"/>
              <a:gd name="connsiteX3" fmla="*/ 82995 w 201732"/>
              <a:gd name="connsiteY3" fmla="*/ 146571 h 468444"/>
              <a:gd name="connsiteX4" fmla="*/ 60770 w 201732"/>
              <a:gd name="connsiteY4" fmla="*/ 152921 h 468444"/>
              <a:gd name="connsiteX5" fmla="*/ 136970 w 201732"/>
              <a:gd name="connsiteY5" fmla="*/ 235471 h 468444"/>
              <a:gd name="connsiteX6" fmla="*/ 149670 w 201732"/>
              <a:gd name="connsiteY6" fmla="*/ 251346 h 468444"/>
              <a:gd name="connsiteX7" fmla="*/ 200470 w 201732"/>
              <a:gd name="connsiteY7" fmla="*/ 467246 h 468444"/>
              <a:gd name="connsiteX8" fmla="*/ 184595 w 201732"/>
              <a:gd name="connsiteY8" fmla="*/ 333896 h 468444"/>
              <a:gd name="connsiteX9" fmla="*/ 165545 w 201732"/>
              <a:gd name="connsiteY9" fmla="*/ 235471 h 468444"/>
              <a:gd name="connsiteX10" fmla="*/ 159195 w 201732"/>
              <a:gd name="connsiteY10" fmla="*/ 273571 h 468444"/>
              <a:gd name="connsiteX11" fmla="*/ 60770 w 201732"/>
              <a:gd name="connsiteY11" fmla="*/ 175146 h 468444"/>
              <a:gd name="connsiteX12" fmla="*/ 445 w 201732"/>
              <a:gd name="connsiteY12" fmla="*/ 521 h 46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1732" h="468444">
                <a:moveTo>
                  <a:pt x="445" y="521"/>
                </a:moveTo>
                <a:cubicBezTo>
                  <a:pt x="-4317" y="-8475"/>
                  <a:pt x="30608" y="101592"/>
                  <a:pt x="32195" y="121171"/>
                </a:cubicBezTo>
                <a:cubicBezTo>
                  <a:pt x="33782" y="140750"/>
                  <a:pt x="1503" y="113763"/>
                  <a:pt x="9970" y="117996"/>
                </a:cubicBezTo>
                <a:cubicBezTo>
                  <a:pt x="18437" y="122229"/>
                  <a:pt x="74528" y="140750"/>
                  <a:pt x="82995" y="146571"/>
                </a:cubicBezTo>
                <a:cubicBezTo>
                  <a:pt x="91462" y="152392"/>
                  <a:pt x="51774" y="138104"/>
                  <a:pt x="60770" y="152921"/>
                </a:cubicBezTo>
                <a:cubicBezTo>
                  <a:pt x="69766" y="167738"/>
                  <a:pt x="136970" y="235471"/>
                  <a:pt x="136970" y="235471"/>
                </a:cubicBezTo>
                <a:cubicBezTo>
                  <a:pt x="151787" y="251875"/>
                  <a:pt x="139087" y="212717"/>
                  <a:pt x="149670" y="251346"/>
                </a:cubicBezTo>
                <a:cubicBezTo>
                  <a:pt x="160253" y="289975"/>
                  <a:pt x="194649" y="453488"/>
                  <a:pt x="200470" y="467246"/>
                </a:cubicBezTo>
                <a:cubicBezTo>
                  <a:pt x="206291" y="481004"/>
                  <a:pt x="190416" y="372525"/>
                  <a:pt x="184595" y="333896"/>
                </a:cubicBezTo>
                <a:cubicBezTo>
                  <a:pt x="178774" y="295267"/>
                  <a:pt x="169778" y="245525"/>
                  <a:pt x="165545" y="235471"/>
                </a:cubicBezTo>
                <a:cubicBezTo>
                  <a:pt x="161312" y="225417"/>
                  <a:pt x="176657" y="283625"/>
                  <a:pt x="159195" y="273571"/>
                </a:cubicBezTo>
                <a:cubicBezTo>
                  <a:pt x="141733" y="263517"/>
                  <a:pt x="86170" y="216950"/>
                  <a:pt x="60770" y="175146"/>
                </a:cubicBezTo>
                <a:cubicBezTo>
                  <a:pt x="35370" y="133342"/>
                  <a:pt x="5207" y="9517"/>
                  <a:pt x="445" y="5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フリーフォーム 210">
            <a:extLst>
              <a:ext uri="{FF2B5EF4-FFF2-40B4-BE49-F238E27FC236}">
                <a16:creationId xmlns:a16="http://schemas.microsoft.com/office/drawing/2014/main" id="{7EB703BD-26E5-985C-5242-04E44936C6DD}"/>
              </a:ext>
            </a:extLst>
          </p:cNvPr>
          <p:cNvSpPr/>
          <p:nvPr/>
        </p:nvSpPr>
        <p:spPr>
          <a:xfrm>
            <a:off x="4616272" y="3176401"/>
            <a:ext cx="109765" cy="339471"/>
          </a:xfrm>
          <a:custGeom>
            <a:avLst/>
            <a:gdLst>
              <a:gd name="connsiteX0" fmla="*/ 178 w 109765"/>
              <a:gd name="connsiteY0" fmla="*/ 1774 h 339471"/>
              <a:gd name="connsiteX1" fmla="*/ 82728 w 109765"/>
              <a:gd name="connsiteY1" fmla="*/ 49399 h 339471"/>
              <a:gd name="connsiteX2" fmla="*/ 85903 w 109765"/>
              <a:gd name="connsiteY2" fmla="*/ 160524 h 339471"/>
              <a:gd name="connsiteX3" fmla="*/ 82728 w 109765"/>
              <a:gd name="connsiteY3" fmla="*/ 128774 h 339471"/>
              <a:gd name="connsiteX4" fmla="*/ 66853 w 109765"/>
              <a:gd name="connsiteY4" fmla="*/ 338324 h 339471"/>
              <a:gd name="connsiteX5" fmla="*/ 79553 w 109765"/>
              <a:gd name="connsiteY5" fmla="*/ 208149 h 339471"/>
              <a:gd name="connsiteX6" fmla="*/ 108128 w 109765"/>
              <a:gd name="connsiteY6" fmla="*/ 106549 h 339471"/>
              <a:gd name="connsiteX7" fmla="*/ 178 w 109765"/>
              <a:gd name="connsiteY7" fmla="*/ 1774 h 339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765" h="339471">
                <a:moveTo>
                  <a:pt x="178" y="1774"/>
                </a:moveTo>
                <a:cubicBezTo>
                  <a:pt x="-4055" y="-7751"/>
                  <a:pt x="68441" y="22941"/>
                  <a:pt x="82728" y="49399"/>
                </a:cubicBezTo>
                <a:cubicBezTo>
                  <a:pt x="97015" y="75857"/>
                  <a:pt x="85903" y="147295"/>
                  <a:pt x="85903" y="160524"/>
                </a:cubicBezTo>
                <a:cubicBezTo>
                  <a:pt x="85903" y="173753"/>
                  <a:pt x="85903" y="99141"/>
                  <a:pt x="82728" y="128774"/>
                </a:cubicBezTo>
                <a:cubicBezTo>
                  <a:pt x="79553" y="158407"/>
                  <a:pt x="67382" y="325095"/>
                  <a:pt x="66853" y="338324"/>
                </a:cubicBezTo>
                <a:cubicBezTo>
                  <a:pt x="66324" y="351553"/>
                  <a:pt x="72674" y="246778"/>
                  <a:pt x="79553" y="208149"/>
                </a:cubicBezTo>
                <a:cubicBezTo>
                  <a:pt x="86432" y="169520"/>
                  <a:pt x="117124" y="139357"/>
                  <a:pt x="108128" y="106549"/>
                </a:cubicBezTo>
                <a:cubicBezTo>
                  <a:pt x="99132" y="73741"/>
                  <a:pt x="4411" y="11299"/>
                  <a:pt x="178" y="17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フリーフォーム 211">
            <a:extLst>
              <a:ext uri="{FF2B5EF4-FFF2-40B4-BE49-F238E27FC236}">
                <a16:creationId xmlns:a16="http://schemas.microsoft.com/office/drawing/2014/main" id="{9A414EDF-A54F-50AB-BAA8-40FE56D7F94F}"/>
              </a:ext>
            </a:extLst>
          </p:cNvPr>
          <p:cNvSpPr/>
          <p:nvPr/>
        </p:nvSpPr>
        <p:spPr>
          <a:xfrm>
            <a:off x="5321277" y="3398640"/>
            <a:ext cx="301964" cy="509883"/>
          </a:xfrm>
          <a:custGeom>
            <a:avLst/>
            <a:gdLst>
              <a:gd name="connsiteX0" fmla="*/ 301648 w 301964"/>
              <a:gd name="connsiteY0" fmla="*/ 1785 h 509883"/>
              <a:gd name="connsiteX1" fmla="*/ 168298 w 301964"/>
              <a:gd name="connsiteY1" fmla="*/ 176410 h 509883"/>
              <a:gd name="connsiteX2" fmla="*/ 206398 w 301964"/>
              <a:gd name="connsiteY2" fmla="*/ 135135 h 509883"/>
              <a:gd name="connsiteX3" fmla="*/ 149248 w 301964"/>
              <a:gd name="connsiteY3" fmla="*/ 284360 h 509883"/>
              <a:gd name="connsiteX4" fmla="*/ 174648 w 301964"/>
              <a:gd name="connsiteY4" fmla="*/ 239910 h 509883"/>
              <a:gd name="connsiteX5" fmla="*/ 23 w 301964"/>
              <a:gd name="connsiteY5" fmla="*/ 509785 h 509883"/>
              <a:gd name="connsiteX6" fmla="*/ 161948 w 301964"/>
              <a:gd name="connsiteY6" fmla="*/ 271660 h 509883"/>
              <a:gd name="connsiteX7" fmla="*/ 123848 w 301964"/>
              <a:gd name="connsiteY7" fmla="*/ 303410 h 509883"/>
              <a:gd name="connsiteX8" fmla="*/ 301648 w 301964"/>
              <a:gd name="connsiteY8" fmla="*/ 1785 h 509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964" h="509883">
                <a:moveTo>
                  <a:pt x="301648" y="1785"/>
                </a:moveTo>
                <a:cubicBezTo>
                  <a:pt x="309056" y="-19382"/>
                  <a:pt x="184173" y="154185"/>
                  <a:pt x="168298" y="176410"/>
                </a:cubicBezTo>
                <a:cubicBezTo>
                  <a:pt x="152423" y="198635"/>
                  <a:pt x="209573" y="117143"/>
                  <a:pt x="206398" y="135135"/>
                </a:cubicBezTo>
                <a:cubicBezTo>
                  <a:pt x="203223" y="153127"/>
                  <a:pt x="154540" y="266898"/>
                  <a:pt x="149248" y="284360"/>
                </a:cubicBezTo>
                <a:cubicBezTo>
                  <a:pt x="143956" y="301822"/>
                  <a:pt x="199519" y="202339"/>
                  <a:pt x="174648" y="239910"/>
                </a:cubicBezTo>
                <a:cubicBezTo>
                  <a:pt x="149777" y="277481"/>
                  <a:pt x="2140" y="504493"/>
                  <a:pt x="23" y="509785"/>
                </a:cubicBezTo>
                <a:cubicBezTo>
                  <a:pt x="-2094" y="515077"/>
                  <a:pt x="141311" y="306056"/>
                  <a:pt x="161948" y="271660"/>
                </a:cubicBezTo>
                <a:cubicBezTo>
                  <a:pt x="182585" y="237264"/>
                  <a:pt x="101623" y="341510"/>
                  <a:pt x="123848" y="303410"/>
                </a:cubicBezTo>
                <a:cubicBezTo>
                  <a:pt x="146073" y="265310"/>
                  <a:pt x="294240" y="22952"/>
                  <a:pt x="301648" y="17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フリーフォーム 212">
            <a:extLst>
              <a:ext uri="{FF2B5EF4-FFF2-40B4-BE49-F238E27FC236}">
                <a16:creationId xmlns:a16="http://schemas.microsoft.com/office/drawing/2014/main" id="{7F489D7A-11A5-1A0A-8E29-97680EDDA812}"/>
              </a:ext>
            </a:extLst>
          </p:cNvPr>
          <p:cNvSpPr/>
          <p:nvPr/>
        </p:nvSpPr>
        <p:spPr>
          <a:xfrm>
            <a:off x="5070475" y="3768607"/>
            <a:ext cx="317500" cy="171568"/>
          </a:xfrm>
          <a:custGeom>
            <a:avLst/>
            <a:gdLst>
              <a:gd name="connsiteX0" fmla="*/ 0 w 317500"/>
              <a:gd name="connsiteY0" fmla="*/ 171568 h 171568"/>
              <a:gd name="connsiteX1" fmla="*/ 149225 w 317500"/>
              <a:gd name="connsiteY1" fmla="*/ 60443 h 171568"/>
              <a:gd name="connsiteX2" fmla="*/ 317500 w 317500"/>
              <a:gd name="connsiteY2" fmla="*/ 118 h 171568"/>
              <a:gd name="connsiteX3" fmla="*/ 149225 w 317500"/>
              <a:gd name="connsiteY3" fmla="*/ 44568 h 171568"/>
              <a:gd name="connsiteX4" fmla="*/ 206375 w 317500"/>
              <a:gd name="connsiteY4" fmla="*/ 28693 h 171568"/>
              <a:gd name="connsiteX5" fmla="*/ 88900 w 317500"/>
              <a:gd name="connsiteY5" fmla="*/ 117593 h 171568"/>
              <a:gd name="connsiteX6" fmla="*/ 0 w 317500"/>
              <a:gd name="connsiteY6" fmla="*/ 171568 h 17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00" h="171568">
                <a:moveTo>
                  <a:pt x="0" y="171568"/>
                </a:moveTo>
                <a:cubicBezTo>
                  <a:pt x="48154" y="130293"/>
                  <a:pt x="96308" y="89018"/>
                  <a:pt x="149225" y="60443"/>
                </a:cubicBezTo>
                <a:cubicBezTo>
                  <a:pt x="202142" y="31868"/>
                  <a:pt x="317500" y="2764"/>
                  <a:pt x="317500" y="118"/>
                </a:cubicBezTo>
                <a:cubicBezTo>
                  <a:pt x="317500" y="-2528"/>
                  <a:pt x="167746" y="39805"/>
                  <a:pt x="149225" y="44568"/>
                </a:cubicBezTo>
                <a:cubicBezTo>
                  <a:pt x="130704" y="49331"/>
                  <a:pt x="216429" y="16522"/>
                  <a:pt x="206375" y="28693"/>
                </a:cubicBezTo>
                <a:cubicBezTo>
                  <a:pt x="196321" y="40864"/>
                  <a:pt x="88900" y="117593"/>
                  <a:pt x="88900" y="117593"/>
                </a:cubicBezTo>
                <a:lnTo>
                  <a:pt x="0" y="17156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フリーフォーム 213">
            <a:extLst>
              <a:ext uri="{FF2B5EF4-FFF2-40B4-BE49-F238E27FC236}">
                <a16:creationId xmlns:a16="http://schemas.microsoft.com/office/drawing/2014/main" id="{DA44C00C-D09E-F702-1FAF-E756E62A5AE1}"/>
              </a:ext>
            </a:extLst>
          </p:cNvPr>
          <p:cNvSpPr/>
          <p:nvPr/>
        </p:nvSpPr>
        <p:spPr>
          <a:xfrm>
            <a:off x="5793933" y="2642678"/>
            <a:ext cx="426693" cy="424838"/>
          </a:xfrm>
          <a:custGeom>
            <a:avLst/>
            <a:gdLst>
              <a:gd name="connsiteX0" fmla="*/ 442 w 426693"/>
              <a:gd name="connsiteY0" fmla="*/ 205297 h 424838"/>
              <a:gd name="connsiteX1" fmla="*/ 130617 w 426693"/>
              <a:gd name="connsiteY1" fmla="*/ 56072 h 424838"/>
              <a:gd name="connsiteX2" fmla="*/ 73467 w 426693"/>
              <a:gd name="connsiteY2" fmla="*/ 97347 h 424838"/>
              <a:gd name="connsiteX3" fmla="*/ 225867 w 426693"/>
              <a:gd name="connsiteY3" fmla="*/ 2097 h 424838"/>
              <a:gd name="connsiteX4" fmla="*/ 162367 w 426693"/>
              <a:gd name="connsiteY4" fmla="*/ 30672 h 424838"/>
              <a:gd name="connsiteX5" fmla="*/ 263967 w 426693"/>
              <a:gd name="connsiteY5" fmla="*/ 21147 h 424838"/>
              <a:gd name="connsiteX6" fmla="*/ 330642 w 426693"/>
              <a:gd name="connsiteY6" fmla="*/ 62422 h 424838"/>
              <a:gd name="connsiteX7" fmla="*/ 327467 w 426693"/>
              <a:gd name="connsiteY7" fmla="*/ 65597 h 424838"/>
              <a:gd name="connsiteX8" fmla="*/ 416367 w 426693"/>
              <a:gd name="connsiteY8" fmla="*/ 129097 h 424838"/>
              <a:gd name="connsiteX9" fmla="*/ 403667 w 426693"/>
              <a:gd name="connsiteY9" fmla="*/ 135447 h 424838"/>
              <a:gd name="connsiteX10" fmla="*/ 400492 w 426693"/>
              <a:gd name="connsiteY10" fmla="*/ 237047 h 424838"/>
              <a:gd name="connsiteX11" fmla="*/ 406842 w 426693"/>
              <a:gd name="connsiteY11" fmla="*/ 221172 h 424838"/>
              <a:gd name="connsiteX12" fmla="*/ 413192 w 426693"/>
              <a:gd name="connsiteY12" fmla="*/ 300547 h 424838"/>
              <a:gd name="connsiteX13" fmla="*/ 425892 w 426693"/>
              <a:gd name="connsiteY13" fmla="*/ 287847 h 424838"/>
              <a:gd name="connsiteX14" fmla="*/ 387792 w 426693"/>
              <a:gd name="connsiteY14" fmla="*/ 424372 h 424838"/>
              <a:gd name="connsiteX15" fmla="*/ 406842 w 426693"/>
              <a:gd name="connsiteY15" fmla="*/ 325947 h 424838"/>
              <a:gd name="connsiteX16" fmla="*/ 413192 w 426693"/>
              <a:gd name="connsiteY16" fmla="*/ 154497 h 424838"/>
              <a:gd name="connsiteX17" fmla="*/ 270317 w 426693"/>
              <a:gd name="connsiteY17" fmla="*/ 21147 h 424838"/>
              <a:gd name="connsiteX18" fmla="*/ 305242 w 426693"/>
              <a:gd name="connsiteY18" fmla="*/ 14797 h 424838"/>
              <a:gd name="connsiteX19" fmla="*/ 175067 w 426693"/>
              <a:gd name="connsiteY19" fmla="*/ 14797 h 424838"/>
              <a:gd name="connsiteX20" fmla="*/ 194117 w 426693"/>
              <a:gd name="connsiteY20" fmla="*/ 8447 h 424838"/>
              <a:gd name="connsiteX21" fmla="*/ 92517 w 426693"/>
              <a:gd name="connsiteY21" fmla="*/ 100522 h 424838"/>
              <a:gd name="connsiteX22" fmla="*/ 442 w 426693"/>
              <a:gd name="connsiteY22" fmla="*/ 205297 h 42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26693" h="424838">
                <a:moveTo>
                  <a:pt x="442" y="205297"/>
                </a:moveTo>
                <a:cubicBezTo>
                  <a:pt x="6792" y="197889"/>
                  <a:pt x="118446" y="74064"/>
                  <a:pt x="130617" y="56072"/>
                </a:cubicBezTo>
                <a:cubicBezTo>
                  <a:pt x="142788" y="38080"/>
                  <a:pt x="57592" y="106343"/>
                  <a:pt x="73467" y="97347"/>
                </a:cubicBezTo>
                <a:cubicBezTo>
                  <a:pt x="89342" y="88351"/>
                  <a:pt x="211051" y="13209"/>
                  <a:pt x="225867" y="2097"/>
                </a:cubicBezTo>
                <a:cubicBezTo>
                  <a:pt x="240683" y="-9015"/>
                  <a:pt x="156017" y="27497"/>
                  <a:pt x="162367" y="30672"/>
                </a:cubicBezTo>
                <a:cubicBezTo>
                  <a:pt x="168717" y="33847"/>
                  <a:pt x="235921" y="15855"/>
                  <a:pt x="263967" y="21147"/>
                </a:cubicBezTo>
                <a:cubicBezTo>
                  <a:pt x="292013" y="26439"/>
                  <a:pt x="330642" y="62422"/>
                  <a:pt x="330642" y="62422"/>
                </a:cubicBezTo>
                <a:cubicBezTo>
                  <a:pt x="341225" y="69830"/>
                  <a:pt x="313180" y="54484"/>
                  <a:pt x="327467" y="65597"/>
                </a:cubicBezTo>
                <a:cubicBezTo>
                  <a:pt x="341755" y="76709"/>
                  <a:pt x="416367" y="129097"/>
                  <a:pt x="416367" y="129097"/>
                </a:cubicBezTo>
                <a:cubicBezTo>
                  <a:pt x="429067" y="140739"/>
                  <a:pt x="406313" y="117455"/>
                  <a:pt x="403667" y="135447"/>
                </a:cubicBezTo>
                <a:cubicBezTo>
                  <a:pt x="401021" y="153439"/>
                  <a:pt x="399963" y="222760"/>
                  <a:pt x="400492" y="237047"/>
                </a:cubicBezTo>
                <a:cubicBezTo>
                  <a:pt x="401021" y="251335"/>
                  <a:pt x="404725" y="210589"/>
                  <a:pt x="406842" y="221172"/>
                </a:cubicBezTo>
                <a:cubicBezTo>
                  <a:pt x="408959" y="231755"/>
                  <a:pt x="410017" y="289434"/>
                  <a:pt x="413192" y="300547"/>
                </a:cubicBezTo>
                <a:cubicBezTo>
                  <a:pt x="416367" y="311660"/>
                  <a:pt x="430125" y="267210"/>
                  <a:pt x="425892" y="287847"/>
                </a:cubicBezTo>
                <a:cubicBezTo>
                  <a:pt x="421659" y="308484"/>
                  <a:pt x="390967" y="418022"/>
                  <a:pt x="387792" y="424372"/>
                </a:cubicBezTo>
                <a:cubicBezTo>
                  <a:pt x="384617" y="430722"/>
                  <a:pt x="402609" y="370926"/>
                  <a:pt x="406842" y="325947"/>
                </a:cubicBezTo>
                <a:cubicBezTo>
                  <a:pt x="411075" y="280968"/>
                  <a:pt x="435946" y="205297"/>
                  <a:pt x="413192" y="154497"/>
                </a:cubicBezTo>
                <a:cubicBezTo>
                  <a:pt x="390438" y="103697"/>
                  <a:pt x="288309" y="44430"/>
                  <a:pt x="270317" y="21147"/>
                </a:cubicBezTo>
                <a:cubicBezTo>
                  <a:pt x="252325" y="-2136"/>
                  <a:pt x="321117" y="15855"/>
                  <a:pt x="305242" y="14797"/>
                </a:cubicBezTo>
                <a:cubicBezTo>
                  <a:pt x="289367" y="13739"/>
                  <a:pt x="175067" y="14797"/>
                  <a:pt x="175067" y="14797"/>
                </a:cubicBezTo>
                <a:cubicBezTo>
                  <a:pt x="156546" y="13739"/>
                  <a:pt x="207875" y="-5841"/>
                  <a:pt x="194117" y="8447"/>
                </a:cubicBezTo>
                <a:cubicBezTo>
                  <a:pt x="180359" y="22735"/>
                  <a:pt x="127442" y="68243"/>
                  <a:pt x="92517" y="100522"/>
                </a:cubicBezTo>
                <a:cubicBezTo>
                  <a:pt x="57592" y="132801"/>
                  <a:pt x="-5908" y="212705"/>
                  <a:pt x="442" y="205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フリーフォーム 215">
            <a:extLst>
              <a:ext uri="{FF2B5EF4-FFF2-40B4-BE49-F238E27FC236}">
                <a16:creationId xmlns:a16="http://schemas.microsoft.com/office/drawing/2014/main" id="{37C5C8A2-108A-6028-ED14-F5EF63B27C3C}"/>
              </a:ext>
            </a:extLst>
          </p:cNvPr>
          <p:cNvSpPr/>
          <p:nvPr/>
        </p:nvSpPr>
        <p:spPr>
          <a:xfrm>
            <a:off x="5746532" y="2990554"/>
            <a:ext cx="485994" cy="475451"/>
          </a:xfrm>
          <a:custGeom>
            <a:avLst/>
            <a:gdLst>
              <a:gd name="connsiteX0" fmla="*/ 485993 w 485994"/>
              <a:gd name="connsiteY0" fmla="*/ 296 h 475451"/>
              <a:gd name="connsiteX1" fmla="*/ 279618 w 485994"/>
              <a:gd name="connsiteY1" fmla="*/ 374946 h 475451"/>
              <a:gd name="connsiteX2" fmla="*/ 330418 w 485994"/>
              <a:gd name="connsiteY2" fmla="*/ 282871 h 475451"/>
              <a:gd name="connsiteX3" fmla="*/ 85943 w 485994"/>
              <a:gd name="connsiteY3" fmla="*/ 419396 h 475451"/>
              <a:gd name="connsiteX4" fmla="*/ 149443 w 485994"/>
              <a:gd name="connsiteY4" fmla="*/ 400346 h 475451"/>
              <a:gd name="connsiteX5" fmla="*/ 3393 w 485994"/>
              <a:gd name="connsiteY5" fmla="*/ 473371 h 475451"/>
              <a:gd name="connsiteX6" fmla="*/ 320893 w 485994"/>
              <a:gd name="connsiteY6" fmla="*/ 305096 h 475451"/>
              <a:gd name="connsiteX7" fmla="*/ 282793 w 485994"/>
              <a:gd name="connsiteY7" fmla="*/ 311446 h 475451"/>
              <a:gd name="connsiteX8" fmla="*/ 485993 w 485994"/>
              <a:gd name="connsiteY8" fmla="*/ 296 h 475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5994" h="475451">
                <a:moveTo>
                  <a:pt x="485993" y="296"/>
                </a:moveTo>
                <a:cubicBezTo>
                  <a:pt x="485464" y="10879"/>
                  <a:pt x="279618" y="374946"/>
                  <a:pt x="279618" y="374946"/>
                </a:cubicBezTo>
                <a:cubicBezTo>
                  <a:pt x="253689" y="422042"/>
                  <a:pt x="362697" y="275463"/>
                  <a:pt x="330418" y="282871"/>
                </a:cubicBezTo>
                <a:cubicBezTo>
                  <a:pt x="298139" y="290279"/>
                  <a:pt x="116105" y="399817"/>
                  <a:pt x="85943" y="419396"/>
                </a:cubicBezTo>
                <a:cubicBezTo>
                  <a:pt x="55780" y="438975"/>
                  <a:pt x="163201" y="391350"/>
                  <a:pt x="149443" y="400346"/>
                </a:cubicBezTo>
                <a:cubicBezTo>
                  <a:pt x="135685" y="409342"/>
                  <a:pt x="-25182" y="489246"/>
                  <a:pt x="3393" y="473371"/>
                </a:cubicBezTo>
                <a:cubicBezTo>
                  <a:pt x="31968" y="457496"/>
                  <a:pt x="274326" y="332083"/>
                  <a:pt x="320893" y="305096"/>
                </a:cubicBezTo>
                <a:cubicBezTo>
                  <a:pt x="367460" y="278109"/>
                  <a:pt x="254747" y="356954"/>
                  <a:pt x="282793" y="311446"/>
                </a:cubicBezTo>
                <a:cubicBezTo>
                  <a:pt x="310839" y="265938"/>
                  <a:pt x="486522" y="-10287"/>
                  <a:pt x="485993" y="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フリーフォーム 216">
            <a:extLst>
              <a:ext uri="{FF2B5EF4-FFF2-40B4-BE49-F238E27FC236}">
                <a16:creationId xmlns:a16="http://schemas.microsoft.com/office/drawing/2014/main" id="{AFAB05C6-F312-FAC1-B80F-3470A9D8010C}"/>
              </a:ext>
            </a:extLst>
          </p:cNvPr>
          <p:cNvSpPr/>
          <p:nvPr/>
        </p:nvSpPr>
        <p:spPr>
          <a:xfrm>
            <a:off x="5689600" y="2746230"/>
            <a:ext cx="216275" cy="212872"/>
          </a:xfrm>
          <a:custGeom>
            <a:avLst/>
            <a:gdLst>
              <a:gd name="connsiteX0" fmla="*/ 215900 w 216275"/>
              <a:gd name="connsiteY0" fmla="*/ 145 h 212872"/>
              <a:gd name="connsiteX1" fmla="*/ 133350 w 216275"/>
              <a:gd name="connsiteY1" fmla="*/ 120795 h 212872"/>
              <a:gd name="connsiteX2" fmla="*/ 0 w 216275"/>
              <a:gd name="connsiteY2" fmla="*/ 212870 h 212872"/>
              <a:gd name="connsiteX3" fmla="*/ 133350 w 216275"/>
              <a:gd name="connsiteY3" fmla="*/ 123970 h 212872"/>
              <a:gd name="connsiteX4" fmla="*/ 101600 w 216275"/>
              <a:gd name="connsiteY4" fmla="*/ 146195 h 212872"/>
              <a:gd name="connsiteX5" fmla="*/ 215900 w 216275"/>
              <a:gd name="connsiteY5" fmla="*/ 145 h 212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275" h="212872">
                <a:moveTo>
                  <a:pt x="215900" y="145"/>
                </a:moveTo>
                <a:cubicBezTo>
                  <a:pt x="221192" y="-4088"/>
                  <a:pt x="169333" y="85341"/>
                  <a:pt x="133350" y="120795"/>
                </a:cubicBezTo>
                <a:cubicBezTo>
                  <a:pt x="97367" y="156249"/>
                  <a:pt x="0" y="212341"/>
                  <a:pt x="0" y="212870"/>
                </a:cubicBezTo>
                <a:cubicBezTo>
                  <a:pt x="0" y="213399"/>
                  <a:pt x="116417" y="135082"/>
                  <a:pt x="133350" y="123970"/>
                </a:cubicBezTo>
                <a:cubicBezTo>
                  <a:pt x="150283" y="112858"/>
                  <a:pt x="90487" y="174241"/>
                  <a:pt x="101600" y="146195"/>
                </a:cubicBezTo>
                <a:cubicBezTo>
                  <a:pt x="112712" y="118149"/>
                  <a:pt x="210608" y="4378"/>
                  <a:pt x="215900" y="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フリーフォーム 217">
            <a:extLst>
              <a:ext uri="{FF2B5EF4-FFF2-40B4-BE49-F238E27FC236}">
                <a16:creationId xmlns:a16="http://schemas.microsoft.com/office/drawing/2014/main" id="{1551FAD6-CB7E-E75A-C88E-DC13A0F29A12}"/>
              </a:ext>
            </a:extLst>
          </p:cNvPr>
          <p:cNvSpPr/>
          <p:nvPr/>
        </p:nvSpPr>
        <p:spPr>
          <a:xfrm>
            <a:off x="5860613" y="2701999"/>
            <a:ext cx="339048" cy="603179"/>
          </a:xfrm>
          <a:custGeom>
            <a:avLst/>
            <a:gdLst>
              <a:gd name="connsiteX0" fmla="*/ 437 w 339048"/>
              <a:gd name="connsiteY0" fmla="*/ 231701 h 603179"/>
              <a:gd name="connsiteX1" fmla="*/ 92512 w 339048"/>
              <a:gd name="connsiteY1" fmla="*/ 31676 h 603179"/>
              <a:gd name="connsiteX2" fmla="*/ 63937 w 339048"/>
              <a:gd name="connsiteY2" fmla="*/ 72951 h 603179"/>
              <a:gd name="connsiteX3" fmla="*/ 187762 w 339048"/>
              <a:gd name="connsiteY3" fmla="*/ 12626 h 603179"/>
              <a:gd name="connsiteX4" fmla="*/ 140137 w 339048"/>
              <a:gd name="connsiteY4" fmla="*/ 15801 h 603179"/>
              <a:gd name="connsiteX5" fmla="*/ 216337 w 339048"/>
              <a:gd name="connsiteY5" fmla="*/ 22151 h 603179"/>
              <a:gd name="connsiteX6" fmla="*/ 317937 w 339048"/>
              <a:gd name="connsiteY6" fmla="*/ 130101 h 603179"/>
              <a:gd name="connsiteX7" fmla="*/ 317937 w 339048"/>
              <a:gd name="connsiteY7" fmla="*/ 107876 h 603179"/>
              <a:gd name="connsiteX8" fmla="*/ 336987 w 339048"/>
              <a:gd name="connsiteY8" fmla="*/ 250751 h 603179"/>
              <a:gd name="connsiteX9" fmla="*/ 292537 w 339048"/>
              <a:gd name="connsiteY9" fmla="*/ 371401 h 603179"/>
              <a:gd name="connsiteX10" fmla="*/ 229037 w 339048"/>
              <a:gd name="connsiteY10" fmla="*/ 479351 h 603179"/>
              <a:gd name="connsiteX11" fmla="*/ 86162 w 339048"/>
              <a:gd name="connsiteY11" fmla="*/ 603176 h 603179"/>
              <a:gd name="connsiteX12" fmla="*/ 200462 w 339048"/>
              <a:gd name="connsiteY12" fmla="*/ 482526 h 603179"/>
              <a:gd name="connsiteX13" fmla="*/ 330637 w 339048"/>
              <a:gd name="connsiteY13" fmla="*/ 234876 h 603179"/>
              <a:gd name="connsiteX14" fmla="*/ 321112 w 339048"/>
              <a:gd name="connsiteY14" fmla="*/ 209476 h 603179"/>
              <a:gd name="connsiteX15" fmla="*/ 279837 w 339048"/>
              <a:gd name="connsiteY15" fmla="*/ 31676 h 603179"/>
              <a:gd name="connsiteX16" fmla="*/ 133787 w 339048"/>
              <a:gd name="connsiteY16" fmla="*/ 25326 h 603179"/>
              <a:gd name="connsiteX17" fmla="*/ 136962 w 339048"/>
              <a:gd name="connsiteY17" fmla="*/ 12626 h 603179"/>
              <a:gd name="connsiteX18" fmla="*/ 437 w 339048"/>
              <a:gd name="connsiteY18" fmla="*/ 231701 h 603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9048" h="603179">
                <a:moveTo>
                  <a:pt x="437" y="231701"/>
                </a:moveTo>
                <a:cubicBezTo>
                  <a:pt x="-6971" y="234876"/>
                  <a:pt x="81929" y="58134"/>
                  <a:pt x="92512" y="31676"/>
                </a:cubicBezTo>
                <a:cubicBezTo>
                  <a:pt x="103095" y="5218"/>
                  <a:pt x="48062" y="76126"/>
                  <a:pt x="63937" y="72951"/>
                </a:cubicBezTo>
                <a:cubicBezTo>
                  <a:pt x="79812" y="69776"/>
                  <a:pt x="175062" y="22151"/>
                  <a:pt x="187762" y="12626"/>
                </a:cubicBezTo>
                <a:cubicBezTo>
                  <a:pt x="200462" y="3101"/>
                  <a:pt x="135375" y="14214"/>
                  <a:pt x="140137" y="15801"/>
                </a:cubicBezTo>
                <a:cubicBezTo>
                  <a:pt x="144899" y="17388"/>
                  <a:pt x="186704" y="3101"/>
                  <a:pt x="216337" y="22151"/>
                </a:cubicBezTo>
                <a:cubicBezTo>
                  <a:pt x="245970" y="41201"/>
                  <a:pt x="301004" y="115814"/>
                  <a:pt x="317937" y="130101"/>
                </a:cubicBezTo>
                <a:cubicBezTo>
                  <a:pt x="334870" y="144388"/>
                  <a:pt x="314762" y="87768"/>
                  <a:pt x="317937" y="107876"/>
                </a:cubicBezTo>
                <a:cubicBezTo>
                  <a:pt x="321112" y="127984"/>
                  <a:pt x="341220" y="206830"/>
                  <a:pt x="336987" y="250751"/>
                </a:cubicBezTo>
                <a:cubicBezTo>
                  <a:pt x="332754" y="294672"/>
                  <a:pt x="310529" y="333301"/>
                  <a:pt x="292537" y="371401"/>
                </a:cubicBezTo>
                <a:cubicBezTo>
                  <a:pt x="274545" y="409501"/>
                  <a:pt x="263433" y="440722"/>
                  <a:pt x="229037" y="479351"/>
                </a:cubicBezTo>
                <a:cubicBezTo>
                  <a:pt x="194641" y="517980"/>
                  <a:pt x="90925" y="602647"/>
                  <a:pt x="86162" y="603176"/>
                </a:cubicBezTo>
                <a:cubicBezTo>
                  <a:pt x="81400" y="603705"/>
                  <a:pt x="159716" y="543909"/>
                  <a:pt x="200462" y="482526"/>
                </a:cubicBezTo>
                <a:cubicBezTo>
                  <a:pt x="241208" y="421143"/>
                  <a:pt x="310529" y="280384"/>
                  <a:pt x="330637" y="234876"/>
                </a:cubicBezTo>
                <a:cubicBezTo>
                  <a:pt x="350745" y="189368"/>
                  <a:pt x="329579" y="243343"/>
                  <a:pt x="321112" y="209476"/>
                </a:cubicBezTo>
                <a:cubicBezTo>
                  <a:pt x="312645" y="175609"/>
                  <a:pt x="311058" y="62368"/>
                  <a:pt x="279837" y="31676"/>
                </a:cubicBezTo>
                <a:cubicBezTo>
                  <a:pt x="248616" y="984"/>
                  <a:pt x="157600" y="28501"/>
                  <a:pt x="133787" y="25326"/>
                </a:cubicBezTo>
                <a:cubicBezTo>
                  <a:pt x="109975" y="22151"/>
                  <a:pt x="157070" y="-20712"/>
                  <a:pt x="136962" y="12626"/>
                </a:cubicBezTo>
                <a:cubicBezTo>
                  <a:pt x="116854" y="45963"/>
                  <a:pt x="7845" y="228526"/>
                  <a:pt x="437" y="2317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フリーフォーム 218">
            <a:extLst>
              <a:ext uri="{FF2B5EF4-FFF2-40B4-BE49-F238E27FC236}">
                <a16:creationId xmlns:a16="http://schemas.microsoft.com/office/drawing/2014/main" id="{833B3DF0-377C-BBCF-2A52-97CC6E139908}"/>
              </a:ext>
            </a:extLst>
          </p:cNvPr>
          <p:cNvSpPr/>
          <p:nvPr/>
        </p:nvSpPr>
        <p:spPr>
          <a:xfrm>
            <a:off x="5698415" y="2803408"/>
            <a:ext cx="387847" cy="481592"/>
          </a:xfrm>
          <a:custGeom>
            <a:avLst/>
            <a:gdLst>
              <a:gd name="connsiteX0" fmla="*/ 289635 w 387847"/>
              <a:gd name="connsiteY0" fmla="*/ 117 h 481592"/>
              <a:gd name="connsiteX1" fmla="*/ 381710 w 387847"/>
              <a:gd name="connsiteY1" fmla="*/ 193792 h 481592"/>
              <a:gd name="connsiteX2" fmla="*/ 375360 w 387847"/>
              <a:gd name="connsiteY2" fmla="*/ 165217 h 481592"/>
              <a:gd name="connsiteX3" fmla="*/ 343610 w 387847"/>
              <a:gd name="connsiteY3" fmla="*/ 285867 h 481592"/>
              <a:gd name="connsiteX4" fmla="*/ 353135 w 387847"/>
              <a:gd name="connsiteY4" fmla="*/ 254117 h 481592"/>
              <a:gd name="connsiteX5" fmla="*/ 267410 w 387847"/>
              <a:gd name="connsiteY5" fmla="*/ 403342 h 481592"/>
              <a:gd name="connsiteX6" fmla="*/ 270585 w 387847"/>
              <a:gd name="connsiteY6" fmla="*/ 390642 h 481592"/>
              <a:gd name="connsiteX7" fmla="*/ 172160 w 387847"/>
              <a:gd name="connsiteY7" fmla="*/ 393817 h 481592"/>
              <a:gd name="connsiteX8" fmla="*/ 108660 w 387847"/>
              <a:gd name="connsiteY8" fmla="*/ 454142 h 481592"/>
              <a:gd name="connsiteX9" fmla="*/ 710 w 387847"/>
              <a:gd name="connsiteY9" fmla="*/ 479542 h 481592"/>
              <a:gd name="connsiteX10" fmla="*/ 165810 w 387847"/>
              <a:gd name="connsiteY10" fmla="*/ 403342 h 481592"/>
              <a:gd name="connsiteX11" fmla="*/ 48335 w 387847"/>
              <a:gd name="connsiteY11" fmla="*/ 454142 h 481592"/>
              <a:gd name="connsiteX12" fmla="*/ 289635 w 387847"/>
              <a:gd name="connsiteY12" fmla="*/ 362067 h 481592"/>
              <a:gd name="connsiteX13" fmla="*/ 267410 w 387847"/>
              <a:gd name="connsiteY13" fmla="*/ 355717 h 481592"/>
              <a:gd name="connsiteX14" fmla="*/ 372185 w 387847"/>
              <a:gd name="connsiteY14" fmla="*/ 193792 h 481592"/>
              <a:gd name="connsiteX15" fmla="*/ 362660 w 387847"/>
              <a:gd name="connsiteY15" fmla="*/ 165217 h 481592"/>
              <a:gd name="connsiteX16" fmla="*/ 289635 w 387847"/>
              <a:gd name="connsiteY16" fmla="*/ 117 h 481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7847" h="481592">
                <a:moveTo>
                  <a:pt x="289635" y="117"/>
                </a:moveTo>
                <a:cubicBezTo>
                  <a:pt x="292810" y="4879"/>
                  <a:pt x="367423" y="166275"/>
                  <a:pt x="381710" y="193792"/>
                </a:cubicBezTo>
                <a:cubicBezTo>
                  <a:pt x="395998" y="221309"/>
                  <a:pt x="381710" y="149871"/>
                  <a:pt x="375360" y="165217"/>
                </a:cubicBezTo>
                <a:cubicBezTo>
                  <a:pt x="369010" y="180563"/>
                  <a:pt x="347314" y="271050"/>
                  <a:pt x="343610" y="285867"/>
                </a:cubicBezTo>
                <a:cubicBezTo>
                  <a:pt x="339906" y="300684"/>
                  <a:pt x="365835" y="234538"/>
                  <a:pt x="353135" y="254117"/>
                </a:cubicBezTo>
                <a:cubicBezTo>
                  <a:pt x="340435" y="273696"/>
                  <a:pt x="267410" y="403342"/>
                  <a:pt x="267410" y="403342"/>
                </a:cubicBezTo>
                <a:cubicBezTo>
                  <a:pt x="253652" y="426096"/>
                  <a:pt x="286460" y="392230"/>
                  <a:pt x="270585" y="390642"/>
                </a:cubicBezTo>
                <a:cubicBezTo>
                  <a:pt x="254710" y="389055"/>
                  <a:pt x="199147" y="383234"/>
                  <a:pt x="172160" y="393817"/>
                </a:cubicBezTo>
                <a:cubicBezTo>
                  <a:pt x="145173" y="404400"/>
                  <a:pt x="137235" y="439855"/>
                  <a:pt x="108660" y="454142"/>
                </a:cubicBezTo>
                <a:cubicBezTo>
                  <a:pt x="80085" y="468429"/>
                  <a:pt x="-8815" y="488009"/>
                  <a:pt x="710" y="479542"/>
                </a:cubicBezTo>
                <a:cubicBezTo>
                  <a:pt x="10235" y="471075"/>
                  <a:pt x="157873" y="407575"/>
                  <a:pt x="165810" y="403342"/>
                </a:cubicBezTo>
                <a:cubicBezTo>
                  <a:pt x="173747" y="399109"/>
                  <a:pt x="27698" y="461021"/>
                  <a:pt x="48335" y="454142"/>
                </a:cubicBezTo>
                <a:cubicBezTo>
                  <a:pt x="68972" y="447263"/>
                  <a:pt x="253123" y="378471"/>
                  <a:pt x="289635" y="362067"/>
                </a:cubicBezTo>
                <a:cubicBezTo>
                  <a:pt x="326147" y="345663"/>
                  <a:pt x="253652" y="383763"/>
                  <a:pt x="267410" y="355717"/>
                </a:cubicBezTo>
                <a:cubicBezTo>
                  <a:pt x="281168" y="327671"/>
                  <a:pt x="356310" y="225542"/>
                  <a:pt x="372185" y="193792"/>
                </a:cubicBezTo>
                <a:cubicBezTo>
                  <a:pt x="388060" y="162042"/>
                  <a:pt x="374302" y="193792"/>
                  <a:pt x="362660" y="165217"/>
                </a:cubicBezTo>
                <a:cubicBezTo>
                  <a:pt x="351018" y="136642"/>
                  <a:pt x="286460" y="-4645"/>
                  <a:pt x="289635" y="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フリーフォーム 219">
            <a:extLst>
              <a:ext uri="{FF2B5EF4-FFF2-40B4-BE49-F238E27FC236}">
                <a16:creationId xmlns:a16="http://schemas.microsoft.com/office/drawing/2014/main" id="{F70D030D-3092-268F-EF70-7D978FC75FAB}"/>
              </a:ext>
            </a:extLst>
          </p:cNvPr>
          <p:cNvSpPr/>
          <p:nvPr/>
        </p:nvSpPr>
        <p:spPr>
          <a:xfrm>
            <a:off x="5895572" y="2743143"/>
            <a:ext cx="127883" cy="396857"/>
          </a:xfrm>
          <a:custGeom>
            <a:avLst/>
            <a:gdLst>
              <a:gd name="connsiteX0" fmla="*/ 70253 w 127883"/>
              <a:gd name="connsiteY0" fmla="*/ 57 h 396857"/>
              <a:gd name="connsiteX1" fmla="*/ 124228 w 127883"/>
              <a:gd name="connsiteY1" fmla="*/ 225482 h 396857"/>
              <a:gd name="connsiteX2" fmla="*/ 121053 w 127883"/>
              <a:gd name="connsiteY2" fmla="*/ 190557 h 396857"/>
              <a:gd name="connsiteX3" fmla="*/ 105178 w 127883"/>
              <a:gd name="connsiteY3" fmla="*/ 387407 h 396857"/>
              <a:gd name="connsiteX4" fmla="*/ 111528 w 127883"/>
              <a:gd name="connsiteY4" fmla="*/ 349307 h 396857"/>
              <a:gd name="connsiteX5" fmla="*/ 57553 w 127883"/>
              <a:gd name="connsiteY5" fmla="*/ 206432 h 396857"/>
              <a:gd name="connsiteX6" fmla="*/ 79778 w 127883"/>
              <a:gd name="connsiteY6" fmla="*/ 225482 h 396857"/>
              <a:gd name="connsiteX7" fmla="*/ 403 w 127883"/>
              <a:gd name="connsiteY7" fmla="*/ 139757 h 396857"/>
              <a:gd name="connsiteX8" fmla="*/ 51203 w 127883"/>
              <a:gd name="connsiteY8" fmla="*/ 181032 h 396857"/>
              <a:gd name="connsiteX9" fmla="*/ 102003 w 127883"/>
              <a:gd name="connsiteY9" fmla="*/ 288982 h 396857"/>
              <a:gd name="connsiteX10" fmla="*/ 92478 w 127883"/>
              <a:gd name="connsiteY10" fmla="*/ 231832 h 396857"/>
              <a:gd name="connsiteX11" fmla="*/ 102003 w 127883"/>
              <a:gd name="connsiteY11" fmla="*/ 203257 h 396857"/>
              <a:gd name="connsiteX12" fmla="*/ 70253 w 127883"/>
              <a:gd name="connsiteY12" fmla="*/ 57 h 39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7883" h="396857">
                <a:moveTo>
                  <a:pt x="70253" y="57"/>
                </a:moveTo>
                <a:cubicBezTo>
                  <a:pt x="73957" y="3761"/>
                  <a:pt x="115761" y="193732"/>
                  <a:pt x="124228" y="225482"/>
                </a:cubicBezTo>
                <a:cubicBezTo>
                  <a:pt x="132695" y="257232"/>
                  <a:pt x="124228" y="163569"/>
                  <a:pt x="121053" y="190557"/>
                </a:cubicBezTo>
                <a:cubicBezTo>
                  <a:pt x="117878" y="217545"/>
                  <a:pt x="106766" y="360949"/>
                  <a:pt x="105178" y="387407"/>
                </a:cubicBezTo>
                <a:cubicBezTo>
                  <a:pt x="103591" y="413865"/>
                  <a:pt x="119466" y="379470"/>
                  <a:pt x="111528" y="349307"/>
                </a:cubicBezTo>
                <a:cubicBezTo>
                  <a:pt x="103590" y="319144"/>
                  <a:pt x="62845" y="227069"/>
                  <a:pt x="57553" y="206432"/>
                </a:cubicBezTo>
                <a:cubicBezTo>
                  <a:pt x="52261" y="185795"/>
                  <a:pt x="89303" y="236595"/>
                  <a:pt x="79778" y="225482"/>
                </a:cubicBezTo>
                <a:cubicBezTo>
                  <a:pt x="70253" y="214370"/>
                  <a:pt x="5165" y="147165"/>
                  <a:pt x="403" y="139757"/>
                </a:cubicBezTo>
                <a:cubicBezTo>
                  <a:pt x="-4360" y="132349"/>
                  <a:pt x="34270" y="156161"/>
                  <a:pt x="51203" y="181032"/>
                </a:cubicBezTo>
                <a:cubicBezTo>
                  <a:pt x="68136" y="205903"/>
                  <a:pt x="95124" y="280515"/>
                  <a:pt x="102003" y="288982"/>
                </a:cubicBezTo>
                <a:cubicBezTo>
                  <a:pt x="108882" y="297449"/>
                  <a:pt x="92478" y="246119"/>
                  <a:pt x="92478" y="231832"/>
                </a:cubicBezTo>
                <a:cubicBezTo>
                  <a:pt x="92478" y="217545"/>
                  <a:pt x="103591" y="235007"/>
                  <a:pt x="102003" y="203257"/>
                </a:cubicBezTo>
                <a:cubicBezTo>
                  <a:pt x="100415" y="171507"/>
                  <a:pt x="66549" y="-3647"/>
                  <a:pt x="70253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フリーフォーム 220">
            <a:extLst>
              <a:ext uri="{FF2B5EF4-FFF2-40B4-BE49-F238E27FC236}">
                <a16:creationId xmlns:a16="http://schemas.microsoft.com/office/drawing/2014/main" id="{3688321B-C731-0B17-8FE1-1ADC536B3A46}"/>
              </a:ext>
            </a:extLst>
          </p:cNvPr>
          <p:cNvSpPr/>
          <p:nvPr/>
        </p:nvSpPr>
        <p:spPr>
          <a:xfrm>
            <a:off x="5780986" y="2860638"/>
            <a:ext cx="178639" cy="353503"/>
          </a:xfrm>
          <a:custGeom>
            <a:avLst/>
            <a:gdLst>
              <a:gd name="connsiteX0" fmla="*/ 80064 w 178639"/>
              <a:gd name="connsiteY0" fmla="*/ 37 h 353503"/>
              <a:gd name="connsiteX1" fmla="*/ 153089 w 178639"/>
              <a:gd name="connsiteY1" fmla="*/ 193712 h 353503"/>
              <a:gd name="connsiteX2" fmla="*/ 146739 w 178639"/>
              <a:gd name="connsiteY2" fmla="*/ 196887 h 353503"/>
              <a:gd name="connsiteX3" fmla="*/ 165789 w 178639"/>
              <a:gd name="connsiteY3" fmla="*/ 346112 h 353503"/>
              <a:gd name="connsiteX4" fmla="*/ 156264 w 178639"/>
              <a:gd name="connsiteY4" fmla="*/ 323887 h 353503"/>
              <a:gd name="connsiteX5" fmla="*/ 689 w 178639"/>
              <a:gd name="connsiteY5" fmla="*/ 263562 h 353503"/>
              <a:gd name="connsiteX6" fmla="*/ 102289 w 178639"/>
              <a:gd name="connsiteY6" fmla="*/ 282612 h 353503"/>
              <a:gd name="connsiteX7" fmla="*/ 175314 w 178639"/>
              <a:gd name="connsiteY7" fmla="*/ 320712 h 353503"/>
              <a:gd name="connsiteX8" fmla="*/ 159439 w 178639"/>
              <a:gd name="connsiteY8" fmla="*/ 212762 h 353503"/>
              <a:gd name="connsiteX9" fmla="*/ 80064 w 178639"/>
              <a:gd name="connsiteY9" fmla="*/ 37 h 353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639" h="353503">
                <a:moveTo>
                  <a:pt x="80064" y="37"/>
                </a:moveTo>
                <a:cubicBezTo>
                  <a:pt x="79006" y="-3138"/>
                  <a:pt x="153089" y="193712"/>
                  <a:pt x="153089" y="193712"/>
                </a:cubicBezTo>
                <a:cubicBezTo>
                  <a:pt x="164202" y="226520"/>
                  <a:pt x="144622" y="171487"/>
                  <a:pt x="146739" y="196887"/>
                </a:cubicBezTo>
                <a:cubicBezTo>
                  <a:pt x="148856" y="222287"/>
                  <a:pt x="165789" y="346112"/>
                  <a:pt x="165789" y="346112"/>
                </a:cubicBezTo>
                <a:cubicBezTo>
                  <a:pt x="167376" y="367279"/>
                  <a:pt x="183781" y="337645"/>
                  <a:pt x="156264" y="323887"/>
                </a:cubicBezTo>
                <a:cubicBezTo>
                  <a:pt x="128747" y="310129"/>
                  <a:pt x="9685" y="270441"/>
                  <a:pt x="689" y="263562"/>
                </a:cubicBezTo>
                <a:cubicBezTo>
                  <a:pt x="-8307" y="256683"/>
                  <a:pt x="73185" y="273087"/>
                  <a:pt x="102289" y="282612"/>
                </a:cubicBezTo>
                <a:cubicBezTo>
                  <a:pt x="131393" y="292137"/>
                  <a:pt x="165789" y="332354"/>
                  <a:pt x="175314" y="320712"/>
                </a:cubicBezTo>
                <a:cubicBezTo>
                  <a:pt x="184839" y="309070"/>
                  <a:pt x="172139" y="261445"/>
                  <a:pt x="159439" y="212762"/>
                </a:cubicBezTo>
                <a:cubicBezTo>
                  <a:pt x="146739" y="164079"/>
                  <a:pt x="81122" y="3212"/>
                  <a:pt x="80064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" name="フリーフォーム 221">
            <a:extLst>
              <a:ext uri="{FF2B5EF4-FFF2-40B4-BE49-F238E27FC236}">
                <a16:creationId xmlns:a16="http://schemas.microsoft.com/office/drawing/2014/main" id="{8218B0AF-6670-9847-7771-EC663C9DCEFB}"/>
              </a:ext>
            </a:extLst>
          </p:cNvPr>
          <p:cNvSpPr/>
          <p:nvPr/>
        </p:nvSpPr>
        <p:spPr>
          <a:xfrm>
            <a:off x="5718088" y="2885860"/>
            <a:ext cx="135436" cy="379883"/>
          </a:xfrm>
          <a:custGeom>
            <a:avLst/>
            <a:gdLst>
              <a:gd name="connsiteX0" fmla="*/ 108037 w 135436"/>
              <a:gd name="connsiteY0" fmla="*/ 215 h 379883"/>
              <a:gd name="connsiteX1" fmla="*/ 123912 w 135436"/>
              <a:gd name="connsiteY1" fmla="*/ 212940 h 379883"/>
              <a:gd name="connsiteX2" fmla="*/ 130262 w 135436"/>
              <a:gd name="connsiteY2" fmla="*/ 158965 h 379883"/>
              <a:gd name="connsiteX3" fmla="*/ 44537 w 135436"/>
              <a:gd name="connsiteY3" fmla="*/ 263740 h 379883"/>
              <a:gd name="connsiteX4" fmla="*/ 69937 w 135436"/>
              <a:gd name="connsiteY4" fmla="*/ 222465 h 379883"/>
              <a:gd name="connsiteX5" fmla="*/ 19137 w 135436"/>
              <a:gd name="connsiteY5" fmla="*/ 374865 h 379883"/>
              <a:gd name="connsiteX6" fmla="*/ 111212 w 135436"/>
              <a:gd name="connsiteY6" fmla="*/ 314540 h 379883"/>
              <a:gd name="connsiteX7" fmla="*/ 87 w 135436"/>
              <a:gd name="connsiteY7" fmla="*/ 374865 h 379883"/>
              <a:gd name="connsiteX8" fmla="*/ 92162 w 135436"/>
              <a:gd name="connsiteY8" fmla="*/ 155790 h 379883"/>
              <a:gd name="connsiteX9" fmla="*/ 63587 w 135436"/>
              <a:gd name="connsiteY9" fmla="*/ 190715 h 379883"/>
              <a:gd name="connsiteX10" fmla="*/ 69937 w 135436"/>
              <a:gd name="connsiteY10" fmla="*/ 152615 h 379883"/>
              <a:gd name="connsiteX11" fmla="*/ 73112 w 135436"/>
              <a:gd name="connsiteY11" fmla="*/ 171665 h 379883"/>
              <a:gd name="connsiteX12" fmla="*/ 108037 w 135436"/>
              <a:gd name="connsiteY12" fmla="*/ 215 h 379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5436" h="379883">
                <a:moveTo>
                  <a:pt x="108037" y="215"/>
                </a:moveTo>
                <a:cubicBezTo>
                  <a:pt x="116504" y="7094"/>
                  <a:pt x="120208" y="186482"/>
                  <a:pt x="123912" y="212940"/>
                </a:cubicBezTo>
                <a:cubicBezTo>
                  <a:pt x="127616" y="239398"/>
                  <a:pt x="143491" y="150498"/>
                  <a:pt x="130262" y="158965"/>
                </a:cubicBezTo>
                <a:cubicBezTo>
                  <a:pt x="117033" y="167432"/>
                  <a:pt x="54591" y="253157"/>
                  <a:pt x="44537" y="263740"/>
                </a:cubicBezTo>
                <a:cubicBezTo>
                  <a:pt x="34483" y="274323"/>
                  <a:pt x="74170" y="203944"/>
                  <a:pt x="69937" y="222465"/>
                </a:cubicBezTo>
                <a:cubicBezTo>
                  <a:pt x="65704" y="240986"/>
                  <a:pt x="12258" y="359519"/>
                  <a:pt x="19137" y="374865"/>
                </a:cubicBezTo>
                <a:cubicBezTo>
                  <a:pt x="26016" y="390211"/>
                  <a:pt x="114387" y="314540"/>
                  <a:pt x="111212" y="314540"/>
                </a:cubicBezTo>
                <a:cubicBezTo>
                  <a:pt x="108037" y="314540"/>
                  <a:pt x="3262" y="401323"/>
                  <a:pt x="87" y="374865"/>
                </a:cubicBezTo>
                <a:cubicBezTo>
                  <a:pt x="-3088" y="348407"/>
                  <a:pt x="81579" y="186482"/>
                  <a:pt x="92162" y="155790"/>
                </a:cubicBezTo>
                <a:cubicBezTo>
                  <a:pt x="102745" y="125098"/>
                  <a:pt x="67291" y="191244"/>
                  <a:pt x="63587" y="190715"/>
                </a:cubicBezTo>
                <a:cubicBezTo>
                  <a:pt x="59883" y="190186"/>
                  <a:pt x="68350" y="155790"/>
                  <a:pt x="69937" y="152615"/>
                </a:cubicBezTo>
                <a:cubicBezTo>
                  <a:pt x="71524" y="149440"/>
                  <a:pt x="67291" y="189657"/>
                  <a:pt x="73112" y="171665"/>
                </a:cubicBezTo>
                <a:cubicBezTo>
                  <a:pt x="78933" y="153673"/>
                  <a:pt x="99570" y="-6664"/>
                  <a:pt x="108037" y="2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" name="フリーフォーム 222">
            <a:extLst>
              <a:ext uri="{FF2B5EF4-FFF2-40B4-BE49-F238E27FC236}">
                <a16:creationId xmlns:a16="http://schemas.microsoft.com/office/drawing/2014/main" id="{1851A532-A9AD-69E2-81E9-A7B2FD665D38}"/>
              </a:ext>
            </a:extLst>
          </p:cNvPr>
          <p:cNvSpPr/>
          <p:nvPr/>
        </p:nvSpPr>
        <p:spPr>
          <a:xfrm>
            <a:off x="6041996" y="2774882"/>
            <a:ext cx="87435" cy="302030"/>
          </a:xfrm>
          <a:custGeom>
            <a:avLst/>
            <a:gdLst>
              <a:gd name="connsiteX0" fmla="*/ 29 w 87435"/>
              <a:gd name="connsiteY0" fmla="*/ 68 h 302030"/>
              <a:gd name="connsiteX1" fmla="*/ 79404 w 87435"/>
              <a:gd name="connsiteY1" fmla="*/ 171518 h 302030"/>
              <a:gd name="connsiteX2" fmla="*/ 82579 w 87435"/>
              <a:gd name="connsiteY2" fmla="*/ 158818 h 302030"/>
              <a:gd name="connsiteX3" fmla="*/ 60354 w 87435"/>
              <a:gd name="connsiteY3" fmla="*/ 301693 h 302030"/>
              <a:gd name="connsiteX4" fmla="*/ 69879 w 87435"/>
              <a:gd name="connsiteY4" fmla="*/ 193743 h 302030"/>
              <a:gd name="connsiteX5" fmla="*/ 29 w 87435"/>
              <a:gd name="connsiteY5" fmla="*/ 68 h 302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435" h="302030">
                <a:moveTo>
                  <a:pt x="29" y="68"/>
                </a:moveTo>
                <a:cubicBezTo>
                  <a:pt x="1616" y="-3636"/>
                  <a:pt x="65646" y="145060"/>
                  <a:pt x="79404" y="171518"/>
                </a:cubicBezTo>
                <a:cubicBezTo>
                  <a:pt x="93162" y="197976"/>
                  <a:pt x="85754" y="137122"/>
                  <a:pt x="82579" y="158818"/>
                </a:cubicBezTo>
                <a:cubicBezTo>
                  <a:pt x="79404" y="180514"/>
                  <a:pt x="62471" y="295872"/>
                  <a:pt x="60354" y="301693"/>
                </a:cubicBezTo>
                <a:cubicBezTo>
                  <a:pt x="58237" y="307514"/>
                  <a:pt x="78346" y="236605"/>
                  <a:pt x="69879" y="193743"/>
                </a:cubicBezTo>
                <a:cubicBezTo>
                  <a:pt x="61412" y="150881"/>
                  <a:pt x="-1558" y="3772"/>
                  <a:pt x="29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フリーフォーム 223">
            <a:extLst>
              <a:ext uri="{FF2B5EF4-FFF2-40B4-BE49-F238E27FC236}">
                <a16:creationId xmlns:a16="http://schemas.microsoft.com/office/drawing/2014/main" id="{8C43A672-59AD-538C-508F-7F909EC91DB9}"/>
              </a:ext>
            </a:extLst>
          </p:cNvPr>
          <p:cNvSpPr/>
          <p:nvPr/>
        </p:nvSpPr>
        <p:spPr>
          <a:xfrm>
            <a:off x="5676661" y="3213037"/>
            <a:ext cx="333621" cy="247882"/>
          </a:xfrm>
          <a:custGeom>
            <a:avLst/>
            <a:gdLst>
              <a:gd name="connsiteX0" fmla="*/ 333614 w 333621"/>
              <a:gd name="connsiteY0" fmla="*/ 63 h 247882"/>
              <a:gd name="connsiteX1" fmla="*/ 47864 w 333621"/>
              <a:gd name="connsiteY1" fmla="*/ 104838 h 247882"/>
              <a:gd name="connsiteX2" fmla="*/ 82789 w 333621"/>
              <a:gd name="connsiteY2" fmla="*/ 98488 h 247882"/>
              <a:gd name="connsiteX3" fmla="*/ 22464 w 333621"/>
              <a:gd name="connsiteY3" fmla="*/ 95313 h 247882"/>
              <a:gd name="connsiteX4" fmla="*/ 66914 w 333621"/>
              <a:gd name="connsiteY4" fmla="*/ 247713 h 247882"/>
              <a:gd name="connsiteX5" fmla="*/ 239 w 333621"/>
              <a:gd name="connsiteY5" fmla="*/ 123888 h 247882"/>
              <a:gd name="connsiteX6" fmla="*/ 95489 w 333621"/>
              <a:gd name="connsiteY6" fmla="*/ 57213 h 247882"/>
              <a:gd name="connsiteX7" fmla="*/ 171689 w 333621"/>
              <a:gd name="connsiteY7" fmla="*/ 54038 h 247882"/>
              <a:gd name="connsiteX8" fmla="*/ 38339 w 333621"/>
              <a:gd name="connsiteY8" fmla="*/ 88963 h 247882"/>
              <a:gd name="connsiteX9" fmla="*/ 333614 w 333621"/>
              <a:gd name="connsiteY9" fmla="*/ 63 h 247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3621" h="247882">
                <a:moveTo>
                  <a:pt x="333614" y="63"/>
                </a:moveTo>
                <a:cubicBezTo>
                  <a:pt x="335202" y="2709"/>
                  <a:pt x="89668" y="88434"/>
                  <a:pt x="47864" y="104838"/>
                </a:cubicBezTo>
                <a:cubicBezTo>
                  <a:pt x="6060" y="121242"/>
                  <a:pt x="87022" y="100075"/>
                  <a:pt x="82789" y="98488"/>
                </a:cubicBezTo>
                <a:cubicBezTo>
                  <a:pt x="78556" y="96901"/>
                  <a:pt x="25110" y="70442"/>
                  <a:pt x="22464" y="95313"/>
                </a:cubicBezTo>
                <a:cubicBezTo>
                  <a:pt x="19818" y="120184"/>
                  <a:pt x="70618" y="242951"/>
                  <a:pt x="66914" y="247713"/>
                </a:cubicBezTo>
                <a:cubicBezTo>
                  <a:pt x="63210" y="252475"/>
                  <a:pt x="-4523" y="155638"/>
                  <a:pt x="239" y="123888"/>
                </a:cubicBezTo>
                <a:cubicBezTo>
                  <a:pt x="5001" y="92138"/>
                  <a:pt x="66914" y="68855"/>
                  <a:pt x="95489" y="57213"/>
                </a:cubicBezTo>
                <a:cubicBezTo>
                  <a:pt x="124064" y="45571"/>
                  <a:pt x="181214" y="48746"/>
                  <a:pt x="171689" y="54038"/>
                </a:cubicBezTo>
                <a:cubicBezTo>
                  <a:pt x="162164" y="59330"/>
                  <a:pt x="15585" y="99546"/>
                  <a:pt x="38339" y="88963"/>
                </a:cubicBezTo>
                <a:cubicBezTo>
                  <a:pt x="61093" y="78380"/>
                  <a:pt x="332026" y="-2583"/>
                  <a:pt x="333614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フリーフォーム 224">
            <a:extLst>
              <a:ext uri="{FF2B5EF4-FFF2-40B4-BE49-F238E27FC236}">
                <a16:creationId xmlns:a16="http://schemas.microsoft.com/office/drawing/2014/main" id="{ED3FD872-73DC-F653-58B9-B400961F611D}"/>
              </a:ext>
            </a:extLst>
          </p:cNvPr>
          <p:cNvSpPr/>
          <p:nvPr/>
        </p:nvSpPr>
        <p:spPr>
          <a:xfrm>
            <a:off x="5562597" y="2917820"/>
            <a:ext cx="219575" cy="555881"/>
          </a:xfrm>
          <a:custGeom>
            <a:avLst/>
            <a:gdLst>
              <a:gd name="connsiteX0" fmla="*/ 158753 w 219575"/>
              <a:gd name="connsiteY0" fmla="*/ 5 h 555881"/>
              <a:gd name="connsiteX1" fmla="*/ 215903 w 219575"/>
              <a:gd name="connsiteY1" fmla="*/ 66680 h 555881"/>
              <a:gd name="connsiteX2" fmla="*/ 177803 w 219575"/>
              <a:gd name="connsiteY2" fmla="*/ 168280 h 555881"/>
              <a:gd name="connsiteX3" fmla="*/ 193678 w 219575"/>
              <a:gd name="connsiteY3" fmla="*/ 117480 h 555881"/>
              <a:gd name="connsiteX4" fmla="*/ 171453 w 219575"/>
              <a:gd name="connsiteY4" fmla="*/ 276230 h 555881"/>
              <a:gd name="connsiteX5" fmla="*/ 180978 w 219575"/>
              <a:gd name="connsiteY5" fmla="*/ 190505 h 555881"/>
              <a:gd name="connsiteX6" fmla="*/ 101603 w 219575"/>
              <a:gd name="connsiteY6" fmla="*/ 400055 h 555881"/>
              <a:gd name="connsiteX7" fmla="*/ 73028 w 219575"/>
              <a:gd name="connsiteY7" fmla="*/ 498480 h 555881"/>
              <a:gd name="connsiteX8" fmla="*/ 3 w 219575"/>
              <a:gd name="connsiteY8" fmla="*/ 514355 h 555881"/>
              <a:gd name="connsiteX9" fmla="*/ 69853 w 219575"/>
              <a:gd name="connsiteY9" fmla="*/ 514355 h 555881"/>
              <a:gd name="connsiteX10" fmla="*/ 104778 w 219575"/>
              <a:gd name="connsiteY10" fmla="*/ 523880 h 555881"/>
              <a:gd name="connsiteX11" fmla="*/ 193678 w 219575"/>
              <a:gd name="connsiteY11" fmla="*/ 555630 h 555881"/>
              <a:gd name="connsiteX12" fmla="*/ 66678 w 219575"/>
              <a:gd name="connsiteY12" fmla="*/ 508005 h 555881"/>
              <a:gd name="connsiteX13" fmla="*/ 149228 w 219575"/>
              <a:gd name="connsiteY13" fmla="*/ 184155 h 555881"/>
              <a:gd name="connsiteX14" fmla="*/ 136528 w 219575"/>
              <a:gd name="connsiteY14" fmla="*/ 282580 h 555881"/>
              <a:gd name="connsiteX15" fmla="*/ 219078 w 219575"/>
              <a:gd name="connsiteY15" fmla="*/ 69855 h 555881"/>
              <a:gd name="connsiteX16" fmla="*/ 158753 w 219575"/>
              <a:gd name="connsiteY16" fmla="*/ 5 h 555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9575" h="555881">
                <a:moveTo>
                  <a:pt x="158753" y="5"/>
                </a:moveTo>
                <a:cubicBezTo>
                  <a:pt x="158224" y="-524"/>
                  <a:pt x="212728" y="38634"/>
                  <a:pt x="215903" y="66680"/>
                </a:cubicBezTo>
                <a:cubicBezTo>
                  <a:pt x="219078" y="94726"/>
                  <a:pt x="181507" y="159813"/>
                  <a:pt x="177803" y="168280"/>
                </a:cubicBezTo>
                <a:cubicBezTo>
                  <a:pt x="174099" y="176747"/>
                  <a:pt x="194736" y="99489"/>
                  <a:pt x="193678" y="117480"/>
                </a:cubicBezTo>
                <a:cubicBezTo>
                  <a:pt x="192620" y="135471"/>
                  <a:pt x="173570" y="264059"/>
                  <a:pt x="171453" y="276230"/>
                </a:cubicBezTo>
                <a:cubicBezTo>
                  <a:pt x="169336" y="288401"/>
                  <a:pt x="192620" y="169868"/>
                  <a:pt x="180978" y="190505"/>
                </a:cubicBezTo>
                <a:cubicBezTo>
                  <a:pt x="169336" y="211142"/>
                  <a:pt x="119595" y="348726"/>
                  <a:pt x="101603" y="400055"/>
                </a:cubicBezTo>
                <a:cubicBezTo>
                  <a:pt x="83611" y="451384"/>
                  <a:pt x="89961" y="479430"/>
                  <a:pt x="73028" y="498480"/>
                </a:cubicBezTo>
                <a:cubicBezTo>
                  <a:pt x="56095" y="517530"/>
                  <a:pt x="532" y="511709"/>
                  <a:pt x="3" y="514355"/>
                </a:cubicBezTo>
                <a:cubicBezTo>
                  <a:pt x="-526" y="517001"/>
                  <a:pt x="52391" y="512768"/>
                  <a:pt x="69853" y="514355"/>
                </a:cubicBezTo>
                <a:cubicBezTo>
                  <a:pt x="87315" y="515942"/>
                  <a:pt x="84141" y="517001"/>
                  <a:pt x="104778" y="523880"/>
                </a:cubicBezTo>
                <a:cubicBezTo>
                  <a:pt x="125415" y="530759"/>
                  <a:pt x="200028" y="558276"/>
                  <a:pt x="193678" y="555630"/>
                </a:cubicBezTo>
                <a:cubicBezTo>
                  <a:pt x="187328" y="552984"/>
                  <a:pt x="74086" y="569917"/>
                  <a:pt x="66678" y="508005"/>
                </a:cubicBezTo>
                <a:cubicBezTo>
                  <a:pt x="59270" y="446093"/>
                  <a:pt x="137586" y="221726"/>
                  <a:pt x="149228" y="184155"/>
                </a:cubicBezTo>
                <a:cubicBezTo>
                  <a:pt x="160870" y="146584"/>
                  <a:pt x="124886" y="301630"/>
                  <a:pt x="136528" y="282580"/>
                </a:cubicBezTo>
                <a:cubicBezTo>
                  <a:pt x="148170" y="263530"/>
                  <a:pt x="212199" y="114834"/>
                  <a:pt x="219078" y="69855"/>
                </a:cubicBezTo>
                <a:cubicBezTo>
                  <a:pt x="225957" y="24876"/>
                  <a:pt x="159282" y="534"/>
                  <a:pt x="158753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フリーフォーム 225">
            <a:extLst>
              <a:ext uri="{FF2B5EF4-FFF2-40B4-BE49-F238E27FC236}">
                <a16:creationId xmlns:a16="http://schemas.microsoft.com/office/drawing/2014/main" id="{B797AF0F-2C98-9FA3-0D9D-95B49C8A950B}"/>
              </a:ext>
            </a:extLst>
          </p:cNvPr>
          <p:cNvSpPr/>
          <p:nvPr/>
        </p:nvSpPr>
        <p:spPr>
          <a:xfrm>
            <a:off x="5174670" y="2344977"/>
            <a:ext cx="100752" cy="369655"/>
          </a:xfrm>
          <a:custGeom>
            <a:avLst/>
            <a:gdLst>
              <a:gd name="connsiteX0" fmla="*/ 13280 w 100752"/>
              <a:gd name="connsiteY0" fmla="*/ 1348 h 369655"/>
              <a:gd name="connsiteX1" fmla="*/ 99005 w 100752"/>
              <a:gd name="connsiteY1" fmla="*/ 210898 h 369655"/>
              <a:gd name="connsiteX2" fmla="*/ 67255 w 100752"/>
              <a:gd name="connsiteY2" fmla="*/ 185498 h 369655"/>
              <a:gd name="connsiteX3" fmla="*/ 22805 w 100752"/>
              <a:gd name="connsiteY3" fmla="*/ 229948 h 369655"/>
              <a:gd name="connsiteX4" fmla="*/ 580 w 100752"/>
              <a:gd name="connsiteY4" fmla="*/ 369648 h 369655"/>
              <a:gd name="connsiteX5" fmla="*/ 45030 w 100752"/>
              <a:gd name="connsiteY5" fmla="*/ 223598 h 369655"/>
              <a:gd name="connsiteX6" fmla="*/ 29155 w 100752"/>
              <a:gd name="connsiteY6" fmla="*/ 274398 h 369655"/>
              <a:gd name="connsiteX7" fmla="*/ 51380 w 100752"/>
              <a:gd name="connsiteY7" fmla="*/ 166448 h 369655"/>
              <a:gd name="connsiteX8" fmla="*/ 70430 w 100752"/>
              <a:gd name="connsiteY8" fmla="*/ 233123 h 369655"/>
              <a:gd name="connsiteX9" fmla="*/ 79955 w 100752"/>
              <a:gd name="connsiteY9" fmla="*/ 125173 h 369655"/>
              <a:gd name="connsiteX10" fmla="*/ 13280 w 100752"/>
              <a:gd name="connsiteY10" fmla="*/ 1348 h 36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752" h="369655">
                <a:moveTo>
                  <a:pt x="13280" y="1348"/>
                </a:moveTo>
                <a:cubicBezTo>
                  <a:pt x="16455" y="15635"/>
                  <a:pt x="90009" y="180206"/>
                  <a:pt x="99005" y="210898"/>
                </a:cubicBezTo>
                <a:cubicBezTo>
                  <a:pt x="108001" y="241590"/>
                  <a:pt x="79955" y="182323"/>
                  <a:pt x="67255" y="185498"/>
                </a:cubicBezTo>
                <a:cubicBezTo>
                  <a:pt x="54555" y="188673"/>
                  <a:pt x="33918" y="199256"/>
                  <a:pt x="22805" y="229948"/>
                </a:cubicBezTo>
                <a:cubicBezTo>
                  <a:pt x="11692" y="260640"/>
                  <a:pt x="-3124" y="370706"/>
                  <a:pt x="580" y="369648"/>
                </a:cubicBezTo>
                <a:cubicBezTo>
                  <a:pt x="4284" y="368590"/>
                  <a:pt x="40268" y="239473"/>
                  <a:pt x="45030" y="223598"/>
                </a:cubicBezTo>
                <a:cubicBezTo>
                  <a:pt x="49792" y="207723"/>
                  <a:pt x="28097" y="283923"/>
                  <a:pt x="29155" y="274398"/>
                </a:cubicBezTo>
                <a:cubicBezTo>
                  <a:pt x="30213" y="264873"/>
                  <a:pt x="44501" y="173327"/>
                  <a:pt x="51380" y="166448"/>
                </a:cubicBezTo>
                <a:cubicBezTo>
                  <a:pt x="58259" y="159569"/>
                  <a:pt x="65668" y="240002"/>
                  <a:pt x="70430" y="233123"/>
                </a:cubicBezTo>
                <a:cubicBezTo>
                  <a:pt x="75192" y="226244"/>
                  <a:pt x="85776" y="160098"/>
                  <a:pt x="79955" y="125173"/>
                </a:cubicBezTo>
                <a:cubicBezTo>
                  <a:pt x="74134" y="90248"/>
                  <a:pt x="10105" y="-12939"/>
                  <a:pt x="13280" y="13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フリーフォーム 226">
            <a:extLst>
              <a:ext uri="{FF2B5EF4-FFF2-40B4-BE49-F238E27FC236}">
                <a16:creationId xmlns:a16="http://schemas.microsoft.com/office/drawing/2014/main" id="{9A96B011-C718-E6CD-3A80-C9EEC6511C02}"/>
              </a:ext>
            </a:extLst>
          </p:cNvPr>
          <p:cNvSpPr/>
          <p:nvPr/>
        </p:nvSpPr>
        <p:spPr>
          <a:xfrm>
            <a:off x="4761839" y="2798777"/>
            <a:ext cx="388484" cy="311996"/>
          </a:xfrm>
          <a:custGeom>
            <a:avLst/>
            <a:gdLst>
              <a:gd name="connsiteX0" fmla="*/ 388011 w 388484"/>
              <a:gd name="connsiteY0" fmla="*/ 1573 h 311996"/>
              <a:gd name="connsiteX1" fmla="*/ 248311 w 388484"/>
              <a:gd name="connsiteY1" fmla="*/ 96823 h 311996"/>
              <a:gd name="connsiteX2" fmla="*/ 226086 w 388484"/>
              <a:gd name="connsiteY2" fmla="*/ 211123 h 311996"/>
              <a:gd name="connsiteX3" fmla="*/ 251486 w 388484"/>
              <a:gd name="connsiteY3" fmla="*/ 74598 h 311996"/>
              <a:gd name="connsiteX4" fmla="*/ 340386 w 388484"/>
              <a:gd name="connsiteY4" fmla="*/ 49198 h 311996"/>
              <a:gd name="connsiteX5" fmla="*/ 229261 w 388484"/>
              <a:gd name="connsiteY5" fmla="*/ 125398 h 311996"/>
              <a:gd name="connsiteX6" fmla="*/ 216561 w 388484"/>
              <a:gd name="connsiteY6" fmla="*/ 287323 h 311996"/>
              <a:gd name="connsiteX7" fmla="*/ 219736 w 388484"/>
              <a:gd name="connsiteY7" fmla="*/ 268273 h 311996"/>
              <a:gd name="connsiteX8" fmla="*/ 232436 w 388484"/>
              <a:gd name="connsiteY8" fmla="*/ 290498 h 311996"/>
              <a:gd name="connsiteX9" fmla="*/ 178461 w 388484"/>
              <a:gd name="connsiteY9" fmla="*/ 293673 h 311996"/>
              <a:gd name="connsiteX10" fmla="*/ 89561 w 388484"/>
              <a:gd name="connsiteY10" fmla="*/ 290498 h 311996"/>
              <a:gd name="connsiteX11" fmla="*/ 156236 w 388484"/>
              <a:gd name="connsiteY11" fmla="*/ 309548 h 311996"/>
              <a:gd name="connsiteX12" fmla="*/ 661 w 388484"/>
              <a:gd name="connsiteY12" fmla="*/ 226998 h 311996"/>
              <a:gd name="connsiteX13" fmla="*/ 99086 w 388484"/>
              <a:gd name="connsiteY13" fmla="*/ 280973 h 311996"/>
              <a:gd name="connsiteX14" fmla="*/ 70511 w 388484"/>
              <a:gd name="connsiteY14" fmla="*/ 233348 h 311996"/>
              <a:gd name="connsiteX15" fmla="*/ 92736 w 388484"/>
              <a:gd name="connsiteY15" fmla="*/ 77773 h 311996"/>
              <a:gd name="connsiteX16" fmla="*/ 76861 w 388484"/>
              <a:gd name="connsiteY16" fmla="*/ 242873 h 311996"/>
              <a:gd name="connsiteX17" fmla="*/ 178461 w 388484"/>
              <a:gd name="connsiteY17" fmla="*/ 293673 h 311996"/>
              <a:gd name="connsiteX18" fmla="*/ 238786 w 388484"/>
              <a:gd name="connsiteY18" fmla="*/ 284148 h 311996"/>
              <a:gd name="connsiteX19" fmla="*/ 194336 w 388484"/>
              <a:gd name="connsiteY19" fmla="*/ 176198 h 311996"/>
              <a:gd name="connsiteX20" fmla="*/ 388011 w 388484"/>
              <a:gd name="connsiteY20" fmla="*/ 1573 h 31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88484" h="311996">
                <a:moveTo>
                  <a:pt x="388011" y="1573"/>
                </a:moveTo>
                <a:cubicBezTo>
                  <a:pt x="397007" y="-11656"/>
                  <a:pt x="275298" y="61898"/>
                  <a:pt x="248311" y="96823"/>
                </a:cubicBezTo>
                <a:cubicBezTo>
                  <a:pt x="221323" y="131748"/>
                  <a:pt x="225557" y="214827"/>
                  <a:pt x="226086" y="211123"/>
                </a:cubicBezTo>
                <a:cubicBezTo>
                  <a:pt x="226615" y="207419"/>
                  <a:pt x="232436" y="101585"/>
                  <a:pt x="251486" y="74598"/>
                </a:cubicBezTo>
                <a:cubicBezTo>
                  <a:pt x="270536" y="47611"/>
                  <a:pt x="344090" y="40731"/>
                  <a:pt x="340386" y="49198"/>
                </a:cubicBezTo>
                <a:cubicBezTo>
                  <a:pt x="336682" y="57665"/>
                  <a:pt x="249898" y="85711"/>
                  <a:pt x="229261" y="125398"/>
                </a:cubicBezTo>
                <a:cubicBezTo>
                  <a:pt x="208623" y="165086"/>
                  <a:pt x="218149" y="263510"/>
                  <a:pt x="216561" y="287323"/>
                </a:cubicBezTo>
                <a:cubicBezTo>
                  <a:pt x="214973" y="311136"/>
                  <a:pt x="217090" y="267744"/>
                  <a:pt x="219736" y="268273"/>
                </a:cubicBezTo>
                <a:cubicBezTo>
                  <a:pt x="222382" y="268802"/>
                  <a:pt x="239315" y="286265"/>
                  <a:pt x="232436" y="290498"/>
                </a:cubicBezTo>
                <a:cubicBezTo>
                  <a:pt x="225557" y="294731"/>
                  <a:pt x="202273" y="293673"/>
                  <a:pt x="178461" y="293673"/>
                </a:cubicBezTo>
                <a:cubicBezTo>
                  <a:pt x="154649" y="293673"/>
                  <a:pt x="93265" y="287852"/>
                  <a:pt x="89561" y="290498"/>
                </a:cubicBezTo>
                <a:cubicBezTo>
                  <a:pt x="85857" y="293144"/>
                  <a:pt x="171053" y="320131"/>
                  <a:pt x="156236" y="309548"/>
                </a:cubicBezTo>
                <a:cubicBezTo>
                  <a:pt x="141419" y="298965"/>
                  <a:pt x="10186" y="231761"/>
                  <a:pt x="661" y="226998"/>
                </a:cubicBezTo>
                <a:cubicBezTo>
                  <a:pt x="-8864" y="222235"/>
                  <a:pt x="87444" y="279915"/>
                  <a:pt x="99086" y="280973"/>
                </a:cubicBezTo>
                <a:cubicBezTo>
                  <a:pt x="110728" y="282031"/>
                  <a:pt x="71569" y="267215"/>
                  <a:pt x="70511" y="233348"/>
                </a:cubicBezTo>
                <a:cubicBezTo>
                  <a:pt x="69453" y="199481"/>
                  <a:pt x="91678" y="76185"/>
                  <a:pt x="92736" y="77773"/>
                </a:cubicBezTo>
                <a:cubicBezTo>
                  <a:pt x="93794" y="79361"/>
                  <a:pt x="62574" y="206890"/>
                  <a:pt x="76861" y="242873"/>
                </a:cubicBezTo>
                <a:cubicBezTo>
                  <a:pt x="91148" y="278856"/>
                  <a:pt x="151474" y="286794"/>
                  <a:pt x="178461" y="293673"/>
                </a:cubicBezTo>
                <a:cubicBezTo>
                  <a:pt x="205448" y="300552"/>
                  <a:pt x="236140" y="303727"/>
                  <a:pt x="238786" y="284148"/>
                </a:cubicBezTo>
                <a:cubicBezTo>
                  <a:pt x="241432" y="264569"/>
                  <a:pt x="170523" y="221177"/>
                  <a:pt x="194336" y="176198"/>
                </a:cubicBezTo>
                <a:cubicBezTo>
                  <a:pt x="218148" y="131219"/>
                  <a:pt x="379015" y="14802"/>
                  <a:pt x="388011" y="15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フリーフォーム 227">
            <a:extLst>
              <a:ext uri="{FF2B5EF4-FFF2-40B4-BE49-F238E27FC236}">
                <a16:creationId xmlns:a16="http://schemas.microsoft.com/office/drawing/2014/main" id="{1752622A-19C1-4163-DF67-C1D742F3686E}"/>
              </a:ext>
            </a:extLst>
          </p:cNvPr>
          <p:cNvSpPr/>
          <p:nvPr/>
        </p:nvSpPr>
        <p:spPr>
          <a:xfrm>
            <a:off x="4646701" y="2901555"/>
            <a:ext cx="309047" cy="333813"/>
          </a:xfrm>
          <a:custGeom>
            <a:avLst/>
            <a:gdLst>
              <a:gd name="connsiteX0" fmla="*/ 1499 w 309047"/>
              <a:gd name="connsiteY0" fmla="*/ 395 h 333813"/>
              <a:gd name="connsiteX1" fmla="*/ 185649 w 309047"/>
              <a:gd name="connsiteY1" fmla="*/ 187720 h 333813"/>
              <a:gd name="connsiteX2" fmla="*/ 99924 w 309047"/>
              <a:gd name="connsiteY2" fmla="*/ 111520 h 333813"/>
              <a:gd name="connsiteX3" fmla="*/ 306299 w 309047"/>
              <a:gd name="connsiteY3" fmla="*/ 330595 h 333813"/>
              <a:gd name="connsiteX4" fmla="*/ 211049 w 309047"/>
              <a:gd name="connsiteY4" fmla="*/ 235345 h 333813"/>
              <a:gd name="connsiteX5" fmla="*/ 103099 w 309047"/>
              <a:gd name="connsiteY5" fmla="*/ 140095 h 333813"/>
              <a:gd name="connsiteX6" fmla="*/ 1499 w 309047"/>
              <a:gd name="connsiteY6" fmla="*/ 395 h 33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047" h="333813">
                <a:moveTo>
                  <a:pt x="1499" y="395"/>
                </a:moveTo>
                <a:cubicBezTo>
                  <a:pt x="15257" y="8333"/>
                  <a:pt x="169245" y="169199"/>
                  <a:pt x="185649" y="187720"/>
                </a:cubicBezTo>
                <a:cubicBezTo>
                  <a:pt x="202053" y="206241"/>
                  <a:pt x="79816" y="87708"/>
                  <a:pt x="99924" y="111520"/>
                </a:cubicBezTo>
                <a:cubicBezTo>
                  <a:pt x="120032" y="135332"/>
                  <a:pt x="287778" y="309958"/>
                  <a:pt x="306299" y="330595"/>
                </a:cubicBezTo>
                <a:cubicBezTo>
                  <a:pt x="324820" y="351232"/>
                  <a:pt x="244916" y="267095"/>
                  <a:pt x="211049" y="235345"/>
                </a:cubicBezTo>
                <a:cubicBezTo>
                  <a:pt x="177182" y="203595"/>
                  <a:pt x="133791" y="173962"/>
                  <a:pt x="103099" y="140095"/>
                </a:cubicBezTo>
                <a:cubicBezTo>
                  <a:pt x="72407" y="106228"/>
                  <a:pt x="-12259" y="-7543"/>
                  <a:pt x="1499" y="3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フリーフォーム 228">
            <a:extLst>
              <a:ext uri="{FF2B5EF4-FFF2-40B4-BE49-F238E27FC236}">
                <a16:creationId xmlns:a16="http://schemas.microsoft.com/office/drawing/2014/main" id="{D52D4156-7C48-C152-9364-A9CEE483016A}"/>
              </a:ext>
            </a:extLst>
          </p:cNvPr>
          <p:cNvSpPr/>
          <p:nvPr/>
        </p:nvSpPr>
        <p:spPr>
          <a:xfrm>
            <a:off x="4954797" y="3117850"/>
            <a:ext cx="515753" cy="388268"/>
          </a:xfrm>
          <a:custGeom>
            <a:avLst/>
            <a:gdLst>
              <a:gd name="connsiteX0" fmla="*/ 515728 w 515753"/>
              <a:gd name="connsiteY0" fmla="*/ 0 h 388268"/>
              <a:gd name="connsiteX1" fmla="*/ 334753 w 515753"/>
              <a:gd name="connsiteY1" fmla="*/ 288925 h 388268"/>
              <a:gd name="connsiteX2" fmla="*/ 388728 w 515753"/>
              <a:gd name="connsiteY2" fmla="*/ 238125 h 388268"/>
              <a:gd name="connsiteX3" fmla="*/ 271253 w 515753"/>
              <a:gd name="connsiteY3" fmla="*/ 374650 h 388268"/>
              <a:gd name="connsiteX4" fmla="*/ 214103 w 515753"/>
              <a:gd name="connsiteY4" fmla="*/ 384175 h 388268"/>
              <a:gd name="connsiteX5" fmla="*/ 191878 w 515753"/>
              <a:gd name="connsiteY5" fmla="*/ 387350 h 388268"/>
              <a:gd name="connsiteX6" fmla="*/ 1378 w 515753"/>
              <a:gd name="connsiteY6" fmla="*/ 368300 h 388268"/>
              <a:gd name="connsiteX7" fmla="*/ 303003 w 515753"/>
              <a:gd name="connsiteY7" fmla="*/ 371475 h 388268"/>
              <a:gd name="connsiteX8" fmla="*/ 166478 w 515753"/>
              <a:gd name="connsiteY8" fmla="*/ 374650 h 388268"/>
              <a:gd name="connsiteX9" fmla="*/ 328403 w 515753"/>
              <a:gd name="connsiteY9" fmla="*/ 301625 h 388268"/>
              <a:gd name="connsiteX10" fmla="*/ 258553 w 515753"/>
              <a:gd name="connsiteY10" fmla="*/ 349250 h 388268"/>
              <a:gd name="connsiteX11" fmla="*/ 347453 w 515753"/>
              <a:gd name="connsiteY11" fmla="*/ 285750 h 388268"/>
              <a:gd name="connsiteX12" fmla="*/ 515728 w 515753"/>
              <a:gd name="connsiteY12" fmla="*/ 0 h 388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5753" h="388268">
                <a:moveTo>
                  <a:pt x="515728" y="0"/>
                </a:moveTo>
                <a:cubicBezTo>
                  <a:pt x="513611" y="529"/>
                  <a:pt x="355920" y="249237"/>
                  <a:pt x="334753" y="288925"/>
                </a:cubicBezTo>
                <a:cubicBezTo>
                  <a:pt x="313586" y="328613"/>
                  <a:pt x="399311" y="223838"/>
                  <a:pt x="388728" y="238125"/>
                </a:cubicBezTo>
                <a:cubicBezTo>
                  <a:pt x="378145" y="252413"/>
                  <a:pt x="300357" y="350308"/>
                  <a:pt x="271253" y="374650"/>
                </a:cubicBezTo>
                <a:cubicBezTo>
                  <a:pt x="242149" y="398992"/>
                  <a:pt x="227332" y="382058"/>
                  <a:pt x="214103" y="384175"/>
                </a:cubicBezTo>
                <a:cubicBezTo>
                  <a:pt x="200874" y="386292"/>
                  <a:pt x="227332" y="389996"/>
                  <a:pt x="191878" y="387350"/>
                </a:cubicBezTo>
                <a:cubicBezTo>
                  <a:pt x="156424" y="384704"/>
                  <a:pt x="-17143" y="370946"/>
                  <a:pt x="1378" y="368300"/>
                </a:cubicBezTo>
                <a:cubicBezTo>
                  <a:pt x="19899" y="365654"/>
                  <a:pt x="275486" y="370417"/>
                  <a:pt x="303003" y="371475"/>
                </a:cubicBezTo>
                <a:cubicBezTo>
                  <a:pt x="330520" y="372533"/>
                  <a:pt x="162245" y="386292"/>
                  <a:pt x="166478" y="374650"/>
                </a:cubicBezTo>
                <a:cubicBezTo>
                  <a:pt x="170711" y="363008"/>
                  <a:pt x="313057" y="305858"/>
                  <a:pt x="328403" y="301625"/>
                </a:cubicBezTo>
                <a:cubicBezTo>
                  <a:pt x="343749" y="297392"/>
                  <a:pt x="255378" y="351896"/>
                  <a:pt x="258553" y="349250"/>
                </a:cubicBezTo>
                <a:cubicBezTo>
                  <a:pt x="261728" y="346604"/>
                  <a:pt x="307236" y="338667"/>
                  <a:pt x="347453" y="285750"/>
                </a:cubicBezTo>
                <a:cubicBezTo>
                  <a:pt x="387670" y="232833"/>
                  <a:pt x="517845" y="-529"/>
                  <a:pt x="51572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フリーフォーム 229">
            <a:extLst>
              <a:ext uri="{FF2B5EF4-FFF2-40B4-BE49-F238E27FC236}">
                <a16:creationId xmlns:a16="http://schemas.microsoft.com/office/drawing/2014/main" id="{8141A5F5-E82D-D0AE-CDD9-A4D65B1AD3B2}"/>
              </a:ext>
            </a:extLst>
          </p:cNvPr>
          <p:cNvSpPr/>
          <p:nvPr/>
        </p:nvSpPr>
        <p:spPr>
          <a:xfrm>
            <a:off x="4755438" y="3543298"/>
            <a:ext cx="378653" cy="104123"/>
          </a:xfrm>
          <a:custGeom>
            <a:avLst/>
            <a:gdLst>
              <a:gd name="connsiteX0" fmla="*/ 712 w 378653"/>
              <a:gd name="connsiteY0" fmla="*/ 2 h 104123"/>
              <a:gd name="connsiteX1" fmla="*/ 159462 w 378653"/>
              <a:gd name="connsiteY1" fmla="*/ 95252 h 104123"/>
              <a:gd name="connsiteX2" fmla="*/ 76912 w 378653"/>
              <a:gd name="connsiteY2" fmla="*/ 92077 h 104123"/>
              <a:gd name="connsiteX3" fmla="*/ 378537 w 378653"/>
              <a:gd name="connsiteY3" fmla="*/ 25402 h 104123"/>
              <a:gd name="connsiteX4" fmla="*/ 111837 w 378653"/>
              <a:gd name="connsiteY4" fmla="*/ 92077 h 104123"/>
              <a:gd name="connsiteX5" fmla="*/ 712 w 378653"/>
              <a:gd name="connsiteY5" fmla="*/ 2 h 104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8653" h="104123">
                <a:moveTo>
                  <a:pt x="712" y="2"/>
                </a:moveTo>
                <a:cubicBezTo>
                  <a:pt x="8650" y="531"/>
                  <a:pt x="146762" y="79906"/>
                  <a:pt x="159462" y="95252"/>
                </a:cubicBezTo>
                <a:cubicBezTo>
                  <a:pt x="172162" y="110598"/>
                  <a:pt x="40400" y="103719"/>
                  <a:pt x="76912" y="92077"/>
                </a:cubicBezTo>
                <a:cubicBezTo>
                  <a:pt x="113424" y="80435"/>
                  <a:pt x="372716" y="25402"/>
                  <a:pt x="378537" y="25402"/>
                </a:cubicBezTo>
                <a:cubicBezTo>
                  <a:pt x="384358" y="25402"/>
                  <a:pt x="171104" y="94194"/>
                  <a:pt x="111837" y="92077"/>
                </a:cubicBezTo>
                <a:cubicBezTo>
                  <a:pt x="52570" y="89960"/>
                  <a:pt x="-7226" y="-527"/>
                  <a:pt x="712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フリーフォーム 230">
            <a:extLst>
              <a:ext uri="{FF2B5EF4-FFF2-40B4-BE49-F238E27FC236}">
                <a16:creationId xmlns:a16="http://schemas.microsoft.com/office/drawing/2014/main" id="{5F3C8AB9-92CB-C81F-0E41-6D389635C6E0}"/>
              </a:ext>
            </a:extLst>
          </p:cNvPr>
          <p:cNvSpPr/>
          <p:nvPr/>
        </p:nvSpPr>
        <p:spPr>
          <a:xfrm>
            <a:off x="3882929" y="1469566"/>
            <a:ext cx="495479" cy="700471"/>
          </a:xfrm>
          <a:custGeom>
            <a:avLst/>
            <a:gdLst>
              <a:gd name="connsiteX0" fmla="*/ 495396 w 495479"/>
              <a:gd name="connsiteY0" fmla="*/ 459 h 700471"/>
              <a:gd name="connsiteX1" fmla="*/ 63596 w 495479"/>
              <a:gd name="connsiteY1" fmla="*/ 105234 h 700471"/>
              <a:gd name="connsiteX2" fmla="*/ 206471 w 495479"/>
              <a:gd name="connsiteY2" fmla="*/ 79834 h 700471"/>
              <a:gd name="connsiteX3" fmla="*/ 139796 w 495479"/>
              <a:gd name="connsiteY3" fmla="*/ 159209 h 700471"/>
              <a:gd name="connsiteX4" fmla="*/ 222346 w 495479"/>
              <a:gd name="connsiteY4" fmla="*/ 117934 h 700471"/>
              <a:gd name="connsiteX5" fmla="*/ 120746 w 495479"/>
              <a:gd name="connsiteY5" fmla="*/ 222709 h 700471"/>
              <a:gd name="connsiteX6" fmla="*/ 69946 w 495479"/>
              <a:gd name="connsiteY6" fmla="*/ 403684 h 700471"/>
              <a:gd name="connsiteX7" fmla="*/ 104871 w 495479"/>
              <a:gd name="connsiteY7" fmla="*/ 295734 h 700471"/>
              <a:gd name="connsiteX8" fmla="*/ 25496 w 495479"/>
              <a:gd name="connsiteY8" fmla="*/ 648159 h 700471"/>
              <a:gd name="connsiteX9" fmla="*/ 54071 w 495479"/>
              <a:gd name="connsiteY9" fmla="*/ 584659 h 700471"/>
              <a:gd name="connsiteX10" fmla="*/ 96 w 495479"/>
              <a:gd name="connsiteY10" fmla="*/ 698959 h 700471"/>
              <a:gd name="connsiteX11" fmla="*/ 69946 w 495479"/>
              <a:gd name="connsiteY11" fmla="*/ 486234 h 700471"/>
              <a:gd name="connsiteX12" fmla="*/ 184246 w 495479"/>
              <a:gd name="connsiteY12" fmla="*/ 130634 h 700471"/>
              <a:gd name="connsiteX13" fmla="*/ 98521 w 495479"/>
              <a:gd name="connsiteY13" fmla="*/ 133809 h 700471"/>
              <a:gd name="connsiteX14" fmla="*/ 215996 w 495479"/>
              <a:gd name="connsiteY14" fmla="*/ 79834 h 700471"/>
              <a:gd name="connsiteX15" fmla="*/ 101696 w 495479"/>
              <a:gd name="connsiteY15" fmla="*/ 67134 h 700471"/>
              <a:gd name="connsiteX16" fmla="*/ 495396 w 495479"/>
              <a:gd name="connsiteY16" fmla="*/ 459 h 700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95479" h="700471">
                <a:moveTo>
                  <a:pt x="495396" y="459"/>
                </a:moveTo>
                <a:cubicBezTo>
                  <a:pt x="489046" y="6809"/>
                  <a:pt x="111750" y="92005"/>
                  <a:pt x="63596" y="105234"/>
                </a:cubicBezTo>
                <a:cubicBezTo>
                  <a:pt x="15442" y="118463"/>
                  <a:pt x="193771" y="70838"/>
                  <a:pt x="206471" y="79834"/>
                </a:cubicBezTo>
                <a:cubicBezTo>
                  <a:pt x="219171" y="88830"/>
                  <a:pt x="137150" y="152859"/>
                  <a:pt x="139796" y="159209"/>
                </a:cubicBezTo>
                <a:cubicBezTo>
                  <a:pt x="142442" y="165559"/>
                  <a:pt x="225521" y="107351"/>
                  <a:pt x="222346" y="117934"/>
                </a:cubicBezTo>
                <a:cubicBezTo>
                  <a:pt x="219171" y="128517"/>
                  <a:pt x="146146" y="175084"/>
                  <a:pt x="120746" y="222709"/>
                </a:cubicBezTo>
                <a:cubicBezTo>
                  <a:pt x="95346" y="270334"/>
                  <a:pt x="72592" y="391513"/>
                  <a:pt x="69946" y="403684"/>
                </a:cubicBezTo>
                <a:cubicBezTo>
                  <a:pt x="67300" y="415855"/>
                  <a:pt x="112279" y="254988"/>
                  <a:pt x="104871" y="295734"/>
                </a:cubicBezTo>
                <a:cubicBezTo>
                  <a:pt x="97463" y="336480"/>
                  <a:pt x="33963" y="600005"/>
                  <a:pt x="25496" y="648159"/>
                </a:cubicBezTo>
                <a:cubicBezTo>
                  <a:pt x="17029" y="696313"/>
                  <a:pt x="58304" y="576192"/>
                  <a:pt x="54071" y="584659"/>
                </a:cubicBezTo>
                <a:cubicBezTo>
                  <a:pt x="49838" y="593126"/>
                  <a:pt x="-2550" y="715363"/>
                  <a:pt x="96" y="698959"/>
                </a:cubicBezTo>
                <a:cubicBezTo>
                  <a:pt x="2742" y="682555"/>
                  <a:pt x="39254" y="580955"/>
                  <a:pt x="69946" y="486234"/>
                </a:cubicBezTo>
                <a:cubicBezTo>
                  <a:pt x="100638" y="391513"/>
                  <a:pt x="179483" y="189372"/>
                  <a:pt x="184246" y="130634"/>
                </a:cubicBezTo>
                <a:cubicBezTo>
                  <a:pt x="189008" y="71897"/>
                  <a:pt x="93229" y="142276"/>
                  <a:pt x="98521" y="133809"/>
                </a:cubicBezTo>
                <a:cubicBezTo>
                  <a:pt x="103813" y="125342"/>
                  <a:pt x="215467" y="90946"/>
                  <a:pt x="215996" y="79834"/>
                </a:cubicBezTo>
                <a:cubicBezTo>
                  <a:pt x="216525" y="68722"/>
                  <a:pt x="59363" y="78776"/>
                  <a:pt x="101696" y="67134"/>
                </a:cubicBezTo>
                <a:cubicBezTo>
                  <a:pt x="144029" y="55492"/>
                  <a:pt x="501746" y="-5891"/>
                  <a:pt x="495396" y="4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フリーフォーム 231">
            <a:extLst>
              <a:ext uri="{FF2B5EF4-FFF2-40B4-BE49-F238E27FC236}">
                <a16:creationId xmlns:a16="http://schemas.microsoft.com/office/drawing/2014/main" id="{EDAC695E-66D6-253C-872E-A86DE206EFC2}"/>
              </a:ext>
            </a:extLst>
          </p:cNvPr>
          <p:cNvSpPr/>
          <p:nvPr/>
        </p:nvSpPr>
        <p:spPr>
          <a:xfrm>
            <a:off x="4119904" y="1404645"/>
            <a:ext cx="184968" cy="255882"/>
          </a:xfrm>
          <a:custGeom>
            <a:avLst/>
            <a:gdLst>
              <a:gd name="connsiteX0" fmla="*/ 179046 w 184968"/>
              <a:gd name="connsiteY0" fmla="*/ 5055 h 255882"/>
              <a:gd name="connsiteX1" fmla="*/ 17121 w 184968"/>
              <a:gd name="connsiteY1" fmla="*/ 147930 h 255882"/>
              <a:gd name="connsiteX2" fmla="*/ 4421 w 184968"/>
              <a:gd name="connsiteY2" fmla="*/ 255880 h 255882"/>
              <a:gd name="connsiteX3" fmla="*/ 13946 w 184968"/>
              <a:gd name="connsiteY3" fmla="*/ 151105 h 255882"/>
              <a:gd name="connsiteX4" fmla="*/ 17121 w 184968"/>
              <a:gd name="connsiteY4" fmla="*/ 128880 h 255882"/>
              <a:gd name="connsiteX5" fmla="*/ 137771 w 184968"/>
              <a:gd name="connsiteY5" fmla="*/ 39980 h 255882"/>
              <a:gd name="connsiteX6" fmla="*/ 179046 w 184968"/>
              <a:gd name="connsiteY6" fmla="*/ 5055 h 25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968" h="255882">
                <a:moveTo>
                  <a:pt x="179046" y="5055"/>
                </a:moveTo>
                <a:cubicBezTo>
                  <a:pt x="158938" y="23047"/>
                  <a:pt x="46225" y="106126"/>
                  <a:pt x="17121" y="147930"/>
                </a:cubicBezTo>
                <a:cubicBezTo>
                  <a:pt x="-11983" y="189734"/>
                  <a:pt x="4950" y="255351"/>
                  <a:pt x="4421" y="255880"/>
                </a:cubicBezTo>
                <a:cubicBezTo>
                  <a:pt x="3892" y="256409"/>
                  <a:pt x="11829" y="172272"/>
                  <a:pt x="13946" y="151105"/>
                </a:cubicBezTo>
                <a:cubicBezTo>
                  <a:pt x="16063" y="129938"/>
                  <a:pt x="-3516" y="147401"/>
                  <a:pt x="17121" y="128880"/>
                </a:cubicBezTo>
                <a:cubicBezTo>
                  <a:pt x="37758" y="110359"/>
                  <a:pt x="111842" y="58501"/>
                  <a:pt x="137771" y="39980"/>
                </a:cubicBezTo>
                <a:cubicBezTo>
                  <a:pt x="163700" y="21459"/>
                  <a:pt x="199154" y="-12937"/>
                  <a:pt x="179046" y="50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フリーフォーム 232">
            <a:extLst>
              <a:ext uri="{FF2B5EF4-FFF2-40B4-BE49-F238E27FC236}">
                <a16:creationId xmlns:a16="http://schemas.microsoft.com/office/drawing/2014/main" id="{317D31AC-CC45-9F13-145C-340BDFB20F26}"/>
              </a:ext>
            </a:extLst>
          </p:cNvPr>
          <p:cNvSpPr/>
          <p:nvPr/>
        </p:nvSpPr>
        <p:spPr>
          <a:xfrm>
            <a:off x="4161950" y="1457079"/>
            <a:ext cx="1384077" cy="817639"/>
          </a:xfrm>
          <a:custGeom>
            <a:avLst/>
            <a:gdLst>
              <a:gd name="connsiteX0" fmla="*/ 475 w 1384077"/>
              <a:gd name="connsiteY0" fmla="*/ 38346 h 817639"/>
              <a:gd name="connsiteX1" fmla="*/ 432275 w 1384077"/>
              <a:gd name="connsiteY1" fmla="*/ 19296 h 817639"/>
              <a:gd name="connsiteX2" fmla="*/ 302100 w 1384077"/>
              <a:gd name="connsiteY2" fmla="*/ 31996 h 817639"/>
              <a:gd name="connsiteX3" fmla="*/ 514825 w 1384077"/>
              <a:gd name="connsiteY3" fmla="*/ 114546 h 817639"/>
              <a:gd name="connsiteX4" fmla="*/ 406875 w 1384077"/>
              <a:gd name="connsiteY4" fmla="*/ 82796 h 817639"/>
              <a:gd name="connsiteX5" fmla="*/ 873600 w 1384077"/>
              <a:gd name="connsiteY5" fmla="*/ 298696 h 817639"/>
              <a:gd name="connsiteX6" fmla="*/ 832325 w 1384077"/>
              <a:gd name="connsiteY6" fmla="*/ 263771 h 817639"/>
              <a:gd name="connsiteX7" fmla="*/ 1340325 w 1384077"/>
              <a:gd name="connsiteY7" fmla="*/ 673346 h 817639"/>
              <a:gd name="connsiteX8" fmla="*/ 1267300 w 1384077"/>
              <a:gd name="connsiteY8" fmla="*/ 600321 h 817639"/>
              <a:gd name="connsiteX9" fmla="*/ 1378425 w 1384077"/>
              <a:gd name="connsiteY9" fmla="*/ 816221 h 817639"/>
              <a:gd name="connsiteX10" fmla="*/ 1318100 w 1384077"/>
              <a:gd name="connsiteY10" fmla="*/ 673346 h 817639"/>
              <a:gd name="connsiteX11" fmla="*/ 905350 w 1384077"/>
              <a:gd name="connsiteY11" fmla="*/ 292346 h 817639"/>
              <a:gd name="connsiteX12" fmla="*/ 927575 w 1384077"/>
              <a:gd name="connsiteY12" fmla="*/ 301871 h 817639"/>
              <a:gd name="connsiteX13" fmla="*/ 324325 w 1384077"/>
              <a:gd name="connsiteY13" fmla="*/ 6596 h 817639"/>
              <a:gd name="connsiteX14" fmla="*/ 454500 w 1384077"/>
              <a:gd name="connsiteY14" fmla="*/ 89146 h 817639"/>
              <a:gd name="connsiteX15" fmla="*/ 349725 w 1384077"/>
              <a:gd name="connsiteY15" fmla="*/ 246 h 817639"/>
              <a:gd name="connsiteX16" fmla="*/ 475 w 1384077"/>
              <a:gd name="connsiteY16" fmla="*/ 38346 h 817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84077" h="817639">
                <a:moveTo>
                  <a:pt x="475" y="38346"/>
                </a:moveTo>
                <a:cubicBezTo>
                  <a:pt x="14233" y="41521"/>
                  <a:pt x="382004" y="20354"/>
                  <a:pt x="432275" y="19296"/>
                </a:cubicBezTo>
                <a:cubicBezTo>
                  <a:pt x="482546" y="18238"/>
                  <a:pt x="288342" y="16121"/>
                  <a:pt x="302100" y="31996"/>
                </a:cubicBezTo>
                <a:cubicBezTo>
                  <a:pt x="315858" y="47871"/>
                  <a:pt x="497363" y="106079"/>
                  <a:pt x="514825" y="114546"/>
                </a:cubicBezTo>
                <a:cubicBezTo>
                  <a:pt x="532287" y="123013"/>
                  <a:pt x="347079" y="52104"/>
                  <a:pt x="406875" y="82796"/>
                </a:cubicBezTo>
                <a:cubicBezTo>
                  <a:pt x="466671" y="113488"/>
                  <a:pt x="802692" y="268534"/>
                  <a:pt x="873600" y="298696"/>
                </a:cubicBezTo>
                <a:cubicBezTo>
                  <a:pt x="944508" y="328858"/>
                  <a:pt x="832325" y="263771"/>
                  <a:pt x="832325" y="263771"/>
                </a:cubicBezTo>
                <a:lnTo>
                  <a:pt x="1340325" y="673346"/>
                </a:lnTo>
                <a:cubicBezTo>
                  <a:pt x="1412821" y="729438"/>
                  <a:pt x="1260950" y="576509"/>
                  <a:pt x="1267300" y="600321"/>
                </a:cubicBezTo>
                <a:cubicBezTo>
                  <a:pt x="1273650" y="624133"/>
                  <a:pt x="1369958" y="804050"/>
                  <a:pt x="1378425" y="816221"/>
                </a:cubicBezTo>
                <a:cubicBezTo>
                  <a:pt x="1386892" y="828392"/>
                  <a:pt x="1396946" y="760659"/>
                  <a:pt x="1318100" y="673346"/>
                </a:cubicBezTo>
                <a:cubicBezTo>
                  <a:pt x="1239254" y="586033"/>
                  <a:pt x="970437" y="354258"/>
                  <a:pt x="905350" y="292346"/>
                </a:cubicBezTo>
                <a:cubicBezTo>
                  <a:pt x="840263" y="230434"/>
                  <a:pt x="927575" y="301871"/>
                  <a:pt x="927575" y="301871"/>
                </a:cubicBezTo>
                <a:lnTo>
                  <a:pt x="324325" y="6596"/>
                </a:lnTo>
                <a:cubicBezTo>
                  <a:pt x="245479" y="-28858"/>
                  <a:pt x="450267" y="90204"/>
                  <a:pt x="454500" y="89146"/>
                </a:cubicBezTo>
                <a:cubicBezTo>
                  <a:pt x="458733" y="88088"/>
                  <a:pt x="423808" y="3421"/>
                  <a:pt x="349725" y="246"/>
                </a:cubicBezTo>
                <a:cubicBezTo>
                  <a:pt x="275642" y="-2929"/>
                  <a:pt x="-13283" y="35171"/>
                  <a:pt x="475" y="383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フリーフォーム 233">
            <a:extLst>
              <a:ext uri="{FF2B5EF4-FFF2-40B4-BE49-F238E27FC236}">
                <a16:creationId xmlns:a16="http://schemas.microsoft.com/office/drawing/2014/main" id="{D2AEE646-A85F-5680-BD4A-7813B99DC1CF}"/>
              </a:ext>
            </a:extLst>
          </p:cNvPr>
          <p:cNvSpPr/>
          <p:nvPr/>
        </p:nvSpPr>
        <p:spPr>
          <a:xfrm>
            <a:off x="4128708" y="1233831"/>
            <a:ext cx="345355" cy="330398"/>
          </a:xfrm>
          <a:custGeom>
            <a:avLst/>
            <a:gdLst>
              <a:gd name="connsiteX0" fmla="*/ 344867 w 345355"/>
              <a:gd name="connsiteY0" fmla="*/ 172694 h 330398"/>
              <a:gd name="connsiteX1" fmla="*/ 211517 w 345355"/>
              <a:gd name="connsiteY1" fmla="*/ 67919 h 330398"/>
              <a:gd name="connsiteX2" fmla="*/ 198817 w 345355"/>
              <a:gd name="connsiteY2" fmla="*/ 67919 h 330398"/>
              <a:gd name="connsiteX3" fmla="*/ 290892 w 345355"/>
              <a:gd name="connsiteY3" fmla="*/ 1244 h 330398"/>
              <a:gd name="connsiteX4" fmla="*/ 94042 w 345355"/>
              <a:gd name="connsiteY4" fmla="*/ 134594 h 330398"/>
              <a:gd name="connsiteX5" fmla="*/ 154367 w 345355"/>
              <a:gd name="connsiteY5" fmla="*/ 74269 h 330398"/>
              <a:gd name="connsiteX6" fmla="*/ 52767 w 345355"/>
              <a:gd name="connsiteY6" fmla="*/ 125069 h 330398"/>
              <a:gd name="connsiteX7" fmla="*/ 81342 w 345355"/>
              <a:gd name="connsiteY7" fmla="*/ 96494 h 330398"/>
              <a:gd name="connsiteX8" fmla="*/ 17842 w 345355"/>
              <a:gd name="connsiteY8" fmla="*/ 328269 h 330398"/>
              <a:gd name="connsiteX9" fmla="*/ 24192 w 345355"/>
              <a:gd name="connsiteY9" fmla="*/ 201269 h 330398"/>
              <a:gd name="connsiteX10" fmla="*/ 284542 w 345355"/>
              <a:gd name="connsiteY10" fmla="*/ 26644 h 330398"/>
              <a:gd name="connsiteX11" fmla="*/ 157542 w 345355"/>
              <a:gd name="connsiteY11" fmla="*/ 93319 h 330398"/>
              <a:gd name="connsiteX12" fmla="*/ 344867 w 345355"/>
              <a:gd name="connsiteY12" fmla="*/ 172694 h 330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5355" h="330398">
                <a:moveTo>
                  <a:pt x="344867" y="172694"/>
                </a:moveTo>
                <a:cubicBezTo>
                  <a:pt x="353863" y="168461"/>
                  <a:pt x="235859" y="85382"/>
                  <a:pt x="211517" y="67919"/>
                </a:cubicBezTo>
                <a:cubicBezTo>
                  <a:pt x="187175" y="50456"/>
                  <a:pt x="185588" y="79031"/>
                  <a:pt x="198817" y="67919"/>
                </a:cubicBezTo>
                <a:cubicBezTo>
                  <a:pt x="212046" y="56807"/>
                  <a:pt x="308354" y="-9868"/>
                  <a:pt x="290892" y="1244"/>
                </a:cubicBezTo>
                <a:cubicBezTo>
                  <a:pt x="273430" y="12356"/>
                  <a:pt x="116796" y="122423"/>
                  <a:pt x="94042" y="134594"/>
                </a:cubicBezTo>
                <a:cubicBezTo>
                  <a:pt x="71288" y="146765"/>
                  <a:pt x="161246" y="75856"/>
                  <a:pt x="154367" y="74269"/>
                </a:cubicBezTo>
                <a:cubicBezTo>
                  <a:pt x="147488" y="72682"/>
                  <a:pt x="64938" y="121365"/>
                  <a:pt x="52767" y="125069"/>
                </a:cubicBezTo>
                <a:cubicBezTo>
                  <a:pt x="40596" y="128773"/>
                  <a:pt x="87163" y="62627"/>
                  <a:pt x="81342" y="96494"/>
                </a:cubicBezTo>
                <a:cubicBezTo>
                  <a:pt x="75521" y="130361"/>
                  <a:pt x="27367" y="310807"/>
                  <a:pt x="17842" y="328269"/>
                </a:cubicBezTo>
                <a:cubicBezTo>
                  <a:pt x="8317" y="345732"/>
                  <a:pt x="-20258" y="251540"/>
                  <a:pt x="24192" y="201269"/>
                </a:cubicBezTo>
                <a:cubicBezTo>
                  <a:pt x="68642" y="150998"/>
                  <a:pt x="262317" y="44636"/>
                  <a:pt x="284542" y="26644"/>
                </a:cubicBezTo>
                <a:cubicBezTo>
                  <a:pt x="306767" y="8652"/>
                  <a:pt x="150663" y="72153"/>
                  <a:pt x="157542" y="93319"/>
                </a:cubicBezTo>
                <a:cubicBezTo>
                  <a:pt x="164421" y="114485"/>
                  <a:pt x="335871" y="176927"/>
                  <a:pt x="344867" y="1726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" name="フリーフォーム 234">
            <a:extLst>
              <a:ext uri="{FF2B5EF4-FFF2-40B4-BE49-F238E27FC236}">
                <a16:creationId xmlns:a16="http://schemas.microsoft.com/office/drawing/2014/main" id="{9A10DFF7-182D-2838-0ECF-DF6B9BCB1812}"/>
              </a:ext>
            </a:extLst>
          </p:cNvPr>
          <p:cNvSpPr/>
          <p:nvPr/>
        </p:nvSpPr>
        <p:spPr>
          <a:xfrm>
            <a:off x="4276720" y="1129774"/>
            <a:ext cx="1891126" cy="874550"/>
          </a:xfrm>
          <a:custGeom>
            <a:avLst/>
            <a:gdLst>
              <a:gd name="connsiteX0" fmla="*/ 5 w 1891126"/>
              <a:gd name="connsiteY0" fmla="*/ 181501 h 874550"/>
              <a:gd name="connsiteX1" fmla="*/ 203205 w 1891126"/>
              <a:gd name="connsiteY1" fmla="*/ 105301 h 874550"/>
              <a:gd name="connsiteX2" fmla="*/ 136530 w 1891126"/>
              <a:gd name="connsiteY2" fmla="*/ 105301 h 874550"/>
              <a:gd name="connsiteX3" fmla="*/ 222255 w 1891126"/>
              <a:gd name="connsiteY3" fmla="*/ 41801 h 874550"/>
              <a:gd name="connsiteX4" fmla="*/ 168280 w 1891126"/>
              <a:gd name="connsiteY4" fmla="*/ 38626 h 874550"/>
              <a:gd name="connsiteX5" fmla="*/ 441330 w 1891126"/>
              <a:gd name="connsiteY5" fmla="*/ 10051 h 874550"/>
              <a:gd name="connsiteX6" fmla="*/ 361955 w 1891126"/>
              <a:gd name="connsiteY6" fmla="*/ 35451 h 874550"/>
              <a:gd name="connsiteX7" fmla="*/ 615955 w 1891126"/>
              <a:gd name="connsiteY7" fmla="*/ 89426 h 874550"/>
              <a:gd name="connsiteX8" fmla="*/ 606430 w 1891126"/>
              <a:gd name="connsiteY8" fmla="*/ 89426 h 874550"/>
              <a:gd name="connsiteX9" fmla="*/ 981080 w 1891126"/>
              <a:gd name="connsiteY9" fmla="*/ 457726 h 874550"/>
              <a:gd name="connsiteX10" fmla="*/ 946155 w 1891126"/>
              <a:gd name="connsiteY10" fmla="*/ 400576 h 874550"/>
              <a:gd name="connsiteX11" fmla="*/ 1552580 w 1891126"/>
              <a:gd name="connsiteY11" fmla="*/ 730776 h 874550"/>
              <a:gd name="connsiteX12" fmla="*/ 1460505 w 1891126"/>
              <a:gd name="connsiteY12" fmla="*/ 679976 h 874550"/>
              <a:gd name="connsiteX13" fmla="*/ 1885955 w 1891126"/>
              <a:gd name="connsiteY13" fmla="*/ 873651 h 874550"/>
              <a:gd name="connsiteX14" fmla="*/ 1663705 w 1891126"/>
              <a:gd name="connsiteY14" fmla="*/ 743476 h 874550"/>
              <a:gd name="connsiteX15" fmla="*/ 1184280 w 1891126"/>
              <a:gd name="connsiteY15" fmla="*/ 540276 h 874550"/>
              <a:gd name="connsiteX16" fmla="*/ 1257305 w 1891126"/>
              <a:gd name="connsiteY16" fmla="*/ 559326 h 874550"/>
              <a:gd name="connsiteX17" fmla="*/ 742955 w 1891126"/>
              <a:gd name="connsiteY17" fmla="*/ 245001 h 874550"/>
              <a:gd name="connsiteX18" fmla="*/ 752480 w 1891126"/>
              <a:gd name="connsiteY18" fmla="*/ 232301 h 874550"/>
              <a:gd name="connsiteX19" fmla="*/ 546105 w 1891126"/>
              <a:gd name="connsiteY19" fmla="*/ 92601 h 874550"/>
              <a:gd name="connsiteX20" fmla="*/ 342905 w 1891126"/>
              <a:gd name="connsiteY20" fmla="*/ 54501 h 874550"/>
              <a:gd name="connsiteX21" fmla="*/ 403230 w 1891126"/>
              <a:gd name="connsiteY21" fmla="*/ 526 h 874550"/>
              <a:gd name="connsiteX22" fmla="*/ 180980 w 1891126"/>
              <a:gd name="connsiteY22" fmla="*/ 25926 h 874550"/>
              <a:gd name="connsiteX23" fmla="*/ 241305 w 1891126"/>
              <a:gd name="connsiteY23" fmla="*/ 6876 h 874550"/>
              <a:gd name="connsiteX24" fmla="*/ 196855 w 1891126"/>
              <a:gd name="connsiteY24" fmla="*/ 57676 h 874550"/>
              <a:gd name="connsiteX25" fmla="*/ 5 w 1891126"/>
              <a:gd name="connsiteY25" fmla="*/ 181501 h 87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891126" h="874550">
                <a:moveTo>
                  <a:pt x="5" y="181501"/>
                </a:moveTo>
                <a:cubicBezTo>
                  <a:pt x="1063" y="189438"/>
                  <a:pt x="180451" y="118001"/>
                  <a:pt x="203205" y="105301"/>
                </a:cubicBezTo>
                <a:cubicBezTo>
                  <a:pt x="225959" y="92601"/>
                  <a:pt x="133355" y="115884"/>
                  <a:pt x="136530" y="105301"/>
                </a:cubicBezTo>
                <a:cubicBezTo>
                  <a:pt x="139705" y="94718"/>
                  <a:pt x="216963" y="52913"/>
                  <a:pt x="222255" y="41801"/>
                </a:cubicBezTo>
                <a:cubicBezTo>
                  <a:pt x="227547" y="30688"/>
                  <a:pt x="131767" y="43918"/>
                  <a:pt x="168280" y="38626"/>
                </a:cubicBezTo>
                <a:cubicBezTo>
                  <a:pt x="204793" y="33334"/>
                  <a:pt x="409051" y="10580"/>
                  <a:pt x="441330" y="10051"/>
                </a:cubicBezTo>
                <a:cubicBezTo>
                  <a:pt x="473609" y="9522"/>
                  <a:pt x="332851" y="22222"/>
                  <a:pt x="361955" y="35451"/>
                </a:cubicBezTo>
                <a:cubicBezTo>
                  <a:pt x="391059" y="48680"/>
                  <a:pt x="575209" y="80430"/>
                  <a:pt x="615955" y="89426"/>
                </a:cubicBezTo>
                <a:cubicBezTo>
                  <a:pt x="656701" y="98422"/>
                  <a:pt x="545576" y="28043"/>
                  <a:pt x="606430" y="89426"/>
                </a:cubicBezTo>
                <a:cubicBezTo>
                  <a:pt x="667284" y="150809"/>
                  <a:pt x="924459" y="405868"/>
                  <a:pt x="981080" y="457726"/>
                </a:cubicBezTo>
                <a:cubicBezTo>
                  <a:pt x="1037701" y="509584"/>
                  <a:pt x="850905" y="355068"/>
                  <a:pt x="946155" y="400576"/>
                </a:cubicBezTo>
                <a:cubicBezTo>
                  <a:pt x="1041405" y="446084"/>
                  <a:pt x="1466855" y="684209"/>
                  <a:pt x="1552580" y="730776"/>
                </a:cubicBezTo>
                <a:cubicBezTo>
                  <a:pt x="1638305" y="777343"/>
                  <a:pt x="1404943" y="656164"/>
                  <a:pt x="1460505" y="679976"/>
                </a:cubicBezTo>
                <a:cubicBezTo>
                  <a:pt x="1516067" y="703788"/>
                  <a:pt x="1852088" y="863068"/>
                  <a:pt x="1885955" y="873651"/>
                </a:cubicBezTo>
                <a:cubicBezTo>
                  <a:pt x="1919822" y="884234"/>
                  <a:pt x="1780651" y="799038"/>
                  <a:pt x="1663705" y="743476"/>
                </a:cubicBezTo>
                <a:cubicBezTo>
                  <a:pt x="1546759" y="687914"/>
                  <a:pt x="1252013" y="570968"/>
                  <a:pt x="1184280" y="540276"/>
                </a:cubicBezTo>
                <a:cubicBezTo>
                  <a:pt x="1116547" y="509584"/>
                  <a:pt x="1330859" y="608538"/>
                  <a:pt x="1257305" y="559326"/>
                </a:cubicBezTo>
                <a:cubicBezTo>
                  <a:pt x="1183751" y="510114"/>
                  <a:pt x="827092" y="299505"/>
                  <a:pt x="742955" y="245001"/>
                </a:cubicBezTo>
                <a:cubicBezTo>
                  <a:pt x="658818" y="190497"/>
                  <a:pt x="785288" y="257701"/>
                  <a:pt x="752480" y="232301"/>
                </a:cubicBezTo>
                <a:cubicBezTo>
                  <a:pt x="719672" y="206901"/>
                  <a:pt x="614367" y="122234"/>
                  <a:pt x="546105" y="92601"/>
                </a:cubicBezTo>
                <a:cubicBezTo>
                  <a:pt x="477843" y="62968"/>
                  <a:pt x="366717" y="69847"/>
                  <a:pt x="342905" y="54501"/>
                </a:cubicBezTo>
                <a:cubicBezTo>
                  <a:pt x="319093" y="39155"/>
                  <a:pt x="430217" y="5288"/>
                  <a:pt x="403230" y="526"/>
                </a:cubicBezTo>
                <a:cubicBezTo>
                  <a:pt x="376243" y="-4236"/>
                  <a:pt x="207967" y="24868"/>
                  <a:pt x="180980" y="25926"/>
                </a:cubicBezTo>
                <a:cubicBezTo>
                  <a:pt x="153993" y="26984"/>
                  <a:pt x="238659" y="1584"/>
                  <a:pt x="241305" y="6876"/>
                </a:cubicBezTo>
                <a:cubicBezTo>
                  <a:pt x="243951" y="12168"/>
                  <a:pt x="231251" y="30689"/>
                  <a:pt x="196855" y="57676"/>
                </a:cubicBezTo>
                <a:cubicBezTo>
                  <a:pt x="162459" y="84663"/>
                  <a:pt x="-1053" y="173564"/>
                  <a:pt x="5" y="1815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フリーフォーム 235">
            <a:extLst>
              <a:ext uri="{FF2B5EF4-FFF2-40B4-BE49-F238E27FC236}">
                <a16:creationId xmlns:a16="http://schemas.microsoft.com/office/drawing/2014/main" id="{2898CDA0-C8B1-E06E-AA10-90992E0E1FCC}"/>
              </a:ext>
            </a:extLst>
          </p:cNvPr>
          <p:cNvSpPr/>
          <p:nvPr/>
        </p:nvSpPr>
        <p:spPr>
          <a:xfrm>
            <a:off x="4514964" y="1326621"/>
            <a:ext cx="1356688" cy="480609"/>
          </a:xfrm>
          <a:custGeom>
            <a:avLst/>
            <a:gdLst>
              <a:gd name="connsiteX0" fmla="*/ 6236 w 1356688"/>
              <a:gd name="connsiteY0" fmla="*/ 3704 h 480609"/>
              <a:gd name="connsiteX1" fmla="*/ 660286 w 1356688"/>
              <a:gd name="connsiteY1" fmla="*/ 359304 h 480609"/>
              <a:gd name="connsiteX2" fmla="*/ 590436 w 1356688"/>
              <a:gd name="connsiteY2" fmla="*/ 314854 h 480609"/>
              <a:gd name="connsiteX3" fmla="*/ 907936 w 1356688"/>
              <a:gd name="connsiteY3" fmla="*/ 470429 h 480609"/>
              <a:gd name="connsiteX4" fmla="*/ 850786 w 1356688"/>
              <a:gd name="connsiteY4" fmla="*/ 460904 h 480609"/>
              <a:gd name="connsiteX5" fmla="*/ 1355611 w 1356688"/>
              <a:gd name="connsiteY5" fmla="*/ 422804 h 480609"/>
              <a:gd name="connsiteX6" fmla="*/ 984136 w 1356688"/>
              <a:gd name="connsiteY6" fmla="*/ 451379 h 480609"/>
              <a:gd name="connsiteX7" fmla="*/ 961911 w 1356688"/>
              <a:gd name="connsiteY7" fmla="*/ 473604 h 480609"/>
              <a:gd name="connsiteX8" fmla="*/ 933336 w 1356688"/>
              <a:gd name="connsiteY8" fmla="*/ 454554 h 480609"/>
              <a:gd name="connsiteX9" fmla="*/ 657111 w 1356688"/>
              <a:gd name="connsiteY9" fmla="*/ 391054 h 480609"/>
              <a:gd name="connsiteX10" fmla="*/ 571386 w 1356688"/>
              <a:gd name="connsiteY10" fmla="*/ 349779 h 480609"/>
              <a:gd name="connsiteX11" fmla="*/ 606311 w 1356688"/>
              <a:gd name="connsiteY11" fmla="*/ 311679 h 480609"/>
              <a:gd name="connsiteX12" fmla="*/ 326911 w 1356688"/>
              <a:gd name="connsiteY12" fmla="*/ 200554 h 480609"/>
              <a:gd name="connsiteX13" fmla="*/ 298336 w 1356688"/>
              <a:gd name="connsiteY13" fmla="*/ 165629 h 480609"/>
              <a:gd name="connsiteX14" fmla="*/ 326911 w 1356688"/>
              <a:gd name="connsiteY14" fmla="*/ 171979 h 480609"/>
              <a:gd name="connsiteX15" fmla="*/ 6236 w 1356688"/>
              <a:gd name="connsiteY15" fmla="*/ 3704 h 48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56688" h="480609">
                <a:moveTo>
                  <a:pt x="6236" y="3704"/>
                </a:moveTo>
                <a:cubicBezTo>
                  <a:pt x="61799" y="34925"/>
                  <a:pt x="562919" y="307446"/>
                  <a:pt x="660286" y="359304"/>
                </a:cubicBezTo>
                <a:cubicBezTo>
                  <a:pt x="757653" y="411162"/>
                  <a:pt x="549161" y="296333"/>
                  <a:pt x="590436" y="314854"/>
                </a:cubicBezTo>
                <a:cubicBezTo>
                  <a:pt x="631711" y="333375"/>
                  <a:pt x="864544" y="446087"/>
                  <a:pt x="907936" y="470429"/>
                </a:cubicBezTo>
                <a:cubicBezTo>
                  <a:pt x="951328" y="494771"/>
                  <a:pt x="776174" y="468841"/>
                  <a:pt x="850786" y="460904"/>
                </a:cubicBezTo>
                <a:cubicBezTo>
                  <a:pt x="925398" y="452967"/>
                  <a:pt x="1355611" y="422804"/>
                  <a:pt x="1355611" y="422804"/>
                </a:cubicBezTo>
                <a:cubicBezTo>
                  <a:pt x="1377836" y="421217"/>
                  <a:pt x="1049753" y="442912"/>
                  <a:pt x="984136" y="451379"/>
                </a:cubicBezTo>
                <a:cubicBezTo>
                  <a:pt x="918519" y="459846"/>
                  <a:pt x="970378" y="473075"/>
                  <a:pt x="961911" y="473604"/>
                </a:cubicBezTo>
                <a:cubicBezTo>
                  <a:pt x="953444" y="474133"/>
                  <a:pt x="984136" y="468312"/>
                  <a:pt x="933336" y="454554"/>
                </a:cubicBezTo>
                <a:cubicBezTo>
                  <a:pt x="882536" y="440796"/>
                  <a:pt x="717436" y="408516"/>
                  <a:pt x="657111" y="391054"/>
                </a:cubicBezTo>
                <a:cubicBezTo>
                  <a:pt x="596786" y="373592"/>
                  <a:pt x="579853" y="363008"/>
                  <a:pt x="571386" y="349779"/>
                </a:cubicBezTo>
                <a:cubicBezTo>
                  <a:pt x="562919" y="336550"/>
                  <a:pt x="647057" y="336550"/>
                  <a:pt x="606311" y="311679"/>
                </a:cubicBezTo>
                <a:cubicBezTo>
                  <a:pt x="565565" y="286808"/>
                  <a:pt x="378240" y="224896"/>
                  <a:pt x="326911" y="200554"/>
                </a:cubicBezTo>
                <a:cubicBezTo>
                  <a:pt x="275582" y="176212"/>
                  <a:pt x="298336" y="170391"/>
                  <a:pt x="298336" y="165629"/>
                </a:cubicBezTo>
                <a:cubicBezTo>
                  <a:pt x="298336" y="160867"/>
                  <a:pt x="370303" y="195792"/>
                  <a:pt x="326911" y="171979"/>
                </a:cubicBezTo>
                <a:cubicBezTo>
                  <a:pt x="283519" y="148166"/>
                  <a:pt x="-49327" y="-27517"/>
                  <a:pt x="6236" y="37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フリーフォーム 236">
            <a:extLst>
              <a:ext uri="{FF2B5EF4-FFF2-40B4-BE49-F238E27FC236}">
                <a16:creationId xmlns:a16="http://schemas.microsoft.com/office/drawing/2014/main" id="{528EAE0D-4025-261A-B5CC-699C4B44DC66}"/>
              </a:ext>
            </a:extLst>
          </p:cNvPr>
          <p:cNvSpPr/>
          <p:nvPr/>
        </p:nvSpPr>
        <p:spPr>
          <a:xfrm>
            <a:off x="4552936" y="1206493"/>
            <a:ext cx="889583" cy="522667"/>
          </a:xfrm>
          <a:custGeom>
            <a:avLst/>
            <a:gdLst>
              <a:gd name="connsiteX0" fmla="*/ 14 w 889583"/>
              <a:gd name="connsiteY0" fmla="*/ 7 h 522667"/>
              <a:gd name="connsiteX1" fmla="*/ 419114 w 889583"/>
              <a:gd name="connsiteY1" fmla="*/ 288932 h 522667"/>
              <a:gd name="connsiteX2" fmla="*/ 409589 w 889583"/>
              <a:gd name="connsiteY2" fmla="*/ 254007 h 522667"/>
              <a:gd name="connsiteX3" fmla="*/ 873139 w 889583"/>
              <a:gd name="connsiteY3" fmla="*/ 514357 h 522667"/>
              <a:gd name="connsiteX4" fmla="*/ 742964 w 889583"/>
              <a:gd name="connsiteY4" fmla="*/ 438157 h 522667"/>
              <a:gd name="connsiteX5" fmla="*/ 333389 w 889583"/>
              <a:gd name="connsiteY5" fmla="*/ 238132 h 522667"/>
              <a:gd name="connsiteX6" fmla="*/ 434989 w 889583"/>
              <a:gd name="connsiteY6" fmla="*/ 298457 h 522667"/>
              <a:gd name="connsiteX7" fmla="*/ 14 w 889583"/>
              <a:gd name="connsiteY7" fmla="*/ 7 h 522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9583" h="522667">
                <a:moveTo>
                  <a:pt x="14" y="7"/>
                </a:moveTo>
                <a:cubicBezTo>
                  <a:pt x="-2632" y="-1581"/>
                  <a:pt x="350852" y="246599"/>
                  <a:pt x="419114" y="288932"/>
                </a:cubicBezTo>
                <a:cubicBezTo>
                  <a:pt x="487376" y="331265"/>
                  <a:pt x="333918" y="216436"/>
                  <a:pt x="409589" y="254007"/>
                </a:cubicBezTo>
                <a:cubicBezTo>
                  <a:pt x="485260" y="291578"/>
                  <a:pt x="817577" y="483665"/>
                  <a:pt x="873139" y="514357"/>
                </a:cubicBezTo>
                <a:cubicBezTo>
                  <a:pt x="928702" y="545049"/>
                  <a:pt x="832922" y="484194"/>
                  <a:pt x="742964" y="438157"/>
                </a:cubicBezTo>
                <a:cubicBezTo>
                  <a:pt x="653006" y="392120"/>
                  <a:pt x="384718" y="261415"/>
                  <a:pt x="333389" y="238132"/>
                </a:cubicBezTo>
                <a:cubicBezTo>
                  <a:pt x="282060" y="214849"/>
                  <a:pt x="486318" y="332853"/>
                  <a:pt x="434989" y="298457"/>
                </a:cubicBezTo>
                <a:cubicBezTo>
                  <a:pt x="383660" y="264061"/>
                  <a:pt x="2660" y="1595"/>
                  <a:pt x="14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フリーフォーム 237">
            <a:extLst>
              <a:ext uri="{FF2B5EF4-FFF2-40B4-BE49-F238E27FC236}">
                <a16:creationId xmlns:a16="http://schemas.microsoft.com/office/drawing/2014/main" id="{F0B2DBF2-AF6A-F0A7-1899-893C74399B8D}"/>
              </a:ext>
            </a:extLst>
          </p:cNvPr>
          <p:cNvSpPr/>
          <p:nvPr/>
        </p:nvSpPr>
        <p:spPr>
          <a:xfrm>
            <a:off x="4387099" y="1222109"/>
            <a:ext cx="850168" cy="615438"/>
          </a:xfrm>
          <a:custGeom>
            <a:avLst/>
            <a:gdLst>
              <a:gd name="connsiteX0" fmla="*/ 178551 w 850168"/>
              <a:gd name="connsiteY0" fmla="*/ 266 h 615438"/>
              <a:gd name="connsiteX1" fmla="*/ 89651 w 850168"/>
              <a:gd name="connsiteY1" fmla="*/ 79641 h 615438"/>
              <a:gd name="connsiteX2" fmla="*/ 184901 w 850168"/>
              <a:gd name="connsiteY2" fmla="*/ 57416 h 615438"/>
              <a:gd name="connsiteX3" fmla="*/ 70601 w 850168"/>
              <a:gd name="connsiteY3" fmla="*/ 76466 h 615438"/>
              <a:gd name="connsiteX4" fmla="*/ 302376 w 850168"/>
              <a:gd name="connsiteY4" fmla="*/ 305066 h 615438"/>
              <a:gd name="connsiteX5" fmla="*/ 235701 w 850168"/>
              <a:gd name="connsiteY5" fmla="*/ 263791 h 615438"/>
              <a:gd name="connsiteX6" fmla="*/ 835776 w 850168"/>
              <a:gd name="connsiteY6" fmla="*/ 606691 h 615438"/>
              <a:gd name="connsiteX7" fmla="*/ 677026 w 850168"/>
              <a:gd name="connsiteY7" fmla="*/ 520966 h 615438"/>
              <a:gd name="connsiteX8" fmla="*/ 134101 w 850168"/>
              <a:gd name="connsiteY8" fmla="*/ 216166 h 615438"/>
              <a:gd name="connsiteX9" fmla="*/ 751 w 850168"/>
              <a:gd name="connsiteY9" fmla="*/ 206641 h 615438"/>
              <a:gd name="connsiteX10" fmla="*/ 169026 w 850168"/>
              <a:gd name="connsiteY10" fmla="*/ 216166 h 615438"/>
              <a:gd name="connsiteX11" fmla="*/ 64251 w 850168"/>
              <a:gd name="connsiteY11" fmla="*/ 111391 h 615438"/>
              <a:gd name="connsiteX12" fmla="*/ 178551 w 850168"/>
              <a:gd name="connsiteY12" fmla="*/ 266 h 615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0168" h="615438">
                <a:moveTo>
                  <a:pt x="178551" y="266"/>
                </a:moveTo>
                <a:cubicBezTo>
                  <a:pt x="182784" y="-5026"/>
                  <a:pt x="88593" y="70116"/>
                  <a:pt x="89651" y="79641"/>
                </a:cubicBezTo>
                <a:cubicBezTo>
                  <a:pt x="90709" y="89166"/>
                  <a:pt x="184901" y="57416"/>
                  <a:pt x="184901" y="57416"/>
                </a:cubicBezTo>
                <a:lnTo>
                  <a:pt x="70601" y="76466"/>
                </a:lnTo>
                <a:cubicBezTo>
                  <a:pt x="90180" y="117741"/>
                  <a:pt x="274859" y="273845"/>
                  <a:pt x="302376" y="305066"/>
                </a:cubicBezTo>
                <a:cubicBezTo>
                  <a:pt x="329893" y="336287"/>
                  <a:pt x="235701" y="263791"/>
                  <a:pt x="235701" y="263791"/>
                </a:cubicBezTo>
                <a:lnTo>
                  <a:pt x="835776" y="606691"/>
                </a:lnTo>
                <a:cubicBezTo>
                  <a:pt x="909330" y="649554"/>
                  <a:pt x="677026" y="520966"/>
                  <a:pt x="677026" y="520966"/>
                </a:cubicBezTo>
                <a:cubicBezTo>
                  <a:pt x="560080" y="455879"/>
                  <a:pt x="246813" y="268553"/>
                  <a:pt x="134101" y="216166"/>
                </a:cubicBezTo>
                <a:cubicBezTo>
                  <a:pt x="21389" y="163779"/>
                  <a:pt x="-5070" y="206641"/>
                  <a:pt x="751" y="206641"/>
                </a:cubicBezTo>
                <a:cubicBezTo>
                  <a:pt x="6572" y="206641"/>
                  <a:pt x="158443" y="232041"/>
                  <a:pt x="169026" y="216166"/>
                </a:cubicBezTo>
                <a:cubicBezTo>
                  <a:pt x="179609" y="200291"/>
                  <a:pt x="64251" y="144199"/>
                  <a:pt x="64251" y="111391"/>
                </a:cubicBezTo>
                <a:cubicBezTo>
                  <a:pt x="64251" y="78583"/>
                  <a:pt x="174318" y="5558"/>
                  <a:pt x="178551" y="2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フリーフォーム 238">
            <a:extLst>
              <a:ext uri="{FF2B5EF4-FFF2-40B4-BE49-F238E27FC236}">
                <a16:creationId xmlns:a16="http://schemas.microsoft.com/office/drawing/2014/main" id="{204384F0-4F0B-3F6B-9425-9BCC3482BE89}"/>
              </a:ext>
            </a:extLst>
          </p:cNvPr>
          <p:cNvSpPr/>
          <p:nvPr/>
        </p:nvSpPr>
        <p:spPr>
          <a:xfrm>
            <a:off x="4521200" y="983251"/>
            <a:ext cx="1362367" cy="707823"/>
          </a:xfrm>
          <a:custGeom>
            <a:avLst/>
            <a:gdLst>
              <a:gd name="connsiteX0" fmla="*/ 0 w 1362367"/>
              <a:gd name="connsiteY0" fmla="*/ 194674 h 707823"/>
              <a:gd name="connsiteX1" fmla="*/ 530225 w 1362367"/>
              <a:gd name="connsiteY1" fmla="*/ 4174 h 707823"/>
              <a:gd name="connsiteX2" fmla="*/ 349250 w 1362367"/>
              <a:gd name="connsiteY2" fmla="*/ 64499 h 707823"/>
              <a:gd name="connsiteX3" fmla="*/ 711200 w 1362367"/>
              <a:gd name="connsiteY3" fmla="*/ 80374 h 707823"/>
              <a:gd name="connsiteX4" fmla="*/ 587375 w 1362367"/>
              <a:gd name="connsiteY4" fmla="*/ 86724 h 707823"/>
              <a:gd name="connsiteX5" fmla="*/ 1104900 w 1362367"/>
              <a:gd name="connsiteY5" fmla="*/ 232774 h 707823"/>
              <a:gd name="connsiteX6" fmla="*/ 990600 w 1362367"/>
              <a:gd name="connsiteY6" fmla="*/ 220074 h 707823"/>
              <a:gd name="connsiteX7" fmla="*/ 1358900 w 1362367"/>
              <a:gd name="connsiteY7" fmla="*/ 699499 h 707823"/>
              <a:gd name="connsiteX8" fmla="*/ 1165225 w 1362367"/>
              <a:gd name="connsiteY8" fmla="*/ 502649 h 707823"/>
              <a:gd name="connsiteX9" fmla="*/ 993775 w 1362367"/>
              <a:gd name="connsiteY9" fmla="*/ 223249 h 707823"/>
              <a:gd name="connsiteX10" fmla="*/ 1114425 w 1362367"/>
              <a:gd name="connsiteY10" fmla="*/ 315324 h 707823"/>
              <a:gd name="connsiteX11" fmla="*/ 504825 w 1362367"/>
              <a:gd name="connsiteY11" fmla="*/ 112124 h 707823"/>
              <a:gd name="connsiteX12" fmla="*/ 565150 w 1362367"/>
              <a:gd name="connsiteY12" fmla="*/ 108949 h 707823"/>
              <a:gd name="connsiteX13" fmla="*/ 311150 w 1362367"/>
              <a:gd name="connsiteY13" fmla="*/ 108949 h 707823"/>
              <a:gd name="connsiteX14" fmla="*/ 466725 w 1362367"/>
              <a:gd name="connsiteY14" fmla="*/ 51799 h 707823"/>
              <a:gd name="connsiteX15" fmla="*/ 0 w 1362367"/>
              <a:gd name="connsiteY15" fmla="*/ 194674 h 707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2367" h="707823">
                <a:moveTo>
                  <a:pt x="0" y="194674"/>
                </a:moveTo>
                <a:cubicBezTo>
                  <a:pt x="10583" y="186737"/>
                  <a:pt x="472017" y="25870"/>
                  <a:pt x="530225" y="4174"/>
                </a:cubicBezTo>
                <a:cubicBezTo>
                  <a:pt x="588433" y="-17522"/>
                  <a:pt x="319088" y="51799"/>
                  <a:pt x="349250" y="64499"/>
                </a:cubicBezTo>
                <a:cubicBezTo>
                  <a:pt x="379413" y="77199"/>
                  <a:pt x="671513" y="76670"/>
                  <a:pt x="711200" y="80374"/>
                </a:cubicBezTo>
                <a:cubicBezTo>
                  <a:pt x="750887" y="84078"/>
                  <a:pt x="521758" y="61324"/>
                  <a:pt x="587375" y="86724"/>
                </a:cubicBezTo>
                <a:cubicBezTo>
                  <a:pt x="652992" y="112124"/>
                  <a:pt x="1037696" y="210549"/>
                  <a:pt x="1104900" y="232774"/>
                </a:cubicBezTo>
                <a:cubicBezTo>
                  <a:pt x="1172104" y="254999"/>
                  <a:pt x="948267" y="142286"/>
                  <a:pt x="990600" y="220074"/>
                </a:cubicBezTo>
                <a:cubicBezTo>
                  <a:pt x="1032933" y="297862"/>
                  <a:pt x="1329796" y="652403"/>
                  <a:pt x="1358900" y="699499"/>
                </a:cubicBezTo>
                <a:cubicBezTo>
                  <a:pt x="1388004" y="746595"/>
                  <a:pt x="1226079" y="582024"/>
                  <a:pt x="1165225" y="502649"/>
                </a:cubicBezTo>
                <a:cubicBezTo>
                  <a:pt x="1104371" y="423274"/>
                  <a:pt x="1002242" y="254470"/>
                  <a:pt x="993775" y="223249"/>
                </a:cubicBezTo>
                <a:cubicBezTo>
                  <a:pt x="985308" y="192028"/>
                  <a:pt x="1195917" y="333845"/>
                  <a:pt x="1114425" y="315324"/>
                </a:cubicBezTo>
                <a:cubicBezTo>
                  <a:pt x="1032933" y="296803"/>
                  <a:pt x="596371" y="146520"/>
                  <a:pt x="504825" y="112124"/>
                </a:cubicBezTo>
                <a:cubicBezTo>
                  <a:pt x="413279" y="77728"/>
                  <a:pt x="597429" y="109478"/>
                  <a:pt x="565150" y="108949"/>
                </a:cubicBezTo>
                <a:cubicBezTo>
                  <a:pt x="532871" y="108420"/>
                  <a:pt x="327554" y="118474"/>
                  <a:pt x="311150" y="108949"/>
                </a:cubicBezTo>
                <a:cubicBezTo>
                  <a:pt x="294746" y="99424"/>
                  <a:pt x="515937" y="36982"/>
                  <a:pt x="466725" y="51799"/>
                </a:cubicBezTo>
                <a:lnTo>
                  <a:pt x="0" y="19467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フリーフォーム 239">
            <a:extLst>
              <a:ext uri="{FF2B5EF4-FFF2-40B4-BE49-F238E27FC236}">
                <a16:creationId xmlns:a16="http://schemas.microsoft.com/office/drawing/2014/main" id="{CD139980-FE1E-70AD-23E0-CD068BD930D1}"/>
              </a:ext>
            </a:extLst>
          </p:cNvPr>
          <p:cNvSpPr/>
          <p:nvPr/>
        </p:nvSpPr>
        <p:spPr>
          <a:xfrm>
            <a:off x="5026025" y="1679575"/>
            <a:ext cx="1247274" cy="786588"/>
          </a:xfrm>
          <a:custGeom>
            <a:avLst/>
            <a:gdLst>
              <a:gd name="connsiteX0" fmla="*/ 0 w 1247274"/>
              <a:gd name="connsiteY0" fmla="*/ 0 h 786588"/>
              <a:gd name="connsiteX1" fmla="*/ 825500 w 1247274"/>
              <a:gd name="connsiteY1" fmla="*/ 66675 h 786588"/>
              <a:gd name="connsiteX2" fmla="*/ 641350 w 1247274"/>
              <a:gd name="connsiteY2" fmla="*/ 76200 h 786588"/>
              <a:gd name="connsiteX3" fmla="*/ 723900 w 1247274"/>
              <a:gd name="connsiteY3" fmla="*/ 79375 h 786588"/>
              <a:gd name="connsiteX4" fmla="*/ 650875 w 1247274"/>
              <a:gd name="connsiteY4" fmla="*/ 98425 h 786588"/>
              <a:gd name="connsiteX5" fmla="*/ 936625 w 1247274"/>
              <a:gd name="connsiteY5" fmla="*/ 295275 h 786588"/>
              <a:gd name="connsiteX6" fmla="*/ 771525 w 1247274"/>
              <a:gd name="connsiteY6" fmla="*/ 219075 h 786588"/>
              <a:gd name="connsiteX7" fmla="*/ 927100 w 1247274"/>
              <a:gd name="connsiteY7" fmla="*/ 371475 h 786588"/>
              <a:gd name="connsiteX8" fmla="*/ 1225550 w 1247274"/>
              <a:gd name="connsiteY8" fmla="*/ 765175 h 786588"/>
              <a:gd name="connsiteX9" fmla="*/ 1165225 w 1247274"/>
              <a:gd name="connsiteY9" fmla="*/ 673100 h 786588"/>
              <a:gd name="connsiteX10" fmla="*/ 695325 w 1247274"/>
              <a:gd name="connsiteY10" fmla="*/ 158750 h 786588"/>
              <a:gd name="connsiteX11" fmla="*/ 781050 w 1247274"/>
              <a:gd name="connsiteY11" fmla="*/ 187325 h 786588"/>
              <a:gd name="connsiteX12" fmla="*/ 746125 w 1247274"/>
              <a:gd name="connsiteY12" fmla="*/ 107950 h 786588"/>
              <a:gd name="connsiteX13" fmla="*/ 488950 w 1247274"/>
              <a:gd name="connsiteY13" fmla="*/ 76200 h 786588"/>
              <a:gd name="connsiteX14" fmla="*/ 628650 w 1247274"/>
              <a:gd name="connsiteY14" fmla="*/ 69850 h 786588"/>
              <a:gd name="connsiteX15" fmla="*/ 457200 w 1247274"/>
              <a:gd name="connsiteY15" fmla="*/ 50800 h 786588"/>
              <a:gd name="connsiteX16" fmla="*/ 0 w 1247274"/>
              <a:gd name="connsiteY16" fmla="*/ 0 h 78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47274" h="786588">
                <a:moveTo>
                  <a:pt x="0" y="0"/>
                </a:moveTo>
                <a:lnTo>
                  <a:pt x="825500" y="66675"/>
                </a:lnTo>
                <a:cubicBezTo>
                  <a:pt x="932392" y="79375"/>
                  <a:pt x="658283" y="74083"/>
                  <a:pt x="641350" y="76200"/>
                </a:cubicBezTo>
                <a:cubicBezTo>
                  <a:pt x="624417" y="78317"/>
                  <a:pt x="722313" y="75671"/>
                  <a:pt x="723900" y="79375"/>
                </a:cubicBezTo>
                <a:cubicBezTo>
                  <a:pt x="725487" y="83079"/>
                  <a:pt x="615421" y="62442"/>
                  <a:pt x="650875" y="98425"/>
                </a:cubicBezTo>
                <a:cubicBezTo>
                  <a:pt x="686329" y="134408"/>
                  <a:pt x="916517" y="275167"/>
                  <a:pt x="936625" y="295275"/>
                </a:cubicBezTo>
                <a:cubicBezTo>
                  <a:pt x="956733" y="315383"/>
                  <a:pt x="773112" y="206375"/>
                  <a:pt x="771525" y="219075"/>
                </a:cubicBezTo>
                <a:cubicBezTo>
                  <a:pt x="769938" y="231775"/>
                  <a:pt x="851429" y="280458"/>
                  <a:pt x="927100" y="371475"/>
                </a:cubicBezTo>
                <a:cubicBezTo>
                  <a:pt x="1002771" y="462492"/>
                  <a:pt x="1185862" y="714904"/>
                  <a:pt x="1225550" y="765175"/>
                </a:cubicBezTo>
                <a:cubicBezTo>
                  <a:pt x="1265238" y="815446"/>
                  <a:pt x="1253596" y="774171"/>
                  <a:pt x="1165225" y="673100"/>
                </a:cubicBezTo>
                <a:cubicBezTo>
                  <a:pt x="1076854" y="572029"/>
                  <a:pt x="759354" y="239712"/>
                  <a:pt x="695325" y="158750"/>
                </a:cubicBezTo>
                <a:cubicBezTo>
                  <a:pt x="631296" y="77788"/>
                  <a:pt x="772583" y="195792"/>
                  <a:pt x="781050" y="187325"/>
                </a:cubicBezTo>
                <a:cubicBezTo>
                  <a:pt x="789517" y="178858"/>
                  <a:pt x="794808" y="126471"/>
                  <a:pt x="746125" y="107950"/>
                </a:cubicBezTo>
                <a:cubicBezTo>
                  <a:pt x="697442" y="89429"/>
                  <a:pt x="508529" y="82550"/>
                  <a:pt x="488950" y="76200"/>
                </a:cubicBezTo>
                <a:cubicBezTo>
                  <a:pt x="469371" y="69850"/>
                  <a:pt x="633942" y="74083"/>
                  <a:pt x="628650" y="69850"/>
                </a:cubicBezTo>
                <a:cubicBezTo>
                  <a:pt x="623358" y="65617"/>
                  <a:pt x="457200" y="50800"/>
                  <a:pt x="457200" y="508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フリーフォーム 240">
            <a:extLst>
              <a:ext uri="{FF2B5EF4-FFF2-40B4-BE49-F238E27FC236}">
                <a16:creationId xmlns:a16="http://schemas.microsoft.com/office/drawing/2014/main" id="{EC1AFAD8-CCBE-A244-B6DF-4C3A657A5569}"/>
              </a:ext>
            </a:extLst>
          </p:cNvPr>
          <p:cNvSpPr/>
          <p:nvPr/>
        </p:nvSpPr>
        <p:spPr>
          <a:xfrm>
            <a:off x="5231405" y="1785537"/>
            <a:ext cx="1060427" cy="865337"/>
          </a:xfrm>
          <a:custGeom>
            <a:avLst/>
            <a:gdLst>
              <a:gd name="connsiteX0" fmla="*/ 995 w 1060427"/>
              <a:gd name="connsiteY0" fmla="*/ 1988 h 865337"/>
              <a:gd name="connsiteX1" fmla="*/ 642345 w 1060427"/>
              <a:gd name="connsiteY1" fmla="*/ 614763 h 865337"/>
              <a:gd name="connsiteX2" fmla="*/ 556620 w 1060427"/>
              <a:gd name="connsiteY2" fmla="*/ 567138 h 865337"/>
              <a:gd name="connsiteX3" fmla="*/ 1048745 w 1060427"/>
              <a:gd name="connsiteY3" fmla="*/ 856063 h 865337"/>
              <a:gd name="connsiteX4" fmla="*/ 909045 w 1060427"/>
              <a:gd name="connsiteY4" fmla="*/ 792563 h 865337"/>
              <a:gd name="connsiteX5" fmla="*/ 943970 w 1060427"/>
              <a:gd name="connsiteY5" fmla="*/ 776688 h 865337"/>
              <a:gd name="connsiteX6" fmla="*/ 432795 w 1060427"/>
              <a:gd name="connsiteY6" fmla="*/ 414738 h 865337"/>
              <a:gd name="connsiteX7" fmla="*/ 493120 w 1060427"/>
              <a:gd name="connsiteY7" fmla="*/ 417913 h 865337"/>
              <a:gd name="connsiteX8" fmla="*/ 995 w 1060427"/>
              <a:gd name="connsiteY8" fmla="*/ 1988 h 86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0427" h="865337">
                <a:moveTo>
                  <a:pt x="995" y="1988"/>
                </a:moveTo>
                <a:cubicBezTo>
                  <a:pt x="25866" y="34796"/>
                  <a:pt x="549741" y="520571"/>
                  <a:pt x="642345" y="614763"/>
                </a:cubicBezTo>
                <a:cubicBezTo>
                  <a:pt x="734949" y="708955"/>
                  <a:pt x="556620" y="567138"/>
                  <a:pt x="556620" y="567138"/>
                </a:cubicBezTo>
                <a:lnTo>
                  <a:pt x="1048745" y="856063"/>
                </a:lnTo>
                <a:cubicBezTo>
                  <a:pt x="1107483" y="893634"/>
                  <a:pt x="926508" y="805792"/>
                  <a:pt x="909045" y="792563"/>
                </a:cubicBezTo>
                <a:cubicBezTo>
                  <a:pt x="891583" y="779334"/>
                  <a:pt x="1023345" y="839659"/>
                  <a:pt x="943970" y="776688"/>
                </a:cubicBezTo>
                <a:cubicBezTo>
                  <a:pt x="864595" y="713717"/>
                  <a:pt x="507937" y="474534"/>
                  <a:pt x="432795" y="414738"/>
                </a:cubicBezTo>
                <a:cubicBezTo>
                  <a:pt x="357653" y="354942"/>
                  <a:pt x="561382" y="483530"/>
                  <a:pt x="493120" y="417913"/>
                </a:cubicBezTo>
                <a:cubicBezTo>
                  <a:pt x="424858" y="352296"/>
                  <a:pt x="-23876" y="-30820"/>
                  <a:pt x="995" y="19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フリーフォーム 241">
            <a:extLst>
              <a:ext uri="{FF2B5EF4-FFF2-40B4-BE49-F238E27FC236}">
                <a16:creationId xmlns:a16="http://schemas.microsoft.com/office/drawing/2014/main" id="{3AC76D38-15AA-F752-F7E4-FA0114D5ED36}"/>
              </a:ext>
            </a:extLst>
          </p:cNvPr>
          <p:cNvSpPr/>
          <p:nvPr/>
        </p:nvSpPr>
        <p:spPr>
          <a:xfrm>
            <a:off x="5391227" y="2089026"/>
            <a:ext cx="918701" cy="810005"/>
          </a:xfrm>
          <a:custGeom>
            <a:avLst/>
            <a:gdLst>
              <a:gd name="connsiteX0" fmla="*/ 3098 w 918701"/>
              <a:gd name="connsiteY0" fmla="*/ 6474 h 810005"/>
              <a:gd name="connsiteX1" fmla="*/ 304723 w 918701"/>
              <a:gd name="connsiteY1" fmla="*/ 482724 h 810005"/>
              <a:gd name="connsiteX2" fmla="*/ 234873 w 918701"/>
              <a:gd name="connsiteY2" fmla="*/ 409699 h 810005"/>
              <a:gd name="connsiteX3" fmla="*/ 438073 w 918701"/>
              <a:gd name="connsiteY3" fmla="*/ 590674 h 810005"/>
              <a:gd name="connsiteX4" fmla="*/ 384098 w 918701"/>
              <a:gd name="connsiteY4" fmla="*/ 565274 h 810005"/>
              <a:gd name="connsiteX5" fmla="*/ 631748 w 918701"/>
              <a:gd name="connsiteY5" fmla="*/ 530349 h 810005"/>
              <a:gd name="connsiteX6" fmla="*/ 914323 w 918701"/>
              <a:gd name="connsiteY6" fmla="*/ 806574 h 810005"/>
              <a:gd name="connsiteX7" fmla="*/ 790498 w 918701"/>
              <a:gd name="connsiteY7" fmla="*/ 676399 h 810005"/>
              <a:gd name="connsiteX8" fmla="*/ 612698 w 918701"/>
              <a:gd name="connsiteY8" fmla="*/ 549399 h 810005"/>
              <a:gd name="connsiteX9" fmla="*/ 501573 w 918701"/>
              <a:gd name="connsiteY9" fmla="*/ 609724 h 810005"/>
              <a:gd name="connsiteX10" fmla="*/ 511098 w 918701"/>
              <a:gd name="connsiteY10" fmla="*/ 530349 h 810005"/>
              <a:gd name="connsiteX11" fmla="*/ 352348 w 918701"/>
              <a:gd name="connsiteY11" fmla="*/ 549399 h 810005"/>
              <a:gd name="connsiteX12" fmla="*/ 355523 w 918701"/>
              <a:gd name="connsiteY12" fmla="*/ 530349 h 810005"/>
              <a:gd name="connsiteX13" fmla="*/ 225348 w 918701"/>
              <a:gd name="connsiteY13" fmla="*/ 317624 h 810005"/>
              <a:gd name="connsiteX14" fmla="*/ 345998 w 918701"/>
              <a:gd name="connsiteY14" fmla="*/ 428749 h 810005"/>
              <a:gd name="connsiteX15" fmla="*/ 158673 w 918701"/>
              <a:gd name="connsiteY15" fmla="*/ 219199 h 810005"/>
              <a:gd name="connsiteX16" fmla="*/ 3098 w 918701"/>
              <a:gd name="connsiteY16" fmla="*/ 6474 h 81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18701" h="810005">
                <a:moveTo>
                  <a:pt x="3098" y="6474"/>
                </a:moveTo>
                <a:cubicBezTo>
                  <a:pt x="27440" y="50395"/>
                  <a:pt x="266094" y="415520"/>
                  <a:pt x="304723" y="482724"/>
                </a:cubicBezTo>
                <a:cubicBezTo>
                  <a:pt x="343352" y="549928"/>
                  <a:pt x="212648" y="391707"/>
                  <a:pt x="234873" y="409699"/>
                </a:cubicBezTo>
                <a:cubicBezTo>
                  <a:pt x="257098" y="427691"/>
                  <a:pt x="413202" y="564745"/>
                  <a:pt x="438073" y="590674"/>
                </a:cubicBezTo>
                <a:cubicBezTo>
                  <a:pt x="462944" y="616603"/>
                  <a:pt x="351819" y="575328"/>
                  <a:pt x="384098" y="565274"/>
                </a:cubicBezTo>
                <a:cubicBezTo>
                  <a:pt x="416377" y="555220"/>
                  <a:pt x="543377" y="490132"/>
                  <a:pt x="631748" y="530349"/>
                </a:cubicBezTo>
                <a:cubicBezTo>
                  <a:pt x="720119" y="570566"/>
                  <a:pt x="887865" y="782232"/>
                  <a:pt x="914323" y="806574"/>
                </a:cubicBezTo>
                <a:cubicBezTo>
                  <a:pt x="940781" y="830916"/>
                  <a:pt x="840769" y="719262"/>
                  <a:pt x="790498" y="676399"/>
                </a:cubicBezTo>
                <a:cubicBezTo>
                  <a:pt x="740227" y="633536"/>
                  <a:pt x="660852" y="560512"/>
                  <a:pt x="612698" y="549399"/>
                </a:cubicBezTo>
                <a:cubicBezTo>
                  <a:pt x="564544" y="538287"/>
                  <a:pt x="518506" y="612899"/>
                  <a:pt x="501573" y="609724"/>
                </a:cubicBezTo>
                <a:cubicBezTo>
                  <a:pt x="484640" y="606549"/>
                  <a:pt x="535969" y="540403"/>
                  <a:pt x="511098" y="530349"/>
                </a:cubicBezTo>
                <a:cubicBezTo>
                  <a:pt x="486227" y="520295"/>
                  <a:pt x="378277" y="549399"/>
                  <a:pt x="352348" y="549399"/>
                </a:cubicBezTo>
                <a:cubicBezTo>
                  <a:pt x="326419" y="549399"/>
                  <a:pt x="376690" y="568978"/>
                  <a:pt x="355523" y="530349"/>
                </a:cubicBezTo>
                <a:cubicBezTo>
                  <a:pt x="334356" y="491720"/>
                  <a:pt x="226936" y="334557"/>
                  <a:pt x="225348" y="317624"/>
                </a:cubicBezTo>
                <a:cubicBezTo>
                  <a:pt x="223761" y="300691"/>
                  <a:pt x="357110" y="445153"/>
                  <a:pt x="345998" y="428749"/>
                </a:cubicBezTo>
                <a:cubicBezTo>
                  <a:pt x="334886" y="412345"/>
                  <a:pt x="213177" y="284287"/>
                  <a:pt x="158673" y="219199"/>
                </a:cubicBezTo>
                <a:cubicBezTo>
                  <a:pt x="104169" y="154112"/>
                  <a:pt x="-21244" y="-37447"/>
                  <a:pt x="3098" y="64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フリーフォーム 242">
            <a:extLst>
              <a:ext uri="{FF2B5EF4-FFF2-40B4-BE49-F238E27FC236}">
                <a16:creationId xmlns:a16="http://schemas.microsoft.com/office/drawing/2014/main" id="{066A8CAC-1133-8C59-7806-C3F8AF1B277B}"/>
              </a:ext>
            </a:extLst>
          </p:cNvPr>
          <p:cNvSpPr/>
          <p:nvPr/>
        </p:nvSpPr>
        <p:spPr>
          <a:xfrm>
            <a:off x="5454538" y="2253775"/>
            <a:ext cx="514471" cy="537051"/>
          </a:xfrm>
          <a:custGeom>
            <a:avLst/>
            <a:gdLst>
              <a:gd name="connsiteX0" fmla="*/ 112 w 514471"/>
              <a:gd name="connsiteY0" fmla="*/ 475 h 537051"/>
              <a:gd name="connsiteX1" fmla="*/ 247762 w 514471"/>
              <a:gd name="connsiteY1" fmla="*/ 502125 h 537051"/>
              <a:gd name="connsiteX2" fmla="*/ 219187 w 514471"/>
              <a:gd name="connsiteY2" fmla="*/ 460850 h 537051"/>
              <a:gd name="connsiteX3" fmla="*/ 273162 w 514471"/>
              <a:gd name="connsiteY3" fmla="*/ 518000 h 537051"/>
              <a:gd name="connsiteX4" fmla="*/ 514462 w 514471"/>
              <a:gd name="connsiteY4" fmla="*/ 400525 h 537051"/>
              <a:gd name="connsiteX5" fmla="*/ 263637 w 514471"/>
              <a:gd name="connsiteY5" fmla="*/ 537050 h 537051"/>
              <a:gd name="connsiteX6" fmla="*/ 238237 w 514471"/>
              <a:gd name="connsiteY6" fmla="*/ 403700 h 537051"/>
              <a:gd name="connsiteX7" fmla="*/ 216012 w 514471"/>
              <a:gd name="connsiteY7" fmla="*/ 410050 h 537051"/>
              <a:gd name="connsiteX8" fmla="*/ 112 w 514471"/>
              <a:gd name="connsiteY8" fmla="*/ 475 h 53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471" h="537051">
                <a:moveTo>
                  <a:pt x="112" y="475"/>
                </a:moveTo>
                <a:cubicBezTo>
                  <a:pt x="5404" y="15821"/>
                  <a:pt x="211250" y="425396"/>
                  <a:pt x="247762" y="502125"/>
                </a:cubicBezTo>
                <a:cubicBezTo>
                  <a:pt x="284274" y="578854"/>
                  <a:pt x="214954" y="458204"/>
                  <a:pt x="219187" y="460850"/>
                </a:cubicBezTo>
                <a:cubicBezTo>
                  <a:pt x="223420" y="463496"/>
                  <a:pt x="223950" y="528054"/>
                  <a:pt x="273162" y="518000"/>
                </a:cubicBezTo>
                <a:cubicBezTo>
                  <a:pt x="322375" y="507946"/>
                  <a:pt x="516049" y="397350"/>
                  <a:pt x="514462" y="400525"/>
                </a:cubicBezTo>
                <a:cubicBezTo>
                  <a:pt x="512875" y="403700"/>
                  <a:pt x="309674" y="536521"/>
                  <a:pt x="263637" y="537050"/>
                </a:cubicBezTo>
                <a:cubicBezTo>
                  <a:pt x="217600" y="537579"/>
                  <a:pt x="246175" y="424867"/>
                  <a:pt x="238237" y="403700"/>
                </a:cubicBezTo>
                <a:cubicBezTo>
                  <a:pt x="230300" y="382533"/>
                  <a:pt x="254641" y="474079"/>
                  <a:pt x="216012" y="410050"/>
                </a:cubicBezTo>
                <a:cubicBezTo>
                  <a:pt x="177383" y="346021"/>
                  <a:pt x="-5180" y="-14871"/>
                  <a:pt x="112" y="4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フリーフォーム 244">
            <a:extLst>
              <a:ext uri="{FF2B5EF4-FFF2-40B4-BE49-F238E27FC236}">
                <a16:creationId xmlns:a16="http://schemas.microsoft.com/office/drawing/2014/main" id="{DFDB35C9-739F-8A35-FFCD-DE1D4378AECE}"/>
              </a:ext>
            </a:extLst>
          </p:cNvPr>
          <p:cNvSpPr/>
          <p:nvPr/>
        </p:nvSpPr>
        <p:spPr>
          <a:xfrm>
            <a:off x="5425964" y="2051050"/>
            <a:ext cx="539938" cy="869131"/>
          </a:xfrm>
          <a:custGeom>
            <a:avLst/>
            <a:gdLst>
              <a:gd name="connsiteX0" fmla="*/ 111 w 539938"/>
              <a:gd name="connsiteY0" fmla="*/ 0 h 869131"/>
              <a:gd name="connsiteX1" fmla="*/ 165211 w 539938"/>
              <a:gd name="connsiteY1" fmla="*/ 349250 h 869131"/>
              <a:gd name="connsiteX2" fmla="*/ 130286 w 539938"/>
              <a:gd name="connsiteY2" fmla="*/ 739775 h 869131"/>
              <a:gd name="connsiteX3" fmla="*/ 146161 w 539938"/>
              <a:gd name="connsiteY3" fmla="*/ 660400 h 869131"/>
              <a:gd name="connsiteX4" fmla="*/ 212836 w 539938"/>
              <a:gd name="connsiteY4" fmla="*/ 860425 h 869131"/>
              <a:gd name="connsiteX5" fmla="*/ 228711 w 539938"/>
              <a:gd name="connsiteY5" fmla="*/ 828675 h 869131"/>
              <a:gd name="connsiteX6" fmla="*/ 289036 w 539938"/>
              <a:gd name="connsiteY6" fmla="*/ 787400 h 869131"/>
              <a:gd name="connsiteX7" fmla="*/ 393811 w 539938"/>
              <a:gd name="connsiteY7" fmla="*/ 739775 h 869131"/>
              <a:gd name="connsiteX8" fmla="*/ 539861 w 539938"/>
              <a:gd name="connsiteY8" fmla="*/ 584200 h 869131"/>
              <a:gd name="connsiteX9" fmla="*/ 412861 w 539938"/>
              <a:gd name="connsiteY9" fmla="*/ 695325 h 869131"/>
              <a:gd name="connsiteX10" fmla="*/ 330311 w 539938"/>
              <a:gd name="connsiteY10" fmla="*/ 800100 h 869131"/>
              <a:gd name="connsiteX11" fmla="*/ 327136 w 539938"/>
              <a:gd name="connsiteY11" fmla="*/ 755650 h 869131"/>
              <a:gd name="connsiteX12" fmla="*/ 247761 w 539938"/>
              <a:gd name="connsiteY12" fmla="*/ 793750 h 869131"/>
              <a:gd name="connsiteX13" fmla="*/ 209661 w 539938"/>
              <a:gd name="connsiteY13" fmla="*/ 774700 h 869131"/>
              <a:gd name="connsiteX14" fmla="*/ 146161 w 539938"/>
              <a:gd name="connsiteY14" fmla="*/ 669925 h 869131"/>
              <a:gd name="connsiteX15" fmla="*/ 174736 w 539938"/>
              <a:gd name="connsiteY15" fmla="*/ 409575 h 869131"/>
              <a:gd name="connsiteX16" fmla="*/ 139811 w 539938"/>
              <a:gd name="connsiteY16" fmla="*/ 346075 h 869131"/>
              <a:gd name="connsiteX17" fmla="*/ 111 w 539938"/>
              <a:gd name="connsiteY17" fmla="*/ 0 h 86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39938" h="869131">
                <a:moveTo>
                  <a:pt x="111" y="0"/>
                </a:moveTo>
                <a:cubicBezTo>
                  <a:pt x="4344" y="529"/>
                  <a:pt x="143515" y="225954"/>
                  <a:pt x="165211" y="349250"/>
                </a:cubicBezTo>
                <a:cubicBezTo>
                  <a:pt x="186907" y="472546"/>
                  <a:pt x="133461" y="687917"/>
                  <a:pt x="130286" y="739775"/>
                </a:cubicBezTo>
                <a:cubicBezTo>
                  <a:pt x="127111" y="791633"/>
                  <a:pt x="132403" y="640292"/>
                  <a:pt x="146161" y="660400"/>
                </a:cubicBezTo>
                <a:cubicBezTo>
                  <a:pt x="159919" y="680508"/>
                  <a:pt x="199078" y="832379"/>
                  <a:pt x="212836" y="860425"/>
                </a:cubicBezTo>
                <a:cubicBezTo>
                  <a:pt x="226594" y="888471"/>
                  <a:pt x="216011" y="840846"/>
                  <a:pt x="228711" y="828675"/>
                </a:cubicBezTo>
                <a:cubicBezTo>
                  <a:pt x="241411" y="816504"/>
                  <a:pt x="261519" y="802217"/>
                  <a:pt x="289036" y="787400"/>
                </a:cubicBezTo>
                <a:cubicBezTo>
                  <a:pt x="316553" y="772583"/>
                  <a:pt x="352007" y="773642"/>
                  <a:pt x="393811" y="739775"/>
                </a:cubicBezTo>
                <a:cubicBezTo>
                  <a:pt x="435615" y="705908"/>
                  <a:pt x="536686" y="591608"/>
                  <a:pt x="539861" y="584200"/>
                </a:cubicBezTo>
                <a:cubicBezTo>
                  <a:pt x="543036" y="576792"/>
                  <a:pt x="447786" y="659342"/>
                  <a:pt x="412861" y="695325"/>
                </a:cubicBezTo>
                <a:cubicBezTo>
                  <a:pt x="377936" y="731308"/>
                  <a:pt x="344598" y="790046"/>
                  <a:pt x="330311" y="800100"/>
                </a:cubicBezTo>
                <a:cubicBezTo>
                  <a:pt x="316024" y="810154"/>
                  <a:pt x="340894" y="756708"/>
                  <a:pt x="327136" y="755650"/>
                </a:cubicBezTo>
                <a:cubicBezTo>
                  <a:pt x="313378" y="754592"/>
                  <a:pt x="267340" y="790575"/>
                  <a:pt x="247761" y="793750"/>
                </a:cubicBezTo>
                <a:cubicBezTo>
                  <a:pt x="228182" y="796925"/>
                  <a:pt x="226594" y="795338"/>
                  <a:pt x="209661" y="774700"/>
                </a:cubicBezTo>
                <a:cubicBezTo>
                  <a:pt x="192728" y="754063"/>
                  <a:pt x="151982" y="730779"/>
                  <a:pt x="146161" y="669925"/>
                </a:cubicBezTo>
                <a:cubicBezTo>
                  <a:pt x="140340" y="609071"/>
                  <a:pt x="175794" y="463550"/>
                  <a:pt x="174736" y="409575"/>
                </a:cubicBezTo>
                <a:cubicBezTo>
                  <a:pt x="173678" y="355600"/>
                  <a:pt x="166269" y="409575"/>
                  <a:pt x="139811" y="346075"/>
                </a:cubicBezTo>
                <a:cubicBezTo>
                  <a:pt x="113353" y="282575"/>
                  <a:pt x="-4122" y="-529"/>
                  <a:pt x="11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フリーフォーム 245">
            <a:extLst>
              <a:ext uri="{FF2B5EF4-FFF2-40B4-BE49-F238E27FC236}">
                <a16:creationId xmlns:a16="http://schemas.microsoft.com/office/drawing/2014/main" id="{8F08BEE9-6644-BB71-00A8-257D578EC34B}"/>
              </a:ext>
            </a:extLst>
          </p:cNvPr>
          <p:cNvSpPr/>
          <p:nvPr/>
        </p:nvSpPr>
        <p:spPr>
          <a:xfrm>
            <a:off x="5490116" y="2548366"/>
            <a:ext cx="187169" cy="872510"/>
          </a:xfrm>
          <a:custGeom>
            <a:avLst/>
            <a:gdLst>
              <a:gd name="connsiteX0" fmla="*/ 186784 w 187169"/>
              <a:gd name="connsiteY0" fmla="*/ 1159 h 872510"/>
              <a:gd name="connsiteX1" fmla="*/ 24859 w 187169"/>
              <a:gd name="connsiteY1" fmla="*/ 258334 h 872510"/>
              <a:gd name="connsiteX2" fmla="*/ 24859 w 187169"/>
              <a:gd name="connsiteY2" fmla="*/ 547259 h 872510"/>
              <a:gd name="connsiteX3" fmla="*/ 2634 w 187169"/>
              <a:gd name="connsiteY3" fmla="*/ 442484 h 872510"/>
              <a:gd name="connsiteX4" fmla="*/ 18509 w 187169"/>
              <a:gd name="connsiteY4" fmla="*/ 861584 h 872510"/>
              <a:gd name="connsiteX5" fmla="*/ 12159 w 187169"/>
              <a:gd name="connsiteY5" fmla="*/ 702834 h 872510"/>
              <a:gd name="connsiteX6" fmla="*/ 2634 w 187169"/>
              <a:gd name="connsiteY6" fmla="*/ 204359 h 872510"/>
              <a:gd name="connsiteX7" fmla="*/ 5809 w 187169"/>
              <a:gd name="connsiteY7" fmla="*/ 251984 h 872510"/>
              <a:gd name="connsiteX8" fmla="*/ 62959 w 187169"/>
              <a:gd name="connsiteY8" fmla="*/ 156734 h 872510"/>
              <a:gd name="connsiteX9" fmla="*/ 69309 w 187169"/>
              <a:gd name="connsiteY9" fmla="*/ 163084 h 872510"/>
              <a:gd name="connsiteX10" fmla="*/ 186784 w 187169"/>
              <a:gd name="connsiteY10" fmla="*/ 1159 h 872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7169" h="872510">
                <a:moveTo>
                  <a:pt x="186784" y="1159"/>
                </a:moveTo>
                <a:cubicBezTo>
                  <a:pt x="179376" y="17034"/>
                  <a:pt x="51846" y="167317"/>
                  <a:pt x="24859" y="258334"/>
                </a:cubicBezTo>
                <a:cubicBezTo>
                  <a:pt x="-2128" y="349351"/>
                  <a:pt x="28563" y="516567"/>
                  <a:pt x="24859" y="547259"/>
                </a:cubicBezTo>
                <a:cubicBezTo>
                  <a:pt x="21155" y="577951"/>
                  <a:pt x="3692" y="390097"/>
                  <a:pt x="2634" y="442484"/>
                </a:cubicBezTo>
                <a:cubicBezTo>
                  <a:pt x="1576" y="494871"/>
                  <a:pt x="16921" y="818192"/>
                  <a:pt x="18509" y="861584"/>
                </a:cubicBezTo>
                <a:cubicBezTo>
                  <a:pt x="20096" y="904976"/>
                  <a:pt x="14805" y="812371"/>
                  <a:pt x="12159" y="702834"/>
                </a:cubicBezTo>
                <a:cubicBezTo>
                  <a:pt x="9513" y="593297"/>
                  <a:pt x="3692" y="279501"/>
                  <a:pt x="2634" y="204359"/>
                </a:cubicBezTo>
                <a:cubicBezTo>
                  <a:pt x="1576" y="129217"/>
                  <a:pt x="-4245" y="259921"/>
                  <a:pt x="5809" y="251984"/>
                </a:cubicBezTo>
                <a:cubicBezTo>
                  <a:pt x="15863" y="244047"/>
                  <a:pt x="52376" y="171551"/>
                  <a:pt x="62959" y="156734"/>
                </a:cubicBezTo>
                <a:cubicBezTo>
                  <a:pt x="73542" y="141917"/>
                  <a:pt x="46026" y="189013"/>
                  <a:pt x="69309" y="163084"/>
                </a:cubicBezTo>
                <a:cubicBezTo>
                  <a:pt x="92592" y="137155"/>
                  <a:pt x="194192" y="-14716"/>
                  <a:pt x="186784" y="11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フリーフォーム 246">
            <a:extLst>
              <a:ext uri="{FF2B5EF4-FFF2-40B4-BE49-F238E27FC236}">
                <a16:creationId xmlns:a16="http://schemas.microsoft.com/office/drawing/2014/main" id="{8B91D27B-36AF-FE92-E596-8239AB408000}"/>
              </a:ext>
            </a:extLst>
          </p:cNvPr>
          <p:cNvSpPr/>
          <p:nvPr/>
        </p:nvSpPr>
        <p:spPr>
          <a:xfrm>
            <a:off x="5494181" y="2796725"/>
            <a:ext cx="366914" cy="720933"/>
          </a:xfrm>
          <a:custGeom>
            <a:avLst/>
            <a:gdLst>
              <a:gd name="connsiteX0" fmla="*/ 366869 w 366914"/>
              <a:gd name="connsiteY0" fmla="*/ 450 h 720933"/>
              <a:gd name="connsiteX1" fmla="*/ 150969 w 366914"/>
              <a:gd name="connsiteY1" fmla="*/ 165550 h 720933"/>
              <a:gd name="connsiteX2" fmla="*/ 33494 w 366914"/>
              <a:gd name="connsiteY2" fmla="*/ 524325 h 720933"/>
              <a:gd name="connsiteX3" fmla="*/ 65244 w 366914"/>
              <a:gd name="connsiteY3" fmla="*/ 397325 h 720933"/>
              <a:gd name="connsiteX4" fmla="*/ 1744 w 366914"/>
              <a:gd name="connsiteY4" fmla="*/ 718000 h 720933"/>
              <a:gd name="connsiteX5" fmla="*/ 147794 w 366914"/>
              <a:gd name="connsiteY5" fmla="*/ 175075 h 720933"/>
              <a:gd name="connsiteX6" fmla="*/ 131919 w 366914"/>
              <a:gd name="connsiteY6" fmla="*/ 210000 h 720933"/>
              <a:gd name="connsiteX7" fmla="*/ 366869 w 366914"/>
              <a:gd name="connsiteY7" fmla="*/ 450 h 720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6914" h="720933">
                <a:moveTo>
                  <a:pt x="366869" y="450"/>
                </a:moveTo>
                <a:cubicBezTo>
                  <a:pt x="370044" y="-6958"/>
                  <a:pt x="206531" y="78238"/>
                  <a:pt x="150969" y="165550"/>
                </a:cubicBezTo>
                <a:cubicBezTo>
                  <a:pt x="95407" y="252862"/>
                  <a:pt x="47781" y="485696"/>
                  <a:pt x="33494" y="524325"/>
                </a:cubicBezTo>
                <a:cubicBezTo>
                  <a:pt x="19207" y="562954"/>
                  <a:pt x="70536" y="365046"/>
                  <a:pt x="65244" y="397325"/>
                </a:cubicBezTo>
                <a:cubicBezTo>
                  <a:pt x="59952" y="429604"/>
                  <a:pt x="-12014" y="755042"/>
                  <a:pt x="1744" y="718000"/>
                </a:cubicBezTo>
                <a:cubicBezTo>
                  <a:pt x="15502" y="680958"/>
                  <a:pt x="126098" y="259742"/>
                  <a:pt x="147794" y="175075"/>
                </a:cubicBezTo>
                <a:cubicBezTo>
                  <a:pt x="169490" y="90408"/>
                  <a:pt x="99640" y="240163"/>
                  <a:pt x="131919" y="210000"/>
                </a:cubicBezTo>
                <a:cubicBezTo>
                  <a:pt x="164198" y="179838"/>
                  <a:pt x="363694" y="7858"/>
                  <a:pt x="366869" y="4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フリーフォーム 247">
            <a:extLst>
              <a:ext uri="{FF2B5EF4-FFF2-40B4-BE49-F238E27FC236}">
                <a16:creationId xmlns:a16="http://schemas.microsoft.com/office/drawing/2014/main" id="{0496270B-B5F2-B083-10B5-FBF510706DC1}"/>
              </a:ext>
            </a:extLst>
          </p:cNvPr>
          <p:cNvSpPr/>
          <p:nvPr/>
        </p:nvSpPr>
        <p:spPr>
          <a:xfrm>
            <a:off x="4051082" y="1596944"/>
            <a:ext cx="333633" cy="390790"/>
          </a:xfrm>
          <a:custGeom>
            <a:avLst/>
            <a:gdLst>
              <a:gd name="connsiteX0" fmla="*/ 333593 w 333633"/>
              <a:gd name="connsiteY0" fmla="*/ 81 h 390790"/>
              <a:gd name="connsiteX1" fmla="*/ 181193 w 333633"/>
              <a:gd name="connsiteY1" fmla="*/ 149306 h 390790"/>
              <a:gd name="connsiteX2" fmla="*/ 171668 w 333633"/>
              <a:gd name="connsiteY2" fmla="*/ 174706 h 390790"/>
              <a:gd name="connsiteX3" fmla="*/ 152618 w 333633"/>
              <a:gd name="connsiteY3" fmla="*/ 247731 h 390790"/>
              <a:gd name="connsiteX4" fmla="*/ 162143 w 333633"/>
              <a:gd name="connsiteY4" fmla="*/ 231856 h 390790"/>
              <a:gd name="connsiteX5" fmla="*/ 133568 w 333633"/>
              <a:gd name="connsiteY5" fmla="*/ 298531 h 390790"/>
              <a:gd name="connsiteX6" fmla="*/ 218 w 333633"/>
              <a:gd name="connsiteY6" fmla="*/ 390606 h 390790"/>
              <a:gd name="connsiteX7" fmla="*/ 168493 w 333633"/>
              <a:gd name="connsiteY7" fmla="*/ 273131 h 390790"/>
              <a:gd name="connsiteX8" fmla="*/ 149443 w 333633"/>
              <a:gd name="connsiteY8" fmla="*/ 257256 h 390790"/>
              <a:gd name="connsiteX9" fmla="*/ 168493 w 333633"/>
              <a:gd name="connsiteY9" fmla="*/ 174706 h 390790"/>
              <a:gd name="connsiteX10" fmla="*/ 165318 w 333633"/>
              <a:gd name="connsiteY10" fmla="*/ 171531 h 390790"/>
              <a:gd name="connsiteX11" fmla="*/ 333593 w 333633"/>
              <a:gd name="connsiteY11" fmla="*/ 81 h 39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3633" h="390790">
                <a:moveTo>
                  <a:pt x="333593" y="81"/>
                </a:moveTo>
                <a:cubicBezTo>
                  <a:pt x="336239" y="-3623"/>
                  <a:pt x="208180" y="120202"/>
                  <a:pt x="181193" y="149306"/>
                </a:cubicBezTo>
                <a:cubicBezTo>
                  <a:pt x="154205" y="178410"/>
                  <a:pt x="176431" y="158302"/>
                  <a:pt x="171668" y="174706"/>
                </a:cubicBezTo>
                <a:cubicBezTo>
                  <a:pt x="166905" y="191110"/>
                  <a:pt x="154205" y="238206"/>
                  <a:pt x="152618" y="247731"/>
                </a:cubicBezTo>
                <a:cubicBezTo>
                  <a:pt x="151030" y="257256"/>
                  <a:pt x="165318" y="223389"/>
                  <a:pt x="162143" y="231856"/>
                </a:cubicBezTo>
                <a:cubicBezTo>
                  <a:pt x="158968" y="240323"/>
                  <a:pt x="160556" y="272073"/>
                  <a:pt x="133568" y="298531"/>
                </a:cubicBezTo>
                <a:cubicBezTo>
                  <a:pt x="106580" y="324989"/>
                  <a:pt x="-5603" y="394839"/>
                  <a:pt x="218" y="390606"/>
                </a:cubicBezTo>
                <a:cubicBezTo>
                  <a:pt x="6039" y="386373"/>
                  <a:pt x="168493" y="273131"/>
                  <a:pt x="168493" y="273131"/>
                </a:cubicBezTo>
                <a:cubicBezTo>
                  <a:pt x="193364" y="250906"/>
                  <a:pt x="149443" y="273660"/>
                  <a:pt x="149443" y="257256"/>
                </a:cubicBezTo>
                <a:cubicBezTo>
                  <a:pt x="149443" y="240852"/>
                  <a:pt x="165847" y="188993"/>
                  <a:pt x="168493" y="174706"/>
                </a:cubicBezTo>
                <a:cubicBezTo>
                  <a:pt x="171139" y="160419"/>
                  <a:pt x="138860" y="196931"/>
                  <a:pt x="165318" y="171531"/>
                </a:cubicBezTo>
                <a:cubicBezTo>
                  <a:pt x="191776" y="146131"/>
                  <a:pt x="330947" y="3785"/>
                  <a:pt x="333593" y="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フリーフォーム 248">
            <a:extLst>
              <a:ext uri="{FF2B5EF4-FFF2-40B4-BE49-F238E27FC236}">
                <a16:creationId xmlns:a16="http://schemas.microsoft.com/office/drawing/2014/main" id="{13C79B8F-44CE-7529-285A-55EAEB86203D}"/>
              </a:ext>
            </a:extLst>
          </p:cNvPr>
          <p:cNvSpPr/>
          <p:nvPr/>
        </p:nvSpPr>
        <p:spPr>
          <a:xfrm>
            <a:off x="4415381" y="1803365"/>
            <a:ext cx="137601" cy="313280"/>
          </a:xfrm>
          <a:custGeom>
            <a:avLst/>
            <a:gdLst>
              <a:gd name="connsiteX0" fmla="*/ 137569 w 137601"/>
              <a:gd name="connsiteY0" fmla="*/ 35 h 313280"/>
              <a:gd name="connsiteX1" fmla="*/ 20094 w 137601"/>
              <a:gd name="connsiteY1" fmla="*/ 165135 h 313280"/>
              <a:gd name="connsiteX2" fmla="*/ 26444 w 137601"/>
              <a:gd name="connsiteY2" fmla="*/ 130210 h 313280"/>
              <a:gd name="connsiteX3" fmla="*/ 7394 w 137601"/>
              <a:gd name="connsiteY3" fmla="*/ 222285 h 313280"/>
              <a:gd name="connsiteX4" fmla="*/ 23269 w 137601"/>
              <a:gd name="connsiteY4" fmla="*/ 282610 h 313280"/>
              <a:gd name="connsiteX5" fmla="*/ 16919 w 137601"/>
              <a:gd name="connsiteY5" fmla="*/ 308010 h 313280"/>
              <a:gd name="connsiteX6" fmla="*/ 7394 w 137601"/>
              <a:gd name="connsiteY6" fmla="*/ 181010 h 313280"/>
              <a:gd name="connsiteX7" fmla="*/ 137569 w 137601"/>
              <a:gd name="connsiteY7" fmla="*/ 35 h 3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7601" h="313280">
                <a:moveTo>
                  <a:pt x="137569" y="35"/>
                </a:moveTo>
                <a:cubicBezTo>
                  <a:pt x="139686" y="-2611"/>
                  <a:pt x="38615" y="143439"/>
                  <a:pt x="20094" y="165135"/>
                </a:cubicBezTo>
                <a:cubicBezTo>
                  <a:pt x="1573" y="186831"/>
                  <a:pt x="28561" y="120685"/>
                  <a:pt x="26444" y="130210"/>
                </a:cubicBezTo>
                <a:cubicBezTo>
                  <a:pt x="24327" y="139735"/>
                  <a:pt x="7923" y="196885"/>
                  <a:pt x="7394" y="222285"/>
                </a:cubicBezTo>
                <a:cubicBezTo>
                  <a:pt x="6865" y="247685"/>
                  <a:pt x="21682" y="268323"/>
                  <a:pt x="23269" y="282610"/>
                </a:cubicBezTo>
                <a:cubicBezTo>
                  <a:pt x="24856" y="296897"/>
                  <a:pt x="19565" y="324943"/>
                  <a:pt x="16919" y="308010"/>
                </a:cubicBezTo>
                <a:cubicBezTo>
                  <a:pt x="14273" y="291077"/>
                  <a:pt x="-12714" y="229693"/>
                  <a:pt x="7394" y="181010"/>
                </a:cubicBezTo>
                <a:cubicBezTo>
                  <a:pt x="27502" y="132327"/>
                  <a:pt x="135452" y="2681"/>
                  <a:pt x="137569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フリーフォーム 249">
            <a:extLst>
              <a:ext uri="{FF2B5EF4-FFF2-40B4-BE49-F238E27FC236}">
                <a16:creationId xmlns:a16="http://schemas.microsoft.com/office/drawing/2014/main" id="{82404D33-25C4-D5C7-C181-BC42A5A7B4F0}"/>
              </a:ext>
            </a:extLst>
          </p:cNvPr>
          <p:cNvSpPr/>
          <p:nvPr/>
        </p:nvSpPr>
        <p:spPr>
          <a:xfrm>
            <a:off x="4292589" y="1898648"/>
            <a:ext cx="66690" cy="278203"/>
          </a:xfrm>
          <a:custGeom>
            <a:avLst/>
            <a:gdLst>
              <a:gd name="connsiteX0" fmla="*/ 66686 w 66690"/>
              <a:gd name="connsiteY0" fmla="*/ 2 h 278203"/>
              <a:gd name="connsiteX1" fmla="*/ 12711 w 66690"/>
              <a:gd name="connsiteY1" fmla="*/ 133352 h 278203"/>
              <a:gd name="connsiteX2" fmla="*/ 25411 w 66690"/>
              <a:gd name="connsiteY2" fmla="*/ 238127 h 278203"/>
              <a:gd name="connsiteX3" fmla="*/ 22236 w 66690"/>
              <a:gd name="connsiteY3" fmla="*/ 276227 h 278203"/>
              <a:gd name="connsiteX4" fmla="*/ 11 w 66690"/>
              <a:gd name="connsiteY4" fmla="*/ 184152 h 278203"/>
              <a:gd name="connsiteX5" fmla="*/ 19061 w 66690"/>
              <a:gd name="connsiteY5" fmla="*/ 225427 h 278203"/>
              <a:gd name="connsiteX6" fmla="*/ 9536 w 66690"/>
              <a:gd name="connsiteY6" fmla="*/ 136527 h 278203"/>
              <a:gd name="connsiteX7" fmla="*/ 66686 w 66690"/>
              <a:gd name="connsiteY7" fmla="*/ 2 h 278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690" h="278203">
                <a:moveTo>
                  <a:pt x="66686" y="2"/>
                </a:moveTo>
                <a:cubicBezTo>
                  <a:pt x="67215" y="-527"/>
                  <a:pt x="19590" y="93665"/>
                  <a:pt x="12711" y="133352"/>
                </a:cubicBezTo>
                <a:cubicBezTo>
                  <a:pt x="5832" y="173039"/>
                  <a:pt x="23823" y="214314"/>
                  <a:pt x="25411" y="238127"/>
                </a:cubicBezTo>
                <a:cubicBezTo>
                  <a:pt x="26999" y="261940"/>
                  <a:pt x="26469" y="285223"/>
                  <a:pt x="22236" y="276227"/>
                </a:cubicBezTo>
                <a:cubicBezTo>
                  <a:pt x="18003" y="267231"/>
                  <a:pt x="540" y="192619"/>
                  <a:pt x="11" y="184152"/>
                </a:cubicBezTo>
                <a:cubicBezTo>
                  <a:pt x="-518" y="175685"/>
                  <a:pt x="17473" y="233365"/>
                  <a:pt x="19061" y="225427"/>
                </a:cubicBezTo>
                <a:cubicBezTo>
                  <a:pt x="20649" y="217489"/>
                  <a:pt x="4244" y="169335"/>
                  <a:pt x="9536" y="136527"/>
                </a:cubicBezTo>
                <a:cubicBezTo>
                  <a:pt x="14828" y="103719"/>
                  <a:pt x="66157" y="531"/>
                  <a:pt x="66686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フリーフォーム 250">
            <a:extLst>
              <a:ext uri="{FF2B5EF4-FFF2-40B4-BE49-F238E27FC236}">
                <a16:creationId xmlns:a16="http://schemas.microsoft.com/office/drawing/2014/main" id="{C5E26768-A4DC-0AA1-D2D8-56C798AB9FB9}"/>
              </a:ext>
            </a:extLst>
          </p:cNvPr>
          <p:cNvSpPr/>
          <p:nvPr/>
        </p:nvSpPr>
        <p:spPr>
          <a:xfrm>
            <a:off x="4353745" y="2047846"/>
            <a:ext cx="37309" cy="187485"/>
          </a:xfrm>
          <a:custGeom>
            <a:avLst/>
            <a:gdLst>
              <a:gd name="connsiteX0" fmla="*/ 37280 w 37309"/>
              <a:gd name="connsiteY0" fmla="*/ 29 h 187485"/>
              <a:gd name="connsiteX1" fmla="*/ 2355 w 37309"/>
              <a:gd name="connsiteY1" fmla="*/ 98454 h 187485"/>
              <a:gd name="connsiteX2" fmla="*/ 5530 w 37309"/>
              <a:gd name="connsiteY2" fmla="*/ 66704 h 187485"/>
              <a:gd name="connsiteX3" fmla="*/ 24580 w 37309"/>
              <a:gd name="connsiteY3" fmla="*/ 187354 h 187485"/>
              <a:gd name="connsiteX4" fmla="*/ 8705 w 37309"/>
              <a:gd name="connsiteY4" fmla="*/ 88929 h 187485"/>
              <a:gd name="connsiteX5" fmla="*/ 37280 w 37309"/>
              <a:gd name="connsiteY5" fmla="*/ 29 h 187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309" h="187485">
                <a:moveTo>
                  <a:pt x="37280" y="29"/>
                </a:moveTo>
                <a:cubicBezTo>
                  <a:pt x="36222" y="1617"/>
                  <a:pt x="7647" y="87342"/>
                  <a:pt x="2355" y="98454"/>
                </a:cubicBezTo>
                <a:cubicBezTo>
                  <a:pt x="-2937" y="109567"/>
                  <a:pt x="1826" y="51887"/>
                  <a:pt x="5530" y="66704"/>
                </a:cubicBezTo>
                <a:cubicBezTo>
                  <a:pt x="9234" y="81521"/>
                  <a:pt x="24051" y="183650"/>
                  <a:pt x="24580" y="187354"/>
                </a:cubicBezTo>
                <a:cubicBezTo>
                  <a:pt x="25109" y="191058"/>
                  <a:pt x="7117" y="115387"/>
                  <a:pt x="8705" y="88929"/>
                </a:cubicBezTo>
                <a:cubicBezTo>
                  <a:pt x="10292" y="62471"/>
                  <a:pt x="38338" y="-1559"/>
                  <a:pt x="37280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フリーフォーム 251">
            <a:extLst>
              <a:ext uri="{FF2B5EF4-FFF2-40B4-BE49-F238E27FC236}">
                <a16:creationId xmlns:a16="http://schemas.microsoft.com/office/drawing/2014/main" id="{58ADCCFE-DAAC-2884-EEB8-8BE0392B6AD5}"/>
              </a:ext>
            </a:extLst>
          </p:cNvPr>
          <p:cNvSpPr/>
          <p:nvPr/>
        </p:nvSpPr>
        <p:spPr>
          <a:xfrm>
            <a:off x="4729419" y="1793859"/>
            <a:ext cx="195018" cy="206594"/>
          </a:xfrm>
          <a:custGeom>
            <a:avLst/>
            <a:gdLst>
              <a:gd name="connsiteX0" fmla="*/ 195006 w 195018"/>
              <a:gd name="connsiteY0" fmla="*/ 16 h 206594"/>
              <a:gd name="connsiteX1" fmla="*/ 10856 w 195018"/>
              <a:gd name="connsiteY1" fmla="*/ 133366 h 206594"/>
              <a:gd name="connsiteX2" fmla="*/ 20381 w 195018"/>
              <a:gd name="connsiteY2" fmla="*/ 149241 h 206594"/>
              <a:gd name="connsiteX3" fmla="*/ 10856 w 195018"/>
              <a:gd name="connsiteY3" fmla="*/ 158766 h 206594"/>
              <a:gd name="connsiteX4" fmla="*/ 125156 w 195018"/>
              <a:gd name="connsiteY4" fmla="*/ 206391 h 206594"/>
              <a:gd name="connsiteX5" fmla="*/ 26731 w 195018"/>
              <a:gd name="connsiteY5" fmla="*/ 174641 h 206594"/>
              <a:gd name="connsiteX6" fmla="*/ 20381 w 195018"/>
              <a:gd name="connsiteY6" fmla="*/ 142891 h 206594"/>
              <a:gd name="connsiteX7" fmla="*/ 195006 w 195018"/>
              <a:gd name="connsiteY7" fmla="*/ 16 h 206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5018" h="206594">
                <a:moveTo>
                  <a:pt x="195006" y="16"/>
                </a:moveTo>
                <a:cubicBezTo>
                  <a:pt x="193419" y="-1571"/>
                  <a:pt x="39960" y="108495"/>
                  <a:pt x="10856" y="133366"/>
                </a:cubicBezTo>
                <a:cubicBezTo>
                  <a:pt x="-18248" y="158237"/>
                  <a:pt x="20381" y="145008"/>
                  <a:pt x="20381" y="149241"/>
                </a:cubicBezTo>
                <a:cubicBezTo>
                  <a:pt x="20381" y="153474"/>
                  <a:pt x="-6607" y="149241"/>
                  <a:pt x="10856" y="158766"/>
                </a:cubicBezTo>
                <a:cubicBezTo>
                  <a:pt x="28318" y="168291"/>
                  <a:pt x="122510" y="203745"/>
                  <a:pt x="125156" y="206391"/>
                </a:cubicBezTo>
                <a:cubicBezTo>
                  <a:pt x="127802" y="209037"/>
                  <a:pt x="44193" y="185224"/>
                  <a:pt x="26731" y="174641"/>
                </a:cubicBezTo>
                <a:cubicBezTo>
                  <a:pt x="9268" y="164058"/>
                  <a:pt x="-2902" y="169349"/>
                  <a:pt x="20381" y="142891"/>
                </a:cubicBezTo>
                <a:cubicBezTo>
                  <a:pt x="43664" y="116433"/>
                  <a:pt x="196593" y="1603"/>
                  <a:pt x="195006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フリーフォーム 252">
            <a:extLst>
              <a:ext uri="{FF2B5EF4-FFF2-40B4-BE49-F238E27FC236}">
                <a16:creationId xmlns:a16="http://schemas.microsoft.com/office/drawing/2014/main" id="{EF3D3287-9D84-8457-7A1F-801FB467446D}"/>
              </a:ext>
            </a:extLst>
          </p:cNvPr>
          <p:cNvSpPr/>
          <p:nvPr/>
        </p:nvSpPr>
        <p:spPr>
          <a:xfrm>
            <a:off x="5045186" y="978344"/>
            <a:ext cx="1373300" cy="1017948"/>
          </a:xfrm>
          <a:custGeom>
            <a:avLst/>
            <a:gdLst>
              <a:gd name="connsiteX0" fmla="*/ 0 w 1373300"/>
              <a:gd name="connsiteY0" fmla="*/ 44761 h 1017948"/>
              <a:gd name="connsiteX1" fmla="*/ 431622 w 1373300"/>
              <a:gd name="connsiteY1" fmla="*/ 0 h 1017948"/>
              <a:gd name="connsiteX2" fmla="*/ 370876 w 1373300"/>
              <a:gd name="connsiteY2" fmla="*/ 6394 h 1017948"/>
              <a:gd name="connsiteX3" fmla="*/ 163057 w 1373300"/>
              <a:gd name="connsiteY3" fmla="*/ 47958 h 1017948"/>
              <a:gd name="connsiteX4" fmla="*/ 281354 w 1373300"/>
              <a:gd name="connsiteY4" fmla="*/ 54353 h 1017948"/>
              <a:gd name="connsiteX5" fmla="*/ 284551 w 1373300"/>
              <a:gd name="connsiteY5" fmla="*/ 63944 h 1017948"/>
              <a:gd name="connsiteX6" fmla="*/ 617060 w 1373300"/>
              <a:gd name="connsiteY6" fmla="*/ 115099 h 1017948"/>
              <a:gd name="connsiteX7" fmla="*/ 610666 w 1373300"/>
              <a:gd name="connsiteY7" fmla="*/ 118297 h 1017948"/>
              <a:gd name="connsiteX8" fmla="*/ 1055077 w 1373300"/>
              <a:gd name="connsiteY8" fmla="*/ 457200 h 1017948"/>
              <a:gd name="connsiteX9" fmla="*/ 1061471 w 1373300"/>
              <a:gd name="connsiteY9" fmla="*/ 425228 h 1017948"/>
              <a:gd name="connsiteX10" fmla="*/ 1326839 w 1373300"/>
              <a:gd name="connsiteY10" fmla="*/ 834470 h 1017948"/>
              <a:gd name="connsiteX11" fmla="*/ 1304459 w 1373300"/>
              <a:gd name="connsiteY11" fmla="*/ 805695 h 1017948"/>
              <a:gd name="connsiteX12" fmla="*/ 1368403 w 1373300"/>
              <a:gd name="connsiteY12" fmla="*/ 1013513 h 1017948"/>
              <a:gd name="connsiteX13" fmla="*/ 1150993 w 1373300"/>
              <a:gd name="connsiteY13" fmla="*/ 578694 h 1017948"/>
              <a:gd name="connsiteX14" fmla="*/ 917597 w 1373300"/>
              <a:gd name="connsiteY14" fmla="*/ 319720 h 1017948"/>
              <a:gd name="connsiteX15" fmla="*/ 1010316 w 1373300"/>
              <a:gd name="connsiteY15" fmla="*/ 354890 h 1017948"/>
              <a:gd name="connsiteX16" fmla="*/ 559511 w 1373300"/>
              <a:gd name="connsiteY16" fmla="*/ 108705 h 1017948"/>
              <a:gd name="connsiteX17" fmla="*/ 306931 w 1373300"/>
              <a:gd name="connsiteY17" fmla="*/ 70339 h 1017948"/>
              <a:gd name="connsiteX18" fmla="*/ 393256 w 1373300"/>
              <a:gd name="connsiteY18" fmla="*/ 63944 h 1017948"/>
              <a:gd name="connsiteX19" fmla="*/ 166255 w 1373300"/>
              <a:gd name="connsiteY19" fmla="*/ 41564 h 1017948"/>
              <a:gd name="connsiteX20" fmla="*/ 0 w 1373300"/>
              <a:gd name="connsiteY20" fmla="*/ 44761 h 101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373300" h="1017948">
                <a:moveTo>
                  <a:pt x="0" y="44761"/>
                </a:moveTo>
                <a:lnTo>
                  <a:pt x="431622" y="0"/>
                </a:lnTo>
                <a:lnTo>
                  <a:pt x="370876" y="6394"/>
                </a:lnTo>
                <a:cubicBezTo>
                  <a:pt x="326115" y="14387"/>
                  <a:pt x="177977" y="39965"/>
                  <a:pt x="163057" y="47958"/>
                </a:cubicBezTo>
                <a:cubicBezTo>
                  <a:pt x="148137" y="55951"/>
                  <a:pt x="261105" y="51689"/>
                  <a:pt x="281354" y="54353"/>
                </a:cubicBezTo>
                <a:cubicBezTo>
                  <a:pt x="301603" y="57017"/>
                  <a:pt x="228600" y="53820"/>
                  <a:pt x="284551" y="63944"/>
                </a:cubicBezTo>
                <a:cubicBezTo>
                  <a:pt x="340502" y="74068"/>
                  <a:pt x="562708" y="106040"/>
                  <a:pt x="617060" y="115099"/>
                </a:cubicBezTo>
                <a:cubicBezTo>
                  <a:pt x="671412" y="124158"/>
                  <a:pt x="537663" y="61280"/>
                  <a:pt x="610666" y="118297"/>
                </a:cubicBezTo>
                <a:cubicBezTo>
                  <a:pt x="683669" y="175314"/>
                  <a:pt x="979943" y="406045"/>
                  <a:pt x="1055077" y="457200"/>
                </a:cubicBezTo>
                <a:cubicBezTo>
                  <a:pt x="1130211" y="508355"/>
                  <a:pt x="1016177" y="362350"/>
                  <a:pt x="1061471" y="425228"/>
                </a:cubicBezTo>
                <a:cubicBezTo>
                  <a:pt x="1106765" y="488106"/>
                  <a:pt x="1286341" y="771059"/>
                  <a:pt x="1326839" y="834470"/>
                </a:cubicBezTo>
                <a:cubicBezTo>
                  <a:pt x="1367337" y="897881"/>
                  <a:pt x="1297532" y="775854"/>
                  <a:pt x="1304459" y="805695"/>
                </a:cubicBezTo>
                <a:cubicBezTo>
                  <a:pt x="1311386" y="835536"/>
                  <a:pt x="1393981" y="1051347"/>
                  <a:pt x="1368403" y="1013513"/>
                </a:cubicBezTo>
                <a:cubicBezTo>
                  <a:pt x="1342825" y="975680"/>
                  <a:pt x="1226127" y="694326"/>
                  <a:pt x="1150993" y="578694"/>
                </a:cubicBezTo>
                <a:cubicBezTo>
                  <a:pt x="1075859" y="463062"/>
                  <a:pt x="941043" y="357021"/>
                  <a:pt x="917597" y="319720"/>
                </a:cubicBezTo>
                <a:cubicBezTo>
                  <a:pt x="894151" y="282419"/>
                  <a:pt x="1069997" y="390059"/>
                  <a:pt x="1010316" y="354890"/>
                </a:cubicBezTo>
                <a:cubicBezTo>
                  <a:pt x="950635" y="319721"/>
                  <a:pt x="676742" y="156130"/>
                  <a:pt x="559511" y="108705"/>
                </a:cubicBezTo>
                <a:cubicBezTo>
                  <a:pt x="442280" y="61280"/>
                  <a:pt x="334640" y="77799"/>
                  <a:pt x="306931" y="70339"/>
                </a:cubicBezTo>
                <a:cubicBezTo>
                  <a:pt x="279222" y="62879"/>
                  <a:pt x="416702" y="68740"/>
                  <a:pt x="393256" y="63944"/>
                </a:cubicBezTo>
                <a:cubicBezTo>
                  <a:pt x="369810" y="59148"/>
                  <a:pt x="226469" y="43162"/>
                  <a:pt x="166255" y="41564"/>
                </a:cubicBezTo>
                <a:cubicBezTo>
                  <a:pt x="106041" y="39966"/>
                  <a:pt x="69006" y="47159"/>
                  <a:pt x="0" y="447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フリーフォーム 253">
            <a:extLst>
              <a:ext uri="{FF2B5EF4-FFF2-40B4-BE49-F238E27FC236}">
                <a16:creationId xmlns:a16="http://schemas.microsoft.com/office/drawing/2014/main" id="{96AA0F89-16E3-700E-08AA-2363AE1587E3}"/>
              </a:ext>
            </a:extLst>
          </p:cNvPr>
          <p:cNvSpPr/>
          <p:nvPr/>
        </p:nvSpPr>
        <p:spPr>
          <a:xfrm>
            <a:off x="5664321" y="1242694"/>
            <a:ext cx="688365" cy="1040906"/>
          </a:xfrm>
          <a:custGeom>
            <a:avLst/>
            <a:gdLst>
              <a:gd name="connsiteX0" fmla="*/ 1122 w 688365"/>
              <a:gd name="connsiteY0" fmla="*/ 1018 h 1040906"/>
              <a:gd name="connsiteX1" fmla="*/ 490294 w 688365"/>
              <a:gd name="connsiteY1" fmla="*/ 566923 h 1040906"/>
              <a:gd name="connsiteX2" fmla="*/ 336829 w 688365"/>
              <a:gd name="connsiteY2" fmla="*/ 384682 h 1040906"/>
              <a:gd name="connsiteX3" fmla="*/ 685324 w 688365"/>
              <a:gd name="connsiteY3" fmla="*/ 1033714 h 1040906"/>
              <a:gd name="connsiteX4" fmla="*/ 493492 w 688365"/>
              <a:gd name="connsiteY4" fmla="*/ 710797 h 1040906"/>
              <a:gd name="connsiteX5" fmla="*/ 269687 w 688365"/>
              <a:gd name="connsiteY5" fmla="*/ 378288 h 1040906"/>
              <a:gd name="connsiteX6" fmla="*/ 352815 w 688365"/>
              <a:gd name="connsiteY6" fmla="*/ 426246 h 1040906"/>
              <a:gd name="connsiteX7" fmla="*/ 1122 w 688365"/>
              <a:gd name="connsiteY7" fmla="*/ 1018 h 1040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8365" h="1040906">
                <a:moveTo>
                  <a:pt x="1122" y="1018"/>
                </a:moveTo>
                <a:cubicBezTo>
                  <a:pt x="24035" y="24464"/>
                  <a:pt x="434343" y="502979"/>
                  <a:pt x="490294" y="566923"/>
                </a:cubicBezTo>
                <a:cubicBezTo>
                  <a:pt x="546245" y="630867"/>
                  <a:pt x="304324" y="306884"/>
                  <a:pt x="336829" y="384682"/>
                </a:cubicBezTo>
                <a:cubicBezTo>
                  <a:pt x="369334" y="462481"/>
                  <a:pt x="659214" y="979362"/>
                  <a:pt x="685324" y="1033714"/>
                </a:cubicBezTo>
                <a:cubicBezTo>
                  <a:pt x="711435" y="1088067"/>
                  <a:pt x="562765" y="820035"/>
                  <a:pt x="493492" y="710797"/>
                </a:cubicBezTo>
                <a:cubicBezTo>
                  <a:pt x="424219" y="601559"/>
                  <a:pt x="293133" y="425713"/>
                  <a:pt x="269687" y="378288"/>
                </a:cubicBezTo>
                <a:cubicBezTo>
                  <a:pt x="246241" y="330863"/>
                  <a:pt x="392247" y="486460"/>
                  <a:pt x="352815" y="426246"/>
                </a:cubicBezTo>
                <a:cubicBezTo>
                  <a:pt x="313383" y="366032"/>
                  <a:pt x="-21791" y="-22428"/>
                  <a:pt x="1122" y="10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フリーフォーム 254">
            <a:extLst>
              <a:ext uri="{FF2B5EF4-FFF2-40B4-BE49-F238E27FC236}">
                <a16:creationId xmlns:a16="http://schemas.microsoft.com/office/drawing/2014/main" id="{7AD290FE-8363-2CB0-6E9C-14933DDEE000}"/>
              </a:ext>
            </a:extLst>
          </p:cNvPr>
          <p:cNvSpPr/>
          <p:nvPr/>
        </p:nvSpPr>
        <p:spPr>
          <a:xfrm>
            <a:off x="6032958" y="1473201"/>
            <a:ext cx="458128" cy="851431"/>
          </a:xfrm>
          <a:custGeom>
            <a:avLst/>
            <a:gdLst>
              <a:gd name="connsiteX0" fmla="*/ 164 w 458128"/>
              <a:gd name="connsiteY0" fmla="*/ 709 h 851431"/>
              <a:gd name="connsiteX1" fmla="*/ 271926 w 458128"/>
              <a:gd name="connsiteY1" fmla="*/ 480290 h 851431"/>
              <a:gd name="connsiteX2" fmla="*/ 457364 w 458128"/>
              <a:gd name="connsiteY2" fmla="*/ 851165 h 851431"/>
              <a:gd name="connsiteX3" fmla="*/ 339067 w 458128"/>
              <a:gd name="connsiteY3" fmla="*/ 541037 h 851431"/>
              <a:gd name="connsiteX4" fmla="*/ 371039 w 458128"/>
              <a:gd name="connsiteY4" fmla="*/ 620967 h 851431"/>
              <a:gd name="connsiteX5" fmla="*/ 233559 w 458128"/>
              <a:gd name="connsiteY5" fmla="*/ 377979 h 851431"/>
              <a:gd name="connsiteX6" fmla="*/ 164 w 458128"/>
              <a:gd name="connsiteY6" fmla="*/ 709 h 851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8128" h="851431">
                <a:moveTo>
                  <a:pt x="164" y="709"/>
                </a:moveTo>
                <a:cubicBezTo>
                  <a:pt x="6559" y="17761"/>
                  <a:pt x="195726" y="338547"/>
                  <a:pt x="271926" y="480290"/>
                </a:cubicBezTo>
                <a:cubicBezTo>
                  <a:pt x="348126" y="622033"/>
                  <a:pt x="446174" y="841041"/>
                  <a:pt x="457364" y="851165"/>
                </a:cubicBezTo>
                <a:cubicBezTo>
                  <a:pt x="468554" y="861290"/>
                  <a:pt x="353454" y="579403"/>
                  <a:pt x="339067" y="541037"/>
                </a:cubicBezTo>
                <a:cubicBezTo>
                  <a:pt x="324680" y="502671"/>
                  <a:pt x="388624" y="648143"/>
                  <a:pt x="371039" y="620967"/>
                </a:cubicBezTo>
                <a:cubicBezTo>
                  <a:pt x="353454" y="593791"/>
                  <a:pt x="291642" y="477092"/>
                  <a:pt x="233559" y="377979"/>
                </a:cubicBezTo>
                <a:cubicBezTo>
                  <a:pt x="175477" y="278866"/>
                  <a:pt x="-6231" y="-16343"/>
                  <a:pt x="164" y="7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25BBD8D4-DEB3-ADE4-E793-87C48B05C688}"/>
              </a:ext>
            </a:extLst>
          </p:cNvPr>
          <p:cNvSpPr/>
          <p:nvPr/>
        </p:nvSpPr>
        <p:spPr>
          <a:xfrm>
            <a:off x="5917299" y="2309708"/>
            <a:ext cx="937514" cy="395232"/>
          </a:xfrm>
          <a:custGeom>
            <a:avLst/>
            <a:gdLst>
              <a:gd name="connsiteX0" fmla="*/ 723 w 937514"/>
              <a:gd name="connsiteY0" fmla="*/ 187307 h 395232"/>
              <a:gd name="connsiteX1" fmla="*/ 358810 w 937514"/>
              <a:gd name="connsiteY1" fmla="*/ 375942 h 395232"/>
              <a:gd name="connsiteX2" fmla="*/ 441937 w 937514"/>
              <a:gd name="connsiteY2" fmla="*/ 126561 h 395232"/>
              <a:gd name="connsiteX3" fmla="*/ 403571 w 937514"/>
              <a:gd name="connsiteY3" fmla="*/ 251251 h 395232"/>
              <a:gd name="connsiteX4" fmla="*/ 489895 w 937514"/>
              <a:gd name="connsiteY4" fmla="*/ 177716 h 395232"/>
              <a:gd name="connsiteX5" fmla="*/ 544248 w 937514"/>
              <a:gd name="connsiteY5" fmla="*/ 59419 h 395232"/>
              <a:gd name="connsiteX6" fmla="*/ 563431 w 937514"/>
              <a:gd name="connsiteY6" fmla="*/ 17856 h 395232"/>
              <a:gd name="connsiteX7" fmla="*/ 937504 w 937514"/>
              <a:gd name="connsiteY7" fmla="*/ 168124 h 395232"/>
              <a:gd name="connsiteX8" fmla="*/ 550642 w 937514"/>
              <a:gd name="connsiteY8" fmla="*/ 1870 h 395232"/>
              <a:gd name="connsiteX9" fmla="*/ 550642 w 937514"/>
              <a:gd name="connsiteY9" fmla="*/ 75405 h 395232"/>
              <a:gd name="connsiteX10" fmla="*/ 518670 w 937514"/>
              <a:gd name="connsiteY10" fmla="*/ 24250 h 395232"/>
              <a:gd name="connsiteX11" fmla="*/ 416360 w 937514"/>
              <a:gd name="connsiteY11" fmla="*/ 369548 h 395232"/>
              <a:gd name="connsiteX12" fmla="*/ 352416 w 937514"/>
              <a:gd name="connsiteY12" fmla="*/ 324787 h 395232"/>
              <a:gd name="connsiteX13" fmla="*/ 409965 w 937514"/>
              <a:gd name="connsiteY13" fmla="*/ 395126 h 395232"/>
              <a:gd name="connsiteX14" fmla="*/ 269288 w 937514"/>
              <a:gd name="connsiteY14" fmla="*/ 337576 h 395232"/>
              <a:gd name="connsiteX15" fmla="*/ 723 w 937514"/>
              <a:gd name="connsiteY15" fmla="*/ 187307 h 395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37514" h="395232">
                <a:moveTo>
                  <a:pt x="723" y="187307"/>
                </a:moveTo>
                <a:cubicBezTo>
                  <a:pt x="15643" y="193701"/>
                  <a:pt x="285274" y="386066"/>
                  <a:pt x="358810" y="375942"/>
                </a:cubicBezTo>
                <a:cubicBezTo>
                  <a:pt x="432346" y="365818"/>
                  <a:pt x="434477" y="147343"/>
                  <a:pt x="441937" y="126561"/>
                </a:cubicBezTo>
                <a:cubicBezTo>
                  <a:pt x="449397" y="105779"/>
                  <a:pt x="395578" y="242725"/>
                  <a:pt x="403571" y="251251"/>
                </a:cubicBezTo>
                <a:cubicBezTo>
                  <a:pt x="411564" y="259777"/>
                  <a:pt x="466449" y="209688"/>
                  <a:pt x="489895" y="177716"/>
                </a:cubicBezTo>
                <a:cubicBezTo>
                  <a:pt x="513341" y="145744"/>
                  <a:pt x="544248" y="59419"/>
                  <a:pt x="544248" y="59419"/>
                </a:cubicBezTo>
                <a:cubicBezTo>
                  <a:pt x="556504" y="32776"/>
                  <a:pt x="497888" y="-261"/>
                  <a:pt x="563431" y="17856"/>
                </a:cubicBezTo>
                <a:cubicBezTo>
                  <a:pt x="628974" y="35973"/>
                  <a:pt x="939635" y="170788"/>
                  <a:pt x="937504" y="168124"/>
                </a:cubicBezTo>
                <a:cubicBezTo>
                  <a:pt x="935373" y="165460"/>
                  <a:pt x="615119" y="17323"/>
                  <a:pt x="550642" y="1870"/>
                </a:cubicBezTo>
                <a:cubicBezTo>
                  <a:pt x="486165" y="-13583"/>
                  <a:pt x="555971" y="71675"/>
                  <a:pt x="550642" y="75405"/>
                </a:cubicBezTo>
                <a:cubicBezTo>
                  <a:pt x="545313" y="79135"/>
                  <a:pt x="541050" y="-24774"/>
                  <a:pt x="518670" y="24250"/>
                </a:cubicBezTo>
                <a:cubicBezTo>
                  <a:pt x="496290" y="73274"/>
                  <a:pt x="444069" y="319459"/>
                  <a:pt x="416360" y="369548"/>
                </a:cubicBezTo>
                <a:cubicBezTo>
                  <a:pt x="388651" y="419637"/>
                  <a:pt x="353482" y="320524"/>
                  <a:pt x="352416" y="324787"/>
                </a:cubicBezTo>
                <a:cubicBezTo>
                  <a:pt x="351350" y="329050"/>
                  <a:pt x="423820" y="392994"/>
                  <a:pt x="409965" y="395126"/>
                </a:cubicBezTo>
                <a:cubicBezTo>
                  <a:pt x="396110" y="397258"/>
                  <a:pt x="332699" y="366884"/>
                  <a:pt x="269288" y="337576"/>
                </a:cubicBezTo>
                <a:cubicBezTo>
                  <a:pt x="205877" y="308268"/>
                  <a:pt x="-14197" y="180913"/>
                  <a:pt x="723" y="1873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9A5EB5FF-EA59-BC38-077A-77B7DFA99A24}"/>
              </a:ext>
            </a:extLst>
          </p:cNvPr>
          <p:cNvSpPr/>
          <p:nvPr/>
        </p:nvSpPr>
        <p:spPr>
          <a:xfrm>
            <a:off x="5972363" y="2544323"/>
            <a:ext cx="793016" cy="890078"/>
          </a:xfrm>
          <a:custGeom>
            <a:avLst/>
            <a:gdLst>
              <a:gd name="connsiteX0" fmla="*/ 12 w 793016"/>
              <a:gd name="connsiteY0" fmla="*/ 650 h 890078"/>
              <a:gd name="connsiteX1" fmla="*/ 348507 w 793016"/>
              <a:gd name="connsiteY1" fmla="*/ 224455 h 890078"/>
              <a:gd name="connsiteX2" fmla="*/ 613875 w 793016"/>
              <a:gd name="connsiteY2" fmla="*/ 7045 h 890078"/>
              <a:gd name="connsiteX3" fmla="*/ 501973 w 793016"/>
              <a:gd name="connsiteY3" fmla="*/ 134933 h 890078"/>
              <a:gd name="connsiteX4" fmla="*/ 450817 w 793016"/>
              <a:gd name="connsiteY4" fmla="*/ 192483 h 890078"/>
              <a:gd name="connsiteX5" fmla="*/ 620269 w 793016"/>
              <a:gd name="connsiteY5" fmla="*/ 467442 h 890078"/>
              <a:gd name="connsiteX6" fmla="*/ 533945 w 793016"/>
              <a:gd name="connsiteY6" fmla="*/ 329962 h 890078"/>
              <a:gd name="connsiteX7" fmla="*/ 428437 w 793016"/>
              <a:gd name="connsiteY7" fmla="*/ 186088 h 890078"/>
              <a:gd name="connsiteX8" fmla="*/ 524353 w 793016"/>
              <a:gd name="connsiteY8" fmla="*/ 419484 h 890078"/>
              <a:gd name="connsiteX9" fmla="*/ 792918 w 793016"/>
              <a:gd name="connsiteY9" fmla="*/ 889473 h 890078"/>
              <a:gd name="connsiteX10" fmla="*/ 492381 w 793016"/>
              <a:gd name="connsiteY10" fmla="*/ 313976 h 890078"/>
              <a:gd name="connsiteX11" fmla="*/ 335718 w 793016"/>
              <a:gd name="connsiteY11" fmla="*/ 160511 h 890078"/>
              <a:gd name="connsiteX12" fmla="*/ 12 w 793016"/>
              <a:gd name="connsiteY12" fmla="*/ 650 h 890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93016" h="890078">
                <a:moveTo>
                  <a:pt x="12" y="650"/>
                </a:moveTo>
                <a:cubicBezTo>
                  <a:pt x="2144" y="11307"/>
                  <a:pt x="246197" y="223389"/>
                  <a:pt x="348507" y="224455"/>
                </a:cubicBezTo>
                <a:cubicBezTo>
                  <a:pt x="450817" y="225521"/>
                  <a:pt x="588297" y="21965"/>
                  <a:pt x="613875" y="7045"/>
                </a:cubicBezTo>
                <a:cubicBezTo>
                  <a:pt x="639453" y="-7875"/>
                  <a:pt x="529149" y="104027"/>
                  <a:pt x="501973" y="134933"/>
                </a:cubicBezTo>
                <a:cubicBezTo>
                  <a:pt x="474797" y="165839"/>
                  <a:pt x="431101" y="137065"/>
                  <a:pt x="450817" y="192483"/>
                </a:cubicBezTo>
                <a:cubicBezTo>
                  <a:pt x="470533" y="247901"/>
                  <a:pt x="606414" y="444529"/>
                  <a:pt x="620269" y="467442"/>
                </a:cubicBezTo>
                <a:cubicBezTo>
                  <a:pt x="634124" y="490355"/>
                  <a:pt x="565917" y="376854"/>
                  <a:pt x="533945" y="329962"/>
                </a:cubicBezTo>
                <a:cubicBezTo>
                  <a:pt x="501973" y="283070"/>
                  <a:pt x="430036" y="171168"/>
                  <a:pt x="428437" y="186088"/>
                </a:cubicBezTo>
                <a:cubicBezTo>
                  <a:pt x="426838" y="201008"/>
                  <a:pt x="463606" y="302253"/>
                  <a:pt x="524353" y="419484"/>
                </a:cubicBezTo>
                <a:cubicBezTo>
                  <a:pt x="585100" y="536715"/>
                  <a:pt x="798247" y="907058"/>
                  <a:pt x="792918" y="889473"/>
                </a:cubicBezTo>
                <a:cubicBezTo>
                  <a:pt x="787589" y="871888"/>
                  <a:pt x="568581" y="435470"/>
                  <a:pt x="492381" y="313976"/>
                </a:cubicBezTo>
                <a:cubicBezTo>
                  <a:pt x="416181" y="192482"/>
                  <a:pt x="412451" y="207936"/>
                  <a:pt x="335718" y="160511"/>
                </a:cubicBezTo>
                <a:cubicBezTo>
                  <a:pt x="258985" y="113086"/>
                  <a:pt x="-2120" y="-10007"/>
                  <a:pt x="12" y="6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85B5C078-8507-2F73-8AC6-83CB18E72263}"/>
              </a:ext>
            </a:extLst>
          </p:cNvPr>
          <p:cNvSpPr/>
          <p:nvPr/>
        </p:nvSpPr>
        <p:spPr>
          <a:xfrm>
            <a:off x="6139811" y="2663791"/>
            <a:ext cx="157639" cy="971796"/>
          </a:xfrm>
          <a:custGeom>
            <a:avLst/>
            <a:gdLst>
              <a:gd name="connsiteX0" fmla="*/ 70489 w 157639"/>
              <a:gd name="connsiteY0" fmla="*/ 34 h 971796"/>
              <a:gd name="connsiteX1" fmla="*/ 149864 w 157639"/>
              <a:gd name="connsiteY1" fmla="*/ 596934 h 971796"/>
              <a:gd name="connsiteX2" fmla="*/ 143514 w 157639"/>
              <a:gd name="connsiteY2" fmla="*/ 514384 h 971796"/>
              <a:gd name="connsiteX3" fmla="*/ 51439 w 157639"/>
              <a:gd name="connsiteY3" fmla="*/ 768384 h 971796"/>
              <a:gd name="connsiteX4" fmla="*/ 51439 w 157639"/>
              <a:gd name="connsiteY4" fmla="*/ 714409 h 971796"/>
              <a:gd name="connsiteX5" fmla="*/ 38739 w 157639"/>
              <a:gd name="connsiteY5" fmla="*/ 847759 h 971796"/>
              <a:gd name="connsiteX6" fmla="*/ 22864 w 157639"/>
              <a:gd name="connsiteY6" fmla="*/ 882684 h 971796"/>
              <a:gd name="connsiteX7" fmla="*/ 22864 w 157639"/>
              <a:gd name="connsiteY7" fmla="*/ 936659 h 971796"/>
              <a:gd name="connsiteX8" fmla="*/ 639 w 157639"/>
              <a:gd name="connsiteY8" fmla="*/ 835059 h 971796"/>
              <a:gd name="connsiteX9" fmla="*/ 51439 w 157639"/>
              <a:gd name="connsiteY9" fmla="*/ 971584 h 971796"/>
              <a:gd name="connsiteX10" fmla="*/ 38739 w 157639"/>
              <a:gd name="connsiteY10" fmla="*/ 857284 h 971796"/>
              <a:gd name="connsiteX11" fmla="*/ 108589 w 157639"/>
              <a:gd name="connsiteY11" fmla="*/ 533434 h 971796"/>
              <a:gd name="connsiteX12" fmla="*/ 99064 w 157639"/>
              <a:gd name="connsiteY12" fmla="*/ 568359 h 971796"/>
              <a:gd name="connsiteX13" fmla="*/ 70489 w 157639"/>
              <a:gd name="connsiteY13" fmla="*/ 34 h 971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7639" h="971796">
                <a:moveTo>
                  <a:pt x="70489" y="34"/>
                </a:moveTo>
                <a:cubicBezTo>
                  <a:pt x="78956" y="4797"/>
                  <a:pt x="137693" y="511209"/>
                  <a:pt x="149864" y="596934"/>
                </a:cubicBezTo>
                <a:cubicBezTo>
                  <a:pt x="162035" y="682659"/>
                  <a:pt x="159918" y="485809"/>
                  <a:pt x="143514" y="514384"/>
                </a:cubicBezTo>
                <a:cubicBezTo>
                  <a:pt x="127110" y="542959"/>
                  <a:pt x="66785" y="735046"/>
                  <a:pt x="51439" y="768384"/>
                </a:cubicBezTo>
                <a:cubicBezTo>
                  <a:pt x="36093" y="801722"/>
                  <a:pt x="53556" y="701180"/>
                  <a:pt x="51439" y="714409"/>
                </a:cubicBezTo>
                <a:cubicBezTo>
                  <a:pt x="49322" y="727638"/>
                  <a:pt x="43501" y="819713"/>
                  <a:pt x="38739" y="847759"/>
                </a:cubicBezTo>
                <a:cubicBezTo>
                  <a:pt x="33977" y="875805"/>
                  <a:pt x="25510" y="867867"/>
                  <a:pt x="22864" y="882684"/>
                </a:cubicBezTo>
                <a:cubicBezTo>
                  <a:pt x="20218" y="897501"/>
                  <a:pt x="26568" y="944596"/>
                  <a:pt x="22864" y="936659"/>
                </a:cubicBezTo>
                <a:cubicBezTo>
                  <a:pt x="19160" y="928722"/>
                  <a:pt x="-4123" y="829238"/>
                  <a:pt x="639" y="835059"/>
                </a:cubicBezTo>
                <a:cubicBezTo>
                  <a:pt x="5401" y="840880"/>
                  <a:pt x="45089" y="967880"/>
                  <a:pt x="51439" y="971584"/>
                </a:cubicBezTo>
                <a:cubicBezTo>
                  <a:pt x="57789" y="975288"/>
                  <a:pt x="29214" y="930309"/>
                  <a:pt x="38739" y="857284"/>
                </a:cubicBezTo>
                <a:cubicBezTo>
                  <a:pt x="48264" y="784259"/>
                  <a:pt x="98535" y="581588"/>
                  <a:pt x="108589" y="533434"/>
                </a:cubicBezTo>
                <a:cubicBezTo>
                  <a:pt x="118643" y="485280"/>
                  <a:pt x="104356" y="654084"/>
                  <a:pt x="99064" y="568359"/>
                </a:cubicBezTo>
                <a:cubicBezTo>
                  <a:pt x="93772" y="482634"/>
                  <a:pt x="62022" y="-4729"/>
                  <a:pt x="70489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8B55A409-96B5-57DF-410D-3FDACBB91BE2}"/>
              </a:ext>
            </a:extLst>
          </p:cNvPr>
          <p:cNvSpPr/>
          <p:nvPr/>
        </p:nvSpPr>
        <p:spPr>
          <a:xfrm>
            <a:off x="5813301" y="3463914"/>
            <a:ext cx="517354" cy="454895"/>
          </a:xfrm>
          <a:custGeom>
            <a:avLst/>
            <a:gdLst>
              <a:gd name="connsiteX0" fmla="*/ 124 w 517354"/>
              <a:gd name="connsiteY0" fmla="*/ 11 h 454895"/>
              <a:gd name="connsiteX1" fmla="*/ 142999 w 517354"/>
              <a:gd name="connsiteY1" fmla="*/ 203211 h 454895"/>
              <a:gd name="connsiteX2" fmla="*/ 85849 w 517354"/>
              <a:gd name="connsiteY2" fmla="*/ 187336 h 454895"/>
              <a:gd name="connsiteX3" fmla="*/ 403349 w 517354"/>
              <a:gd name="connsiteY3" fmla="*/ 174636 h 454895"/>
              <a:gd name="connsiteX4" fmla="*/ 292224 w 517354"/>
              <a:gd name="connsiteY4" fmla="*/ 171461 h 454895"/>
              <a:gd name="connsiteX5" fmla="*/ 377949 w 517354"/>
              <a:gd name="connsiteY5" fmla="*/ 177811 h 454895"/>
              <a:gd name="connsiteX6" fmla="*/ 514474 w 517354"/>
              <a:gd name="connsiteY6" fmla="*/ 450861 h 454895"/>
              <a:gd name="connsiteX7" fmla="*/ 463674 w 517354"/>
              <a:gd name="connsiteY7" fmla="*/ 330211 h 454895"/>
              <a:gd name="connsiteX8" fmla="*/ 377949 w 517354"/>
              <a:gd name="connsiteY8" fmla="*/ 180986 h 454895"/>
              <a:gd name="connsiteX9" fmla="*/ 371599 w 517354"/>
              <a:gd name="connsiteY9" fmla="*/ 193686 h 454895"/>
              <a:gd name="connsiteX10" fmla="*/ 98549 w 517354"/>
              <a:gd name="connsiteY10" fmla="*/ 174636 h 454895"/>
              <a:gd name="connsiteX11" fmla="*/ 171574 w 517354"/>
              <a:gd name="connsiteY11" fmla="*/ 193686 h 454895"/>
              <a:gd name="connsiteX12" fmla="*/ 124 w 517354"/>
              <a:gd name="connsiteY12" fmla="*/ 11 h 454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7354" h="454895">
                <a:moveTo>
                  <a:pt x="124" y="11"/>
                </a:moveTo>
                <a:cubicBezTo>
                  <a:pt x="-4638" y="1598"/>
                  <a:pt x="128712" y="171990"/>
                  <a:pt x="142999" y="203211"/>
                </a:cubicBezTo>
                <a:cubicBezTo>
                  <a:pt x="157287" y="234432"/>
                  <a:pt x="42457" y="192099"/>
                  <a:pt x="85849" y="187336"/>
                </a:cubicBezTo>
                <a:cubicBezTo>
                  <a:pt x="129241" y="182574"/>
                  <a:pt x="368953" y="177282"/>
                  <a:pt x="403349" y="174636"/>
                </a:cubicBezTo>
                <a:cubicBezTo>
                  <a:pt x="437745" y="171990"/>
                  <a:pt x="296457" y="170932"/>
                  <a:pt x="292224" y="171461"/>
                </a:cubicBezTo>
                <a:cubicBezTo>
                  <a:pt x="287991" y="171990"/>
                  <a:pt x="340907" y="131244"/>
                  <a:pt x="377949" y="177811"/>
                </a:cubicBezTo>
                <a:cubicBezTo>
                  <a:pt x="414991" y="224378"/>
                  <a:pt x="500187" y="425461"/>
                  <a:pt x="514474" y="450861"/>
                </a:cubicBezTo>
                <a:cubicBezTo>
                  <a:pt x="528761" y="476261"/>
                  <a:pt x="486428" y="375190"/>
                  <a:pt x="463674" y="330211"/>
                </a:cubicBezTo>
                <a:cubicBezTo>
                  <a:pt x="440920" y="285232"/>
                  <a:pt x="393295" y="203740"/>
                  <a:pt x="377949" y="180986"/>
                </a:cubicBezTo>
                <a:cubicBezTo>
                  <a:pt x="362603" y="158232"/>
                  <a:pt x="418166" y="194744"/>
                  <a:pt x="371599" y="193686"/>
                </a:cubicBezTo>
                <a:cubicBezTo>
                  <a:pt x="325032" y="192628"/>
                  <a:pt x="131886" y="174636"/>
                  <a:pt x="98549" y="174636"/>
                </a:cubicBezTo>
                <a:cubicBezTo>
                  <a:pt x="65212" y="174636"/>
                  <a:pt x="183216" y="220673"/>
                  <a:pt x="171574" y="193686"/>
                </a:cubicBezTo>
                <a:cubicBezTo>
                  <a:pt x="159932" y="166699"/>
                  <a:pt x="4886" y="-1576"/>
                  <a:pt x="124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99143AD7-05C3-C21B-3E94-C885F2F89573}"/>
              </a:ext>
            </a:extLst>
          </p:cNvPr>
          <p:cNvSpPr/>
          <p:nvPr/>
        </p:nvSpPr>
        <p:spPr>
          <a:xfrm>
            <a:off x="5730823" y="3641375"/>
            <a:ext cx="735584" cy="422460"/>
          </a:xfrm>
          <a:custGeom>
            <a:avLst/>
            <a:gdLst>
              <a:gd name="connsiteX0" fmla="*/ 52 w 735584"/>
              <a:gd name="connsiteY0" fmla="*/ 350 h 422460"/>
              <a:gd name="connsiteX1" fmla="*/ 215952 w 735584"/>
              <a:gd name="connsiteY1" fmla="*/ 89250 h 422460"/>
              <a:gd name="connsiteX2" fmla="*/ 425502 w 735584"/>
              <a:gd name="connsiteY2" fmla="*/ 121000 h 422460"/>
              <a:gd name="connsiteX3" fmla="*/ 368352 w 735584"/>
              <a:gd name="connsiteY3" fmla="*/ 117825 h 422460"/>
              <a:gd name="connsiteX4" fmla="*/ 727127 w 735584"/>
              <a:gd name="connsiteY4" fmla="*/ 416275 h 422460"/>
              <a:gd name="connsiteX5" fmla="*/ 603302 w 735584"/>
              <a:gd name="connsiteY5" fmla="*/ 305150 h 422460"/>
              <a:gd name="connsiteX6" fmla="*/ 387402 w 735584"/>
              <a:gd name="connsiteY6" fmla="*/ 130525 h 422460"/>
              <a:gd name="connsiteX7" fmla="*/ 196902 w 735584"/>
              <a:gd name="connsiteY7" fmla="*/ 60675 h 422460"/>
              <a:gd name="connsiteX8" fmla="*/ 52 w 735584"/>
              <a:gd name="connsiteY8" fmla="*/ 350 h 42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5584" h="422460">
                <a:moveTo>
                  <a:pt x="52" y="350"/>
                </a:moveTo>
                <a:cubicBezTo>
                  <a:pt x="3227" y="5112"/>
                  <a:pt x="145044" y="69142"/>
                  <a:pt x="215952" y="89250"/>
                </a:cubicBezTo>
                <a:cubicBezTo>
                  <a:pt x="286860" y="109358"/>
                  <a:pt x="400102" y="116238"/>
                  <a:pt x="425502" y="121000"/>
                </a:cubicBezTo>
                <a:cubicBezTo>
                  <a:pt x="450902" y="125762"/>
                  <a:pt x="318081" y="68613"/>
                  <a:pt x="368352" y="117825"/>
                </a:cubicBezTo>
                <a:cubicBezTo>
                  <a:pt x="418623" y="167037"/>
                  <a:pt x="687969" y="385054"/>
                  <a:pt x="727127" y="416275"/>
                </a:cubicBezTo>
                <a:cubicBezTo>
                  <a:pt x="766285" y="447496"/>
                  <a:pt x="659923" y="352775"/>
                  <a:pt x="603302" y="305150"/>
                </a:cubicBezTo>
                <a:cubicBezTo>
                  <a:pt x="546681" y="257525"/>
                  <a:pt x="455135" y="171271"/>
                  <a:pt x="387402" y="130525"/>
                </a:cubicBezTo>
                <a:cubicBezTo>
                  <a:pt x="319669" y="89779"/>
                  <a:pt x="254581" y="80783"/>
                  <a:pt x="196902" y="60675"/>
                </a:cubicBezTo>
                <a:cubicBezTo>
                  <a:pt x="139223" y="40567"/>
                  <a:pt x="-3123" y="-4412"/>
                  <a:pt x="52" y="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A06A0BB2-416B-D314-C3A6-54F830C5470E}"/>
              </a:ext>
            </a:extLst>
          </p:cNvPr>
          <p:cNvSpPr/>
          <p:nvPr/>
        </p:nvSpPr>
        <p:spPr>
          <a:xfrm>
            <a:off x="5718173" y="3663844"/>
            <a:ext cx="356851" cy="1122543"/>
          </a:xfrm>
          <a:custGeom>
            <a:avLst/>
            <a:gdLst>
              <a:gd name="connsiteX0" fmla="*/ 2 w 356851"/>
              <a:gd name="connsiteY0" fmla="*/ 106 h 1122543"/>
              <a:gd name="connsiteX1" fmla="*/ 114302 w 356851"/>
              <a:gd name="connsiteY1" fmla="*/ 250931 h 1122543"/>
              <a:gd name="connsiteX2" fmla="*/ 146052 w 356851"/>
              <a:gd name="connsiteY2" fmla="*/ 597006 h 1122543"/>
              <a:gd name="connsiteX3" fmla="*/ 82552 w 356851"/>
              <a:gd name="connsiteY3" fmla="*/ 349356 h 1122543"/>
              <a:gd name="connsiteX4" fmla="*/ 187327 w 356851"/>
              <a:gd name="connsiteY4" fmla="*/ 739881 h 1122543"/>
              <a:gd name="connsiteX5" fmla="*/ 127002 w 356851"/>
              <a:gd name="connsiteY5" fmla="*/ 603356 h 1122543"/>
              <a:gd name="connsiteX6" fmla="*/ 339727 w 356851"/>
              <a:gd name="connsiteY6" fmla="*/ 1085956 h 1122543"/>
              <a:gd name="connsiteX7" fmla="*/ 314327 w 356851"/>
              <a:gd name="connsiteY7" fmla="*/ 1000231 h 1122543"/>
              <a:gd name="connsiteX8" fmla="*/ 79377 w 356851"/>
              <a:gd name="connsiteY8" fmla="*/ 298556 h 1122543"/>
              <a:gd name="connsiteX9" fmla="*/ 111127 w 356851"/>
              <a:gd name="connsiteY9" fmla="*/ 279506 h 1122543"/>
              <a:gd name="connsiteX10" fmla="*/ 2 w 356851"/>
              <a:gd name="connsiteY10" fmla="*/ 106 h 1122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6851" h="1122543">
                <a:moveTo>
                  <a:pt x="2" y="106"/>
                </a:moveTo>
                <a:cubicBezTo>
                  <a:pt x="531" y="-4657"/>
                  <a:pt x="89960" y="151448"/>
                  <a:pt x="114302" y="250931"/>
                </a:cubicBezTo>
                <a:cubicBezTo>
                  <a:pt x="138644" y="350414"/>
                  <a:pt x="151344" y="580602"/>
                  <a:pt x="146052" y="597006"/>
                </a:cubicBezTo>
                <a:cubicBezTo>
                  <a:pt x="140760" y="613410"/>
                  <a:pt x="75673" y="325544"/>
                  <a:pt x="82552" y="349356"/>
                </a:cubicBezTo>
                <a:cubicBezTo>
                  <a:pt x="89431" y="373168"/>
                  <a:pt x="179919" y="697548"/>
                  <a:pt x="187327" y="739881"/>
                </a:cubicBezTo>
                <a:cubicBezTo>
                  <a:pt x="194735" y="782214"/>
                  <a:pt x="127002" y="603356"/>
                  <a:pt x="127002" y="603356"/>
                </a:cubicBezTo>
                <a:cubicBezTo>
                  <a:pt x="152402" y="661035"/>
                  <a:pt x="308506" y="1019810"/>
                  <a:pt x="339727" y="1085956"/>
                </a:cubicBezTo>
                <a:cubicBezTo>
                  <a:pt x="370948" y="1152102"/>
                  <a:pt x="357719" y="1131464"/>
                  <a:pt x="314327" y="1000231"/>
                </a:cubicBezTo>
                <a:cubicBezTo>
                  <a:pt x="270935" y="868998"/>
                  <a:pt x="113244" y="418677"/>
                  <a:pt x="79377" y="298556"/>
                </a:cubicBezTo>
                <a:cubicBezTo>
                  <a:pt x="45510" y="178435"/>
                  <a:pt x="122240" y="325014"/>
                  <a:pt x="111127" y="279506"/>
                </a:cubicBezTo>
                <a:cubicBezTo>
                  <a:pt x="100014" y="233998"/>
                  <a:pt x="-527" y="4869"/>
                  <a:pt x="2" y="1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2B9B15B6-6DF6-3203-FA58-62B6B9F7F5F3}"/>
              </a:ext>
            </a:extLst>
          </p:cNvPr>
          <p:cNvSpPr/>
          <p:nvPr/>
        </p:nvSpPr>
        <p:spPr>
          <a:xfrm>
            <a:off x="6099112" y="3451203"/>
            <a:ext cx="234276" cy="996338"/>
          </a:xfrm>
          <a:custGeom>
            <a:avLst/>
            <a:gdLst>
              <a:gd name="connsiteX0" fmla="*/ 63 w 234276"/>
              <a:gd name="connsiteY0" fmla="*/ 22 h 996338"/>
              <a:gd name="connsiteX1" fmla="*/ 190563 w 234276"/>
              <a:gd name="connsiteY1" fmla="*/ 561997 h 996338"/>
              <a:gd name="connsiteX2" fmla="*/ 212788 w 234276"/>
              <a:gd name="connsiteY2" fmla="*/ 539772 h 996338"/>
              <a:gd name="connsiteX3" fmla="*/ 171513 w 234276"/>
              <a:gd name="connsiteY3" fmla="*/ 631847 h 996338"/>
              <a:gd name="connsiteX4" fmla="*/ 139763 w 234276"/>
              <a:gd name="connsiteY4" fmla="*/ 984272 h 996338"/>
              <a:gd name="connsiteX5" fmla="*/ 152463 w 234276"/>
              <a:gd name="connsiteY5" fmla="*/ 879497 h 996338"/>
              <a:gd name="connsiteX6" fmla="*/ 222313 w 234276"/>
              <a:gd name="connsiteY6" fmla="*/ 539772 h 996338"/>
              <a:gd name="connsiteX7" fmla="*/ 212788 w 234276"/>
              <a:gd name="connsiteY7" fmla="*/ 539772 h 996338"/>
              <a:gd name="connsiteX8" fmla="*/ 63 w 234276"/>
              <a:gd name="connsiteY8" fmla="*/ 22 h 996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276" h="996338">
                <a:moveTo>
                  <a:pt x="63" y="22"/>
                </a:moveTo>
                <a:cubicBezTo>
                  <a:pt x="-3641" y="3726"/>
                  <a:pt x="155109" y="472039"/>
                  <a:pt x="190563" y="561997"/>
                </a:cubicBezTo>
                <a:cubicBezTo>
                  <a:pt x="226017" y="651955"/>
                  <a:pt x="215963" y="528130"/>
                  <a:pt x="212788" y="539772"/>
                </a:cubicBezTo>
                <a:cubicBezTo>
                  <a:pt x="209613" y="551414"/>
                  <a:pt x="183684" y="557764"/>
                  <a:pt x="171513" y="631847"/>
                </a:cubicBezTo>
                <a:cubicBezTo>
                  <a:pt x="159342" y="705930"/>
                  <a:pt x="142938" y="942997"/>
                  <a:pt x="139763" y="984272"/>
                </a:cubicBezTo>
                <a:cubicBezTo>
                  <a:pt x="136588" y="1025547"/>
                  <a:pt x="138705" y="953580"/>
                  <a:pt x="152463" y="879497"/>
                </a:cubicBezTo>
                <a:cubicBezTo>
                  <a:pt x="166221" y="805414"/>
                  <a:pt x="212259" y="596393"/>
                  <a:pt x="222313" y="539772"/>
                </a:cubicBezTo>
                <a:cubicBezTo>
                  <a:pt x="232367" y="483151"/>
                  <a:pt x="247184" y="627614"/>
                  <a:pt x="212788" y="539772"/>
                </a:cubicBezTo>
                <a:cubicBezTo>
                  <a:pt x="178392" y="451930"/>
                  <a:pt x="3767" y="-3682"/>
                  <a:pt x="63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D63B346A-19CD-A06A-0239-9E0A19D6D95F}"/>
              </a:ext>
            </a:extLst>
          </p:cNvPr>
          <p:cNvSpPr/>
          <p:nvPr/>
        </p:nvSpPr>
        <p:spPr>
          <a:xfrm>
            <a:off x="5706746" y="3511489"/>
            <a:ext cx="570728" cy="387417"/>
          </a:xfrm>
          <a:custGeom>
            <a:avLst/>
            <a:gdLst>
              <a:gd name="connsiteX0" fmla="*/ 1904 w 570728"/>
              <a:gd name="connsiteY0" fmla="*/ 276286 h 387417"/>
              <a:gd name="connsiteX1" fmla="*/ 265429 w 570728"/>
              <a:gd name="connsiteY1" fmla="*/ 377886 h 387417"/>
              <a:gd name="connsiteX2" fmla="*/ 490854 w 570728"/>
              <a:gd name="connsiteY2" fmla="*/ 352486 h 387417"/>
              <a:gd name="connsiteX3" fmla="*/ 217804 w 570728"/>
              <a:gd name="connsiteY3" fmla="*/ 387411 h 387417"/>
              <a:gd name="connsiteX4" fmla="*/ 392429 w 570728"/>
              <a:gd name="connsiteY4" fmla="*/ 349311 h 387417"/>
              <a:gd name="connsiteX5" fmla="*/ 227329 w 570728"/>
              <a:gd name="connsiteY5" fmla="*/ 358836 h 387417"/>
              <a:gd name="connsiteX6" fmla="*/ 474979 w 570728"/>
              <a:gd name="connsiteY6" fmla="*/ 266761 h 387417"/>
              <a:gd name="connsiteX7" fmla="*/ 259079 w 570728"/>
              <a:gd name="connsiteY7" fmla="*/ 279461 h 387417"/>
              <a:gd name="connsiteX8" fmla="*/ 509904 w 570728"/>
              <a:gd name="connsiteY8" fmla="*/ 219136 h 387417"/>
              <a:gd name="connsiteX9" fmla="*/ 316229 w 570728"/>
              <a:gd name="connsiteY9" fmla="*/ 219136 h 387417"/>
              <a:gd name="connsiteX10" fmla="*/ 338454 w 570728"/>
              <a:gd name="connsiteY10" fmla="*/ 130236 h 387417"/>
              <a:gd name="connsiteX11" fmla="*/ 265429 w 570728"/>
              <a:gd name="connsiteY11" fmla="*/ 61 h 387417"/>
              <a:gd name="connsiteX12" fmla="*/ 319404 w 570728"/>
              <a:gd name="connsiteY12" fmla="*/ 114361 h 387417"/>
              <a:gd name="connsiteX13" fmla="*/ 363854 w 570728"/>
              <a:gd name="connsiteY13" fmla="*/ 196911 h 387417"/>
              <a:gd name="connsiteX14" fmla="*/ 357504 w 570728"/>
              <a:gd name="connsiteY14" fmla="*/ 250886 h 387417"/>
              <a:gd name="connsiteX15" fmla="*/ 506729 w 570728"/>
              <a:gd name="connsiteY15" fmla="*/ 295336 h 387417"/>
              <a:gd name="connsiteX16" fmla="*/ 567054 w 570728"/>
              <a:gd name="connsiteY16" fmla="*/ 342961 h 387417"/>
              <a:gd name="connsiteX17" fmla="*/ 408304 w 570728"/>
              <a:gd name="connsiteY17" fmla="*/ 358836 h 387417"/>
              <a:gd name="connsiteX18" fmla="*/ 1904 w 570728"/>
              <a:gd name="connsiteY18" fmla="*/ 276286 h 38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70728" h="387417">
                <a:moveTo>
                  <a:pt x="1904" y="276286"/>
                </a:moveTo>
                <a:cubicBezTo>
                  <a:pt x="-21909" y="279461"/>
                  <a:pt x="183937" y="365186"/>
                  <a:pt x="265429" y="377886"/>
                </a:cubicBezTo>
                <a:cubicBezTo>
                  <a:pt x="346921" y="390586"/>
                  <a:pt x="498792" y="350898"/>
                  <a:pt x="490854" y="352486"/>
                </a:cubicBezTo>
                <a:cubicBezTo>
                  <a:pt x="482916" y="354074"/>
                  <a:pt x="234208" y="387940"/>
                  <a:pt x="217804" y="387411"/>
                </a:cubicBezTo>
                <a:cubicBezTo>
                  <a:pt x="201400" y="386882"/>
                  <a:pt x="390842" y="354073"/>
                  <a:pt x="392429" y="349311"/>
                </a:cubicBezTo>
                <a:cubicBezTo>
                  <a:pt x="394016" y="344549"/>
                  <a:pt x="213571" y="372594"/>
                  <a:pt x="227329" y="358836"/>
                </a:cubicBezTo>
                <a:cubicBezTo>
                  <a:pt x="241087" y="345078"/>
                  <a:pt x="469687" y="279990"/>
                  <a:pt x="474979" y="266761"/>
                </a:cubicBezTo>
                <a:cubicBezTo>
                  <a:pt x="480271" y="253532"/>
                  <a:pt x="253258" y="287398"/>
                  <a:pt x="259079" y="279461"/>
                </a:cubicBezTo>
                <a:cubicBezTo>
                  <a:pt x="264900" y="271524"/>
                  <a:pt x="500379" y="229190"/>
                  <a:pt x="509904" y="219136"/>
                </a:cubicBezTo>
                <a:cubicBezTo>
                  <a:pt x="519429" y="209082"/>
                  <a:pt x="344804" y="233953"/>
                  <a:pt x="316229" y="219136"/>
                </a:cubicBezTo>
                <a:cubicBezTo>
                  <a:pt x="287654" y="204319"/>
                  <a:pt x="346921" y="166748"/>
                  <a:pt x="338454" y="130236"/>
                </a:cubicBezTo>
                <a:cubicBezTo>
                  <a:pt x="329987" y="93723"/>
                  <a:pt x="268604" y="2707"/>
                  <a:pt x="265429" y="61"/>
                </a:cubicBezTo>
                <a:cubicBezTo>
                  <a:pt x="262254" y="-2585"/>
                  <a:pt x="303000" y="81553"/>
                  <a:pt x="319404" y="114361"/>
                </a:cubicBezTo>
                <a:cubicBezTo>
                  <a:pt x="335808" y="147169"/>
                  <a:pt x="357504" y="174157"/>
                  <a:pt x="363854" y="196911"/>
                </a:cubicBezTo>
                <a:cubicBezTo>
                  <a:pt x="370204" y="219665"/>
                  <a:pt x="333692" y="234482"/>
                  <a:pt x="357504" y="250886"/>
                </a:cubicBezTo>
                <a:cubicBezTo>
                  <a:pt x="381316" y="267290"/>
                  <a:pt x="471804" y="279990"/>
                  <a:pt x="506729" y="295336"/>
                </a:cubicBezTo>
                <a:cubicBezTo>
                  <a:pt x="541654" y="310682"/>
                  <a:pt x="583458" y="332378"/>
                  <a:pt x="567054" y="342961"/>
                </a:cubicBezTo>
                <a:cubicBezTo>
                  <a:pt x="550650" y="353544"/>
                  <a:pt x="497733" y="366773"/>
                  <a:pt x="408304" y="358836"/>
                </a:cubicBezTo>
                <a:cubicBezTo>
                  <a:pt x="318875" y="350899"/>
                  <a:pt x="25717" y="273111"/>
                  <a:pt x="1904" y="2762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D6A17074-F5EC-133E-8752-EAE456C54E08}"/>
              </a:ext>
            </a:extLst>
          </p:cNvPr>
          <p:cNvSpPr/>
          <p:nvPr/>
        </p:nvSpPr>
        <p:spPr>
          <a:xfrm>
            <a:off x="6006909" y="3589066"/>
            <a:ext cx="162252" cy="977581"/>
          </a:xfrm>
          <a:custGeom>
            <a:avLst/>
            <a:gdLst>
              <a:gd name="connsiteX0" fmla="*/ 47816 w 162252"/>
              <a:gd name="connsiteY0" fmla="*/ 1859 h 977581"/>
              <a:gd name="connsiteX1" fmla="*/ 191 w 162252"/>
              <a:gd name="connsiteY1" fmla="*/ 401909 h 977581"/>
              <a:gd name="connsiteX2" fmla="*/ 70041 w 162252"/>
              <a:gd name="connsiteY2" fmla="*/ 503509 h 977581"/>
              <a:gd name="connsiteX3" fmla="*/ 60516 w 162252"/>
              <a:gd name="connsiteY3" fmla="*/ 465409 h 977581"/>
              <a:gd name="connsiteX4" fmla="*/ 25591 w 162252"/>
              <a:gd name="connsiteY4" fmla="*/ 551134 h 977581"/>
              <a:gd name="connsiteX5" fmla="*/ 22416 w 162252"/>
              <a:gd name="connsiteY5" fmla="*/ 474934 h 977581"/>
              <a:gd name="connsiteX6" fmla="*/ 47816 w 162252"/>
              <a:gd name="connsiteY6" fmla="*/ 684484 h 977581"/>
              <a:gd name="connsiteX7" fmla="*/ 47816 w 162252"/>
              <a:gd name="connsiteY7" fmla="*/ 640034 h 977581"/>
              <a:gd name="connsiteX8" fmla="*/ 158941 w 162252"/>
              <a:gd name="connsiteY8" fmla="*/ 973409 h 977581"/>
              <a:gd name="connsiteX9" fmla="*/ 124016 w 162252"/>
              <a:gd name="connsiteY9" fmla="*/ 798784 h 977581"/>
              <a:gd name="connsiteX10" fmla="*/ 31941 w 162252"/>
              <a:gd name="connsiteY10" fmla="*/ 392384 h 977581"/>
              <a:gd name="connsiteX11" fmla="*/ 31941 w 162252"/>
              <a:gd name="connsiteY11" fmla="*/ 382859 h 977581"/>
              <a:gd name="connsiteX12" fmla="*/ 191 w 162252"/>
              <a:gd name="connsiteY12" fmla="*/ 255859 h 977581"/>
              <a:gd name="connsiteX13" fmla="*/ 47816 w 162252"/>
              <a:gd name="connsiteY13" fmla="*/ 1859 h 977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2252" h="977581">
                <a:moveTo>
                  <a:pt x="47816" y="1859"/>
                </a:moveTo>
                <a:cubicBezTo>
                  <a:pt x="47816" y="26201"/>
                  <a:pt x="-3513" y="318301"/>
                  <a:pt x="191" y="401909"/>
                </a:cubicBezTo>
                <a:cubicBezTo>
                  <a:pt x="3895" y="485517"/>
                  <a:pt x="59987" y="492926"/>
                  <a:pt x="70041" y="503509"/>
                </a:cubicBezTo>
                <a:cubicBezTo>
                  <a:pt x="80095" y="514092"/>
                  <a:pt x="67924" y="457472"/>
                  <a:pt x="60516" y="465409"/>
                </a:cubicBezTo>
                <a:cubicBezTo>
                  <a:pt x="53108" y="473347"/>
                  <a:pt x="31941" y="549547"/>
                  <a:pt x="25591" y="551134"/>
                </a:cubicBezTo>
                <a:cubicBezTo>
                  <a:pt x="19241" y="552722"/>
                  <a:pt x="18712" y="452709"/>
                  <a:pt x="22416" y="474934"/>
                </a:cubicBezTo>
                <a:cubicBezTo>
                  <a:pt x="26120" y="497159"/>
                  <a:pt x="43583" y="656967"/>
                  <a:pt x="47816" y="684484"/>
                </a:cubicBezTo>
                <a:cubicBezTo>
                  <a:pt x="52049" y="712001"/>
                  <a:pt x="29295" y="591880"/>
                  <a:pt x="47816" y="640034"/>
                </a:cubicBezTo>
                <a:cubicBezTo>
                  <a:pt x="66337" y="688188"/>
                  <a:pt x="146241" y="946951"/>
                  <a:pt x="158941" y="973409"/>
                </a:cubicBezTo>
                <a:cubicBezTo>
                  <a:pt x="171641" y="999867"/>
                  <a:pt x="145183" y="895622"/>
                  <a:pt x="124016" y="798784"/>
                </a:cubicBezTo>
                <a:cubicBezTo>
                  <a:pt x="102849" y="701946"/>
                  <a:pt x="47287" y="461705"/>
                  <a:pt x="31941" y="392384"/>
                </a:cubicBezTo>
                <a:cubicBezTo>
                  <a:pt x="16595" y="323063"/>
                  <a:pt x="37233" y="405613"/>
                  <a:pt x="31941" y="382859"/>
                </a:cubicBezTo>
                <a:cubicBezTo>
                  <a:pt x="26649" y="360105"/>
                  <a:pt x="-1396" y="312480"/>
                  <a:pt x="191" y="255859"/>
                </a:cubicBezTo>
                <a:cubicBezTo>
                  <a:pt x="1778" y="199238"/>
                  <a:pt x="47816" y="-22483"/>
                  <a:pt x="47816" y="18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C66892E4-74BB-A1E9-DC86-56B68B5C37F2}"/>
              </a:ext>
            </a:extLst>
          </p:cNvPr>
          <p:cNvSpPr/>
          <p:nvPr/>
        </p:nvSpPr>
        <p:spPr>
          <a:xfrm>
            <a:off x="5689489" y="3809793"/>
            <a:ext cx="372531" cy="1030686"/>
          </a:xfrm>
          <a:custGeom>
            <a:avLst/>
            <a:gdLst>
              <a:gd name="connsiteX0" fmla="*/ 111 w 372531"/>
              <a:gd name="connsiteY0" fmla="*/ 207 h 1030686"/>
              <a:gd name="connsiteX1" fmla="*/ 133461 w 372531"/>
              <a:gd name="connsiteY1" fmla="*/ 609807 h 1030686"/>
              <a:gd name="connsiteX2" fmla="*/ 117586 w 372531"/>
              <a:gd name="connsiteY2" fmla="*/ 533607 h 1030686"/>
              <a:gd name="connsiteX3" fmla="*/ 355711 w 372531"/>
              <a:gd name="connsiteY3" fmla="*/ 1006682 h 1030686"/>
              <a:gd name="connsiteX4" fmla="*/ 323961 w 372531"/>
              <a:gd name="connsiteY4" fmla="*/ 908257 h 1030686"/>
              <a:gd name="connsiteX5" fmla="*/ 92186 w 372531"/>
              <a:gd name="connsiteY5" fmla="*/ 454232 h 1030686"/>
              <a:gd name="connsiteX6" fmla="*/ 158861 w 372531"/>
              <a:gd name="connsiteY6" fmla="*/ 539957 h 1030686"/>
              <a:gd name="connsiteX7" fmla="*/ 111 w 372531"/>
              <a:gd name="connsiteY7" fmla="*/ 207 h 103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2531" h="1030686">
                <a:moveTo>
                  <a:pt x="111" y="207"/>
                </a:moveTo>
                <a:cubicBezTo>
                  <a:pt x="-4122" y="11849"/>
                  <a:pt x="113882" y="520907"/>
                  <a:pt x="133461" y="609807"/>
                </a:cubicBezTo>
                <a:cubicBezTo>
                  <a:pt x="153040" y="698707"/>
                  <a:pt x="80544" y="467461"/>
                  <a:pt x="117586" y="533607"/>
                </a:cubicBezTo>
                <a:cubicBezTo>
                  <a:pt x="154628" y="599753"/>
                  <a:pt x="321315" y="944240"/>
                  <a:pt x="355711" y="1006682"/>
                </a:cubicBezTo>
                <a:cubicBezTo>
                  <a:pt x="390107" y="1069124"/>
                  <a:pt x="367882" y="1000332"/>
                  <a:pt x="323961" y="908257"/>
                </a:cubicBezTo>
                <a:cubicBezTo>
                  <a:pt x="280040" y="816182"/>
                  <a:pt x="119703" y="515615"/>
                  <a:pt x="92186" y="454232"/>
                </a:cubicBezTo>
                <a:cubicBezTo>
                  <a:pt x="64669" y="392849"/>
                  <a:pt x="171032" y="609807"/>
                  <a:pt x="158861" y="539957"/>
                </a:cubicBezTo>
                <a:cubicBezTo>
                  <a:pt x="146690" y="470107"/>
                  <a:pt x="4344" y="-11435"/>
                  <a:pt x="111" y="2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A8D3C06C-F625-C5D9-CFC0-BA28A35E1AD2}"/>
              </a:ext>
            </a:extLst>
          </p:cNvPr>
          <p:cNvSpPr/>
          <p:nvPr/>
        </p:nvSpPr>
        <p:spPr>
          <a:xfrm>
            <a:off x="5645148" y="3983759"/>
            <a:ext cx="129340" cy="825852"/>
          </a:xfrm>
          <a:custGeom>
            <a:avLst/>
            <a:gdLst>
              <a:gd name="connsiteX0" fmla="*/ 2 w 129340"/>
              <a:gd name="connsiteY0" fmla="*/ 866 h 825852"/>
              <a:gd name="connsiteX1" fmla="*/ 107952 w 129340"/>
              <a:gd name="connsiteY1" fmla="*/ 267566 h 825852"/>
              <a:gd name="connsiteX2" fmla="*/ 63502 w 129340"/>
              <a:gd name="connsiteY2" fmla="*/ 194541 h 825852"/>
              <a:gd name="connsiteX3" fmla="*/ 127002 w 129340"/>
              <a:gd name="connsiteY3" fmla="*/ 283441 h 825852"/>
              <a:gd name="connsiteX4" fmla="*/ 114302 w 129340"/>
              <a:gd name="connsiteY4" fmla="*/ 454891 h 825852"/>
              <a:gd name="connsiteX5" fmla="*/ 101602 w 129340"/>
              <a:gd name="connsiteY5" fmla="*/ 823191 h 825852"/>
              <a:gd name="connsiteX6" fmla="*/ 63502 w 129340"/>
              <a:gd name="connsiteY6" fmla="*/ 629516 h 825852"/>
              <a:gd name="connsiteX7" fmla="*/ 76202 w 129340"/>
              <a:gd name="connsiteY7" fmla="*/ 800966 h 825852"/>
              <a:gd name="connsiteX8" fmla="*/ 19052 w 129340"/>
              <a:gd name="connsiteY8" fmla="*/ 292966 h 825852"/>
              <a:gd name="connsiteX9" fmla="*/ 95252 w 129340"/>
              <a:gd name="connsiteY9" fmla="*/ 788266 h 825852"/>
              <a:gd name="connsiteX10" fmla="*/ 98427 w 129340"/>
              <a:gd name="connsiteY10" fmla="*/ 346941 h 825852"/>
              <a:gd name="connsiteX11" fmla="*/ 111127 w 129340"/>
              <a:gd name="connsiteY11" fmla="*/ 372341 h 825852"/>
              <a:gd name="connsiteX12" fmla="*/ 2 w 129340"/>
              <a:gd name="connsiteY12" fmla="*/ 866 h 825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9340" h="825852">
                <a:moveTo>
                  <a:pt x="2" y="866"/>
                </a:moveTo>
                <a:cubicBezTo>
                  <a:pt x="-527" y="-16596"/>
                  <a:pt x="97369" y="235287"/>
                  <a:pt x="107952" y="267566"/>
                </a:cubicBezTo>
                <a:cubicBezTo>
                  <a:pt x="118535" y="299845"/>
                  <a:pt x="60327" y="191895"/>
                  <a:pt x="63502" y="194541"/>
                </a:cubicBezTo>
                <a:cubicBezTo>
                  <a:pt x="66677" y="197187"/>
                  <a:pt x="118535" y="240049"/>
                  <a:pt x="127002" y="283441"/>
                </a:cubicBezTo>
                <a:cubicBezTo>
                  <a:pt x="135469" y="326833"/>
                  <a:pt x="118535" y="364933"/>
                  <a:pt x="114302" y="454891"/>
                </a:cubicBezTo>
                <a:cubicBezTo>
                  <a:pt x="110069" y="544849"/>
                  <a:pt x="110069" y="794087"/>
                  <a:pt x="101602" y="823191"/>
                </a:cubicBezTo>
                <a:cubicBezTo>
                  <a:pt x="93135" y="852295"/>
                  <a:pt x="67735" y="633220"/>
                  <a:pt x="63502" y="629516"/>
                </a:cubicBezTo>
                <a:cubicBezTo>
                  <a:pt x="59269" y="625812"/>
                  <a:pt x="83610" y="857058"/>
                  <a:pt x="76202" y="800966"/>
                </a:cubicBezTo>
                <a:cubicBezTo>
                  <a:pt x="68794" y="744874"/>
                  <a:pt x="15877" y="295083"/>
                  <a:pt x="19052" y="292966"/>
                </a:cubicBezTo>
                <a:cubicBezTo>
                  <a:pt x="22227" y="290849"/>
                  <a:pt x="82023" y="779270"/>
                  <a:pt x="95252" y="788266"/>
                </a:cubicBezTo>
                <a:cubicBezTo>
                  <a:pt x="108481" y="797262"/>
                  <a:pt x="95781" y="416262"/>
                  <a:pt x="98427" y="346941"/>
                </a:cubicBezTo>
                <a:cubicBezTo>
                  <a:pt x="101073" y="277620"/>
                  <a:pt x="125415" y="426316"/>
                  <a:pt x="111127" y="372341"/>
                </a:cubicBezTo>
                <a:cubicBezTo>
                  <a:pt x="96840" y="318366"/>
                  <a:pt x="531" y="18328"/>
                  <a:pt x="2" y="8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CE05120B-54ED-8FBD-1923-224270413208}"/>
              </a:ext>
            </a:extLst>
          </p:cNvPr>
          <p:cNvSpPr/>
          <p:nvPr/>
        </p:nvSpPr>
        <p:spPr>
          <a:xfrm>
            <a:off x="5775341" y="4143364"/>
            <a:ext cx="202742" cy="831925"/>
          </a:xfrm>
          <a:custGeom>
            <a:avLst/>
            <a:gdLst>
              <a:gd name="connsiteX0" fmla="*/ 63484 w 202742"/>
              <a:gd name="connsiteY0" fmla="*/ 11 h 831925"/>
              <a:gd name="connsiteX1" fmla="*/ 44434 w 202742"/>
              <a:gd name="connsiteY1" fmla="*/ 346086 h 831925"/>
              <a:gd name="connsiteX2" fmla="*/ 114284 w 202742"/>
              <a:gd name="connsiteY2" fmla="*/ 625486 h 831925"/>
              <a:gd name="connsiteX3" fmla="*/ 69834 w 202742"/>
              <a:gd name="connsiteY3" fmla="*/ 571511 h 831925"/>
              <a:gd name="connsiteX4" fmla="*/ 200009 w 202742"/>
              <a:gd name="connsiteY4" fmla="*/ 828686 h 831925"/>
              <a:gd name="connsiteX5" fmla="*/ 146034 w 202742"/>
              <a:gd name="connsiteY5" fmla="*/ 685811 h 831925"/>
              <a:gd name="connsiteX6" fmla="*/ 3159 w 202742"/>
              <a:gd name="connsiteY6" fmla="*/ 260361 h 831925"/>
              <a:gd name="connsiteX7" fmla="*/ 47609 w 202742"/>
              <a:gd name="connsiteY7" fmla="*/ 333386 h 831925"/>
              <a:gd name="connsiteX8" fmla="*/ 63484 w 202742"/>
              <a:gd name="connsiteY8" fmla="*/ 11 h 83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742" h="831925">
                <a:moveTo>
                  <a:pt x="63484" y="11"/>
                </a:moveTo>
                <a:cubicBezTo>
                  <a:pt x="62955" y="2128"/>
                  <a:pt x="35967" y="241840"/>
                  <a:pt x="44434" y="346086"/>
                </a:cubicBezTo>
                <a:cubicBezTo>
                  <a:pt x="52901" y="450332"/>
                  <a:pt x="110051" y="587915"/>
                  <a:pt x="114284" y="625486"/>
                </a:cubicBezTo>
                <a:cubicBezTo>
                  <a:pt x="118517" y="663057"/>
                  <a:pt x="55546" y="537644"/>
                  <a:pt x="69834" y="571511"/>
                </a:cubicBezTo>
                <a:cubicBezTo>
                  <a:pt x="84122" y="605378"/>
                  <a:pt x="187309" y="809636"/>
                  <a:pt x="200009" y="828686"/>
                </a:cubicBezTo>
                <a:cubicBezTo>
                  <a:pt x="212709" y="847736"/>
                  <a:pt x="178842" y="780532"/>
                  <a:pt x="146034" y="685811"/>
                </a:cubicBezTo>
                <a:cubicBezTo>
                  <a:pt x="113226" y="591090"/>
                  <a:pt x="19563" y="319099"/>
                  <a:pt x="3159" y="260361"/>
                </a:cubicBezTo>
                <a:cubicBezTo>
                  <a:pt x="-13245" y="201624"/>
                  <a:pt x="39142" y="368840"/>
                  <a:pt x="47609" y="333386"/>
                </a:cubicBezTo>
                <a:cubicBezTo>
                  <a:pt x="56076" y="297932"/>
                  <a:pt x="64013" y="-2106"/>
                  <a:pt x="63484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442B818B-D676-405D-5A8B-43D67311D3F7}"/>
              </a:ext>
            </a:extLst>
          </p:cNvPr>
          <p:cNvSpPr/>
          <p:nvPr/>
        </p:nvSpPr>
        <p:spPr>
          <a:xfrm>
            <a:off x="5868753" y="3584392"/>
            <a:ext cx="289184" cy="1113080"/>
          </a:xfrm>
          <a:custGeom>
            <a:avLst/>
            <a:gdLst>
              <a:gd name="connsiteX0" fmla="*/ 116122 w 289184"/>
              <a:gd name="connsiteY0" fmla="*/ 183 h 1113080"/>
              <a:gd name="connsiteX1" fmla="*/ 43097 w 289184"/>
              <a:gd name="connsiteY1" fmla="*/ 247833 h 1113080"/>
              <a:gd name="connsiteX2" fmla="*/ 125647 w 289184"/>
              <a:gd name="connsiteY2" fmla="*/ 717733 h 1113080"/>
              <a:gd name="connsiteX3" fmla="*/ 103422 w 289184"/>
              <a:gd name="connsiteY3" fmla="*/ 628833 h 1113080"/>
              <a:gd name="connsiteX4" fmla="*/ 281222 w 289184"/>
              <a:gd name="connsiteY4" fmla="*/ 1082858 h 1113080"/>
              <a:gd name="connsiteX5" fmla="*/ 233597 w 289184"/>
              <a:gd name="connsiteY5" fmla="*/ 984433 h 1113080"/>
              <a:gd name="connsiteX6" fmla="*/ 14522 w 289184"/>
              <a:gd name="connsiteY6" fmla="*/ 289108 h 1113080"/>
              <a:gd name="connsiteX7" fmla="*/ 30397 w 289184"/>
              <a:gd name="connsiteY7" fmla="*/ 282758 h 1113080"/>
              <a:gd name="connsiteX8" fmla="*/ 116122 w 289184"/>
              <a:gd name="connsiteY8" fmla="*/ 183 h 111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9184" h="1113080">
                <a:moveTo>
                  <a:pt x="116122" y="183"/>
                </a:moveTo>
                <a:cubicBezTo>
                  <a:pt x="118239" y="-5638"/>
                  <a:pt x="41510" y="128241"/>
                  <a:pt x="43097" y="247833"/>
                </a:cubicBezTo>
                <a:cubicBezTo>
                  <a:pt x="44684" y="367425"/>
                  <a:pt x="115593" y="654233"/>
                  <a:pt x="125647" y="717733"/>
                </a:cubicBezTo>
                <a:cubicBezTo>
                  <a:pt x="135701" y="781233"/>
                  <a:pt x="77493" y="567979"/>
                  <a:pt x="103422" y="628833"/>
                </a:cubicBezTo>
                <a:cubicBezTo>
                  <a:pt x="129351" y="689687"/>
                  <a:pt x="259526" y="1023591"/>
                  <a:pt x="281222" y="1082858"/>
                </a:cubicBezTo>
                <a:cubicBezTo>
                  <a:pt x="302918" y="1142125"/>
                  <a:pt x="278047" y="1116725"/>
                  <a:pt x="233597" y="984433"/>
                </a:cubicBezTo>
                <a:cubicBezTo>
                  <a:pt x="189147" y="852141"/>
                  <a:pt x="48389" y="406054"/>
                  <a:pt x="14522" y="289108"/>
                </a:cubicBezTo>
                <a:cubicBezTo>
                  <a:pt x="-19345" y="172162"/>
                  <a:pt x="14522" y="323504"/>
                  <a:pt x="30397" y="282758"/>
                </a:cubicBezTo>
                <a:cubicBezTo>
                  <a:pt x="46272" y="242012"/>
                  <a:pt x="114005" y="6004"/>
                  <a:pt x="116122" y="1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CFAC97A1-3DE8-1FB3-F679-1A5DCDE12159}"/>
              </a:ext>
            </a:extLst>
          </p:cNvPr>
          <p:cNvSpPr/>
          <p:nvPr/>
        </p:nvSpPr>
        <p:spPr>
          <a:xfrm>
            <a:off x="6049023" y="3433450"/>
            <a:ext cx="209081" cy="977051"/>
          </a:xfrm>
          <a:custGeom>
            <a:avLst/>
            <a:gdLst>
              <a:gd name="connsiteX0" fmla="*/ 75552 w 209081"/>
              <a:gd name="connsiteY0" fmla="*/ 1900 h 977051"/>
              <a:gd name="connsiteX1" fmla="*/ 15227 w 209081"/>
              <a:gd name="connsiteY1" fmla="*/ 179700 h 977051"/>
              <a:gd name="connsiteX2" fmla="*/ 161277 w 209081"/>
              <a:gd name="connsiteY2" fmla="*/ 719450 h 977051"/>
              <a:gd name="connsiteX3" fmla="*/ 135877 w 209081"/>
              <a:gd name="connsiteY3" fmla="*/ 675000 h 977051"/>
              <a:gd name="connsiteX4" fmla="*/ 208902 w 209081"/>
              <a:gd name="connsiteY4" fmla="*/ 976625 h 977051"/>
              <a:gd name="connsiteX5" fmla="*/ 151752 w 209081"/>
              <a:gd name="connsiteY5" fmla="*/ 728975 h 977051"/>
              <a:gd name="connsiteX6" fmla="*/ 12052 w 209081"/>
              <a:gd name="connsiteY6" fmla="*/ 246375 h 977051"/>
              <a:gd name="connsiteX7" fmla="*/ 12052 w 209081"/>
              <a:gd name="connsiteY7" fmla="*/ 268600 h 977051"/>
              <a:gd name="connsiteX8" fmla="*/ 75552 w 209081"/>
              <a:gd name="connsiteY8" fmla="*/ 1900 h 97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081" h="977051">
                <a:moveTo>
                  <a:pt x="75552" y="1900"/>
                </a:moveTo>
                <a:cubicBezTo>
                  <a:pt x="76081" y="-12917"/>
                  <a:pt x="940" y="60108"/>
                  <a:pt x="15227" y="179700"/>
                </a:cubicBezTo>
                <a:cubicBezTo>
                  <a:pt x="29514" y="299292"/>
                  <a:pt x="141169" y="636900"/>
                  <a:pt x="161277" y="719450"/>
                </a:cubicBezTo>
                <a:cubicBezTo>
                  <a:pt x="181385" y="802000"/>
                  <a:pt x="127940" y="632138"/>
                  <a:pt x="135877" y="675000"/>
                </a:cubicBezTo>
                <a:cubicBezTo>
                  <a:pt x="143814" y="717862"/>
                  <a:pt x="206256" y="967629"/>
                  <a:pt x="208902" y="976625"/>
                </a:cubicBezTo>
                <a:cubicBezTo>
                  <a:pt x="211548" y="985621"/>
                  <a:pt x="184560" y="850683"/>
                  <a:pt x="151752" y="728975"/>
                </a:cubicBezTo>
                <a:cubicBezTo>
                  <a:pt x="118944" y="607267"/>
                  <a:pt x="35335" y="323104"/>
                  <a:pt x="12052" y="246375"/>
                </a:cubicBezTo>
                <a:cubicBezTo>
                  <a:pt x="-11231" y="169646"/>
                  <a:pt x="5173" y="305642"/>
                  <a:pt x="12052" y="268600"/>
                </a:cubicBezTo>
                <a:cubicBezTo>
                  <a:pt x="18931" y="231558"/>
                  <a:pt x="75023" y="16717"/>
                  <a:pt x="75552" y="19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7E6D7DA8-0D21-0CEA-9F6F-5AC66F08FCD2}"/>
              </a:ext>
            </a:extLst>
          </p:cNvPr>
          <p:cNvSpPr/>
          <p:nvPr/>
        </p:nvSpPr>
        <p:spPr>
          <a:xfrm>
            <a:off x="5236785" y="2585406"/>
            <a:ext cx="174113" cy="553626"/>
          </a:xfrm>
          <a:custGeom>
            <a:avLst/>
            <a:gdLst>
              <a:gd name="connsiteX0" fmla="*/ 173138 w 174113"/>
              <a:gd name="connsiteY0" fmla="*/ 1515 h 553626"/>
              <a:gd name="connsiteX1" fmla="*/ 16859 w 174113"/>
              <a:gd name="connsiteY1" fmla="*/ 314073 h 553626"/>
              <a:gd name="connsiteX2" fmla="*/ 3558 w 174113"/>
              <a:gd name="connsiteY2" fmla="*/ 553480 h 553626"/>
              <a:gd name="connsiteX3" fmla="*/ 10208 w 174113"/>
              <a:gd name="connsiteY3" fmla="*/ 280822 h 553626"/>
              <a:gd name="connsiteX4" fmla="*/ 80035 w 174113"/>
              <a:gd name="connsiteY4" fmla="*/ 197695 h 553626"/>
              <a:gd name="connsiteX5" fmla="*/ 173138 w 174113"/>
              <a:gd name="connsiteY5" fmla="*/ 1515 h 553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113" h="553626">
                <a:moveTo>
                  <a:pt x="173138" y="1515"/>
                </a:moveTo>
                <a:cubicBezTo>
                  <a:pt x="162609" y="20911"/>
                  <a:pt x="45122" y="222079"/>
                  <a:pt x="16859" y="314073"/>
                </a:cubicBezTo>
                <a:cubicBezTo>
                  <a:pt x="-11404" y="406067"/>
                  <a:pt x="4666" y="559022"/>
                  <a:pt x="3558" y="553480"/>
                </a:cubicBezTo>
                <a:cubicBezTo>
                  <a:pt x="2450" y="547938"/>
                  <a:pt x="-2538" y="340120"/>
                  <a:pt x="10208" y="280822"/>
                </a:cubicBezTo>
                <a:cubicBezTo>
                  <a:pt x="22954" y="221525"/>
                  <a:pt x="53988" y="240921"/>
                  <a:pt x="80035" y="197695"/>
                </a:cubicBezTo>
                <a:cubicBezTo>
                  <a:pt x="106082" y="154469"/>
                  <a:pt x="183667" y="-17881"/>
                  <a:pt x="173138" y="15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639C304D-7F74-6231-F8D3-0B746A74BCB9}"/>
              </a:ext>
            </a:extLst>
          </p:cNvPr>
          <p:cNvSpPr/>
          <p:nvPr/>
        </p:nvSpPr>
        <p:spPr>
          <a:xfrm>
            <a:off x="3893677" y="2709575"/>
            <a:ext cx="60739" cy="130427"/>
          </a:xfrm>
          <a:custGeom>
            <a:avLst/>
            <a:gdLst>
              <a:gd name="connsiteX0" fmla="*/ 4 w 60739"/>
              <a:gd name="connsiteY0" fmla="*/ 374 h 130427"/>
              <a:gd name="connsiteX1" fmla="*/ 56531 w 60739"/>
              <a:gd name="connsiteY1" fmla="*/ 76851 h 130427"/>
              <a:gd name="connsiteX2" fmla="*/ 46556 w 60739"/>
              <a:gd name="connsiteY2" fmla="*/ 130053 h 130427"/>
              <a:gd name="connsiteX3" fmla="*/ 59856 w 60739"/>
              <a:gd name="connsiteY3" fmla="*/ 50250 h 130427"/>
              <a:gd name="connsiteX4" fmla="*/ 4 w 60739"/>
              <a:gd name="connsiteY4" fmla="*/ 374 h 130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739" h="130427">
                <a:moveTo>
                  <a:pt x="4" y="374"/>
                </a:moveTo>
                <a:cubicBezTo>
                  <a:pt x="-550" y="4808"/>
                  <a:pt x="48772" y="55238"/>
                  <a:pt x="56531" y="76851"/>
                </a:cubicBezTo>
                <a:cubicBezTo>
                  <a:pt x="64290" y="98464"/>
                  <a:pt x="46002" y="134487"/>
                  <a:pt x="46556" y="130053"/>
                </a:cubicBezTo>
                <a:cubicBezTo>
                  <a:pt x="47110" y="125619"/>
                  <a:pt x="64844" y="68538"/>
                  <a:pt x="59856" y="50250"/>
                </a:cubicBezTo>
                <a:cubicBezTo>
                  <a:pt x="54868" y="31962"/>
                  <a:pt x="558" y="-4060"/>
                  <a:pt x="4" y="3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CB1E6519-0193-79CB-24FF-4A860A29166F}"/>
              </a:ext>
            </a:extLst>
          </p:cNvPr>
          <p:cNvSpPr/>
          <p:nvPr/>
        </p:nvSpPr>
        <p:spPr>
          <a:xfrm>
            <a:off x="4212233" y="3627072"/>
            <a:ext cx="199562" cy="276412"/>
          </a:xfrm>
          <a:custGeom>
            <a:avLst/>
            <a:gdLst>
              <a:gd name="connsiteX0" fmla="*/ 3 w 199562"/>
              <a:gd name="connsiteY0" fmla="*/ 548 h 276412"/>
              <a:gd name="connsiteX1" fmla="*/ 86197 w 199562"/>
              <a:gd name="connsiteY1" fmla="*/ 105479 h 276412"/>
              <a:gd name="connsiteX2" fmla="*/ 52469 w 199562"/>
              <a:gd name="connsiteY2" fmla="*/ 172935 h 276412"/>
              <a:gd name="connsiteX3" fmla="*/ 198623 w 199562"/>
              <a:gd name="connsiteY3" fmla="*/ 274118 h 276412"/>
              <a:gd name="connsiteX4" fmla="*/ 112429 w 199562"/>
              <a:gd name="connsiteY4" fmla="*/ 240390 h 276412"/>
              <a:gd name="connsiteX5" fmla="*/ 56216 w 199562"/>
              <a:gd name="connsiteY5" fmla="*/ 202915 h 276412"/>
              <a:gd name="connsiteX6" fmla="*/ 93692 w 199562"/>
              <a:gd name="connsiteY6" fmla="*/ 199167 h 276412"/>
              <a:gd name="connsiteX7" fmla="*/ 59964 w 199562"/>
              <a:gd name="connsiteY7" fmla="*/ 165439 h 276412"/>
              <a:gd name="connsiteX8" fmla="*/ 89944 w 199562"/>
              <a:gd name="connsiteY8" fmla="*/ 154197 h 276412"/>
              <a:gd name="connsiteX9" fmla="*/ 3 w 199562"/>
              <a:gd name="connsiteY9" fmla="*/ 548 h 276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9562" h="276412">
                <a:moveTo>
                  <a:pt x="3" y="548"/>
                </a:moveTo>
                <a:cubicBezTo>
                  <a:pt x="-621" y="-7572"/>
                  <a:pt x="77453" y="76748"/>
                  <a:pt x="86197" y="105479"/>
                </a:cubicBezTo>
                <a:cubicBezTo>
                  <a:pt x="94941" y="134210"/>
                  <a:pt x="33731" y="144829"/>
                  <a:pt x="52469" y="172935"/>
                </a:cubicBezTo>
                <a:cubicBezTo>
                  <a:pt x="71207" y="201042"/>
                  <a:pt x="188630" y="262876"/>
                  <a:pt x="198623" y="274118"/>
                </a:cubicBezTo>
                <a:cubicBezTo>
                  <a:pt x="208616" y="285360"/>
                  <a:pt x="136164" y="252257"/>
                  <a:pt x="112429" y="240390"/>
                </a:cubicBezTo>
                <a:cubicBezTo>
                  <a:pt x="88695" y="228523"/>
                  <a:pt x="59339" y="209785"/>
                  <a:pt x="56216" y="202915"/>
                </a:cubicBezTo>
                <a:cubicBezTo>
                  <a:pt x="53093" y="196045"/>
                  <a:pt x="93067" y="205413"/>
                  <a:pt x="93692" y="199167"/>
                </a:cubicBezTo>
                <a:cubicBezTo>
                  <a:pt x="94317" y="192921"/>
                  <a:pt x="60589" y="172934"/>
                  <a:pt x="59964" y="165439"/>
                </a:cubicBezTo>
                <a:cubicBezTo>
                  <a:pt x="59339" y="157944"/>
                  <a:pt x="96190" y="174808"/>
                  <a:pt x="89944" y="154197"/>
                </a:cubicBezTo>
                <a:cubicBezTo>
                  <a:pt x="83698" y="133586"/>
                  <a:pt x="627" y="8668"/>
                  <a:pt x="3" y="5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8F16D38B-0FA8-EF83-1FCD-6CBD203DEE04}"/>
              </a:ext>
            </a:extLst>
          </p:cNvPr>
          <p:cNvSpPr/>
          <p:nvPr/>
        </p:nvSpPr>
        <p:spPr>
          <a:xfrm>
            <a:off x="4650556" y="3656936"/>
            <a:ext cx="67801" cy="146421"/>
          </a:xfrm>
          <a:custGeom>
            <a:avLst/>
            <a:gdLst>
              <a:gd name="connsiteX0" fmla="*/ 3890 w 67801"/>
              <a:gd name="connsiteY0" fmla="*/ 664 h 146421"/>
              <a:gd name="connsiteX1" fmla="*/ 63851 w 67801"/>
              <a:gd name="connsiteY1" fmla="*/ 49382 h 146421"/>
              <a:gd name="connsiteX2" fmla="*/ 15133 w 67801"/>
              <a:gd name="connsiteY2" fmla="*/ 139323 h 146421"/>
              <a:gd name="connsiteX3" fmla="*/ 48860 w 67801"/>
              <a:gd name="connsiteY3" fmla="*/ 139323 h 146421"/>
              <a:gd name="connsiteX4" fmla="*/ 142 w 67801"/>
              <a:gd name="connsiteY4" fmla="*/ 128080 h 146421"/>
              <a:gd name="connsiteX5" fmla="*/ 67598 w 67801"/>
              <a:gd name="connsiteY5" fmla="*/ 83110 h 146421"/>
              <a:gd name="connsiteX6" fmla="*/ 3890 w 67801"/>
              <a:gd name="connsiteY6" fmla="*/ 664 h 146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801" h="146421">
                <a:moveTo>
                  <a:pt x="3890" y="664"/>
                </a:moveTo>
                <a:cubicBezTo>
                  <a:pt x="3265" y="-4957"/>
                  <a:pt x="61977" y="26272"/>
                  <a:pt x="63851" y="49382"/>
                </a:cubicBezTo>
                <a:cubicBezTo>
                  <a:pt x="65725" y="72492"/>
                  <a:pt x="17631" y="124333"/>
                  <a:pt x="15133" y="139323"/>
                </a:cubicBezTo>
                <a:cubicBezTo>
                  <a:pt x="12635" y="154313"/>
                  <a:pt x="51359" y="141197"/>
                  <a:pt x="48860" y="139323"/>
                </a:cubicBezTo>
                <a:cubicBezTo>
                  <a:pt x="46362" y="137449"/>
                  <a:pt x="-2981" y="137449"/>
                  <a:pt x="142" y="128080"/>
                </a:cubicBezTo>
                <a:cubicBezTo>
                  <a:pt x="3265" y="118711"/>
                  <a:pt x="63226" y="101223"/>
                  <a:pt x="67598" y="83110"/>
                </a:cubicBezTo>
                <a:cubicBezTo>
                  <a:pt x="71970" y="64997"/>
                  <a:pt x="4515" y="6285"/>
                  <a:pt x="3890" y="6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ABE49E10-9E27-7908-9C5F-BB4BF669A257}"/>
              </a:ext>
            </a:extLst>
          </p:cNvPr>
          <p:cNvSpPr/>
          <p:nvPr/>
        </p:nvSpPr>
        <p:spPr>
          <a:xfrm>
            <a:off x="4903157" y="3597637"/>
            <a:ext cx="384633" cy="140723"/>
          </a:xfrm>
          <a:custGeom>
            <a:avLst/>
            <a:gdLst>
              <a:gd name="connsiteX0" fmla="*/ 384623 w 384633"/>
              <a:gd name="connsiteY0" fmla="*/ 2 h 140723"/>
              <a:gd name="connsiteX1" fmla="*/ 73577 w 384633"/>
              <a:gd name="connsiteY1" fmla="*/ 131166 h 140723"/>
              <a:gd name="connsiteX2" fmla="*/ 2374 w 384633"/>
              <a:gd name="connsiteY2" fmla="*/ 116176 h 140723"/>
              <a:gd name="connsiteX3" fmla="*/ 21112 w 384633"/>
              <a:gd name="connsiteY3" fmla="*/ 116176 h 140723"/>
              <a:gd name="connsiteX4" fmla="*/ 62335 w 384633"/>
              <a:gd name="connsiteY4" fmla="*/ 134914 h 140723"/>
              <a:gd name="connsiteX5" fmla="*/ 384623 w 384633"/>
              <a:gd name="connsiteY5" fmla="*/ 2 h 14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633" h="140723">
                <a:moveTo>
                  <a:pt x="384623" y="2"/>
                </a:moveTo>
                <a:cubicBezTo>
                  <a:pt x="386497" y="-623"/>
                  <a:pt x="137285" y="111804"/>
                  <a:pt x="73577" y="131166"/>
                </a:cubicBezTo>
                <a:cubicBezTo>
                  <a:pt x="9869" y="150528"/>
                  <a:pt x="11118" y="118674"/>
                  <a:pt x="2374" y="116176"/>
                </a:cubicBezTo>
                <a:cubicBezTo>
                  <a:pt x="-6370" y="113678"/>
                  <a:pt x="11119" y="113053"/>
                  <a:pt x="21112" y="116176"/>
                </a:cubicBezTo>
                <a:cubicBezTo>
                  <a:pt x="31105" y="119299"/>
                  <a:pt x="4873" y="154276"/>
                  <a:pt x="62335" y="134914"/>
                </a:cubicBezTo>
                <a:cubicBezTo>
                  <a:pt x="119797" y="115552"/>
                  <a:pt x="382749" y="627"/>
                  <a:pt x="384623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969E975B-D01D-8FEB-187F-18B5E4C4A687}"/>
              </a:ext>
            </a:extLst>
          </p:cNvPr>
          <p:cNvSpPr/>
          <p:nvPr/>
        </p:nvSpPr>
        <p:spPr>
          <a:xfrm>
            <a:off x="4780753" y="1114605"/>
            <a:ext cx="1135875" cy="654154"/>
          </a:xfrm>
          <a:custGeom>
            <a:avLst/>
            <a:gdLst>
              <a:gd name="connsiteX0" fmla="*/ 14 w 1135875"/>
              <a:gd name="connsiteY0" fmla="*/ 211 h 654154"/>
              <a:gd name="connsiteX1" fmla="*/ 630491 w 1135875"/>
              <a:gd name="connsiteY1" fmla="*/ 234031 h 654154"/>
              <a:gd name="connsiteX2" fmla="*/ 622140 w 1135875"/>
              <a:gd name="connsiteY2" fmla="*/ 217329 h 654154"/>
              <a:gd name="connsiteX3" fmla="*/ 1114831 w 1135875"/>
              <a:gd name="connsiteY3" fmla="*/ 643214 h 654154"/>
              <a:gd name="connsiteX4" fmla="*/ 1006272 w 1135875"/>
              <a:gd name="connsiteY4" fmla="*/ 505428 h 654154"/>
              <a:gd name="connsiteX5" fmla="*/ 651368 w 1135875"/>
              <a:gd name="connsiteY5" fmla="*/ 259083 h 654154"/>
              <a:gd name="connsiteX6" fmla="*/ 651368 w 1135875"/>
              <a:gd name="connsiteY6" fmla="*/ 284135 h 654154"/>
              <a:gd name="connsiteX7" fmla="*/ 14 w 1135875"/>
              <a:gd name="connsiteY7" fmla="*/ 211 h 65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875" h="654154">
                <a:moveTo>
                  <a:pt x="14" y="211"/>
                </a:moveTo>
                <a:cubicBezTo>
                  <a:pt x="-3465" y="-8140"/>
                  <a:pt x="630491" y="234031"/>
                  <a:pt x="630491" y="234031"/>
                </a:cubicBezTo>
                <a:cubicBezTo>
                  <a:pt x="734179" y="270217"/>
                  <a:pt x="541417" y="149132"/>
                  <a:pt x="622140" y="217329"/>
                </a:cubicBezTo>
                <a:cubicBezTo>
                  <a:pt x="702863" y="285526"/>
                  <a:pt x="1050809" y="595198"/>
                  <a:pt x="1114831" y="643214"/>
                </a:cubicBezTo>
                <a:cubicBezTo>
                  <a:pt x="1178853" y="691230"/>
                  <a:pt x="1083516" y="569450"/>
                  <a:pt x="1006272" y="505428"/>
                </a:cubicBezTo>
                <a:cubicBezTo>
                  <a:pt x="929028" y="441406"/>
                  <a:pt x="710519" y="295965"/>
                  <a:pt x="651368" y="259083"/>
                </a:cubicBezTo>
                <a:cubicBezTo>
                  <a:pt x="592217" y="222201"/>
                  <a:pt x="753664" y="325888"/>
                  <a:pt x="651368" y="284135"/>
                </a:cubicBezTo>
                <a:cubicBezTo>
                  <a:pt x="549072" y="242382"/>
                  <a:pt x="3493" y="8562"/>
                  <a:pt x="14" y="2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B034E77F-3BD2-2BA6-72BD-D3B7221BFCD2}"/>
              </a:ext>
            </a:extLst>
          </p:cNvPr>
          <p:cNvSpPr/>
          <p:nvPr/>
        </p:nvSpPr>
        <p:spPr>
          <a:xfrm>
            <a:off x="5214315" y="1346620"/>
            <a:ext cx="574219" cy="377159"/>
          </a:xfrm>
          <a:custGeom>
            <a:avLst/>
            <a:gdLst>
              <a:gd name="connsiteX0" fmla="*/ 4863 w 574219"/>
              <a:gd name="connsiteY0" fmla="*/ 2016 h 377159"/>
              <a:gd name="connsiteX1" fmla="*/ 551833 w 574219"/>
              <a:gd name="connsiteY1" fmla="*/ 361095 h 377159"/>
              <a:gd name="connsiteX2" fmla="*/ 476677 w 574219"/>
              <a:gd name="connsiteY2" fmla="*/ 319342 h 377159"/>
              <a:gd name="connsiteX3" fmla="*/ 292962 w 574219"/>
              <a:gd name="connsiteY3" fmla="*/ 219133 h 377159"/>
              <a:gd name="connsiteX4" fmla="*/ 4863 w 574219"/>
              <a:gd name="connsiteY4" fmla="*/ 2016 h 377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4219" h="377159">
                <a:moveTo>
                  <a:pt x="4863" y="2016"/>
                </a:moveTo>
                <a:cubicBezTo>
                  <a:pt x="48008" y="25676"/>
                  <a:pt x="473197" y="308207"/>
                  <a:pt x="551833" y="361095"/>
                </a:cubicBezTo>
                <a:cubicBezTo>
                  <a:pt x="630469" y="413983"/>
                  <a:pt x="476677" y="319342"/>
                  <a:pt x="476677" y="319342"/>
                </a:cubicBezTo>
                <a:cubicBezTo>
                  <a:pt x="433532" y="295682"/>
                  <a:pt x="368118" y="268541"/>
                  <a:pt x="292962" y="219133"/>
                </a:cubicBezTo>
                <a:cubicBezTo>
                  <a:pt x="217806" y="169725"/>
                  <a:pt x="-38282" y="-21644"/>
                  <a:pt x="4863" y="20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1F0A100E-511D-959F-D7C3-563BAFE5D52B}"/>
              </a:ext>
            </a:extLst>
          </p:cNvPr>
          <p:cNvSpPr/>
          <p:nvPr/>
        </p:nvSpPr>
        <p:spPr>
          <a:xfrm>
            <a:off x="5443796" y="1841295"/>
            <a:ext cx="787678" cy="638666"/>
          </a:xfrm>
          <a:custGeom>
            <a:avLst/>
            <a:gdLst>
              <a:gd name="connsiteX0" fmla="*/ 851 w 787678"/>
              <a:gd name="connsiteY0" fmla="*/ 31 h 638666"/>
              <a:gd name="connsiteX1" fmla="*/ 359930 w 787678"/>
              <a:gd name="connsiteY1" fmla="*/ 116941 h 638666"/>
              <a:gd name="connsiteX2" fmla="*/ 255546 w 787678"/>
              <a:gd name="connsiteY2" fmla="*/ 108590 h 638666"/>
              <a:gd name="connsiteX3" fmla="*/ 777464 w 787678"/>
              <a:gd name="connsiteY3" fmla="*/ 626332 h 638666"/>
              <a:gd name="connsiteX4" fmla="*/ 614626 w 787678"/>
              <a:gd name="connsiteY4" fmla="*/ 488546 h 638666"/>
              <a:gd name="connsiteX5" fmla="*/ 130286 w 787678"/>
              <a:gd name="connsiteY5" fmla="*/ 79363 h 638666"/>
              <a:gd name="connsiteX6" fmla="*/ 255546 w 787678"/>
              <a:gd name="connsiteY6" fmla="*/ 129467 h 638666"/>
              <a:gd name="connsiteX7" fmla="*/ 851 w 787678"/>
              <a:gd name="connsiteY7" fmla="*/ 31 h 63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7678" h="638666">
                <a:moveTo>
                  <a:pt x="851" y="31"/>
                </a:moveTo>
                <a:cubicBezTo>
                  <a:pt x="18248" y="-2057"/>
                  <a:pt x="317481" y="98848"/>
                  <a:pt x="359930" y="116941"/>
                </a:cubicBezTo>
                <a:cubicBezTo>
                  <a:pt x="402379" y="135034"/>
                  <a:pt x="185957" y="23692"/>
                  <a:pt x="255546" y="108590"/>
                </a:cubicBezTo>
                <a:cubicBezTo>
                  <a:pt x="325135" y="193488"/>
                  <a:pt x="717617" y="563006"/>
                  <a:pt x="777464" y="626332"/>
                </a:cubicBezTo>
                <a:cubicBezTo>
                  <a:pt x="837311" y="689658"/>
                  <a:pt x="614626" y="488546"/>
                  <a:pt x="614626" y="488546"/>
                </a:cubicBezTo>
                <a:cubicBezTo>
                  <a:pt x="506763" y="397384"/>
                  <a:pt x="190133" y="139209"/>
                  <a:pt x="130286" y="79363"/>
                </a:cubicBezTo>
                <a:cubicBezTo>
                  <a:pt x="70439" y="19517"/>
                  <a:pt x="272943" y="139905"/>
                  <a:pt x="255546" y="129467"/>
                </a:cubicBezTo>
                <a:cubicBezTo>
                  <a:pt x="238149" y="119029"/>
                  <a:pt x="-16546" y="2119"/>
                  <a:pt x="851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8E199178-B5B3-458A-BBF4-1D6A3DF406A9}"/>
              </a:ext>
            </a:extLst>
          </p:cNvPr>
          <p:cNvSpPr/>
          <p:nvPr/>
        </p:nvSpPr>
        <p:spPr>
          <a:xfrm>
            <a:off x="5436296" y="1093940"/>
            <a:ext cx="905584" cy="1088340"/>
          </a:xfrm>
          <a:custGeom>
            <a:avLst/>
            <a:gdLst>
              <a:gd name="connsiteX0" fmla="*/ 0 w 905584"/>
              <a:gd name="connsiteY0" fmla="*/ 0 h 1088340"/>
              <a:gd name="connsiteX1" fmla="*/ 567846 w 905584"/>
              <a:gd name="connsiteY1" fmla="*/ 392482 h 1088340"/>
              <a:gd name="connsiteX2" fmla="*/ 492690 w 905584"/>
              <a:gd name="connsiteY2" fmla="*/ 325676 h 1088340"/>
              <a:gd name="connsiteX3" fmla="*/ 885172 w 905584"/>
              <a:gd name="connsiteY3" fmla="*/ 1043835 h 1088340"/>
              <a:gd name="connsiteX4" fmla="*/ 805841 w 905584"/>
              <a:gd name="connsiteY4" fmla="*/ 931101 h 1088340"/>
              <a:gd name="connsiteX5" fmla="*/ 430060 w 905584"/>
              <a:gd name="connsiteY5" fmla="*/ 271397 h 1088340"/>
              <a:gd name="connsiteX6" fmla="*/ 425885 w 905584"/>
              <a:gd name="connsiteY6" fmla="*/ 271397 h 1088340"/>
              <a:gd name="connsiteX7" fmla="*/ 0 w 905584"/>
              <a:gd name="connsiteY7" fmla="*/ 0 h 1088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5584" h="1088340">
                <a:moveTo>
                  <a:pt x="0" y="0"/>
                </a:moveTo>
                <a:lnTo>
                  <a:pt x="567846" y="392482"/>
                </a:lnTo>
                <a:cubicBezTo>
                  <a:pt x="649961" y="446761"/>
                  <a:pt x="439802" y="217117"/>
                  <a:pt x="492690" y="325676"/>
                </a:cubicBezTo>
                <a:cubicBezTo>
                  <a:pt x="545578" y="434235"/>
                  <a:pt x="832980" y="942931"/>
                  <a:pt x="885172" y="1043835"/>
                </a:cubicBezTo>
                <a:cubicBezTo>
                  <a:pt x="937364" y="1144739"/>
                  <a:pt x="881693" y="1059841"/>
                  <a:pt x="805841" y="931101"/>
                </a:cubicBezTo>
                <a:cubicBezTo>
                  <a:pt x="729989" y="802361"/>
                  <a:pt x="493386" y="381348"/>
                  <a:pt x="430060" y="271397"/>
                </a:cubicBezTo>
                <a:cubicBezTo>
                  <a:pt x="366734" y="161446"/>
                  <a:pt x="425885" y="271397"/>
                  <a:pt x="425885" y="271397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051C094F-B819-B9CD-4C2B-7E6609A49B6E}"/>
              </a:ext>
            </a:extLst>
          </p:cNvPr>
          <p:cNvSpPr/>
          <p:nvPr/>
        </p:nvSpPr>
        <p:spPr>
          <a:xfrm>
            <a:off x="6018240" y="2033238"/>
            <a:ext cx="411298" cy="559651"/>
          </a:xfrm>
          <a:custGeom>
            <a:avLst/>
            <a:gdLst>
              <a:gd name="connsiteX0" fmla="*/ 2604 w 411298"/>
              <a:gd name="connsiteY0" fmla="*/ 154 h 559651"/>
              <a:gd name="connsiteX1" fmla="*/ 165442 w 411298"/>
              <a:gd name="connsiteY1" fmla="*/ 267376 h 559651"/>
              <a:gd name="connsiteX2" fmla="*/ 403437 w 411298"/>
              <a:gd name="connsiteY2" fmla="*/ 263200 h 559651"/>
              <a:gd name="connsiteX3" fmla="*/ 349157 w 411298"/>
              <a:gd name="connsiteY3" fmla="*/ 284077 h 559651"/>
              <a:gd name="connsiteX4" fmla="*/ 299053 w 411298"/>
              <a:gd name="connsiteY4" fmla="*/ 559650 h 559651"/>
              <a:gd name="connsiteX5" fmla="*/ 328281 w 411298"/>
              <a:gd name="connsiteY5" fmla="*/ 279902 h 559651"/>
              <a:gd name="connsiteX6" fmla="*/ 294878 w 411298"/>
              <a:gd name="connsiteY6" fmla="*/ 309129 h 559651"/>
              <a:gd name="connsiteX7" fmla="*/ 2604 w 411298"/>
              <a:gd name="connsiteY7" fmla="*/ 154 h 55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1298" h="559651">
                <a:moveTo>
                  <a:pt x="2604" y="154"/>
                </a:moveTo>
                <a:cubicBezTo>
                  <a:pt x="-18969" y="-6805"/>
                  <a:pt x="98637" y="223535"/>
                  <a:pt x="165442" y="267376"/>
                </a:cubicBezTo>
                <a:cubicBezTo>
                  <a:pt x="232248" y="311217"/>
                  <a:pt x="372818" y="260417"/>
                  <a:pt x="403437" y="263200"/>
                </a:cubicBezTo>
                <a:cubicBezTo>
                  <a:pt x="434056" y="265983"/>
                  <a:pt x="366554" y="234669"/>
                  <a:pt x="349157" y="284077"/>
                </a:cubicBezTo>
                <a:cubicBezTo>
                  <a:pt x="331760" y="333485"/>
                  <a:pt x="302532" y="560346"/>
                  <a:pt x="299053" y="559650"/>
                </a:cubicBezTo>
                <a:cubicBezTo>
                  <a:pt x="295574" y="558954"/>
                  <a:pt x="328977" y="321656"/>
                  <a:pt x="328281" y="279902"/>
                </a:cubicBezTo>
                <a:cubicBezTo>
                  <a:pt x="327585" y="238149"/>
                  <a:pt x="344982" y="348795"/>
                  <a:pt x="294878" y="309129"/>
                </a:cubicBezTo>
                <a:cubicBezTo>
                  <a:pt x="244774" y="269463"/>
                  <a:pt x="24177" y="7113"/>
                  <a:pt x="2604" y="1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687C3AAA-4EA1-95A9-1437-C45AEBDBB224}"/>
              </a:ext>
            </a:extLst>
          </p:cNvPr>
          <p:cNvSpPr/>
          <p:nvPr/>
        </p:nvSpPr>
        <p:spPr>
          <a:xfrm>
            <a:off x="5552207" y="2154416"/>
            <a:ext cx="422723" cy="421621"/>
          </a:xfrm>
          <a:custGeom>
            <a:avLst/>
            <a:gdLst>
              <a:gd name="connsiteX0" fmla="*/ 998 w 422723"/>
              <a:gd name="connsiteY0" fmla="*/ 61 h 421621"/>
              <a:gd name="connsiteX1" fmla="*/ 330851 w 422723"/>
              <a:gd name="connsiteY1" fmla="*/ 375842 h 421621"/>
              <a:gd name="connsiteX2" fmla="*/ 422708 w 422723"/>
              <a:gd name="connsiteY2" fmla="*/ 413420 h 421621"/>
              <a:gd name="connsiteX3" fmla="*/ 326675 w 422723"/>
              <a:gd name="connsiteY3" fmla="*/ 359140 h 421621"/>
              <a:gd name="connsiteX4" fmla="*/ 159661 w 422723"/>
              <a:gd name="connsiteY4" fmla="*/ 217179 h 421621"/>
              <a:gd name="connsiteX5" fmla="*/ 318325 w 422723"/>
              <a:gd name="connsiteY5" fmla="*/ 413420 h 421621"/>
              <a:gd name="connsiteX6" fmla="*/ 230642 w 422723"/>
              <a:gd name="connsiteY6" fmla="*/ 346614 h 421621"/>
              <a:gd name="connsiteX7" fmla="*/ 998 w 422723"/>
              <a:gd name="connsiteY7" fmla="*/ 61 h 421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2723" h="421621">
                <a:moveTo>
                  <a:pt x="998" y="61"/>
                </a:moveTo>
                <a:cubicBezTo>
                  <a:pt x="17700" y="4932"/>
                  <a:pt x="260566" y="306949"/>
                  <a:pt x="330851" y="375842"/>
                </a:cubicBezTo>
                <a:cubicBezTo>
                  <a:pt x="401136" y="444735"/>
                  <a:pt x="423404" y="416204"/>
                  <a:pt x="422708" y="413420"/>
                </a:cubicBezTo>
                <a:cubicBezTo>
                  <a:pt x="422012" y="410636"/>
                  <a:pt x="370516" y="391847"/>
                  <a:pt x="326675" y="359140"/>
                </a:cubicBezTo>
                <a:cubicBezTo>
                  <a:pt x="282834" y="326433"/>
                  <a:pt x="161053" y="208132"/>
                  <a:pt x="159661" y="217179"/>
                </a:cubicBezTo>
                <a:cubicBezTo>
                  <a:pt x="158269" y="226226"/>
                  <a:pt x="306495" y="391847"/>
                  <a:pt x="318325" y="413420"/>
                </a:cubicBezTo>
                <a:cubicBezTo>
                  <a:pt x="330155" y="434993"/>
                  <a:pt x="279354" y="409940"/>
                  <a:pt x="230642" y="346614"/>
                </a:cubicBezTo>
                <a:cubicBezTo>
                  <a:pt x="181930" y="283288"/>
                  <a:pt x="-15704" y="-4810"/>
                  <a:pt x="998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78D90586-4B5F-1BD8-054C-943DB62D519B}"/>
              </a:ext>
            </a:extLst>
          </p:cNvPr>
          <p:cNvSpPr/>
          <p:nvPr/>
        </p:nvSpPr>
        <p:spPr>
          <a:xfrm>
            <a:off x="3866208" y="2854302"/>
            <a:ext cx="37691" cy="282638"/>
          </a:xfrm>
          <a:custGeom>
            <a:avLst/>
            <a:gdLst>
              <a:gd name="connsiteX0" fmla="*/ 32692 w 37691"/>
              <a:gd name="connsiteY0" fmla="*/ 23 h 282638"/>
              <a:gd name="connsiteX1" fmla="*/ 35867 w 37691"/>
              <a:gd name="connsiteY1" fmla="*/ 104798 h 282638"/>
              <a:gd name="connsiteX2" fmla="*/ 4117 w 37691"/>
              <a:gd name="connsiteY2" fmla="*/ 161948 h 282638"/>
              <a:gd name="connsiteX3" fmla="*/ 4117 w 37691"/>
              <a:gd name="connsiteY3" fmla="*/ 282598 h 282638"/>
              <a:gd name="connsiteX4" fmla="*/ 942 w 37691"/>
              <a:gd name="connsiteY4" fmla="*/ 174648 h 282638"/>
              <a:gd name="connsiteX5" fmla="*/ 23167 w 37691"/>
              <a:gd name="connsiteY5" fmla="*/ 114323 h 282638"/>
              <a:gd name="connsiteX6" fmla="*/ 32692 w 37691"/>
              <a:gd name="connsiteY6" fmla="*/ 23 h 282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691" h="282638">
                <a:moveTo>
                  <a:pt x="32692" y="23"/>
                </a:moveTo>
                <a:cubicBezTo>
                  <a:pt x="34809" y="-1565"/>
                  <a:pt x="40629" y="77811"/>
                  <a:pt x="35867" y="104798"/>
                </a:cubicBezTo>
                <a:cubicBezTo>
                  <a:pt x="31105" y="131785"/>
                  <a:pt x="9409" y="132315"/>
                  <a:pt x="4117" y="161948"/>
                </a:cubicBezTo>
                <a:cubicBezTo>
                  <a:pt x="-1175" y="191581"/>
                  <a:pt x="4646" y="280481"/>
                  <a:pt x="4117" y="282598"/>
                </a:cubicBezTo>
                <a:cubicBezTo>
                  <a:pt x="3588" y="284715"/>
                  <a:pt x="-2233" y="202694"/>
                  <a:pt x="942" y="174648"/>
                </a:cubicBezTo>
                <a:cubicBezTo>
                  <a:pt x="4117" y="146602"/>
                  <a:pt x="18934" y="136548"/>
                  <a:pt x="23167" y="114323"/>
                </a:cubicBezTo>
                <a:cubicBezTo>
                  <a:pt x="27400" y="92098"/>
                  <a:pt x="30575" y="1611"/>
                  <a:pt x="32692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42AC93CF-CFDA-4D6E-B24E-2D15BFFFDD10}"/>
              </a:ext>
            </a:extLst>
          </p:cNvPr>
          <p:cNvSpPr/>
          <p:nvPr/>
        </p:nvSpPr>
        <p:spPr>
          <a:xfrm>
            <a:off x="5571698" y="3431693"/>
            <a:ext cx="267211" cy="801610"/>
          </a:xfrm>
          <a:custGeom>
            <a:avLst/>
            <a:gdLst>
              <a:gd name="connsiteX0" fmla="*/ 267127 w 267211"/>
              <a:gd name="connsiteY0" fmla="*/ 482 h 801610"/>
              <a:gd name="connsiteX1" fmla="*/ 149652 w 267211"/>
              <a:gd name="connsiteY1" fmla="*/ 213207 h 801610"/>
              <a:gd name="connsiteX2" fmla="*/ 143302 w 267211"/>
              <a:gd name="connsiteY2" fmla="*/ 194157 h 801610"/>
              <a:gd name="connsiteX3" fmla="*/ 146477 w 267211"/>
              <a:gd name="connsiteY3" fmla="*/ 175107 h 801610"/>
              <a:gd name="connsiteX4" fmla="*/ 102027 w 267211"/>
              <a:gd name="connsiteY4" fmla="*/ 371957 h 801610"/>
              <a:gd name="connsiteX5" fmla="*/ 98852 w 267211"/>
              <a:gd name="connsiteY5" fmla="*/ 333857 h 801610"/>
              <a:gd name="connsiteX6" fmla="*/ 51227 w 267211"/>
              <a:gd name="connsiteY6" fmla="*/ 533882 h 801610"/>
              <a:gd name="connsiteX7" fmla="*/ 51227 w 267211"/>
              <a:gd name="connsiteY7" fmla="*/ 518007 h 801610"/>
              <a:gd name="connsiteX8" fmla="*/ 427 w 267211"/>
              <a:gd name="connsiteY8" fmla="*/ 705332 h 801610"/>
              <a:gd name="connsiteX9" fmla="*/ 25827 w 267211"/>
              <a:gd name="connsiteY9" fmla="*/ 651357 h 801610"/>
              <a:gd name="connsiteX10" fmla="*/ 6777 w 267211"/>
              <a:gd name="connsiteY10" fmla="*/ 800582 h 801610"/>
              <a:gd name="connsiteX11" fmla="*/ 22652 w 267211"/>
              <a:gd name="connsiteY11" fmla="*/ 721207 h 801610"/>
              <a:gd name="connsiteX12" fmla="*/ 121077 w 267211"/>
              <a:gd name="connsiteY12" fmla="*/ 222732 h 801610"/>
              <a:gd name="connsiteX13" fmla="*/ 117902 w 267211"/>
              <a:gd name="connsiteY13" fmla="*/ 251307 h 801610"/>
              <a:gd name="connsiteX14" fmla="*/ 171877 w 267211"/>
              <a:gd name="connsiteY14" fmla="*/ 114782 h 801610"/>
              <a:gd name="connsiteX15" fmla="*/ 168702 w 267211"/>
              <a:gd name="connsiteY15" fmla="*/ 152882 h 801610"/>
              <a:gd name="connsiteX16" fmla="*/ 267127 w 267211"/>
              <a:gd name="connsiteY16" fmla="*/ 482 h 80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7211" h="801610">
                <a:moveTo>
                  <a:pt x="267127" y="482"/>
                </a:moveTo>
                <a:cubicBezTo>
                  <a:pt x="263952" y="10536"/>
                  <a:pt x="170289" y="180928"/>
                  <a:pt x="149652" y="213207"/>
                </a:cubicBezTo>
                <a:cubicBezTo>
                  <a:pt x="129014" y="245486"/>
                  <a:pt x="143831" y="200507"/>
                  <a:pt x="143302" y="194157"/>
                </a:cubicBezTo>
                <a:cubicBezTo>
                  <a:pt x="142773" y="187807"/>
                  <a:pt x="153356" y="145474"/>
                  <a:pt x="146477" y="175107"/>
                </a:cubicBezTo>
                <a:cubicBezTo>
                  <a:pt x="139598" y="204740"/>
                  <a:pt x="109965" y="345499"/>
                  <a:pt x="102027" y="371957"/>
                </a:cubicBezTo>
                <a:cubicBezTo>
                  <a:pt x="94089" y="398415"/>
                  <a:pt x="107319" y="306869"/>
                  <a:pt x="98852" y="333857"/>
                </a:cubicBezTo>
                <a:cubicBezTo>
                  <a:pt x="90385" y="360845"/>
                  <a:pt x="51227" y="533882"/>
                  <a:pt x="51227" y="533882"/>
                </a:cubicBezTo>
                <a:cubicBezTo>
                  <a:pt x="43290" y="564574"/>
                  <a:pt x="59694" y="489432"/>
                  <a:pt x="51227" y="518007"/>
                </a:cubicBezTo>
                <a:cubicBezTo>
                  <a:pt x="42760" y="546582"/>
                  <a:pt x="4660" y="683107"/>
                  <a:pt x="427" y="705332"/>
                </a:cubicBezTo>
                <a:cubicBezTo>
                  <a:pt x="-3806" y="727557"/>
                  <a:pt x="24769" y="635482"/>
                  <a:pt x="25827" y="651357"/>
                </a:cubicBezTo>
                <a:cubicBezTo>
                  <a:pt x="26885" y="667232"/>
                  <a:pt x="7306" y="788940"/>
                  <a:pt x="6777" y="800582"/>
                </a:cubicBezTo>
                <a:cubicBezTo>
                  <a:pt x="6248" y="812224"/>
                  <a:pt x="22652" y="721207"/>
                  <a:pt x="22652" y="721207"/>
                </a:cubicBezTo>
                <a:cubicBezTo>
                  <a:pt x="41702" y="624899"/>
                  <a:pt x="105202" y="301048"/>
                  <a:pt x="121077" y="222732"/>
                </a:cubicBezTo>
                <a:cubicBezTo>
                  <a:pt x="136952" y="144416"/>
                  <a:pt x="109435" y="269299"/>
                  <a:pt x="117902" y="251307"/>
                </a:cubicBezTo>
                <a:cubicBezTo>
                  <a:pt x="126369" y="233315"/>
                  <a:pt x="163410" y="131186"/>
                  <a:pt x="171877" y="114782"/>
                </a:cubicBezTo>
                <a:cubicBezTo>
                  <a:pt x="180344" y="98378"/>
                  <a:pt x="153885" y="165053"/>
                  <a:pt x="168702" y="152882"/>
                </a:cubicBezTo>
                <a:cubicBezTo>
                  <a:pt x="183519" y="140711"/>
                  <a:pt x="270302" y="-9572"/>
                  <a:pt x="267127" y="4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F2C8CD5F-AF1F-45A3-B095-1E79DE573DC9}"/>
              </a:ext>
            </a:extLst>
          </p:cNvPr>
          <p:cNvSpPr/>
          <p:nvPr/>
        </p:nvSpPr>
        <p:spPr>
          <a:xfrm>
            <a:off x="5492490" y="3546824"/>
            <a:ext cx="132577" cy="216949"/>
          </a:xfrm>
          <a:custGeom>
            <a:avLst/>
            <a:gdLst>
              <a:gd name="connsiteX0" fmla="*/ 130435 w 132577"/>
              <a:gd name="connsiteY0" fmla="*/ 2826 h 216949"/>
              <a:gd name="connsiteX1" fmla="*/ 260 w 132577"/>
              <a:gd name="connsiteY1" fmla="*/ 215551 h 216949"/>
              <a:gd name="connsiteX2" fmla="*/ 95510 w 132577"/>
              <a:gd name="connsiteY2" fmla="*/ 98076 h 216949"/>
              <a:gd name="connsiteX3" fmla="*/ 44710 w 132577"/>
              <a:gd name="connsiteY3" fmla="*/ 161576 h 216949"/>
              <a:gd name="connsiteX4" fmla="*/ 79635 w 132577"/>
              <a:gd name="connsiteY4" fmla="*/ 94901 h 216949"/>
              <a:gd name="connsiteX5" fmla="*/ 130435 w 132577"/>
              <a:gd name="connsiteY5" fmla="*/ 2826 h 216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577" h="216949">
                <a:moveTo>
                  <a:pt x="130435" y="2826"/>
                </a:moveTo>
                <a:cubicBezTo>
                  <a:pt x="117206" y="22934"/>
                  <a:pt x="6081" y="199676"/>
                  <a:pt x="260" y="215551"/>
                </a:cubicBezTo>
                <a:cubicBezTo>
                  <a:pt x="-5561" y="231426"/>
                  <a:pt x="88102" y="107072"/>
                  <a:pt x="95510" y="98076"/>
                </a:cubicBezTo>
                <a:cubicBezTo>
                  <a:pt x="102918" y="89080"/>
                  <a:pt x="47356" y="162105"/>
                  <a:pt x="44710" y="161576"/>
                </a:cubicBezTo>
                <a:cubicBezTo>
                  <a:pt x="42064" y="161047"/>
                  <a:pt x="67464" y="113951"/>
                  <a:pt x="79635" y="94901"/>
                </a:cubicBezTo>
                <a:cubicBezTo>
                  <a:pt x="91806" y="75851"/>
                  <a:pt x="143664" y="-17282"/>
                  <a:pt x="130435" y="28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40548A5D-32EA-43B7-AF43-EDA1E5467241}"/>
              </a:ext>
            </a:extLst>
          </p:cNvPr>
          <p:cNvSpPr/>
          <p:nvPr/>
        </p:nvSpPr>
        <p:spPr>
          <a:xfrm>
            <a:off x="4378147" y="4048040"/>
            <a:ext cx="57386" cy="206879"/>
          </a:xfrm>
          <a:custGeom>
            <a:avLst/>
            <a:gdLst>
              <a:gd name="connsiteX0" fmla="*/ 178 w 57386"/>
              <a:gd name="connsiteY0" fmla="*/ 85 h 206879"/>
              <a:gd name="connsiteX1" fmla="*/ 28753 w 57386"/>
              <a:gd name="connsiteY1" fmla="*/ 69935 h 206879"/>
              <a:gd name="connsiteX2" fmla="*/ 22403 w 57386"/>
              <a:gd name="connsiteY2" fmla="*/ 206460 h 206879"/>
              <a:gd name="connsiteX3" fmla="*/ 47803 w 57386"/>
              <a:gd name="connsiteY3" fmla="*/ 114385 h 206879"/>
              <a:gd name="connsiteX4" fmla="*/ 16053 w 57386"/>
              <a:gd name="connsiteY4" fmla="*/ 168360 h 206879"/>
              <a:gd name="connsiteX5" fmla="*/ 57328 w 57386"/>
              <a:gd name="connsiteY5" fmla="*/ 101685 h 206879"/>
              <a:gd name="connsiteX6" fmla="*/ 25578 w 57386"/>
              <a:gd name="connsiteY6" fmla="*/ 123910 h 206879"/>
              <a:gd name="connsiteX7" fmla="*/ 44628 w 57386"/>
              <a:gd name="connsiteY7" fmla="*/ 82635 h 206879"/>
              <a:gd name="connsiteX8" fmla="*/ 178 w 57386"/>
              <a:gd name="connsiteY8" fmla="*/ 85 h 206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86" h="206879">
                <a:moveTo>
                  <a:pt x="178" y="85"/>
                </a:moveTo>
                <a:cubicBezTo>
                  <a:pt x="-2468" y="-2032"/>
                  <a:pt x="25049" y="35539"/>
                  <a:pt x="28753" y="69935"/>
                </a:cubicBezTo>
                <a:cubicBezTo>
                  <a:pt x="32457" y="104331"/>
                  <a:pt x="19228" y="199052"/>
                  <a:pt x="22403" y="206460"/>
                </a:cubicBezTo>
                <a:cubicBezTo>
                  <a:pt x="25578" y="213868"/>
                  <a:pt x="48861" y="120735"/>
                  <a:pt x="47803" y="114385"/>
                </a:cubicBezTo>
                <a:cubicBezTo>
                  <a:pt x="46745" y="108035"/>
                  <a:pt x="14465" y="170477"/>
                  <a:pt x="16053" y="168360"/>
                </a:cubicBezTo>
                <a:cubicBezTo>
                  <a:pt x="17641" y="166243"/>
                  <a:pt x="55741" y="109093"/>
                  <a:pt x="57328" y="101685"/>
                </a:cubicBezTo>
                <a:cubicBezTo>
                  <a:pt x="58915" y="94277"/>
                  <a:pt x="27695" y="127085"/>
                  <a:pt x="25578" y="123910"/>
                </a:cubicBezTo>
                <a:cubicBezTo>
                  <a:pt x="23461" y="120735"/>
                  <a:pt x="47274" y="100627"/>
                  <a:pt x="44628" y="82635"/>
                </a:cubicBezTo>
                <a:cubicBezTo>
                  <a:pt x="41982" y="64643"/>
                  <a:pt x="2824" y="2202"/>
                  <a:pt x="178" y="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E5FE1B49-C45C-4DED-1968-F1123B1B78D6}"/>
              </a:ext>
            </a:extLst>
          </p:cNvPr>
          <p:cNvSpPr/>
          <p:nvPr/>
        </p:nvSpPr>
        <p:spPr>
          <a:xfrm>
            <a:off x="9180462" y="2159331"/>
            <a:ext cx="588106" cy="144315"/>
          </a:xfrm>
          <a:custGeom>
            <a:avLst/>
            <a:gdLst>
              <a:gd name="connsiteX0" fmla="*/ 3103 w 588106"/>
              <a:gd name="connsiteY0" fmla="*/ 78311 h 144315"/>
              <a:gd name="connsiteX1" fmla="*/ 403153 w 588106"/>
              <a:gd name="connsiteY1" fmla="*/ 60727 h 144315"/>
              <a:gd name="connsiteX2" fmla="*/ 376776 w 588106"/>
              <a:gd name="connsiteY2" fmla="*/ 65123 h 144315"/>
              <a:gd name="connsiteX3" fmla="*/ 587792 w 588106"/>
              <a:gd name="connsiteY3" fmla="*/ 144254 h 144315"/>
              <a:gd name="connsiteX4" fmla="*/ 425134 w 588106"/>
              <a:gd name="connsiteY4" fmla="*/ 78311 h 144315"/>
              <a:gd name="connsiteX5" fmla="*/ 460303 w 588106"/>
              <a:gd name="connsiteY5" fmla="*/ 78311 h 144315"/>
              <a:gd name="connsiteX6" fmla="*/ 271269 w 588106"/>
              <a:gd name="connsiteY6" fmla="*/ 29954 h 144315"/>
              <a:gd name="connsiteX7" fmla="*/ 315230 w 588106"/>
              <a:gd name="connsiteY7" fmla="*/ 38746 h 144315"/>
              <a:gd name="connsiteX8" fmla="*/ 165761 w 588106"/>
              <a:gd name="connsiteY8" fmla="*/ 43142 h 144315"/>
              <a:gd name="connsiteX9" fmla="*/ 249288 w 588106"/>
              <a:gd name="connsiteY9" fmla="*/ 34350 h 144315"/>
              <a:gd name="connsiteX10" fmla="*/ 91026 w 588106"/>
              <a:gd name="connsiteY10" fmla="*/ 3577 h 144315"/>
              <a:gd name="connsiteX11" fmla="*/ 236100 w 588106"/>
              <a:gd name="connsiteY11" fmla="*/ 3577 h 144315"/>
              <a:gd name="connsiteX12" fmla="*/ 99819 w 588106"/>
              <a:gd name="connsiteY12" fmla="*/ 29954 h 144315"/>
              <a:gd name="connsiteX13" fmla="*/ 209723 w 588106"/>
              <a:gd name="connsiteY13" fmla="*/ 47538 h 144315"/>
              <a:gd name="connsiteX14" fmla="*/ 3103 w 588106"/>
              <a:gd name="connsiteY14" fmla="*/ 78311 h 144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88106" h="144315">
                <a:moveTo>
                  <a:pt x="3103" y="78311"/>
                </a:moveTo>
                <a:cubicBezTo>
                  <a:pt x="35341" y="80509"/>
                  <a:pt x="340874" y="62925"/>
                  <a:pt x="403153" y="60727"/>
                </a:cubicBezTo>
                <a:cubicBezTo>
                  <a:pt x="465432" y="58529"/>
                  <a:pt x="346003" y="51202"/>
                  <a:pt x="376776" y="65123"/>
                </a:cubicBezTo>
                <a:cubicBezTo>
                  <a:pt x="407549" y="79044"/>
                  <a:pt x="579732" y="142056"/>
                  <a:pt x="587792" y="144254"/>
                </a:cubicBezTo>
                <a:cubicBezTo>
                  <a:pt x="595852" y="146452"/>
                  <a:pt x="446382" y="89302"/>
                  <a:pt x="425134" y="78311"/>
                </a:cubicBezTo>
                <a:cubicBezTo>
                  <a:pt x="403886" y="67320"/>
                  <a:pt x="485947" y="86370"/>
                  <a:pt x="460303" y="78311"/>
                </a:cubicBezTo>
                <a:cubicBezTo>
                  <a:pt x="434659" y="70252"/>
                  <a:pt x="271269" y="29954"/>
                  <a:pt x="271269" y="29954"/>
                </a:cubicBezTo>
                <a:cubicBezTo>
                  <a:pt x="247090" y="23360"/>
                  <a:pt x="332815" y="36548"/>
                  <a:pt x="315230" y="38746"/>
                </a:cubicBezTo>
                <a:cubicBezTo>
                  <a:pt x="297645" y="40944"/>
                  <a:pt x="176751" y="43875"/>
                  <a:pt x="165761" y="43142"/>
                </a:cubicBezTo>
                <a:cubicBezTo>
                  <a:pt x="154771" y="42409"/>
                  <a:pt x="261744" y="40944"/>
                  <a:pt x="249288" y="34350"/>
                </a:cubicBezTo>
                <a:cubicBezTo>
                  <a:pt x="236832" y="27756"/>
                  <a:pt x="93224" y="8706"/>
                  <a:pt x="91026" y="3577"/>
                </a:cubicBezTo>
                <a:cubicBezTo>
                  <a:pt x="88828" y="-1552"/>
                  <a:pt x="234635" y="-819"/>
                  <a:pt x="236100" y="3577"/>
                </a:cubicBezTo>
                <a:cubicBezTo>
                  <a:pt x="237565" y="7973"/>
                  <a:pt x="104215" y="22627"/>
                  <a:pt x="99819" y="29954"/>
                </a:cubicBezTo>
                <a:cubicBezTo>
                  <a:pt x="95423" y="37281"/>
                  <a:pt x="219248" y="39478"/>
                  <a:pt x="209723" y="47538"/>
                </a:cubicBezTo>
                <a:cubicBezTo>
                  <a:pt x="200198" y="55597"/>
                  <a:pt x="-29135" y="76113"/>
                  <a:pt x="3103" y="78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31717399-2188-B178-D94E-CB7FAECF150D}"/>
              </a:ext>
            </a:extLst>
          </p:cNvPr>
          <p:cNvSpPr/>
          <p:nvPr/>
        </p:nvSpPr>
        <p:spPr>
          <a:xfrm>
            <a:off x="8108848" y="2187565"/>
            <a:ext cx="190650" cy="542817"/>
          </a:xfrm>
          <a:custGeom>
            <a:avLst/>
            <a:gdLst>
              <a:gd name="connsiteX0" fmla="*/ 190602 w 190650"/>
              <a:gd name="connsiteY0" fmla="*/ 10 h 542817"/>
              <a:gd name="connsiteX1" fmla="*/ 25502 w 190650"/>
              <a:gd name="connsiteY1" fmla="*/ 101610 h 542817"/>
              <a:gd name="connsiteX2" fmla="*/ 111227 w 190650"/>
              <a:gd name="connsiteY2" fmla="*/ 79385 h 542817"/>
              <a:gd name="connsiteX3" fmla="*/ 28677 w 190650"/>
              <a:gd name="connsiteY3" fmla="*/ 142885 h 542817"/>
              <a:gd name="connsiteX4" fmla="*/ 82652 w 190650"/>
              <a:gd name="connsiteY4" fmla="*/ 212735 h 542817"/>
              <a:gd name="connsiteX5" fmla="*/ 69952 w 190650"/>
              <a:gd name="connsiteY5" fmla="*/ 206385 h 542817"/>
              <a:gd name="connsiteX6" fmla="*/ 22327 w 190650"/>
              <a:gd name="connsiteY6" fmla="*/ 317510 h 542817"/>
              <a:gd name="connsiteX7" fmla="*/ 54077 w 190650"/>
              <a:gd name="connsiteY7" fmla="*/ 381010 h 542817"/>
              <a:gd name="connsiteX8" fmla="*/ 47727 w 190650"/>
              <a:gd name="connsiteY8" fmla="*/ 428635 h 542817"/>
              <a:gd name="connsiteX9" fmla="*/ 82652 w 190650"/>
              <a:gd name="connsiteY9" fmla="*/ 539760 h 542817"/>
              <a:gd name="connsiteX10" fmla="*/ 60427 w 190650"/>
              <a:gd name="connsiteY10" fmla="*/ 479435 h 542817"/>
              <a:gd name="connsiteX11" fmla="*/ 69952 w 190650"/>
              <a:gd name="connsiteY11" fmla="*/ 161935 h 542817"/>
              <a:gd name="connsiteX12" fmla="*/ 28677 w 190650"/>
              <a:gd name="connsiteY12" fmla="*/ 168285 h 542817"/>
              <a:gd name="connsiteX13" fmla="*/ 73127 w 190650"/>
              <a:gd name="connsiteY13" fmla="*/ 155585 h 542817"/>
              <a:gd name="connsiteX14" fmla="*/ 102 w 190650"/>
              <a:gd name="connsiteY14" fmla="*/ 158760 h 542817"/>
              <a:gd name="connsiteX15" fmla="*/ 92177 w 190650"/>
              <a:gd name="connsiteY15" fmla="*/ 114310 h 542817"/>
              <a:gd name="connsiteX16" fmla="*/ 6452 w 190650"/>
              <a:gd name="connsiteY16" fmla="*/ 95260 h 542817"/>
              <a:gd name="connsiteX17" fmla="*/ 190602 w 190650"/>
              <a:gd name="connsiteY17" fmla="*/ 10 h 542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0650" h="542817">
                <a:moveTo>
                  <a:pt x="190602" y="10"/>
                </a:moveTo>
                <a:cubicBezTo>
                  <a:pt x="193777" y="1068"/>
                  <a:pt x="38731" y="88381"/>
                  <a:pt x="25502" y="101610"/>
                </a:cubicBezTo>
                <a:cubicBezTo>
                  <a:pt x="12273" y="114839"/>
                  <a:pt x="110698" y="72506"/>
                  <a:pt x="111227" y="79385"/>
                </a:cubicBezTo>
                <a:cubicBezTo>
                  <a:pt x="111756" y="86264"/>
                  <a:pt x="33439" y="120660"/>
                  <a:pt x="28677" y="142885"/>
                </a:cubicBezTo>
                <a:cubicBezTo>
                  <a:pt x="23914" y="165110"/>
                  <a:pt x="82652" y="212735"/>
                  <a:pt x="82652" y="212735"/>
                </a:cubicBezTo>
                <a:cubicBezTo>
                  <a:pt x="89531" y="223318"/>
                  <a:pt x="80006" y="188923"/>
                  <a:pt x="69952" y="206385"/>
                </a:cubicBezTo>
                <a:cubicBezTo>
                  <a:pt x="59898" y="223847"/>
                  <a:pt x="24973" y="288406"/>
                  <a:pt x="22327" y="317510"/>
                </a:cubicBezTo>
                <a:cubicBezTo>
                  <a:pt x="19681" y="346614"/>
                  <a:pt x="49844" y="362489"/>
                  <a:pt x="54077" y="381010"/>
                </a:cubicBezTo>
                <a:cubicBezTo>
                  <a:pt x="58310" y="399531"/>
                  <a:pt x="42965" y="402177"/>
                  <a:pt x="47727" y="428635"/>
                </a:cubicBezTo>
                <a:cubicBezTo>
                  <a:pt x="52489" y="455093"/>
                  <a:pt x="80535" y="531293"/>
                  <a:pt x="82652" y="539760"/>
                </a:cubicBezTo>
                <a:cubicBezTo>
                  <a:pt x="84769" y="548227"/>
                  <a:pt x="62544" y="542406"/>
                  <a:pt x="60427" y="479435"/>
                </a:cubicBezTo>
                <a:cubicBezTo>
                  <a:pt x="58310" y="416464"/>
                  <a:pt x="75244" y="213793"/>
                  <a:pt x="69952" y="161935"/>
                </a:cubicBezTo>
                <a:cubicBezTo>
                  <a:pt x="64660" y="110077"/>
                  <a:pt x="28148" y="169343"/>
                  <a:pt x="28677" y="168285"/>
                </a:cubicBezTo>
                <a:cubicBezTo>
                  <a:pt x="29206" y="167227"/>
                  <a:pt x="77889" y="157172"/>
                  <a:pt x="73127" y="155585"/>
                </a:cubicBezTo>
                <a:cubicBezTo>
                  <a:pt x="68365" y="153998"/>
                  <a:pt x="-3073" y="165639"/>
                  <a:pt x="102" y="158760"/>
                </a:cubicBezTo>
                <a:cubicBezTo>
                  <a:pt x="3277" y="151881"/>
                  <a:pt x="91119" y="124893"/>
                  <a:pt x="92177" y="114310"/>
                </a:cubicBezTo>
                <a:cubicBezTo>
                  <a:pt x="93235" y="103727"/>
                  <a:pt x="-7835" y="109547"/>
                  <a:pt x="6452" y="95260"/>
                </a:cubicBezTo>
                <a:cubicBezTo>
                  <a:pt x="20739" y="80973"/>
                  <a:pt x="187427" y="-1048"/>
                  <a:pt x="190602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 99">
            <a:extLst>
              <a:ext uri="{FF2B5EF4-FFF2-40B4-BE49-F238E27FC236}">
                <a16:creationId xmlns:a16="http://schemas.microsoft.com/office/drawing/2014/main" id="{4AEAD73C-CCFB-279F-605C-4228524BC353}"/>
              </a:ext>
            </a:extLst>
          </p:cNvPr>
          <p:cNvSpPr/>
          <p:nvPr/>
        </p:nvSpPr>
        <p:spPr>
          <a:xfrm>
            <a:off x="4317852" y="4142517"/>
            <a:ext cx="1181299" cy="143764"/>
          </a:xfrm>
          <a:custGeom>
            <a:avLst/>
            <a:gdLst>
              <a:gd name="connsiteX0" fmla="*/ 148 w 1181299"/>
              <a:gd name="connsiteY0" fmla="*/ 143733 h 143764"/>
              <a:gd name="connsiteX1" fmla="*/ 431948 w 1181299"/>
              <a:gd name="connsiteY1" fmla="*/ 77058 h 143764"/>
              <a:gd name="connsiteX2" fmla="*/ 343048 w 1181299"/>
              <a:gd name="connsiteY2" fmla="*/ 92933 h 143764"/>
              <a:gd name="connsiteX3" fmla="*/ 768498 w 1181299"/>
              <a:gd name="connsiteY3" fmla="*/ 13558 h 143764"/>
              <a:gd name="connsiteX4" fmla="*/ 714523 w 1181299"/>
              <a:gd name="connsiteY4" fmla="*/ 29433 h 143764"/>
              <a:gd name="connsiteX5" fmla="*/ 1028848 w 1181299"/>
              <a:gd name="connsiteY5" fmla="*/ 19908 h 143764"/>
              <a:gd name="connsiteX6" fmla="*/ 952648 w 1181299"/>
              <a:gd name="connsiteY6" fmla="*/ 19908 h 143764"/>
              <a:gd name="connsiteX7" fmla="*/ 1105048 w 1181299"/>
              <a:gd name="connsiteY7" fmla="*/ 13558 h 143764"/>
              <a:gd name="connsiteX8" fmla="*/ 1171723 w 1181299"/>
              <a:gd name="connsiteY8" fmla="*/ 45308 h 143764"/>
              <a:gd name="connsiteX9" fmla="*/ 901848 w 1181299"/>
              <a:gd name="connsiteY9" fmla="*/ 858 h 143764"/>
              <a:gd name="connsiteX10" fmla="*/ 679598 w 1181299"/>
              <a:gd name="connsiteY10" fmla="*/ 16733 h 143764"/>
              <a:gd name="connsiteX11" fmla="*/ 778023 w 1181299"/>
              <a:gd name="connsiteY11" fmla="*/ 26258 h 143764"/>
              <a:gd name="connsiteX12" fmla="*/ 454173 w 1181299"/>
              <a:gd name="connsiteY12" fmla="*/ 38958 h 143764"/>
              <a:gd name="connsiteX13" fmla="*/ 206523 w 1181299"/>
              <a:gd name="connsiteY13" fmla="*/ 115158 h 143764"/>
              <a:gd name="connsiteX14" fmla="*/ 381148 w 1181299"/>
              <a:gd name="connsiteY14" fmla="*/ 86583 h 143764"/>
              <a:gd name="connsiteX15" fmla="*/ 148 w 1181299"/>
              <a:gd name="connsiteY15" fmla="*/ 143733 h 143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81299" h="143764">
                <a:moveTo>
                  <a:pt x="148" y="143733"/>
                </a:moveTo>
                <a:cubicBezTo>
                  <a:pt x="8615" y="142146"/>
                  <a:pt x="374798" y="85525"/>
                  <a:pt x="431948" y="77058"/>
                </a:cubicBezTo>
                <a:cubicBezTo>
                  <a:pt x="489098" y="68591"/>
                  <a:pt x="343048" y="92933"/>
                  <a:pt x="343048" y="92933"/>
                </a:cubicBezTo>
                <a:lnTo>
                  <a:pt x="768498" y="13558"/>
                </a:lnTo>
                <a:cubicBezTo>
                  <a:pt x="830410" y="2975"/>
                  <a:pt x="714523" y="29433"/>
                  <a:pt x="714523" y="29433"/>
                </a:cubicBezTo>
                <a:lnTo>
                  <a:pt x="1028848" y="19908"/>
                </a:lnTo>
                <a:cubicBezTo>
                  <a:pt x="1068535" y="18321"/>
                  <a:pt x="939948" y="20966"/>
                  <a:pt x="952648" y="19908"/>
                </a:cubicBezTo>
                <a:cubicBezTo>
                  <a:pt x="965348" y="18850"/>
                  <a:pt x="1068536" y="9325"/>
                  <a:pt x="1105048" y="13558"/>
                </a:cubicBezTo>
                <a:cubicBezTo>
                  <a:pt x="1141561" y="17791"/>
                  <a:pt x="1205590" y="47425"/>
                  <a:pt x="1171723" y="45308"/>
                </a:cubicBezTo>
                <a:cubicBezTo>
                  <a:pt x="1137856" y="43191"/>
                  <a:pt x="983869" y="5620"/>
                  <a:pt x="901848" y="858"/>
                </a:cubicBezTo>
                <a:cubicBezTo>
                  <a:pt x="819827" y="-3904"/>
                  <a:pt x="700235" y="12500"/>
                  <a:pt x="679598" y="16733"/>
                </a:cubicBezTo>
                <a:cubicBezTo>
                  <a:pt x="658961" y="20966"/>
                  <a:pt x="815594" y="22554"/>
                  <a:pt x="778023" y="26258"/>
                </a:cubicBezTo>
                <a:cubicBezTo>
                  <a:pt x="740452" y="29962"/>
                  <a:pt x="549423" y="24141"/>
                  <a:pt x="454173" y="38958"/>
                </a:cubicBezTo>
                <a:cubicBezTo>
                  <a:pt x="358923" y="53775"/>
                  <a:pt x="218694" y="107221"/>
                  <a:pt x="206523" y="115158"/>
                </a:cubicBezTo>
                <a:cubicBezTo>
                  <a:pt x="194352" y="123095"/>
                  <a:pt x="413956" y="87641"/>
                  <a:pt x="381148" y="86583"/>
                </a:cubicBezTo>
                <a:cubicBezTo>
                  <a:pt x="348340" y="85525"/>
                  <a:pt x="-8319" y="145320"/>
                  <a:pt x="148" y="1437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フリーフォーム 182">
            <a:extLst>
              <a:ext uri="{FF2B5EF4-FFF2-40B4-BE49-F238E27FC236}">
                <a16:creationId xmlns:a16="http://schemas.microsoft.com/office/drawing/2014/main" id="{041ED896-AF9E-00FA-F3A3-59AC37AFA616}"/>
              </a:ext>
            </a:extLst>
          </p:cNvPr>
          <p:cNvSpPr/>
          <p:nvPr/>
        </p:nvSpPr>
        <p:spPr>
          <a:xfrm>
            <a:off x="4243511" y="4225316"/>
            <a:ext cx="385644" cy="740384"/>
          </a:xfrm>
          <a:custGeom>
            <a:avLst/>
            <a:gdLst>
              <a:gd name="connsiteX0" fmla="*/ 385639 w 385644"/>
              <a:gd name="connsiteY0" fmla="*/ 609 h 740384"/>
              <a:gd name="connsiteX1" fmla="*/ 26864 w 385644"/>
              <a:gd name="connsiteY1" fmla="*/ 64109 h 740384"/>
              <a:gd name="connsiteX2" fmla="*/ 118939 w 385644"/>
              <a:gd name="connsiteY2" fmla="*/ 51409 h 740384"/>
              <a:gd name="connsiteX3" fmla="*/ 14164 w 385644"/>
              <a:gd name="connsiteY3" fmla="*/ 102209 h 740384"/>
              <a:gd name="connsiteX4" fmla="*/ 20514 w 385644"/>
              <a:gd name="connsiteY4" fmla="*/ 257784 h 740384"/>
              <a:gd name="connsiteX5" fmla="*/ 7814 w 385644"/>
              <a:gd name="connsiteY5" fmla="*/ 232384 h 740384"/>
              <a:gd name="connsiteX6" fmla="*/ 30039 w 385644"/>
              <a:gd name="connsiteY6" fmla="*/ 311759 h 740384"/>
              <a:gd name="connsiteX7" fmla="*/ 58614 w 385644"/>
              <a:gd name="connsiteY7" fmla="*/ 454634 h 740384"/>
              <a:gd name="connsiteX8" fmla="*/ 52264 w 385644"/>
              <a:gd name="connsiteY8" fmla="*/ 365734 h 740384"/>
              <a:gd name="connsiteX9" fmla="*/ 58614 w 385644"/>
              <a:gd name="connsiteY9" fmla="*/ 543534 h 740384"/>
              <a:gd name="connsiteX10" fmla="*/ 7814 w 385644"/>
              <a:gd name="connsiteY10" fmla="*/ 740384 h 740384"/>
              <a:gd name="connsiteX11" fmla="*/ 68139 w 385644"/>
              <a:gd name="connsiteY11" fmla="*/ 543534 h 740384"/>
              <a:gd name="connsiteX12" fmla="*/ 33214 w 385644"/>
              <a:gd name="connsiteY12" fmla="*/ 178409 h 740384"/>
              <a:gd name="connsiteX13" fmla="*/ 45914 w 385644"/>
              <a:gd name="connsiteY13" fmla="*/ 283184 h 740384"/>
              <a:gd name="connsiteX14" fmla="*/ 17339 w 385644"/>
              <a:gd name="connsiteY14" fmla="*/ 108559 h 740384"/>
              <a:gd name="connsiteX15" fmla="*/ 385639 w 385644"/>
              <a:gd name="connsiteY15" fmla="*/ 609 h 74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85644" h="740384">
                <a:moveTo>
                  <a:pt x="385639" y="609"/>
                </a:moveTo>
                <a:cubicBezTo>
                  <a:pt x="387226" y="-6799"/>
                  <a:pt x="71314" y="55642"/>
                  <a:pt x="26864" y="64109"/>
                </a:cubicBezTo>
                <a:cubicBezTo>
                  <a:pt x="-17586" y="72576"/>
                  <a:pt x="121056" y="45059"/>
                  <a:pt x="118939" y="51409"/>
                </a:cubicBezTo>
                <a:cubicBezTo>
                  <a:pt x="116822" y="57759"/>
                  <a:pt x="30568" y="67813"/>
                  <a:pt x="14164" y="102209"/>
                </a:cubicBezTo>
                <a:cubicBezTo>
                  <a:pt x="-2240" y="136605"/>
                  <a:pt x="21572" y="236088"/>
                  <a:pt x="20514" y="257784"/>
                </a:cubicBezTo>
                <a:cubicBezTo>
                  <a:pt x="19456" y="279480"/>
                  <a:pt x="6227" y="223388"/>
                  <a:pt x="7814" y="232384"/>
                </a:cubicBezTo>
                <a:cubicBezTo>
                  <a:pt x="9401" y="241380"/>
                  <a:pt x="21572" y="274717"/>
                  <a:pt x="30039" y="311759"/>
                </a:cubicBezTo>
                <a:cubicBezTo>
                  <a:pt x="38506" y="348801"/>
                  <a:pt x="54910" y="445638"/>
                  <a:pt x="58614" y="454634"/>
                </a:cubicBezTo>
                <a:cubicBezTo>
                  <a:pt x="62318" y="463630"/>
                  <a:pt x="52264" y="350917"/>
                  <a:pt x="52264" y="365734"/>
                </a:cubicBezTo>
                <a:cubicBezTo>
                  <a:pt x="52264" y="380551"/>
                  <a:pt x="66022" y="481093"/>
                  <a:pt x="58614" y="543534"/>
                </a:cubicBezTo>
                <a:cubicBezTo>
                  <a:pt x="51206" y="605975"/>
                  <a:pt x="6227" y="740384"/>
                  <a:pt x="7814" y="740384"/>
                </a:cubicBezTo>
                <a:cubicBezTo>
                  <a:pt x="9401" y="740384"/>
                  <a:pt x="63906" y="637196"/>
                  <a:pt x="68139" y="543534"/>
                </a:cubicBezTo>
                <a:cubicBezTo>
                  <a:pt x="72372" y="449872"/>
                  <a:pt x="36918" y="221801"/>
                  <a:pt x="33214" y="178409"/>
                </a:cubicBezTo>
                <a:cubicBezTo>
                  <a:pt x="29510" y="135017"/>
                  <a:pt x="48560" y="294826"/>
                  <a:pt x="45914" y="283184"/>
                </a:cubicBezTo>
                <a:cubicBezTo>
                  <a:pt x="43268" y="271542"/>
                  <a:pt x="-33461" y="152480"/>
                  <a:pt x="17339" y="108559"/>
                </a:cubicBezTo>
                <a:cubicBezTo>
                  <a:pt x="68139" y="64638"/>
                  <a:pt x="384052" y="8017"/>
                  <a:pt x="385639" y="6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フリーフォーム 184">
            <a:extLst>
              <a:ext uri="{FF2B5EF4-FFF2-40B4-BE49-F238E27FC236}">
                <a16:creationId xmlns:a16="http://schemas.microsoft.com/office/drawing/2014/main" id="{47BB2071-3A1C-91BF-3AD6-88C5C19E901F}"/>
              </a:ext>
            </a:extLst>
          </p:cNvPr>
          <p:cNvSpPr/>
          <p:nvPr/>
        </p:nvSpPr>
        <p:spPr>
          <a:xfrm>
            <a:off x="4081532" y="4587875"/>
            <a:ext cx="1211218" cy="524394"/>
          </a:xfrm>
          <a:custGeom>
            <a:avLst/>
            <a:gdLst>
              <a:gd name="connsiteX0" fmla="*/ 11043 w 1211218"/>
              <a:gd name="connsiteY0" fmla="*/ 520700 h 524394"/>
              <a:gd name="connsiteX1" fmla="*/ 512693 w 1211218"/>
              <a:gd name="connsiteY1" fmla="*/ 266700 h 524394"/>
              <a:gd name="connsiteX2" fmla="*/ 442843 w 1211218"/>
              <a:gd name="connsiteY2" fmla="*/ 276225 h 524394"/>
              <a:gd name="connsiteX3" fmla="*/ 1211193 w 1211218"/>
              <a:gd name="connsiteY3" fmla="*/ 0 h 524394"/>
              <a:gd name="connsiteX4" fmla="*/ 414268 w 1211218"/>
              <a:gd name="connsiteY4" fmla="*/ 276225 h 524394"/>
              <a:gd name="connsiteX5" fmla="*/ 566668 w 1211218"/>
              <a:gd name="connsiteY5" fmla="*/ 244475 h 524394"/>
              <a:gd name="connsiteX6" fmla="*/ 195193 w 1211218"/>
              <a:gd name="connsiteY6" fmla="*/ 406400 h 524394"/>
              <a:gd name="connsiteX7" fmla="*/ 11043 w 1211218"/>
              <a:gd name="connsiteY7" fmla="*/ 520700 h 524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1218" h="524394">
                <a:moveTo>
                  <a:pt x="11043" y="520700"/>
                </a:moveTo>
                <a:cubicBezTo>
                  <a:pt x="63960" y="497417"/>
                  <a:pt x="440726" y="307446"/>
                  <a:pt x="512693" y="266700"/>
                </a:cubicBezTo>
                <a:cubicBezTo>
                  <a:pt x="584660" y="225954"/>
                  <a:pt x="326426" y="320675"/>
                  <a:pt x="442843" y="276225"/>
                </a:cubicBezTo>
                <a:cubicBezTo>
                  <a:pt x="559260" y="231775"/>
                  <a:pt x="1215955" y="0"/>
                  <a:pt x="1211193" y="0"/>
                </a:cubicBezTo>
                <a:cubicBezTo>
                  <a:pt x="1206431" y="0"/>
                  <a:pt x="521689" y="235479"/>
                  <a:pt x="414268" y="276225"/>
                </a:cubicBezTo>
                <a:cubicBezTo>
                  <a:pt x="306847" y="316971"/>
                  <a:pt x="603180" y="222779"/>
                  <a:pt x="566668" y="244475"/>
                </a:cubicBezTo>
                <a:cubicBezTo>
                  <a:pt x="530156" y="266171"/>
                  <a:pt x="282505" y="361421"/>
                  <a:pt x="195193" y="406400"/>
                </a:cubicBezTo>
                <a:cubicBezTo>
                  <a:pt x="107881" y="451379"/>
                  <a:pt x="-41874" y="543983"/>
                  <a:pt x="11043" y="5207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フリーフォーム 191">
            <a:extLst>
              <a:ext uri="{FF2B5EF4-FFF2-40B4-BE49-F238E27FC236}">
                <a16:creationId xmlns:a16="http://schemas.microsoft.com/office/drawing/2014/main" id="{3EE39CAC-2A77-CE29-282A-CF270B22D4C5}"/>
              </a:ext>
            </a:extLst>
          </p:cNvPr>
          <p:cNvSpPr/>
          <p:nvPr/>
        </p:nvSpPr>
        <p:spPr>
          <a:xfrm>
            <a:off x="5014942" y="4528489"/>
            <a:ext cx="582871" cy="145512"/>
          </a:xfrm>
          <a:custGeom>
            <a:avLst/>
            <a:gdLst>
              <a:gd name="connsiteX0" fmla="*/ 1558 w 582871"/>
              <a:gd name="connsiteY0" fmla="*/ 145111 h 145512"/>
              <a:gd name="connsiteX1" fmla="*/ 385733 w 582871"/>
              <a:gd name="connsiteY1" fmla="*/ 5411 h 145512"/>
              <a:gd name="connsiteX2" fmla="*/ 325408 w 582871"/>
              <a:gd name="connsiteY2" fmla="*/ 27636 h 145512"/>
              <a:gd name="connsiteX3" fmla="*/ 461933 w 582871"/>
              <a:gd name="connsiteY3" fmla="*/ 18111 h 145512"/>
              <a:gd name="connsiteX4" fmla="*/ 582583 w 582871"/>
              <a:gd name="connsiteY4" fmla="*/ 132411 h 145512"/>
              <a:gd name="connsiteX5" fmla="*/ 427008 w 582871"/>
              <a:gd name="connsiteY5" fmla="*/ 11761 h 145512"/>
              <a:gd name="connsiteX6" fmla="*/ 455583 w 582871"/>
              <a:gd name="connsiteY6" fmla="*/ 24461 h 145512"/>
              <a:gd name="connsiteX7" fmla="*/ 258733 w 582871"/>
              <a:gd name="connsiteY7" fmla="*/ 46686 h 145512"/>
              <a:gd name="connsiteX8" fmla="*/ 1558 w 582871"/>
              <a:gd name="connsiteY8" fmla="*/ 145111 h 14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871" h="145512">
                <a:moveTo>
                  <a:pt x="1558" y="145111"/>
                </a:moveTo>
                <a:cubicBezTo>
                  <a:pt x="22724" y="138232"/>
                  <a:pt x="331758" y="24990"/>
                  <a:pt x="385733" y="5411"/>
                </a:cubicBezTo>
                <a:cubicBezTo>
                  <a:pt x="439708" y="-14168"/>
                  <a:pt x="312708" y="25519"/>
                  <a:pt x="325408" y="27636"/>
                </a:cubicBezTo>
                <a:cubicBezTo>
                  <a:pt x="338108" y="29753"/>
                  <a:pt x="419071" y="649"/>
                  <a:pt x="461933" y="18111"/>
                </a:cubicBezTo>
                <a:cubicBezTo>
                  <a:pt x="504795" y="35573"/>
                  <a:pt x="588404" y="133469"/>
                  <a:pt x="582583" y="132411"/>
                </a:cubicBezTo>
                <a:cubicBezTo>
                  <a:pt x="576762" y="131353"/>
                  <a:pt x="448175" y="29753"/>
                  <a:pt x="427008" y="11761"/>
                </a:cubicBezTo>
                <a:cubicBezTo>
                  <a:pt x="405841" y="-6231"/>
                  <a:pt x="483629" y="18640"/>
                  <a:pt x="455583" y="24461"/>
                </a:cubicBezTo>
                <a:cubicBezTo>
                  <a:pt x="427537" y="30282"/>
                  <a:pt x="337049" y="24990"/>
                  <a:pt x="258733" y="46686"/>
                </a:cubicBezTo>
                <a:cubicBezTo>
                  <a:pt x="180417" y="68382"/>
                  <a:pt x="-19608" y="151990"/>
                  <a:pt x="1558" y="145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フリーフォーム 243">
            <a:extLst>
              <a:ext uri="{FF2B5EF4-FFF2-40B4-BE49-F238E27FC236}">
                <a16:creationId xmlns:a16="http://schemas.microsoft.com/office/drawing/2014/main" id="{89B40CD1-6436-6C1E-5A22-6A5D59E2533B}"/>
              </a:ext>
            </a:extLst>
          </p:cNvPr>
          <p:cNvSpPr/>
          <p:nvPr/>
        </p:nvSpPr>
        <p:spPr>
          <a:xfrm>
            <a:off x="4845050" y="4556125"/>
            <a:ext cx="485775" cy="187325"/>
          </a:xfrm>
          <a:custGeom>
            <a:avLst/>
            <a:gdLst>
              <a:gd name="connsiteX0" fmla="*/ 0 w 485775"/>
              <a:gd name="connsiteY0" fmla="*/ 187325 h 187325"/>
              <a:gd name="connsiteX1" fmla="*/ 485775 w 485775"/>
              <a:gd name="connsiteY1" fmla="*/ 0 h 187325"/>
              <a:gd name="connsiteX2" fmla="*/ 288925 w 485775"/>
              <a:gd name="connsiteY2" fmla="*/ 76200 h 187325"/>
              <a:gd name="connsiteX3" fmla="*/ 0 w 485775"/>
              <a:gd name="connsiteY3" fmla="*/ 187325 h 18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775" h="187325">
                <a:moveTo>
                  <a:pt x="0" y="187325"/>
                </a:moveTo>
                <a:lnTo>
                  <a:pt x="485775" y="0"/>
                </a:lnTo>
                <a:lnTo>
                  <a:pt x="288925" y="76200"/>
                </a:lnTo>
                <a:lnTo>
                  <a:pt x="0" y="18732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B51B460F-0871-DFB7-59A4-133A91EAA6DB}"/>
              </a:ext>
            </a:extLst>
          </p:cNvPr>
          <p:cNvSpPr/>
          <p:nvPr/>
        </p:nvSpPr>
        <p:spPr>
          <a:xfrm>
            <a:off x="4200746" y="4559300"/>
            <a:ext cx="1260254" cy="543764"/>
          </a:xfrm>
          <a:custGeom>
            <a:avLst/>
            <a:gdLst>
              <a:gd name="connsiteX0" fmla="*/ 2954 w 1260254"/>
              <a:gd name="connsiteY0" fmla="*/ 542925 h 543764"/>
              <a:gd name="connsiteX1" fmla="*/ 47404 w 1260254"/>
              <a:gd name="connsiteY1" fmla="*/ 517525 h 543764"/>
              <a:gd name="connsiteX2" fmla="*/ 472854 w 1260254"/>
              <a:gd name="connsiteY2" fmla="*/ 314325 h 543764"/>
              <a:gd name="connsiteX3" fmla="*/ 469679 w 1260254"/>
              <a:gd name="connsiteY3" fmla="*/ 304800 h 543764"/>
              <a:gd name="connsiteX4" fmla="*/ 1038004 w 1260254"/>
              <a:gd name="connsiteY4" fmla="*/ 60325 h 543764"/>
              <a:gd name="connsiteX5" fmla="*/ 1260254 w 1260254"/>
              <a:gd name="connsiteY5" fmla="*/ 0 h 543764"/>
              <a:gd name="connsiteX6" fmla="*/ 809404 w 1260254"/>
              <a:gd name="connsiteY6" fmla="*/ 123825 h 543764"/>
              <a:gd name="connsiteX7" fmla="*/ 679229 w 1260254"/>
              <a:gd name="connsiteY7" fmla="*/ 184150 h 543764"/>
              <a:gd name="connsiteX8" fmla="*/ 701454 w 1260254"/>
              <a:gd name="connsiteY8" fmla="*/ 190500 h 543764"/>
              <a:gd name="connsiteX9" fmla="*/ 412529 w 1260254"/>
              <a:gd name="connsiteY9" fmla="*/ 317500 h 543764"/>
              <a:gd name="connsiteX10" fmla="*/ 498254 w 1260254"/>
              <a:gd name="connsiteY10" fmla="*/ 292100 h 543764"/>
              <a:gd name="connsiteX11" fmla="*/ 2954 w 1260254"/>
              <a:gd name="connsiteY11" fmla="*/ 542925 h 543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60254" h="543764">
                <a:moveTo>
                  <a:pt x="2954" y="542925"/>
                </a:moveTo>
                <a:cubicBezTo>
                  <a:pt x="-13980" y="549275"/>
                  <a:pt x="47404" y="517525"/>
                  <a:pt x="47404" y="517525"/>
                </a:cubicBezTo>
                <a:lnTo>
                  <a:pt x="472854" y="314325"/>
                </a:lnTo>
                <a:cubicBezTo>
                  <a:pt x="543233" y="278871"/>
                  <a:pt x="375487" y="347133"/>
                  <a:pt x="469679" y="304800"/>
                </a:cubicBezTo>
                <a:cubicBezTo>
                  <a:pt x="563871" y="262467"/>
                  <a:pt x="906241" y="111125"/>
                  <a:pt x="1038004" y="60325"/>
                </a:cubicBezTo>
                <a:cubicBezTo>
                  <a:pt x="1169767" y="9525"/>
                  <a:pt x="1260254" y="0"/>
                  <a:pt x="1260254" y="0"/>
                </a:cubicBezTo>
                <a:cubicBezTo>
                  <a:pt x="1222154" y="10583"/>
                  <a:pt x="906241" y="93133"/>
                  <a:pt x="809404" y="123825"/>
                </a:cubicBezTo>
                <a:cubicBezTo>
                  <a:pt x="712567" y="154517"/>
                  <a:pt x="697220" y="173038"/>
                  <a:pt x="679229" y="184150"/>
                </a:cubicBezTo>
                <a:cubicBezTo>
                  <a:pt x="661238" y="195262"/>
                  <a:pt x="745904" y="168275"/>
                  <a:pt x="701454" y="190500"/>
                </a:cubicBezTo>
                <a:cubicBezTo>
                  <a:pt x="657004" y="212725"/>
                  <a:pt x="446396" y="300567"/>
                  <a:pt x="412529" y="317500"/>
                </a:cubicBezTo>
                <a:cubicBezTo>
                  <a:pt x="378662" y="334433"/>
                  <a:pt x="562812" y="259821"/>
                  <a:pt x="498254" y="292100"/>
                </a:cubicBezTo>
                <a:cubicBezTo>
                  <a:pt x="433696" y="324379"/>
                  <a:pt x="229437" y="417777"/>
                  <a:pt x="2954" y="5429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E4F0ECF6-0C53-64F3-7A09-6610E0F13EEB}"/>
              </a:ext>
            </a:extLst>
          </p:cNvPr>
          <p:cNvSpPr/>
          <p:nvPr/>
        </p:nvSpPr>
        <p:spPr>
          <a:xfrm>
            <a:off x="5500443" y="4210302"/>
            <a:ext cx="238404" cy="195203"/>
          </a:xfrm>
          <a:custGeom>
            <a:avLst/>
            <a:gdLst>
              <a:gd name="connsiteX0" fmla="*/ 1832 w 238404"/>
              <a:gd name="connsiteY0" fmla="*/ 2923 h 195203"/>
              <a:gd name="connsiteX1" fmla="*/ 74857 w 238404"/>
              <a:gd name="connsiteY1" fmla="*/ 31498 h 195203"/>
              <a:gd name="connsiteX2" fmla="*/ 147882 w 238404"/>
              <a:gd name="connsiteY2" fmla="*/ 88648 h 195203"/>
              <a:gd name="connsiteX3" fmla="*/ 236782 w 238404"/>
              <a:gd name="connsiteY3" fmla="*/ 193423 h 195203"/>
              <a:gd name="connsiteX4" fmla="*/ 198682 w 238404"/>
              <a:gd name="connsiteY4" fmla="*/ 148973 h 195203"/>
              <a:gd name="connsiteX5" fmla="*/ 116132 w 238404"/>
              <a:gd name="connsiteY5" fmla="*/ 75948 h 195203"/>
              <a:gd name="connsiteX6" fmla="*/ 154232 w 238404"/>
              <a:gd name="connsiteY6" fmla="*/ 101348 h 195203"/>
              <a:gd name="connsiteX7" fmla="*/ 1832 w 238404"/>
              <a:gd name="connsiteY7" fmla="*/ 2923 h 195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8404" h="195203">
                <a:moveTo>
                  <a:pt x="1832" y="2923"/>
                </a:moveTo>
                <a:cubicBezTo>
                  <a:pt x="-11397" y="-8719"/>
                  <a:pt x="50515" y="17211"/>
                  <a:pt x="74857" y="31498"/>
                </a:cubicBezTo>
                <a:cubicBezTo>
                  <a:pt x="99199" y="45785"/>
                  <a:pt x="120895" y="61661"/>
                  <a:pt x="147882" y="88648"/>
                </a:cubicBezTo>
                <a:cubicBezTo>
                  <a:pt x="174869" y="115635"/>
                  <a:pt x="228315" y="183369"/>
                  <a:pt x="236782" y="193423"/>
                </a:cubicBezTo>
                <a:cubicBezTo>
                  <a:pt x="245249" y="203477"/>
                  <a:pt x="218790" y="168552"/>
                  <a:pt x="198682" y="148973"/>
                </a:cubicBezTo>
                <a:cubicBezTo>
                  <a:pt x="178574" y="129394"/>
                  <a:pt x="123540" y="83886"/>
                  <a:pt x="116132" y="75948"/>
                </a:cubicBezTo>
                <a:cubicBezTo>
                  <a:pt x="108724" y="68011"/>
                  <a:pt x="169578" y="110344"/>
                  <a:pt x="154232" y="101348"/>
                </a:cubicBezTo>
                <a:cubicBezTo>
                  <a:pt x="138886" y="92352"/>
                  <a:pt x="15061" y="14565"/>
                  <a:pt x="1832" y="29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6C5A4841-61D6-F705-FAFE-3AB605E56720}"/>
              </a:ext>
            </a:extLst>
          </p:cNvPr>
          <p:cNvSpPr/>
          <p:nvPr/>
        </p:nvSpPr>
        <p:spPr>
          <a:xfrm>
            <a:off x="3053102" y="4660273"/>
            <a:ext cx="2535244" cy="1052026"/>
          </a:xfrm>
          <a:custGeom>
            <a:avLst/>
            <a:gdLst>
              <a:gd name="connsiteX0" fmla="*/ 1248 w 2535244"/>
              <a:gd name="connsiteY0" fmla="*/ 1051552 h 1052026"/>
              <a:gd name="connsiteX1" fmla="*/ 312398 w 2535244"/>
              <a:gd name="connsiteY1" fmla="*/ 921377 h 1052026"/>
              <a:gd name="connsiteX2" fmla="*/ 614023 w 2535244"/>
              <a:gd name="connsiteY2" fmla="*/ 705477 h 1052026"/>
              <a:gd name="connsiteX3" fmla="*/ 512423 w 2535244"/>
              <a:gd name="connsiteY3" fmla="*/ 756277 h 1052026"/>
              <a:gd name="connsiteX4" fmla="*/ 1214098 w 2535244"/>
              <a:gd name="connsiteY4" fmla="*/ 407027 h 1052026"/>
              <a:gd name="connsiteX5" fmla="*/ 1026773 w 2535244"/>
              <a:gd name="connsiteY5" fmla="*/ 467352 h 1052026"/>
              <a:gd name="connsiteX6" fmla="*/ 1585573 w 2535244"/>
              <a:gd name="connsiteY6" fmla="*/ 226052 h 1052026"/>
              <a:gd name="connsiteX7" fmla="*/ 1515723 w 2535244"/>
              <a:gd name="connsiteY7" fmla="*/ 241927 h 1052026"/>
              <a:gd name="connsiteX8" fmla="*/ 2239623 w 2535244"/>
              <a:gd name="connsiteY8" fmla="*/ 6977 h 1052026"/>
              <a:gd name="connsiteX9" fmla="*/ 2030073 w 2535244"/>
              <a:gd name="connsiteY9" fmla="*/ 57777 h 1052026"/>
              <a:gd name="connsiteX10" fmla="*/ 2249148 w 2535244"/>
              <a:gd name="connsiteY10" fmla="*/ 13327 h 1052026"/>
              <a:gd name="connsiteX11" fmla="*/ 2534898 w 2535244"/>
              <a:gd name="connsiteY11" fmla="*/ 38727 h 1052026"/>
              <a:gd name="connsiteX12" fmla="*/ 2188823 w 2535244"/>
              <a:gd name="connsiteY12" fmla="*/ 6977 h 1052026"/>
              <a:gd name="connsiteX13" fmla="*/ 1772898 w 2535244"/>
              <a:gd name="connsiteY13" fmla="*/ 143502 h 1052026"/>
              <a:gd name="connsiteX14" fmla="*/ 1709398 w 2535244"/>
              <a:gd name="connsiteY14" fmla="*/ 175252 h 1052026"/>
              <a:gd name="connsiteX15" fmla="*/ 690223 w 2535244"/>
              <a:gd name="connsiteY15" fmla="*/ 635627 h 1052026"/>
              <a:gd name="connsiteX16" fmla="*/ 471148 w 2535244"/>
              <a:gd name="connsiteY16" fmla="*/ 807077 h 1052026"/>
              <a:gd name="connsiteX17" fmla="*/ 213973 w 2535244"/>
              <a:gd name="connsiteY17" fmla="*/ 959477 h 1052026"/>
              <a:gd name="connsiteX18" fmla="*/ 1248 w 2535244"/>
              <a:gd name="connsiteY18" fmla="*/ 1051552 h 105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535244" h="1052026">
                <a:moveTo>
                  <a:pt x="1248" y="1051552"/>
                </a:moveTo>
                <a:cubicBezTo>
                  <a:pt x="17652" y="1045202"/>
                  <a:pt x="210269" y="979056"/>
                  <a:pt x="312398" y="921377"/>
                </a:cubicBezTo>
                <a:cubicBezTo>
                  <a:pt x="414527" y="863698"/>
                  <a:pt x="580685" y="732994"/>
                  <a:pt x="614023" y="705477"/>
                </a:cubicBezTo>
                <a:cubicBezTo>
                  <a:pt x="647361" y="677960"/>
                  <a:pt x="512423" y="756277"/>
                  <a:pt x="512423" y="756277"/>
                </a:cubicBezTo>
                <a:lnTo>
                  <a:pt x="1214098" y="407027"/>
                </a:lnTo>
                <a:cubicBezTo>
                  <a:pt x="1299823" y="358873"/>
                  <a:pt x="964861" y="497514"/>
                  <a:pt x="1026773" y="467352"/>
                </a:cubicBezTo>
                <a:cubicBezTo>
                  <a:pt x="1088685" y="437190"/>
                  <a:pt x="1504081" y="263623"/>
                  <a:pt x="1585573" y="226052"/>
                </a:cubicBezTo>
                <a:cubicBezTo>
                  <a:pt x="1667065" y="188481"/>
                  <a:pt x="1406715" y="278439"/>
                  <a:pt x="1515723" y="241927"/>
                </a:cubicBezTo>
                <a:cubicBezTo>
                  <a:pt x="1624731" y="205414"/>
                  <a:pt x="2153898" y="37669"/>
                  <a:pt x="2239623" y="6977"/>
                </a:cubicBezTo>
                <a:cubicBezTo>
                  <a:pt x="2325348" y="-23715"/>
                  <a:pt x="2028485" y="56719"/>
                  <a:pt x="2030073" y="57777"/>
                </a:cubicBezTo>
                <a:cubicBezTo>
                  <a:pt x="2031661" y="58835"/>
                  <a:pt x="2165011" y="16502"/>
                  <a:pt x="2249148" y="13327"/>
                </a:cubicBezTo>
                <a:cubicBezTo>
                  <a:pt x="2333285" y="10152"/>
                  <a:pt x="2544952" y="39785"/>
                  <a:pt x="2534898" y="38727"/>
                </a:cubicBezTo>
                <a:cubicBezTo>
                  <a:pt x="2524844" y="37669"/>
                  <a:pt x="2315823" y="-10486"/>
                  <a:pt x="2188823" y="6977"/>
                </a:cubicBezTo>
                <a:cubicBezTo>
                  <a:pt x="2061823" y="24439"/>
                  <a:pt x="1852802" y="115456"/>
                  <a:pt x="1772898" y="143502"/>
                </a:cubicBezTo>
                <a:cubicBezTo>
                  <a:pt x="1692994" y="171548"/>
                  <a:pt x="1709398" y="175252"/>
                  <a:pt x="1709398" y="175252"/>
                </a:cubicBezTo>
                <a:cubicBezTo>
                  <a:pt x="1528952" y="257273"/>
                  <a:pt x="896598" y="530323"/>
                  <a:pt x="690223" y="635627"/>
                </a:cubicBezTo>
                <a:cubicBezTo>
                  <a:pt x="483848" y="740931"/>
                  <a:pt x="550523" y="753102"/>
                  <a:pt x="471148" y="807077"/>
                </a:cubicBezTo>
                <a:cubicBezTo>
                  <a:pt x="391773" y="861052"/>
                  <a:pt x="293877" y="919790"/>
                  <a:pt x="213973" y="959477"/>
                </a:cubicBezTo>
                <a:cubicBezTo>
                  <a:pt x="134069" y="999164"/>
                  <a:pt x="-15156" y="1057902"/>
                  <a:pt x="1248" y="10515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1D91BE89-247F-4845-C139-8EB9BF5BDAF3}"/>
              </a:ext>
            </a:extLst>
          </p:cNvPr>
          <p:cNvSpPr/>
          <p:nvPr/>
        </p:nvSpPr>
        <p:spPr>
          <a:xfrm>
            <a:off x="4678661" y="4609958"/>
            <a:ext cx="1234815" cy="594947"/>
          </a:xfrm>
          <a:custGeom>
            <a:avLst/>
            <a:gdLst>
              <a:gd name="connsiteX0" fmla="*/ 1289 w 1234815"/>
              <a:gd name="connsiteY0" fmla="*/ 330342 h 594947"/>
              <a:gd name="connsiteX1" fmla="*/ 718839 w 1234815"/>
              <a:gd name="connsiteY1" fmla="*/ 31892 h 594947"/>
              <a:gd name="connsiteX2" fmla="*/ 664864 w 1234815"/>
              <a:gd name="connsiteY2" fmla="*/ 54117 h 594947"/>
              <a:gd name="connsiteX3" fmla="*/ 861714 w 1234815"/>
              <a:gd name="connsiteY3" fmla="*/ 41417 h 594947"/>
              <a:gd name="connsiteX4" fmla="*/ 1103014 w 1234815"/>
              <a:gd name="connsiteY4" fmla="*/ 355742 h 594947"/>
              <a:gd name="connsiteX5" fmla="*/ 1233189 w 1234815"/>
              <a:gd name="connsiteY5" fmla="*/ 593867 h 594947"/>
              <a:gd name="connsiteX6" fmla="*/ 1150639 w 1234815"/>
              <a:gd name="connsiteY6" fmla="*/ 425592 h 594947"/>
              <a:gd name="connsiteX7" fmla="*/ 810914 w 1234815"/>
              <a:gd name="connsiteY7" fmla="*/ 19192 h 594947"/>
              <a:gd name="connsiteX8" fmla="*/ 909339 w 1234815"/>
              <a:gd name="connsiteY8" fmla="*/ 139842 h 594947"/>
              <a:gd name="connsiteX9" fmla="*/ 766464 w 1234815"/>
              <a:gd name="connsiteY9" fmla="*/ 142 h 594947"/>
              <a:gd name="connsiteX10" fmla="*/ 547389 w 1234815"/>
              <a:gd name="connsiteY10" fmla="*/ 117617 h 594947"/>
              <a:gd name="connsiteX11" fmla="*/ 1289 w 1234815"/>
              <a:gd name="connsiteY11" fmla="*/ 330342 h 594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4815" h="594947">
                <a:moveTo>
                  <a:pt x="1289" y="330342"/>
                </a:moveTo>
                <a:cubicBezTo>
                  <a:pt x="29864" y="316055"/>
                  <a:pt x="718839" y="31892"/>
                  <a:pt x="718839" y="31892"/>
                </a:cubicBezTo>
                <a:cubicBezTo>
                  <a:pt x="829435" y="-14146"/>
                  <a:pt x="641051" y="52529"/>
                  <a:pt x="664864" y="54117"/>
                </a:cubicBezTo>
                <a:cubicBezTo>
                  <a:pt x="688677" y="55705"/>
                  <a:pt x="788689" y="-8854"/>
                  <a:pt x="861714" y="41417"/>
                </a:cubicBezTo>
                <a:cubicBezTo>
                  <a:pt x="934739" y="91688"/>
                  <a:pt x="1041102" y="263667"/>
                  <a:pt x="1103014" y="355742"/>
                </a:cubicBezTo>
                <a:cubicBezTo>
                  <a:pt x="1164927" y="447817"/>
                  <a:pt x="1225252" y="582225"/>
                  <a:pt x="1233189" y="593867"/>
                </a:cubicBezTo>
                <a:cubicBezTo>
                  <a:pt x="1241127" y="605509"/>
                  <a:pt x="1221018" y="521371"/>
                  <a:pt x="1150639" y="425592"/>
                </a:cubicBezTo>
                <a:cubicBezTo>
                  <a:pt x="1080260" y="329813"/>
                  <a:pt x="851131" y="66817"/>
                  <a:pt x="810914" y="19192"/>
                </a:cubicBezTo>
                <a:cubicBezTo>
                  <a:pt x="770697" y="-28433"/>
                  <a:pt x="916747" y="143017"/>
                  <a:pt x="909339" y="139842"/>
                </a:cubicBezTo>
                <a:cubicBezTo>
                  <a:pt x="901931" y="136667"/>
                  <a:pt x="826789" y="3846"/>
                  <a:pt x="766464" y="142"/>
                </a:cubicBezTo>
                <a:cubicBezTo>
                  <a:pt x="706139" y="-3562"/>
                  <a:pt x="667510" y="65759"/>
                  <a:pt x="547389" y="117617"/>
                </a:cubicBezTo>
                <a:cubicBezTo>
                  <a:pt x="427268" y="169475"/>
                  <a:pt x="-27286" y="344629"/>
                  <a:pt x="1289" y="330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B671C098-51C3-7353-0E68-51738E60F732}"/>
              </a:ext>
            </a:extLst>
          </p:cNvPr>
          <p:cNvSpPr/>
          <p:nvPr/>
        </p:nvSpPr>
        <p:spPr>
          <a:xfrm>
            <a:off x="3774449" y="4809889"/>
            <a:ext cx="1067685" cy="855032"/>
          </a:xfrm>
          <a:custGeom>
            <a:avLst/>
            <a:gdLst>
              <a:gd name="connsiteX0" fmla="*/ 1067426 w 1067685"/>
              <a:gd name="connsiteY0" fmla="*/ 236 h 855032"/>
              <a:gd name="connsiteX1" fmla="*/ 746751 w 1067685"/>
              <a:gd name="connsiteY1" fmla="*/ 244711 h 855032"/>
              <a:gd name="connsiteX2" fmla="*/ 295901 w 1067685"/>
              <a:gd name="connsiteY2" fmla="*/ 641586 h 855032"/>
              <a:gd name="connsiteX3" fmla="*/ 441951 w 1067685"/>
              <a:gd name="connsiteY3" fmla="*/ 543161 h 855032"/>
              <a:gd name="connsiteX4" fmla="*/ 626 w 1067685"/>
              <a:gd name="connsiteY4" fmla="*/ 854311 h 855032"/>
              <a:gd name="connsiteX5" fmla="*/ 356226 w 1067685"/>
              <a:gd name="connsiteY5" fmla="*/ 616186 h 855032"/>
              <a:gd name="connsiteX6" fmla="*/ 819776 w 1067685"/>
              <a:gd name="connsiteY6" fmla="*/ 219311 h 855032"/>
              <a:gd name="connsiteX7" fmla="*/ 695951 w 1067685"/>
              <a:gd name="connsiteY7" fmla="*/ 285986 h 855032"/>
              <a:gd name="connsiteX8" fmla="*/ 1067426 w 1067685"/>
              <a:gd name="connsiteY8" fmla="*/ 236 h 855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7685" h="855032">
                <a:moveTo>
                  <a:pt x="1067426" y="236"/>
                </a:moveTo>
                <a:cubicBezTo>
                  <a:pt x="1075893" y="-6643"/>
                  <a:pt x="875338" y="137819"/>
                  <a:pt x="746751" y="244711"/>
                </a:cubicBezTo>
                <a:cubicBezTo>
                  <a:pt x="618163" y="351603"/>
                  <a:pt x="346701" y="591844"/>
                  <a:pt x="295901" y="641586"/>
                </a:cubicBezTo>
                <a:cubicBezTo>
                  <a:pt x="245101" y="691328"/>
                  <a:pt x="491164" y="507707"/>
                  <a:pt x="441951" y="543161"/>
                </a:cubicBezTo>
                <a:cubicBezTo>
                  <a:pt x="392738" y="578615"/>
                  <a:pt x="14913" y="842140"/>
                  <a:pt x="626" y="854311"/>
                </a:cubicBezTo>
                <a:cubicBezTo>
                  <a:pt x="-13661" y="866482"/>
                  <a:pt x="219701" y="722019"/>
                  <a:pt x="356226" y="616186"/>
                </a:cubicBezTo>
                <a:cubicBezTo>
                  <a:pt x="492751" y="510353"/>
                  <a:pt x="763155" y="274344"/>
                  <a:pt x="819776" y="219311"/>
                </a:cubicBezTo>
                <a:cubicBezTo>
                  <a:pt x="876397" y="164278"/>
                  <a:pt x="651501" y="317736"/>
                  <a:pt x="695951" y="285986"/>
                </a:cubicBezTo>
                <a:cubicBezTo>
                  <a:pt x="740401" y="254236"/>
                  <a:pt x="1058959" y="7115"/>
                  <a:pt x="1067426" y="2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BAE6BD91-DFC1-2FC8-F3F3-7EFF3C7517E7}"/>
              </a:ext>
            </a:extLst>
          </p:cNvPr>
          <p:cNvSpPr/>
          <p:nvPr/>
        </p:nvSpPr>
        <p:spPr>
          <a:xfrm>
            <a:off x="2357557" y="5549610"/>
            <a:ext cx="1151179" cy="396233"/>
          </a:xfrm>
          <a:custGeom>
            <a:avLst/>
            <a:gdLst>
              <a:gd name="connsiteX0" fmla="*/ 1150818 w 1151179"/>
              <a:gd name="connsiteY0" fmla="*/ 290 h 396233"/>
              <a:gd name="connsiteX1" fmla="*/ 585668 w 1151179"/>
              <a:gd name="connsiteY1" fmla="*/ 282865 h 396233"/>
              <a:gd name="connsiteX2" fmla="*/ 350718 w 1151179"/>
              <a:gd name="connsiteY2" fmla="*/ 362240 h 396233"/>
              <a:gd name="connsiteX3" fmla="*/ 4643 w 1151179"/>
              <a:gd name="connsiteY3" fmla="*/ 393990 h 396233"/>
              <a:gd name="connsiteX4" fmla="*/ 620593 w 1151179"/>
              <a:gd name="connsiteY4" fmla="*/ 305090 h 396233"/>
              <a:gd name="connsiteX5" fmla="*/ 411043 w 1151179"/>
              <a:gd name="connsiteY5" fmla="*/ 311440 h 396233"/>
              <a:gd name="connsiteX6" fmla="*/ 658693 w 1151179"/>
              <a:gd name="connsiteY6" fmla="*/ 241590 h 396233"/>
              <a:gd name="connsiteX7" fmla="*/ 671393 w 1151179"/>
              <a:gd name="connsiteY7" fmla="*/ 228890 h 396233"/>
              <a:gd name="connsiteX8" fmla="*/ 1150818 w 1151179"/>
              <a:gd name="connsiteY8" fmla="*/ 290 h 396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1179" h="396233">
                <a:moveTo>
                  <a:pt x="1150818" y="290"/>
                </a:moveTo>
                <a:cubicBezTo>
                  <a:pt x="1136531" y="9286"/>
                  <a:pt x="719018" y="222540"/>
                  <a:pt x="585668" y="282865"/>
                </a:cubicBezTo>
                <a:cubicBezTo>
                  <a:pt x="452318" y="343190"/>
                  <a:pt x="447556" y="343719"/>
                  <a:pt x="350718" y="362240"/>
                </a:cubicBezTo>
                <a:cubicBezTo>
                  <a:pt x="253880" y="380761"/>
                  <a:pt x="-40336" y="403515"/>
                  <a:pt x="4643" y="393990"/>
                </a:cubicBezTo>
                <a:cubicBezTo>
                  <a:pt x="49622" y="384465"/>
                  <a:pt x="552860" y="318848"/>
                  <a:pt x="620593" y="305090"/>
                </a:cubicBezTo>
                <a:cubicBezTo>
                  <a:pt x="688326" y="291332"/>
                  <a:pt x="404693" y="322023"/>
                  <a:pt x="411043" y="311440"/>
                </a:cubicBezTo>
                <a:cubicBezTo>
                  <a:pt x="417393" y="300857"/>
                  <a:pt x="615301" y="255348"/>
                  <a:pt x="658693" y="241590"/>
                </a:cubicBezTo>
                <a:cubicBezTo>
                  <a:pt x="702085" y="227832"/>
                  <a:pt x="591489" y="263815"/>
                  <a:pt x="671393" y="228890"/>
                </a:cubicBezTo>
                <a:cubicBezTo>
                  <a:pt x="751297" y="193965"/>
                  <a:pt x="1165105" y="-8706"/>
                  <a:pt x="1150818" y="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C8483BEC-CE61-8514-02FA-4853CCFE6806}"/>
              </a:ext>
            </a:extLst>
          </p:cNvPr>
          <p:cNvSpPr/>
          <p:nvPr/>
        </p:nvSpPr>
        <p:spPr>
          <a:xfrm>
            <a:off x="3069655" y="5175051"/>
            <a:ext cx="1226264" cy="899249"/>
          </a:xfrm>
          <a:custGeom>
            <a:avLst/>
            <a:gdLst>
              <a:gd name="connsiteX0" fmla="*/ 1226120 w 1226264"/>
              <a:gd name="connsiteY0" fmla="*/ 199 h 899249"/>
              <a:gd name="connsiteX1" fmla="*/ 581595 w 1226264"/>
              <a:gd name="connsiteY1" fmla="*/ 530424 h 899249"/>
              <a:gd name="connsiteX2" fmla="*/ 680020 w 1226264"/>
              <a:gd name="connsiteY2" fmla="*/ 438349 h 899249"/>
              <a:gd name="connsiteX3" fmla="*/ 181545 w 1226264"/>
              <a:gd name="connsiteY3" fmla="*/ 695524 h 899249"/>
              <a:gd name="connsiteX4" fmla="*/ 570 w 1226264"/>
              <a:gd name="connsiteY4" fmla="*/ 898724 h 899249"/>
              <a:gd name="connsiteX5" fmla="*/ 229170 w 1226264"/>
              <a:gd name="connsiteY5" fmla="*/ 635199 h 899249"/>
              <a:gd name="connsiteX6" fmla="*/ 38670 w 1226264"/>
              <a:gd name="connsiteY6" fmla="*/ 812999 h 899249"/>
              <a:gd name="connsiteX7" fmla="*/ 778445 w 1226264"/>
              <a:gd name="connsiteY7" fmla="*/ 393899 h 899249"/>
              <a:gd name="connsiteX8" fmla="*/ 641920 w 1226264"/>
              <a:gd name="connsiteY8" fmla="*/ 466924 h 899249"/>
              <a:gd name="connsiteX9" fmla="*/ 1226120 w 1226264"/>
              <a:gd name="connsiteY9" fmla="*/ 199 h 899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6264" h="899249">
                <a:moveTo>
                  <a:pt x="1226120" y="199"/>
                </a:moveTo>
                <a:cubicBezTo>
                  <a:pt x="1216066" y="10782"/>
                  <a:pt x="672612" y="457399"/>
                  <a:pt x="581595" y="530424"/>
                </a:cubicBezTo>
                <a:cubicBezTo>
                  <a:pt x="490578" y="603449"/>
                  <a:pt x="746695" y="410832"/>
                  <a:pt x="680020" y="438349"/>
                </a:cubicBezTo>
                <a:cubicBezTo>
                  <a:pt x="613345" y="465866"/>
                  <a:pt x="294787" y="618795"/>
                  <a:pt x="181545" y="695524"/>
                </a:cubicBezTo>
                <a:cubicBezTo>
                  <a:pt x="68303" y="772253"/>
                  <a:pt x="-7367" y="908778"/>
                  <a:pt x="570" y="898724"/>
                </a:cubicBezTo>
                <a:cubicBezTo>
                  <a:pt x="8507" y="888670"/>
                  <a:pt x="222820" y="649487"/>
                  <a:pt x="229170" y="635199"/>
                </a:cubicBezTo>
                <a:cubicBezTo>
                  <a:pt x="235520" y="620911"/>
                  <a:pt x="-52876" y="853216"/>
                  <a:pt x="38670" y="812999"/>
                </a:cubicBezTo>
                <a:cubicBezTo>
                  <a:pt x="130216" y="772782"/>
                  <a:pt x="677903" y="451578"/>
                  <a:pt x="778445" y="393899"/>
                </a:cubicBezTo>
                <a:cubicBezTo>
                  <a:pt x="878987" y="336220"/>
                  <a:pt x="565191" y="530424"/>
                  <a:pt x="641920" y="466924"/>
                </a:cubicBezTo>
                <a:cubicBezTo>
                  <a:pt x="718649" y="403424"/>
                  <a:pt x="1236174" y="-10384"/>
                  <a:pt x="1226120" y="1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AEA74213-0F54-B38C-7E00-2213A45687C5}"/>
              </a:ext>
            </a:extLst>
          </p:cNvPr>
          <p:cNvSpPr/>
          <p:nvPr/>
        </p:nvSpPr>
        <p:spPr>
          <a:xfrm>
            <a:off x="2173703" y="5737687"/>
            <a:ext cx="1219125" cy="612415"/>
          </a:xfrm>
          <a:custGeom>
            <a:avLst/>
            <a:gdLst>
              <a:gd name="connsiteX0" fmla="*/ 1179097 w 1219125"/>
              <a:gd name="connsiteY0" fmla="*/ 9063 h 612415"/>
              <a:gd name="connsiteX1" fmla="*/ 674272 w 1219125"/>
              <a:gd name="connsiteY1" fmla="*/ 183688 h 612415"/>
              <a:gd name="connsiteX2" fmla="*/ 264697 w 1219125"/>
              <a:gd name="connsiteY2" fmla="*/ 383713 h 612415"/>
              <a:gd name="connsiteX3" fmla="*/ 4347 w 1219125"/>
              <a:gd name="connsiteY3" fmla="*/ 612313 h 612415"/>
              <a:gd name="connsiteX4" fmla="*/ 474247 w 1219125"/>
              <a:gd name="connsiteY4" fmla="*/ 355138 h 612415"/>
              <a:gd name="connsiteX5" fmla="*/ 99597 w 1219125"/>
              <a:gd name="connsiteY5" fmla="*/ 555163 h 612415"/>
              <a:gd name="connsiteX6" fmla="*/ 893347 w 1219125"/>
              <a:gd name="connsiteY6" fmla="*/ 244013 h 612415"/>
              <a:gd name="connsiteX7" fmla="*/ 401222 w 1219125"/>
              <a:gd name="connsiteY7" fmla="*/ 288463 h 612415"/>
              <a:gd name="connsiteX8" fmla="*/ 759997 w 1219125"/>
              <a:gd name="connsiteY8" fmla="*/ 174163 h 612415"/>
              <a:gd name="connsiteX9" fmla="*/ 1137822 w 1219125"/>
              <a:gd name="connsiteY9" fmla="*/ 40813 h 612415"/>
              <a:gd name="connsiteX10" fmla="*/ 1179097 w 1219125"/>
              <a:gd name="connsiteY10" fmla="*/ 9063 h 612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125" h="612415">
                <a:moveTo>
                  <a:pt x="1179097" y="9063"/>
                </a:moveTo>
                <a:cubicBezTo>
                  <a:pt x="1101839" y="32876"/>
                  <a:pt x="826672" y="121246"/>
                  <a:pt x="674272" y="183688"/>
                </a:cubicBezTo>
                <a:cubicBezTo>
                  <a:pt x="521872" y="246130"/>
                  <a:pt x="376351" y="312276"/>
                  <a:pt x="264697" y="383713"/>
                </a:cubicBezTo>
                <a:cubicBezTo>
                  <a:pt x="153043" y="455150"/>
                  <a:pt x="-30578" y="617076"/>
                  <a:pt x="4347" y="612313"/>
                </a:cubicBezTo>
                <a:cubicBezTo>
                  <a:pt x="39272" y="607551"/>
                  <a:pt x="458372" y="364663"/>
                  <a:pt x="474247" y="355138"/>
                </a:cubicBezTo>
                <a:cubicBezTo>
                  <a:pt x="490122" y="345613"/>
                  <a:pt x="29747" y="573684"/>
                  <a:pt x="99597" y="555163"/>
                </a:cubicBezTo>
                <a:cubicBezTo>
                  <a:pt x="169447" y="536642"/>
                  <a:pt x="843076" y="288463"/>
                  <a:pt x="893347" y="244013"/>
                </a:cubicBezTo>
                <a:cubicBezTo>
                  <a:pt x="943618" y="199563"/>
                  <a:pt x="423447" y="300105"/>
                  <a:pt x="401222" y="288463"/>
                </a:cubicBezTo>
                <a:cubicBezTo>
                  <a:pt x="378997" y="276821"/>
                  <a:pt x="637230" y="215438"/>
                  <a:pt x="759997" y="174163"/>
                </a:cubicBezTo>
                <a:cubicBezTo>
                  <a:pt x="882764" y="132888"/>
                  <a:pt x="1065326" y="68859"/>
                  <a:pt x="1137822" y="40813"/>
                </a:cubicBezTo>
                <a:cubicBezTo>
                  <a:pt x="1210318" y="12767"/>
                  <a:pt x="1256355" y="-14750"/>
                  <a:pt x="1179097" y="90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A6420B6C-03D5-5905-60AE-057B9C319DE2}"/>
              </a:ext>
            </a:extLst>
          </p:cNvPr>
          <p:cNvSpPr/>
          <p:nvPr/>
        </p:nvSpPr>
        <p:spPr>
          <a:xfrm>
            <a:off x="2964701" y="5921332"/>
            <a:ext cx="146829" cy="493754"/>
          </a:xfrm>
          <a:custGeom>
            <a:avLst/>
            <a:gdLst>
              <a:gd name="connsiteX0" fmla="*/ 146799 w 146829"/>
              <a:gd name="connsiteY0" fmla="*/ 43 h 493754"/>
              <a:gd name="connsiteX1" fmla="*/ 26149 w 146829"/>
              <a:gd name="connsiteY1" fmla="*/ 161968 h 493754"/>
              <a:gd name="connsiteX2" fmla="*/ 61074 w 146829"/>
              <a:gd name="connsiteY2" fmla="*/ 485818 h 493754"/>
              <a:gd name="connsiteX3" fmla="*/ 32499 w 146829"/>
              <a:gd name="connsiteY3" fmla="*/ 377868 h 493754"/>
              <a:gd name="connsiteX4" fmla="*/ 749 w 146829"/>
              <a:gd name="connsiteY4" fmla="*/ 193718 h 493754"/>
              <a:gd name="connsiteX5" fmla="*/ 10274 w 146829"/>
              <a:gd name="connsiteY5" fmla="*/ 209593 h 493754"/>
              <a:gd name="connsiteX6" fmla="*/ 13449 w 146829"/>
              <a:gd name="connsiteY6" fmla="*/ 146093 h 493754"/>
              <a:gd name="connsiteX7" fmla="*/ 146799 w 146829"/>
              <a:gd name="connsiteY7" fmla="*/ 43 h 49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6829" h="493754">
                <a:moveTo>
                  <a:pt x="146799" y="43"/>
                </a:moveTo>
                <a:cubicBezTo>
                  <a:pt x="148916" y="2689"/>
                  <a:pt x="40436" y="81006"/>
                  <a:pt x="26149" y="161968"/>
                </a:cubicBezTo>
                <a:cubicBezTo>
                  <a:pt x="11861" y="242931"/>
                  <a:pt x="60016" y="449835"/>
                  <a:pt x="61074" y="485818"/>
                </a:cubicBezTo>
                <a:cubicBezTo>
                  <a:pt x="62132" y="521801"/>
                  <a:pt x="42553" y="426551"/>
                  <a:pt x="32499" y="377868"/>
                </a:cubicBezTo>
                <a:cubicBezTo>
                  <a:pt x="22445" y="329185"/>
                  <a:pt x="4453" y="221764"/>
                  <a:pt x="749" y="193718"/>
                </a:cubicBezTo>
                <a:cubicBezTo>
                  <a:pt x="-2955" y="165672"/>
                  <a:pt x="8157" y="217530"/>
                  <a:pt x="10274" y="209593"/>
                </a:cubicBezTo>
                <a:cubicBezTo>
                  <a:pt x="12391" y="201656"/>
                  <a:pt x="-10893" y="176256"/>
                  <a:pt x="13449" y="146093"/>
                </a:cubicBezTo>
                <a:cubicBezTo>
                  <a:pt x="37791" y="115931"/>
                  <a:pt x="144682" y="-2603"/>
                  <a:pt x="146799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5E7976DD-6E1A-03FB-0279-831615D9BD6C}"/>
              </a:ext>
            </a:extLst>
          </p:cNvPr>
          <p:cNvSpPr/>
          <p:nvPr/>
        </p:nvSpPr>
        <p:spPr>
          <a:xfrm>
            <a:off x="1666651" y="6346825"/>
            <a:ext cx="1374999" cy="857250"/>
          </a:xfrm>
          <a:custGeom>
            <a:avLst/>
            <a:gdLst>
              <a:gd name="connsiteX0" fmla="*/ 1374999 w 1374999"/>
              <a:gd name="connsiteY0" fmla="*/ 0 h 857250"/>
              <a:gd name="connsiteX1" fmla="*/ 320899 w 1374999"/>
              <a:gd name="connsiteY1" fmla="*/ 390525 h 857250"/>
              <a:gd name="connsiteX2" fmla="*/ 224 w 1374999"/>
              <a:gd name="connsiteY2" fmla="*/ 857250 h 857250"/>
              <a:gd name="connsiteX3" fmla="*/ 270099 w 1374999"/>
              <a:gd name="connsiteY3" fmla="*/ 393700 h 857250"/>
              <a:gd name="connsiteX4" fmla="*/ 266924 w 1374999"/>
              <a:gd name="connsiteY4" fmla="*/ 469900 h 857250"/>
              <a:gd name="connsiteX5" fmla="*/ 466949 w 1374999"/>
              <a:gd name="connsiteY5" fmla="*/ 292100 h 857250"/>
              <a:gd name="connsiteX6" fmla="*/ 470124 w 1374999"/>
              <a:gd name="connsiteY6" fmla="*/ 298450 h 857250"/>
              <a:gd name="connsiteX7" fmla="*/ 1374999 w 1374999"/>
              <a:gd name="connsiteY7" fmla="*/ 0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74999" h="857250">
                <a:moveTo>
                  <a:pt x="1374999" y="0"/>
                </a:moveTo>
                <a:cubicBezTo>
                  <a:pt x="962513" y="123825"/>
                  <a:pt x="550028" y="247650"/>
                  <a:pt x="320899" y="390525"/>
                </a:cubicBezTo>
                <a:cubicBezTo>
                  <a:pt x="91770" y="533400"/>
                  <a:pt x="8691" y="856721"/>
                  <a:pt x="224" y="857250"/>
                </a:cubicBezTo>
                <a:cubicBezTo>
                  <a:pt x="-8243" y="857779"/>
                  <a:pt x="225649" y="458258"/>
                  <a:pt x="270099" y="393700"/>
                </a:cubicBezTo>
                <a:cubicBezTo>
                  <a:pt x="314549" y="329142"/>
                  <a:pt x="234116" y="486833"/>
                  <a:pt x="266924" y="469900"/>
                </a:cubicBezTo>
                <a:cubicBezTo>
                  <a:pt x="299732" y="452967"/>
                  <a:pt x="433082" y="320675"/>
                  <a:pt x="466949" y="292100"/>
                </a:cubicBezTo>
                <a:cubicBezTo>
                  <a:pt x="500816" y="263525"/>
                  <a:pt x="470124" y="298450"/>
                  <a:pt x="470124" y="298450"/>
                </a:cubicBezTo>
                <a:lnTo>
                  <a:pt x="137499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9F926F2D-BBE4-B425-FA48-793E753E4FDD}"/>
              </a:ext>
            </a:extLst>
          </p:cNvPr>
          <p:cNvSpPr/>
          <p:nvPr/>
        </p:nvSpPr>
        <p:spPr>
          <a:xfrm>
            <a:off x="1957660" y="6089650"/>
            <a:ext cx="1020490" cy="641614"/>
          </a:xfrm>
          <a:custGeom>
            <a:avLst/>
            <a:gdLst>
              <a:gd name="connsiteX0" fmla="*/ 1020490 w 1020490"/>
              <a:gd name="connsiteY0" fmla="*/ 0 h 641614"/>
              <a:gd name="connsiteX1" fmla="*/ 261665 w 1020490"/>
              <a:gd name="connsiteY1" fmla="*/ 311150 h 641614"/>
              <a:gd name="connsiteX2" fmla="*/ 261665 w 1020490"/>
              <a:gd name="connsiteY2" fmla="*/ 295275 h 641614"/>
              <a:gd name="connsiteX3" fmla="*/ 185465 w 1020490"/>
              <a:gd name="connsiteY3" fmla="*/ 361950 h 641614"/>
              <a:gd name="connsiteX4" fmla="*/ 4490 w 1020490"/>
              <a:gd name="connsiteY4" fmla="*/ 635000 h 641614"/>
              <a:gd name="connsiteX5" fmla="*/ 74340 w 1020490"/>
              <a:gd name="connsiteY5" fmla="*/ 523875 h 641614"/>
              <a:gd name="connsiteX6" fmla="*/ 283890 w 1020490"/>
              <a:gd name="connsiteY6" fmla="*/ 161925 h 641614"/>
              <a:gd name="connsiteX7" fmla="*/ 204515 w 1020490"/>
              <a:gd name="connsiteY7" fmla="*/ 292100 h 641614"/>
              <a:gd name="connsiteX8" fmla="*/ 331515 w 1020490"/>
              <a:gd name="connsiteY8" fmla="*/ 244475 h 641614"/>
              <a:gd name="connsiteX9" fmla="*/ 299765 w 1020490"/>
              <a:gd name="connsiteY9" fmla="*/ 276225 h 641614"/>
              <a:gd name="connsiteX10" fmla="*/ 566465 w 1020490"/>
              <a:gd name="connsiteY10" fmla="*/ 165100 h 641614"/>
              <a:gd name="connsiteX11" fmla="*/ 496615 w 1020490"/>
              <a:gd name="connsiteY11" fmla="*/ 184150 h 641614"/>
              <a:gd name="connsiteX12" fmla="*/ 1020490 w 1020490"/>
              <a:gd name="connsiteY12" fmla="*/ 0 h 64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20490" h="641614">
                <a:moveTo>
                  <a:pt x="1020490" y="0"/>
                </a:moveTo>
                <a:lnTo>
                  <a:pt x="261665" y="311150"/>
                </a:lnTo>
                <a:cubicBezTo>
                  <a:pt x="135194" y="360362"/>
                  <a:pt x="274365" y="286808"/>
                  <a:pt x="261665" y="295275"/>
                </a:cubicBezTo>
                <a:cubicBezTo>
                  <a:pt x="248965" y="303742"/>
                  <a:pt x="228327" y="305329"/>
                  <a:pt x="185465" y="361950"/>
                </a:cubicBezTo>
                <a:cubicBezTo>
                  <a:pt x="142603" y="418571"/>
                  <a:pt x="23011" y="608013"/>
                  <a:pt x="4490" y="635000"/>
                </a:cubicBezTo>
                <a:cubicBezTo>
                  <a:pt x="-14031" y="661987"/>
                  <a:pt x="27773" y="602721"/>
                  <a:pt x="74340" y="523875"/>
                </a:cubicBezTo>
                <a:cubicBezTo>
                  <a:pt x="120907" y="445029"/>
                  <a:pt x="262194" y="200554"/>
                  <a:pt x="283890" y="161925"/>
                </a:cubicBezTo>
                <a:cubicBezTo>
                  <a:pt x="305586" y="123296"/>
                  <a:pt x="196577" y="278342"/>
                  <a:pt x="204515" y="292100"/>
                </a:cubicBezTo>
                <a:cubicBezTo>
                  <a:pt x="212452" y="305858"/>
                  <a:pt x="315640" y="247121"/>
                  <a:pt x="331515" y="244475"/>
                </a:cubicBezTo>
                <a:cubicBezTo>
                  <a:pt x="347390" y="241829"/>
                  <a:pt x="260607" y="289454"/>
                  <a:pt x="299765" y="276225"/>
                </a:cubicBezTo>
                <a:cubicBezTo>
                  <a:pt x="338923" y="262996"/>
                  <a:pt x="533657" y="180446"/>
                  <a:pt x="566465" y="165100"/>
                </a:cubicBezTo>
                <a:cubicBezTo>
                  <a:pt x="599273" y="149754"/>
                  <a:pt x="496615" y="184150"/>
                  <a:pt x="496615" y="184150"/>
                </a:cubicBezTo>
                <a:lnTo>
                  <a:pt x="102049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C007DE34-E533-3F72-AA35-4315075B1AB3}"/>
              </a:ext>
            </a:extLst>
          </p:cNvPr>
          <p:cNvSpPr/>
          <p:nvPr/>
        </p:nvSpPr>
        <p:spPr>
          <a:xfrm>
            <a:off x="2253900" y="6421985"/>
            <a:ext cx="578878" cy="1243319"/>
          </a:xfrm>
          <a:custGeom>
            <a:avLst/>
            <a:gdLst>
              <a:gd name="connsiteX0" fmla="*/ 578200 w 578878"/>
              <a:gd name="connsiteY0" fmla="*/ 1040 h 1243319"/>
              <a:gd name="connsiteX1" fmla="*/ 60675 w 578878"/>
              <a:gd name="connsiteY1" fmla="*/ 235990 h 1243319"/>
              <a:gd name="connsiteX2" fmla="*/ 146400 w 578878"/>
              <a:gd name="connsiteY2" fmla="*/ 210590 h 1243319"/>
              <a:gd name="connsiteX3" fmla="*/ 73375 w 578878"/>
              <a:gd name="connsiteY3" fmla="*/ 261390 h 1243319"/>
              <a:gd name="connsiteX4" fmla="*/ 89250 w 578878"/>
              <a:gd name="connsiteY4" fmla="*/ 658265 h 1243319"/>
              <a:gd name="connsiteX5" fmla="*/ 92425 w 578878"/>
              <a:gd name="connsiteY5" fmla="*/ 594765 h 1243319"/>
              <a:gd name="connsiteX6" fmla="*/ 168625 w 578878"/>
              <a:gd name="connsiteY6" fmla="*/ 905915 h 1243319"/>
              <a:gd name="connsiteX7" fmla="*/ 155925 w 578878"/>
              <a:gd name="connsiteY7" fmla="*/ 813840 h 1243319"/>
              <a:gd name="connsiteX8" fmla="*/ 470250 w 578878"/>
              <a:gd name="connsiteY8" fmla="*/ 1220240 h 1243319"/>
              <a:gd name="connsiteX9" fmla="*/ 390875 w 578878"/>
              <a:gd name="connsiteY9" fmla="*/ 1121815 h 1243319"/>
              <a:gd name="connsiteX10" fmla="*/ 28925 w 578878"/>
              <a:gd name="connsiteY10" fmla="*/ 531265 h 1243319"/>
              <a:gd name="connsiteX11" fmla="*/ 111475 w 578878"/>
              <a:gd name="connsiteY11" fmla="*/ 636040 h 1243319"/>
              <a:gd name="connsiteX12" fmla="*/ 67025 w 578878"/>
              <a:gd name="connsiteY12" fmla="*/ 251865 h 1243319"/>
              <a:gd name="connsiteX13" fmla="*/ 13050 w 578878"/>
              <a:gd name="connsiteY13" fmla="*/ 261390 h 1243319"/>
              <a:gd name="connsiteX14" fmla="*/ 333725 w 578878"/>
              <a:gd name="connsiteY14" fmla="*/ 96290 h 1243319"/>
              <a:gd name="connsiteX15" fmla="*/ 174975 w 578878"/>
              <a:gd name="connsiteY15" fmla="*/ 147090 h 1243319"/>
              <a:gd name="connsiteX16" fmla="*/ 578200 w 578878"/>
              <a:gd name="connsiteY16" fmla="*/ 1040 h 1243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8878" h="1243319">
                <a:moveTo>
                  <a:pt x="578200" y="1040"/>
                </a:moveTo>
                <a:cubicBezTo>
                  <a:pt x="559150" y="15857"/>
                  <a:pt x="132642" y="201065"/>
                  <a:pt x="60675" y="235990"/>
                </a:cubicBezTo>
                <a:cubicBezTo>
                  <a:pt x="-11292" y="270915"/>
                  <a:pt x="144283" y="206357"/>
                  <a:pt x="146400" y="210590"/>
                </a:cubicBezTo>
                <a:cubicBezTo>
                  <a:pt x="148517" y="214823"/>
                  <a:pt x="82900" y="186778"/>
                  <a:pt x="73375" y="261390"/>
                </a:cubicBezTo>
                <a:cubicBezTo>
                  <a:pt x="63850" y="336002"/>
                  <a:pt x="86075" y="602703"/>
                  <a:pt x="89250" y="658265"/>
                </a:cubicBezTo>
                <a:cubicBezTo>
                  <a:pt x="92425" y="713827"/>
                  <a:pt x="79196" y="553490"/>
                  <a:pt x="92425" y="594765"/>
                </a:cubicBezTo>
                <a:cubicBezTo>
                  <a:pt x="105654" y="636040"/>
                  <a:pt x="158042" y="869403"/>
                  <a:pt x="168625" y="905915"/>
                </a:cubicBezTo>
                <a:cubicBezTo>
                  <a:pt x="179208" y="942427"/>
                  <a:pt x="105654" y="761453"/>
                  <a:pt x="155925" y="813840"/>
                </a:cubicBezTo>
                <a:cubicBezTo>
                  <a:pt x="206196" y="866227"/>
                  <a:pt x="431092" y="1168911"/>
                  <a:pt x="470250" y="1220240"/>
                </a:cubicBezTo>
                <a:cubicBezTo>
                  <a:pt x="509408" y="1271569"/>
                  <a:pt x="464429" y="1236644"/>
                  <a:pt x="390875" y="1121815"/>
                </a:cubicBezTo>
                <a:cubicBezTo>
                  <a:pt x="317321" y="1006986"/>
                  <a:pt x="75492" y="612228"/>
                  <a:pt x="28925" y="531265"/>
                </a:cubicBezTo>
                <a:cubicBezTo>
                  <a:pt x="-17642" y="450303"/>
                  <a:pt x="105125" y="682607"/>
                  <a:pt x="111475" y="636040"/>
                </a:cubicBezTo>
                <a:cubicBezTo>
                  <a:pt x="117825" y="589473"/>
                  <a:pt x="83429" y="314307"/>
                  <a:pt x="67025" y="251865"/>
                </a:cubicBezTo>
                <a:cubicBezTo>
                  <a:pt x="50621" y="189423"/>
                  <a:pt x="-31400" y="287319"/>
                  <a:pt x="13050" y="261390"/>
                </a:cubicBezTo>
                <a:cubicBezTo>
                  <a:pt x="57500" y="235461"/>
                  <a:pt x="306738" y="115340"/>
                  <a:pt x="333725" y="96290"/>
                </a:cubicBezTo>
                <a:cubicBezTo>
                  <a:pt x="360712" y="77240"/>
                  <a:pt x="140579" y="159790"/>
                  <a:pt x="174975" y="147090"/>
                </a:cubicBezTo>
                <a:cubicBezTo>
                  <a:pt x="209371" y="134390"/>
                  <a:pt x="597250" y="-13777"/>
                  <a:pt x="578200" y="10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E21BD778-B8E3-D90D-CB45-E332CA662BA3}"/>
              </a:ext>
            </a:extLst>
          </p:cNvPr>
          <p:cNvSpPr/>
          <p:nvPr/>
        </p:nvSpPr>
        <p:spPr>
          <a:xfrm>
            <a:off x="4882689" y="4768122"/>
            <a:ext cx="946081" cy="622175"/>
          </a:xfrm>
          <a:custGeom>
            <a:avLst/>
            <a:gdLst>
              <a:gd name="connsiteX0" fmla="*/ 461 w 946081"/>
              <a:gd name="connsiteY0" fmla="*/ 45178 h 622175"/>
              <a:gd name="connsiteX1" fmla="*/ 648161 w 946081"/>
              <a:gd name="connsiteY1" fmla="*/ 45178 h 622175"/>
              <a:gd name="connsiteX2" fmla="*/ 619586 w 946081"/>
              <a:gd name="connsiteY2" fmla="*/ 67403 h 622175"/>
              <a:gd name="connsiteX3" fmla="*/ 724361 w 946081"/>
              <a:gd name="connsiteY3" fmla="*/ 159478 h 622175"/>
              <a:gd name="connsiteX4" fmla="*/ 930736 w 946081"/>
              <a:gd name="connsiteY4" fmla="*/ 610328 h 622175"/>
              <a:gd name="connsiteX5" fmla="*/ 898986 w 946081"/>
              <a:gd name="connsiteY5" fmla="*/ 454753 h 622175"/>
              <a:gd name="connsiteX6" fmla="*/ 644986 w 946081"/>
              <a:gd name="connsiteY6" fmla="*/ 67403 h 622175"/>
              <a:gd name="connsiteX7" fmla="*/ 683086 w 946081"/>
              <a:gd name="connsiteY7" fmla="*/ 83278 h 622175"/>
              <a:gd name="connsiteX8" fmla="*/ 546561 w 946081"/>
              <a:gd name="connsiteY8" fmla="*/ 728 h 622175"/>
              <a:gd name="connsiteX9" fmla="*/ 461 w 946081"/>
              <a:gd name="connsiteY9" fmla="*/ 45178 h 62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46081" h="622175">
                <a:moveTo>
                  <a:pt x="461" y="45178"/>
                </a:moveTo>
                <a:cubicBezTo>
                  <a:pt x="17394" y="52586"/>
                  <a:pt x="544974" y="41474"/>
                  <a:pt x="648161" y="45178"/>
                </a:cubicBezTo>
                <a:cubicBezTo>
                  <a:pt x="751348" y="48882"/>
                  <a:pt x="606886" y="48353"/>
                  <a:pt x="619586" y="67403"/>
                </a:cubicBezTo>
                <a:cubicBezTo>
                  <a:pt x="632286" y="86453"/>
                  <a:pt x="672503" y="68991"/>
                  <a:pt x="724361" y="159478"/>
                </a:cubicBezTo>
                <a:cubicBezTo>
                  <a:pt x="776219" y="249966"/>
                  <a:pt x="901632" y="561116"/>
                  <a:pt x="930736" y="610328"/>
                </a:cubicBezTo>
                <a:cubicBezTo>
                  <a:pt x="959840" y="659540"/>
                  <a:pt x="946611" y="545240"/>
                  <a:pt x="898986" y="454753"/>
                </a:cubicBezTo>
                <a:cubicBezTo>
                  <a:pt x="851361" y="364266"/>
                  <a:pt x="680969" y="129316"/>
                  <a:pt x="644986" y="67403"/>
                </a:cubicBezTo>
                <a:cubicBezTo>
                  <a:pt x="609003" y="5490"/>
                  <a:pt x="699490" y="94390"/>
                  <a:pt x="683086" y="83278"/>
                </a:cubicBezTo>
                <a:cubicBezTo>
                  <a:pt x="666682" y="72166"/>
                  <a:pt x="655569" y="7607"/>
                  <a:pt x="546561" y="728"/>
                </a:cubicBezTo>
                <a:cubicBezTo>
                  <a:pt x="437553" y="-6151"/>
                  <a:pt x="-16472" y="37770"/>
                  <a:pt x="461" y="45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4F445C1F-5F12-EDB1-593E-0E215761E862}"/>
              </a:ext>
            </a:extLst>
          </p:cNvPr>
          <p:cNvSpPr/>
          <p:nvPr/>
        </p:nvSpPr>
        <p:spPr>
          <a:xfrm>
            <a:off x="4209954" y="4810123"/>
            <a:ext cx="689072" cy="1313535"/>
          </a:xfrm>
          <a:custGeom>
            <a:avLst/>
            <a:gdLst>
              <a:gd name="connsiteX0" fmla="*/ 689071 w 689072"/>
              <a:gd name="connsiteY0" fmla="*/ 2 h 1313535"/>
              <a:gd name="connsiteX1" fmla="*/ 568421 w 689072"/>
              <a:gd name="connsiteY1" fmla="*/ 168277 h 1313535"/>
              <a:gd name="connsiteX2" fmla="*/ 593821 w 689072"/>
              <a:gd name="connsiteY2" fmla="*/ 428627 h 1313535"/>
              <a:gd name="connsiteX3" fmla="*/ 549371 w 689072"/>
              <a:gd name="connsiteY3" fmla="*/ 292102 h 1313535"/>
              <a:gd name="connsiteX4" fmla="*/ 355696 w 689072"/>
              <a:gd name="connsiteY4" fmla="*/ 717552 h 1313535"/>
              <a:gd name="connsiteX5" fmla="*/ 6446 w 689072"/>
              <a:gd name="connsiteY5" fmla="*/ 1298577 h 1313535"/>
              <a:gd name="connsiteX6" fmla="*/ 162021 w 689072"/>
              <a:gd name="connsiteY6" fmla="*/ 1073152 h 1313535"/>
              <a:gd name="connsiteX7" fmla="*/ 565246 w 689072"/>
              <a:gd name="connsiteY7" fmla="*/ 342902 h 1313535"/>
              <a:gd name="connsiteX8" fmla="*/ 495396 w 689072"/>
              <a:gd name="connsiteY8" fmla="*/ 390527 h 1313535"/>
              <a:gd name="connsiteX9" fmla="*/ 565246 w 689072"/>
              <a:gd name="connsiteY9" fmla="*/ 165102 h 1313535"/>
              <a:gd name="connsiteX10" fmla="*/ 689071 w 689072"/>
              <a:gd name="connsiteY10" fmla="*/ 2 h 1313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9072" h="1313535">
                <a:moveTo>
                  <a:pt x="689071" y="2"/>
                </a:moveTo>
                <a:cubicBezTo>
                  <a:pt x="689600" y="531"/>
                  <a:pt x="584296" y="96840"/>
                  <a:pt x="568421" y="168277"/>
                </a:cubicBezTo>
                <a:cubicBezTo>
                  <a:pt x="552546" y="239714"/>
                  <a:pt x="596996" y="407990"/>
                  <a:pt x="593821" y="428627"/>
                </a:cubicBezTo>
                <a:cubicBezTo>
                  <a:pt x="590646" y="449265"/>
                  <a:pt x="589059" y="243948"/>
                  <a:pt x="549371" y="292102"/>
                </a:cubicBezTo>
                <a:cubicBezTo>
                  <a:pt x="509683" y="340256"/>
                  <a:pt x="446183" y="549806"/>
                  <a:pt x="355696" y="717552"/>
                </a:cubicBezTo>
                <a:cubicBezTo>
                  <a:pt x="265209" y="885298"/>
                  <a:pt x="38725" y="1239310"/>
                  <a:pt x="6446" y="1298577"/>
                </a:cubicBezTo>
                <a:cubicBezTo>
                  <a:pt x="-25833" y="1357844"/>
                  <a:pt x="68888" y="1232431"/>
                  <a:pt x="162021" y="1073152"/>
                </a:cubicBezTo>
                <a:cubicBezTo>
                  <a:pt x="255154" y="913873"/>
                  <a:pt x="509684" y="456673"/>
                  <a:pt x="565246" y="342902"/>
                </a:cubicBezTo>
                <a:cubicBezTo>
                  <a:pt x="620808" y="229131"/>
                  <a:pt x="495396" y="420160"/>
                  <a:pt x="495396" y="390527"/>
                </a:cubicBezTo>
                <a:cubicBezTo>
                  <a:pt x="495396" y="360894"/>
                  <a:pt x="537200" y="226485"/>
                  <a:pt x="565246" y="165102"/>
                </a:cubicBezTo>
                <a:cubicBezTo>
                  <a:pt x="593292" y="103719"/>
                  <a:pt x="688542" y="-527"/>
                  <a:pt x="689071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4F3B2435-C77A-21D9-70A6-77F65A3678DC}"/>
              </a:ext>
            </a:extLst>
          </p:cNvPr>
          <p:cNvSpPr/>
          <p:nvPr/>
        </p:nvSpPr>
        <p:spPr>
          <a:xfrm>
            <a:off x="4076111" y="5187241"/>
            <a:ext cx="595208" cy="1267672"/>
          </a:xfrm>
          <a:custGeom>
            <a:avLst/>
            <a:gdLst>
              <a:gd name="connsiteX0" fmla="*/ 594314 w 595208"/>
              <a:gd name="connsiteY0" fmla="*/ 709 h 1267672"/>
              <a:gd name="connsiteX1" fmla="*/ 229189 w 595208"/>
              <a:gd name="connsiteY1" fmla="*/ 543634 h 1267672"/>
              <a:gd name="connsiteX2" fmla="*/ 32339 w 595208"/>
              <a:gd name="connsiteY2" fmla="*/ 1032584 h 1267672"/>
              <a:gd name="connsiteX3" fmla="*/ 3764 w 595208"/>
              <a:gd name="connsiteY3" fmla="*/ 1267534 h 1267672"/>
              <a:gd name="connsiteX4" fmla="*/ 70439 w 595208"/>
              <a:gd name="connsiteY4" fmla="*/ 1004009 h 1267672"/>
              <a:gd name="connsiteX5" fmla="*/ 184739 w 595208"/>
              <a:gd name="connsiteY5" fmla="*/ 610309 h 1267672"/>
              <a:gd name="connsiteX6" fmla="*/ 114889 w 595208"/>
              <a:gd name="connsiteY6" fmla="*/ 661109 h 1267672"/>
              <a:gd name="connsiteX7" fmla="*/ 594314 w 595208"/>
              <a:gd name="connsiteY7" fmla="*/ 709 h 126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5208" h="1267672">
                <a:moveTo>
                  <a:pt x="594314" y="709"/>
                </a:moveTo>
                <a:cubicBezTo>
                  <a:pt x="613364" y="-18870"/>
                  <a:pt x="322851" y="371655"/>
                  <a:pt x="229189" y="543634"/>
                </a:cubicBezTo>
                <a:cubicBezTo>
                  <a:pt x="135526" y="715613"/>
                  <a:pt x="69910" y="911934"/>
                  <a:pt x="32339" y="1032584"/>
                </a:cubicBezTo>
                <a:cubicBezTo>
                  <a:pt x="-5232" y="1153234"/>
                  <a:pt x="-2586" y="1272296"/>
                  <a:pt x="3764" y="1267534"/>
                </a:cubicBezTo>
                <a:cubicBezTo>
                  <a:pt x="10114" y="1262772"/>
                  <a:pt x="40277" y="1113546"/>
                  <a:pt x="70439" y="1004009"/>
                </a:cubicBezTo>
                <a:cubicBezTo>
                  <a:pt x="100601" y="894472"/>
                  <a:pt x="177331" y="667459"/>
                  <a:pt x="184739" y="610309"/>
                </a:cubicBezTo>
                <a:cubicBezTo>
                  <a:pt x="192147" y="553159"/>
                  <a:pt x="50331" y="758476"/>
                  <a:pt x="114889" y="661109"/>
                </a:cubicBezTo>
                <a:cubicBezTo>
                  <a:pt x="179447" y="563742"/>
                  <a:pt x="575264" y="20288"/>
                  <a:pt x="594314" y="7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DB66907A-1C73-F327-58D9-EACB7C29158C}"/>
              </a:ext>
            </a:extLst>
          </p:cNvPr>
          <p:cNvSpPr/>
          <p:nvPr/>
        </p:nvSpPr>
        <p:spPr>
          <a:xfrm>
            <a:off x="3857625" y="4813146"/>
            <a:ext cx="1027719" cy="920943"/>
          </a:xfrm>
          <a:custGeom>
            <a:avLst/>
            <a:gdLst>
              <a:gd name="connsiteX0" fmla="*/ 1025525 w 1027719"/>
              <a:gd name="connsiteY0" fmla="*/ 3329 h 920943"/>
              <a:gd name="connsiteX1" fmla="*/ 415925 w 1027719"/>
              <a:gd name="connsiteY1" fmla="*/ 619279 h 920943"/>
              <a:gd name="connsiteX2" fmla="*/ 473075 w 1027719"/>
              <a:gd name="connsiteY2" fmla="*/ 536729 h 920943"/>
              <a:gd name="connsiteX3" fmla="*/ 288925 w 1027719"/>
              <a:gd name="connsiteY3" fmla="*/ 673254 h 920943"/>
              <a:gd name="connsiteX4" fmla="*/ 0 w 1027719"/>
              <a:gd name="connsiteY4" fmla="*/ 920904 h 920943"/>
              <a:gd name="connsiteX5" fmla="*/ 285750 w 1027719"/>
              <a:gd name="connsiteY5" fmla="*/ 654204 h 920943"/>
              <a:gd name="connsiteX6" fmla="*/ 161925 w 1027719"/>
              <a:gd name="connsiteY6" fmla="*/ 720879 h 920943"/>
              <a:gd name="connsiteX7" fmla="*/ 657225 w 1027719"/>
              <a:gd name="connsiteY7" fmla="*/ 358929 h 920943"/>
              <a:gd name="connsiteX8" fmla="*/ 622300 w 1027719"/>
              <a:gd name="connsiteY8" fmla="*/ 371629 h 920943"/>
              <a:gd name="connsiteX9" fmla="*/ 1025525 w 1027719"/>
              <a:gd name="connsiteY9" fmla="*/ 3329 h 92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7719" h="920943">
                <a:moveTo>
                  <a:pt x="1025525" y="3329"/>
                </a:moveTo>
                <a:cubicBezTo>
                  <a:pt x="991129" y="44604"/>
                  <a:pt x="508000" y="530379"/>
                  <a:pt x="415925" y="619279"/>
                </a:cubicBezTo>
                <a:cubicBezTo>
                  <a:pt x="323850" y="708179"/>
                  <a:pt x="494242" y="527733"/>
                  <a:pt x="473075" y="536729"/>
                </a:cubicBezTo>
                <a:cubicBezTo>
                  <a:pt x="451908" y="545725"/>
                  <a:pt x="367771" y="609225"/>
                  <a:pt x="288925" y="673254"/>
                </a:cubicBezTo>
                <a:cubicBezTo>
                  <a:pt x="210079" y="737283"/>
                  <a:pt x="529" y="924079"/>
                  <a:pt x="0" y="920904"/>
                </a:cubicBezTo>
                <a:cubicBezTo>
                  <a:pt x="-529" y="917729"/>
                  <a:pt x="258762" y="687542"/>
                  <a:pt x="285750" y="654204"/>
                </a:cubicBezTo>
                <a:cubicBezTo>
                  <a:pt x="312737" y="620867"/>
                  <a:pt x="100013" y="770091"/>
                  <a:pt x="161925" y="720879"/>
                </a:cubicBezTo>
                <a:cubicBezTo>
                  <a:pt x="223837" y="671667"/>
                  <a:pt x="580496" y="417137"/>
                  <a:pt x="657225" y="358929"/>
                </a:cubicBezTo>
                <a:cubicBezTo>
                  <a:pt x="733954" y="300721"/>
                  <a:pt x="565150" y="426133"/>
                  <a:pt x="622300" y="371629"/>
                </a:cubicBezTo>
                <a:cubicBezTo>
                  <a:pt x="679450" y="317125"/>
                  <a:pt x="1059921" y="-37946"/>
                  <a:pt x="1025525" y="33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57195D25-2A7F-E6BB-C39D-DA219A8881FE}"/>
              </a:ext>
            </a:extLst>
          </p:cNvPr>
          <p:cNvSpPr/>
          <p:nvPr/>
        </p:nvSpPr>
        <p:spPr>
          <a:xfrm>
            <a:off x="3667139" y="5463896"/>
            <a:ext cx="398188" cy="1161671"/>
          </a:xfrm>
          <a:custGeom>
            <a:avLst/>
            <a:gdLst>
              <a:gd name="connsiteX0" fmla="*/ 234936 w 398188"/>
              <a:gd name="connsiteY0" fmla="*/ 279 h 1161671"/>
              <a:gd name="connsiteX1" fmla="*/ 41261 w 398188"/>
              <a:gd name="connsiteY1" fmla="*/ 393979 h 1161671"/>
              <a:gd name="connsiteX2" fmla="*/ 41261 w 398188"/>
              <a:gd name="connsiteY2" fmla="*/ 362229 h 1161671"/>
              <a:gd name="connsiteX3" fmla="*/ 79361 w 398188"/>
              <a:gd name="connsiteY3" fmla="*/ 663854 h 1161671"/>
              <a:gd name="connsiteX4" fmla="*/ 82536 w 398188"/>
              <a:gd name="connsiteY4" fmla="*/ 625754 h 1161671"/>
              <a:gd name="connsiteX5" fmla="*/ 374636 w 398188"/>
              <a:gd name="connsiteY5" fmla="*/ 1124229 h 1161671"/>
              <a:gd name="connsiteX6" fmla="*/ 339711 w 398188"/>
              <a:gd name="connsiteY6" fmla="*/ 1051204 h 1161671"/>
              <a:gd name="connsiteX7" fmla="*/ 15861 w 398188"/>
              <a:gd name="connsiteY7" fmla="*/ 457479 h 1161671"/>
              <a:gd name="connsiteX8" fmla="*/ 50786 w 398188"/>
              <a:gd name="connsiteY8" fmla="*/ 470179 h 1161671"/>
              <a:gd name="connsiteX9" fmla="*/ 57136 w 398188"/>
              <a:gd name="connsiteY9" fmla="*/ 317779 h 1161671"/>
              <a:gd name="connsiteX10" fmla="*/ 34911 w 398188"/>
              <a:gd name="connsiteY10" fmla="*/ 330479 h 1161671"/>
              <a:gd name="connsiteX11" fmla="*/ 234936 w 398188"/>
              <a:gd name="connsiteY11" fmla="*/ 279 h 116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8188" h="1161671">
                <a:moveTo>
                  <a:pt x="234936" y="279"/>
                </a:moveTo>
                <a:cubicBezTo>
                  <a:pt x="235994" y="10862"/>
                  <a:pt x="73540" y="333654"/>
                  <a:pt x="41261" y="393979"/>
                </a:cubicBezTo>
                <a:cubicBezTo>
                  <a:pt x="8982" y="454304"/>
                  <a:pt x="34911" y="317250"/>
                  <a:pt x="41261" y="362229"/>
                </a:cubicBezTo>
                <a:cubicBezTo>
                  <a:pt x="47611" y="407208"/>
                  <a:pt x="72482" y="619933"/>
                  <a:pt x="79361" y="663854"/>
                </a:cubicBezTo>
                <a:cubicBezTo>
                  <a:pt x="86240" y="707775"/>
                  <a:pt x="33323" y="549025"/>
                  <a:pt x="82536" y="625754"/>
                </a:cubicBezTo>
                <a:cubicBezTo>
                  <a:pt x="131748" y="702483"/>
                  <a:pt x="331774" y="1053321"/>
                  <a:pt x="374636" y="1124229"/>
                </a:cubicBezTo>
                <a:cubicBezTo>
                  <a:pt x="417498" y="1195137"/>
                  <a:pt x="399507" y="1162329"/>
                  <a:pt x="339711" y="1051204"/>
                </a:cubicBezTo>
                <a:cubicBezTo>
                  <a:pt x="279915" y="940079"/>
                  <a:pt x="64015" y="554317"/>
                  <a:pt x="15861" y="457479"/>
                </a:cubicBezTo>
                <a:cubicBezTo>
                  <a:pt x="-32293" y="360642"/>
                  <a:pt x="43907" y="493462"/>
                  <a:pt x="50786" y="470179"/>
                </a:cubicBezTo>
                <a:cubicBezTo>
                  <a:pt x="57665" y="446896"/>
                  <a:pt x="59782" y="341062"/>
                  <a:pt x="57136" y="317779"/>
                </a:cubicBezTo>
                <a:cubicBezTo>
                  <a:pt x="54490" y="294496"/>
                  <a:pt x="6865" y="378104"/>
                  <a:pt x="34911" y="330479"/>
                </a:cubicBezTo>
                <a:cubicBezTo>
                  <a:pt x="62957" y="282854"/>
                  <a:pt x="233878" y="-10304"/>
                  <a:pt x="234936" y="2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22AB61BC-2982-51D3-2222-209394256B76}"/>
              </a:ext>
            </a:extLst>
          </p:cNvPr>
          <p:cNvSpPr/>
          <p:nvPr/>
        </p:nvSpPr>
        <p:spPr>
          <a:xfrm>
            <a:off x="3173875" y="5881921"/>
            <a:ext cx="595359" cy="1452318"/>
          </a:xfrm>
          <a:custGeom>
            <a:avLst/>
            <a:gdLst>
              <a:gd name="connsiteX0" fmla="*/ 7475 w 595359"/>
              <a:gd name="connsiteY0" fmla="*/ 23579 h 1452318"/>
              <a:gd name="connsiteX1" fmla="*/ 274175 w 595359"/>
              <a:gd name="connsiteY1" fmla="*/ 776054 h 1452318"/>
              <a:gd name="connsiteX2" fmla="*/ 242425 w 595359"/>
              <a:gd name="connsiteY2" fmla="*/ 699854 h 1452318"/>
              <a:gd name="connsiteX3" fmla="*/ 566275 w 595359"/>
              <a:gd name="connsiteY3" fmla="*/ 1379304 h 1452318"/>
              <a:gd name="connsiteX4" fmla="*/ 531350 w 595359"/>
              <a:gd name="connsiteY4" fmla="*/ 1325329 h 1452318"/>
              <a:gd name="connsiteX5" fmla="*/ 137650 w 595359"/>
              <a:gd name="connsiteY5" fmla="*/ 420454 h 1452318"/>
              <a:gd name="connsiteX6" fmla="*/ 432925 w 595359"/>
              <a:gd name="connsiteY6" fmla="*/ 1211029 h 1452318"/>
              <a:gd name="connsiteX7" fmla="*/ 191625 w 595359"/>
              <a:gd name="connsiteY7" fmla="*/ 699854 h 1452318"/>
              <a:gd name="connsiteX8" fmla="*/ 83675 w 595359"/>
              <a:gd name="connsiteY8" fmla="*/ 233129 h 1452318"/>
              <a:gd name="connsiteX9" fmla="*/ 7475 w 595359"/>
              <a:gd name="connsiteY9" fmla="*/ 23579 h 1452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5359" h="1452318">
                <a:moveTo>
                  <a:pt x="7475" y="23579"/>
                </a:moveTo>
                <a:cubicBezTo>
                  <a:pt x="39225" y="114066"/>
                  <a:pt x="235017" y="663342"/>
                  <a:pt x="274175" y="776054"/>
                </a:cubicBezTo>
                <a:cubicBezTo>
                  <a:pt x="313333" y="888766"/>
                  <a:pt x="193742" y="599313"/>
                  <a:pt x="242425" y="699854"/>
                </a:cubicBezTo>
                <a:cubicBezTo>
                  <a:pt x="291108" y="800395"/>
                  <a:pt x="518121" y="1275058"/>
                  <a:pt x="566275" y="1379304"/>
                </a:cubicBezTo>
                <a:cubicBezTo>
                  <a:pt x="614429" y="1483550"/>
                  <a:pt x="602787" y="1485137"/>
                  <a:pt x="531350" y="1325329"/>
                </a:cubicBezTo>
                <a:cubicBezTo>
                  <a:pt x="459913" y="1165521"/>
                  <a:pt x="154054" y="439504"/>
                  <a:pt x="137650" y="420454"/>
                </a:cubicBezTo>
                <a:cubicBezTo>
                  <a:pt x="121246" y="401404"/>
                  <a:pt x="423929" y="1164462"/>
                  <a:pt x="432925" y="1211029"/>
                </a:cubicBezTo>
                <a:cubicBezTo>
                  <a:pt x="441921" y="1257596"/>
                  <a:pt x="249833" y="862837"/>
                  <a:pt x="191625" y="699854"/>
                </a:cubicBezTo>
                <a:cubicBezTo>
                  <a:pt x="133417" y="536871"/>
                  <a:pt x="113837" y="341608"/>
                  <a:pt x="83675" y="233129"/>
                </a:cubicBezTo>
                <a:cubicBezTo>
                  <a:pt x="53513" y="124650"/>
                  <a:pt x="-24275" y="-66908"/>
                  <a:pt x="7475" y="235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2364EFE1-D7CA-609E-7A5D-3CE3A5339F01}"/>
              </a:ext>
            </a:extLst>
          </p:cNvPr>
          <p:cNvSpPr/>
          <p:nvPr/>
        </p:nvSpPr>
        <p:spPr>
          <a:xfrm>
            <a:off x="5219267" y="5137116"/>
            <a:ext cx="533833" cy="1078999"/>
          </a:xfrm>
          <a:custGeom>
            <a:avLst/>
            <a:gdLst>
              <a:gd name="connsiteX0" fmla="*/ 397308 w 533833"/>
              <a:gd name="connsiteY0" fmla="*/ 34 h 1078999"/>
              <a:gd name="connsiteX1" fmla="*/ 406833 w 533833"/>
              <a:gd name="connsiteY1" fmla="*/ 355634 h 1078999"/>
              <a:gd name="connsiteX2" fmla="*/ 511608 w 533833"/>
              <a:gd name="connsiteY2" fmla="*/ 231809 h 1078999"/>
              <a:gd name="connsiteX3" fmla="*/ 289358 w 533833"/>
              <a:gd name="connsiteY3" fmla="*/ 546134 h 1078999"/>
              <a:gd name="connsiteX4" fmla="*/ 286183 w 533833"/>
              <a:gd name="connsiteY4" fmla="*/ 485809 h 1078999"/>
              <a:gd name="connsiteX5" fmla="*/ 251258 w 533833"/>
              <a:gd name="connsiteY5" fmla="*/ 768384 h 1078999"/>
              <a:gd name="connsiteX6" fmla="*/ 225858 w 533833"/>
              <a:gd name="connsiteY6" fmla="*/ 644559 h 1078999"/>
              <a:gd name="connsiteX7" fmla="*/ 232208 w 533833"/>
              <a:gd name="connsiteY7" fmla="*/ 841409 h 1078999"/>
              <a:gd name="connsiteX8" fmla="*/ 433 w 533833"/>
              <a:gd name="connsiteY8" fmla="*/ 1070009 h 1078999"/>
              <a:gd name="connsiteX9" fmla="*/ 175058 w 533833"/>
              <a:gd name="connsiteY9" fmla="*/ 511209 h 1078999"/>
              <a:gd name="connsiteX10" fmla="*/ 203633 w 533833"/>
              <a:gd name="connsiteY10" fmla="*/ 568359 h 1078999"/>
              <a:gd name="connsiteX11" fmla="*/ 359208 w 533833"/>
              <a:gd name="connsiteY11" fmla="*/ 390559 h 1078999"/>
              <a:gd name="connsiteX12" fmla="*/ 533833 w 533833"/>
              <a:gd name="connsiteY12" fmla="*/ 269909 h 1078999"/>
              <a:gd name="connsiteX13" fmla="*/ 359208 w 533833"/>
              <a:gd name="connsiteY13" fmla="*/ 333409 h 1078999"/>
              <a:gd name="connsiteX14" fmla="*/ 397308 w 533833"/>
              <a:gd name="connsiteY14" fmla="*/ 34 h 107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3833" h="1078999">
                <a:moveTo>
                  <a:pt x="397308" y="34"/>
                </a:moveTo>
                <a:cubicBezTo>
                  <a:pt x="405245" y="3738"/>
                  <a:pt x="387783" y="317005"/>
                  <a:pt x="406833" y="355634"/>
                </a:cubicBezTo>
                <a:cubicBezTo>
                  <a:pt x="425883" y="394263"/>
                  <a:pt x="531187" y="200059"/>
                  <a:pt x="511608" y="231809"/>
                </a:cubicBezTo>
                <a:cubicBezTo>
                  <a:pt x="492029" y="263559"/>
                  <a:pt x="326929" y="503801"/>
                  <a:pt x="289358" y="546134"/>
                </a:cubicBezTo>
                <a:cubicBezTo>
                  <a:pt x="251787" y="588467"/>
                  <a:pt x="292533" y="448767"/>
                  <a:pt x="286183" y="485809"/>
                </a:cubicBezTo>
                <a:cubicBezTo>
                  <a:pt x="279833" y="522851"/>
                  <a:pt x="261312" y="741926"/>
                  <a:pt x="251258" y="768384"/>
                </a:cubicBezTo>
                <a:cubicBezTo>
                  <a:pt x="241204" y="794842"/>
                  <a:pt x="229033" y="632388"/>
                  <a:pt x="225858" y="644559"/>
                </a:cubicBezTo>
                <a:cubicBezTo>
                  <a:pt x="222683" y="656730"/>
                  <a:pt x="269779" y="770501"/>
                  <a:pt x="232208" y="841409"/>
                </a:cubicBezTo>
                <a:cubicBezTo>
                  <a:pt x="194637" y="912317"/>
                  <a:pt x="9958" y="1125042"/>
                  <a:pt x="433" y="1070009"/>
                </a:cubicBezTo>
                <a:cubicBezTo>
                  <a:pt x="-9092" y="1014976"/>
                  <a:pt x="141191" y="594817"/>
                  <a:pt x="175058" y="511209"/>
                </a:cubicBezTo>
                <a:cubicBezTo>
                  <a:pt x="208925" y="427601"/>
                  <a:pt x="172941" y="588467"/>
                  <a:pt x="203633" y="568359"/>
                </a:cubicBezTo>
                <a:cubicBezTo>
                  <a:pt x="234325" y="548251"/>
                  <a:pt x="304175" y="440301"/>
                  <a:pt x="359208" y="390559"/>
                </a:cubicBezTo>
                <a:cubicBezTo>
                  <a:pt x="414241" y="340817"/>
                  <a:pt x="533833" y="279434"/>
                  <a:pt x="533833" y="269909"/>
                </a:cubicBezTo>
                <a:cubicBezTo>
                  <a:pt x="533833" y="260384"/>
                  <a:pt x="384079" y="370451"/>
                  <a:pt x="359208" y="333409"/>
                </a:cubicBezTo>
                <a:cubicBezTo>
                  <a:pt x="334337" y="296367"/>
                  <a:pt x="389371" y="-3670"/>
                  <a:pt x="397308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020236C7-5D15-9253-4CD6-1911F4F20918}"/>
              </a:ext>
            </a:extLst>
          </p:cNvPr>
          <p:cNvSpPr/>
          <p:nvPr/>
        </p:nvSpPr>
        <p:spPr>
          <a:xfrm>
            <a:off x="4770119" y="6190906"/>
            <a:ext cx="452897" cy="811083"/>
          </a:xfrm>
          <a:custGeom>
            <a:avLst/>
            <a:gdLst>
              <a:gd name="connsiteX0" fmla="*/ 452756 w 452897"/>
              <a:gd name="connsiteY0" fmla="*/ 344 h 811083"/>
              <a:gd name="connsiteX1" fmla="*/ 230506 w 452897"/>
              <a:gd name="connsiteY1" fmla="*/ 321019 h 811083"/>
              <a:gd name="connsiteX2" fmla="*/ 132081 w 452897"/>
              <a:gd name="connsiteY2" fmla="*/ 508344 h 811083"/>
              <a:gd name="connsiteX3" fmla="*/ 195581 w 452897"/>
              <a:gd name="connsiteY3" fmla="*/ 435319 h 811083"/>
              <a:gd name="connsiteX4" fmla="*/ 5081 w 452897"/>
              <a:gd name="connsiteY4" fmla="*/ 797269 h 811083"/>
              <a:gd name="connsiteX5" fmla="*/ 78106 w 452897"/>
              <a:gd name="connsiteY5" fmla="*/ 686144 h 811083"/>
              <a:gd name="connsiteX6" fmla="*/ 322581 w 452897"/>
              <a:gd name="connsiteY6" fmla="*/ 225769 h 811083"/>
              <a:gd name="connsiteX7" fmla="*/ 265431 w 452897"/>
              <a:gd name="connsiteY7" fmla="*/ 257519 h 811083"/>
              <a:gd name="connsiteX8" fmla="*/ 452756 w 452897"/>
              <a:gd name="connsiteY8" fmla="*/ 344 h 811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2897" h="811083">
                <a:moveTo>
                  <a:pt x="452756" y="344"/>
                </a:moveTo>
                <a:cubicBezTo>
                  <a:pt x="446935" y="10927"/>
                  <a:pt x="283952" y="236352"/>
                  <a:pt x="230506" y="321019"/>
                </a:cubicBezTo>
                <a:cubicBezTo>
                  <a:pt x="177060" y="405686"/>
                  <a:pt x="137902" y="489294"/>
                  <a:pt x="132081" y="508344"/>
                </a:cubicBezTo>
                <a:cubicBezTo>
                  <a:pt x="126260" y="527394"/>
                  <a:pt x="216748" y="387165"/>
                  <a:pt x="195581" y="435319"/>
                </a:cubicBezTo>
                <a:cubicBezTo>
                  <a:pt x="174414" y="483473"/>
                  <a:pt x="24660" y="755465"/>
                  <a:pt x="5081" y="797269"/>
                </a:cubicBezTo>
                <a:cubicBezTo>
                  <a:pt x="-14498" y="839073"/>
                  <a:pt x="25189" y="781394"/>
                  <a:pt x="78106" y="686144"/>
                </a:cubicBezTo>
                <a:cubicBezTo>
                  <a:pt x="131023" y="590894"/>
                  <a:pt x="291360" y="297206"/>
                  <a:pt x="322581" y="225769"/>
                </a:cubicBezTo>
                <a:cubicBezTo>
                  <a:pt x="353802" y="154332"/>
                  <a:pt x="248498" y="288740"/>
                  <a:pt x="265431" y="257519"/>
                </a:cubicBezTo>
                <a:cubicBezTo>
                  <a:pt x="282364" y="226298"/>
                  <a:pt x="458577" y="-10239"/>
                  <a:pt x="452756" y="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454339B5-8C17-F0FE-12EC-F705B7CCC047}"/>
              </a:ext>
            </a:extLst>
          </p:cNvPr>
          <p:cNvSpPr/>
          <p:nvPr/>
        </p:nvSpPr>
        <p:spPr>
          <a:xfrm>
            <a:off x="4715971" y="6804400"/>
            <a:ext cx="148160" cy="920949"/>
          </a:xfrm>
          <a:custGeom>
            <a:avLst/>
            <a:gdLst>
              <a:gd name="connsiteX0" fmla="*/ 148129 w 148160"/>
              <a:gd name="connsiteY0" fmla="*/ 2800 h 920949"/>
              <a:gd name="connsiteX1" fmla="*/ 27479 w 148160"/>
              <a:gd name="connsiteY1" fmla="*/ 139325 h 920949"/>
              <a:gd name="connsiteX2" fmla="*/ 40179 w 148160"/>
              <a:gd name="connsiteY2" fmla="*/ 117100 h 920949"/>
              <a:gd name="connsiteX3" fmla="*/ 49704 w 148160"/>
              <a:gd name="connsiteY3" fmla="*/ 294900 h 920949"/>
              <a:gd name="connsiteX4" fmla="*/ 33829 w 148160"/>
              <a:gd name="connsiteY4" fmla="*/ 526675 h 920949"/>
              <a:gd name="connsiteX5" fmla="*/ 129079 w 148160"/>
              <a:gd name="connsiteY5" fmla="*/ 901325 h 920949"/>
              <a:gd name="connsiteX6" fmla="*/ 113204 w 148160"/>
              <a:gd name="connsiteY6" fmla="*/ 806075 h 920949"/>
              <a:gd name="connsiteX7" fmla="*/ 14779 w 148160"/>
              <a:gd name="connsiteY7" fmla="*/ 279025 h 920949"/>
              <a:gd name="connsiteX8" fmla="*/ 14779 w 148160"/>
              <a:gd name="connsiteY8" fmla="*/ 285375 h 920949"/>
              <a:gd name="connsiteX9" fmla="*/ 148129 w 148160"/>
              <a:gd name="connsiteY9" fmla="*/ 2800 h 920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8160" h="920949">
                <a:moveTo>
                  <a:pt x="148129" y="2800"/>
                </a:moveTo>
                <a:cubicBezTo>
                  <a:pt x="150246" y="-21542"/>
                  <a:pt x="45471" y="120275"/>
                  <a:pt x="27479" y="139325"/>
                </a:cubicBezTo>
                <a:cubicBezTo>
                  <a:pt x="9487" y="158375"/>
                  <a:pt x="36475" y="91171"/>
                  <a:pt x="40179" y="117100"/>
                </a:cubicBezTo>
                <a:cubicBezTo>
                  <a:pt x="43883" y="143029"/>
                  <a:pt x="50762" y="226638"/>
                  <a:pt x="49704" y="294900"/>
                </a:cubicBezTo>
                <a:cubicBezTo>
                  <a:pt x="48646" y="363162"/>
                  <a:pt x="20600" y="425604"/>
                  <a:pt x="33829" y="526675"/>
                </a:cubicBezTo>
                <a:cubicBezTo>
                  <a:pt x="47058" y="627746"/>
                  <a:pt x="115850" y="854758"/>
                  <a:pt x="129079" y="901325"/>
                </a:cubicBezTo>
                <a:cubicBezTo>
                  <a:pt x="142308" y="947892"/>
                  <a:pt x="132254" y="909792"/>
                  <a:pt x="113204" y="806075"/>
                </a:cubicBezTo>
                <a:cubicBezTo>
                  <a:pt x="94154" y="702358"/>
                  <a:pt x="14779" y="279025"/>
                  <a:pt x="14779" y="279025"/>
                </a:cubicBezTo>
                <a:cubicBezTo>
                  <a:pt x="-1625" y="192242"/>
                  <a:pt x="-7975" y="329825"/>
                  <a:pt x="14779" y="285375"/>
                </a:cubicBezTo>
                <a:cubicBezTo>
                  <a:pt x="37533" y="240925"/>
                  <a:pt x="146012" y="27142"/>
                  <a:pt x="148129" y="28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EEB6DAD6-9E5C-BBE9-420A-6B3DF0614A21}"/>
              </a:ext>
            </a:extLst>
          </p:cNvPr>
          <p:cNvSpPr/>
          <p:nvPr/>
        </p:nvSpPr>
        <p:spPr>
          <a:xfrm>
            <a:off x="4106235" y="5565414"/>
            <a:ext cx="561333" cy="993646"/>
          </a:xfrm>
          <a:custGeom>
            <a:avLst/>
            <a:gdLst>
              <a:gd name="connsiteX0" fmla="*/ 561015 w 561333"/>
              <a:gd name="connsiteY0" fmla="*/ 361 h 993646"/>
              <a:gd name="connsiteX1" fmla="*/ 287965 w 561333"/>
              <a:gd name="connsiteY1" fmla="*/ 419461 h 993646"/>
              <a:gd name="connsiteX2" fmla="*/ 329240 w 561333"/>
              <a:gd name="connsiteY2" fmla="*/ 346436 h 993646"/>
              <a:gd name="connsiteX3" fmla="*/ 5390 w 561333"/>
              <a:gd name="connsiteY3" fmla="*/ 981436 h 993646"/>
              <a:gd name="connsiteX4" fmla="*/ 141915 w 561333"/>
              <a:gd name="connsiteY4" fmla="*/ 733786 h 993646"/>
              <a:gd name="connsiteX5" fmla="*/ 338765 w 561333"/>
              <a:gd name="connsiteY5" fmla="*/ 352786 h 993646"/>
              <a:gd name="connsiteX6" fmla="*/ 561015 w 561333"/>
              <a:gd name="connsiteY6" fmla="*/ 361 h 993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1333" h="993646">
                <a:moveTo>
                  <a:pt x="561015" y="361"/>
                </a:moveTo>
                <a:cubicBezTo>
                  <a:pt x="552548" y="11473"/>
                  <a:pt x="326594" y="361782"/>
                  <a:pt x="287965" y="419461"/>
                </a:cubicBezTo>
                <a:cubicBezTo>
                  <a:pt x="249336" y="477140"/>
                  <a:pt x="376336" y="252773"/>
                  <a:pt x="329240" y="346436"/>
                </a:cubicBezTo>
                <a:cubicBezTo>
                  <a:pt x="282144" y="440099"/>
                  <a:pt x="36611" y="916878"/>
                  <a:pt x="5390" y="981436"/>
                </a:cubicBezTo>
                <a:cubicBezTo>
                  <a:pt x="-25831" y="1045994"/>
                  <a:pt x="86352" y="838561"/>
                  <a:pt x="141915" y="733786"/>
                </a:cubicBezTo>
                <a:cubicBezTo>
                  <a:pt x="197477" y="629011"/>
                  <a:pt x="270503" y="468673"/>
                  <a:pt x="338765" y="352786"/>
                </a:cubicBezTo>
                <a:cubicBezTo>
                  <a:pt x="407027" y="236899"/>
                  <a:pt x="569482" y="-10751"/>
                  <a:pt x="561015" y="3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9354A8F7-D139-D42D-7C28-9B5F433900F8}"/>
              </a:ext>
            </a:extLst>
          </p:cNvPr>
          <p:cNvSpPr/>
          <p:nvPr/>
        </p:nvSpPr>
        <p:spPr>
          <a:xfrm>
            <a:off x="3273419" y="6588771"/>
            <a:ext cx="902680" cy="1511124"/>
          </a:xfrm>
          <a:custGeom>
            <a:avLst/>
            <a:gdLst>
              <a:gd name="connsiteX0" fmla="*/ 898531 w 902680"/>
              <a:gd name="connsiteY0" fmla="*/ 15229 h 1511124"/>
              <a:gd name="connsiteX1" fmla="*/ 428631 w 902680"/>
              <a:gd name="connsiteY1" fmla="*/ 755004 h 1511124"/>
              <a:gd name="connsiteX2" fmla="*/ 479431 w 902680"/>
              <a:gd name="connsiteY2" fmla="*/ 688329 h 1511124"/>
              <a:gd name="connsiteX3" fmla="*/ 111131 w 902680"/>
              <a:gd name="connsiteY3" fmla="*/ 1396354 h 1511124"/>
              <a:gd name="connsiteX4" fmla="*/ 6 w 902680"/>
              <a:gd name="connsiteY4" fmla="*/ 1504304 h 1511124"/>
              <a:gd name="connsiteX5" fmla="*/ 114306 w 902680"/>
              <a:gd name="connsiteY5" fmla="*/ 1336029 h 1511124"/>
              <a:gd name="connsiteX6" fmla="*/ 568331 w 902680"/>
              <a:gd name="connsiteY6" fmla="*/ 399404 h 1511124"/>
              <a:gd name="connsiteX7" fmla="*/ 488956 w 902680"/>
              <a:gd name="connsiteY7" fmla="*/ 516879 h 1511124"/>
              <a:gd name="connsiteX8" fmla="*/ 790581 w 902680"/>
              <a:gd name="connsiteY8" fmla="*/ 8879 h 1511124"/>
              <a:gd name="connsiteX9" fmla="*/ 666756 w 902680"/>
              <a:gd name="connsiteY9" fmla="*/ 234304 h 1511124"/>
              <a:gd name="connsiteX10" fmla="*/ 898531 w 902680"/>
              <a:gd name="connsiteY10" fmla="*/ 15229 h 1511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2680" h="1511124">
                <a:moveTo>
                  <a:pt x="898531" y="15229"/>
                </a:moveTo>
                <a:cubicBezTo>
                  <a:pt x="858844" y="102012"/>
                  <a:pt x="498481" y="642821"/>
                  <a:pt x="428631" y="755004"/>
                </a:cubicBezTo>
                <a:cubicBezTo>
                  <a:pt x="358781" y="867187"/>
                  <a:pt x="532348" y="581437"/>
                  <a:pt x="479431" y="688329"/>
                </a:cubicBezTo>
                <a:cubicBezTo>
                  <a:pt x="426514" y="795221"/>
                  <a:pt x="191035" y="1260358"/>
                  <a:pt x="111131" y="1396354"/>
                </a:cubicBezTo>
                <a:cubicBezTo>
                  <a:pt x="31227" y="1532350"/>
                  <a:pt x="-523" y="1514358"/>
                  <a:pt x="6" y="1504304"/>
                </a:cubicBezTo>
                <a:cubicBezTo>
                  <a:pt x="535" y="1494250"/>
                  <a:pt x="19585" y="1520179"/>
                  <a:pt x="114306" y="1336029"/>
                </a:cubicBezTo>
                <a:cubicBezTo>
                  <a:pt x="209027" y="1151879"/>
                  <a:pt x="505889" y="535929"/>
                  <a:pt x="568331" y="399404"/>
                </a:cubicBezTo>
                <a:cubicBezTo>
                  <a:pt x="630773" y="262879"/>
                  <a:pt x="451914" y="581967"/>
                  <a:pt x="488956" y="516879"/>
                </a:cubicBezTo>
                <a:cubicBezTo>
                  <a:pt x="525998" y="451791"/>
                  <a:pt x="760948" y="55975"/>
                  <a:pt x="790581" y="8879"/>
                </a:cubicBezTo>
                <a:cubicBezTo>
                  <a:pt x="820214" y="-38217"/>
                  <a:pt x="652998" y="227425"/>
                  <a:pt x="666756" y="234304"/>
                </a:cubicBezTo>
                <a:cubicBezTo>
                  <a:pt x="680514" y="241183"/>
                  <a:pt x="938218" y="-71554"/>
                  <a:pt x="898531" y="15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42B8DEC2-1ED0-A113-26D2-E6267522C4E1}"/>
              </a:ext>
            </a:extLst>
          </p:cNvPr>
          <p:cNvSpPr/>
          <p:nvPr/>
        </p:nvSpPr>
        <p:spPr>
          <a:xfrm>
            <a:off x="4381496" y="7282845"/>
            <a:ext cx="658143" cy="1567076"/>
          </a:xfrm>
          <a:custGeom>
            <a:avLst/>
            <a:gdLst>
              <a:gd name="connsiteX0" fmla="*/ 650879 w 658143"/>
              <a:gd name="connsiteY0" fmla="*/ 762605 h 1567076"/>
              <a:gd name="connsiteX1" fmla="*/ 415929 w 658143"/>
              <a:gd name="connsiteY1" fmla="*/ 1143605 h 1567076"/>
              <a:gd name="connsiteX2" fmla="*/ 295279 w 658143"/>
              <a:gd name="connsiteY2" fmla="*/ 1461105 h 1567076"/>
              <a:gd name="connsiteX3" fmla="*/ 171454 w 658143"/>
              <a:gd name="connsiteY3" fmla="*/ 1546830 h 1567076"/>
              <a:gd name="connsiteX4" fmla="*/ 123829 w 658143"/>
              <a:gd name="connsiteY4" fmla="*/ 1553180 h 1567076"/>
              <a:gd name="connsiteX5" fmla="*/ 228604 w 658143"/>
              <a:gd name="connsiteY5" fmla="*/ 1384905 h 1567076"/>
              <a:gd name="connsiteX6" fmla="*/ 4 w 658143"/>
              <a:gd name="connsiteY6" fmla="*/ 1448405 h 1567076"/>
              <a:gd name="connsiteX7" fmla="*/ 222254 w 658143"/>
              <a:gd name="connsiteY7" fmla="*/ 41880 h 1567076"/>
              <a:gd name="connsiteX8" fmla="*/ 317504 w 658143"/>
              <a:gd name="connsiteY8" fmla="*/ 343505 h 1567076"/>
              <a:gd name="connsiteX9" fmla="*/ 371479 w 658143"/>
              <a:gd name="connsiteY9" fmla="*/ 60930 h 1567076"/>
              <a:gd name="connsiteX10" fmla="*/ 460379 w 658143"/>
              <a:gd name="connsiteY10" fmla="*/ 410180 h 1567076"/>
              <a:gd name="connsiteX11" fmla="*/ 587379 w 658143"/>
              <a:gd name="connsiteY11" fmla="*/ 676880 h 1567076"/>
              <a:gd name="connsiteX12" fmla="*/ 650879 w 658143"/>
              <a:gd name="connsiteY12" fmla="*/ 762605 h 1567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8143" h="1567076">
                <a:moveTo>
                  <a:pt x="650879" y="762605"/>
                </a:moveTo>
                <a:cubicBezTo>
                  <a:pt x="622304" y="840392"/>
                  <a:pt x="475196" y="1027188"/>
                  <a:pt x="415929" y="1143605"/>
                </a:cubicBezTo>
                <a:cubicBezTo>
                  <a:pt x="356662" y="1260022"/>
                  <a:pt x="336025" y="1393901"/>
                  <a:pt x="295279" y="1461105"/>
                </a:cubicBezTo>
                <a:cubicBezTo>
                  <a:pt x="254533" y="1528309"/>
                  <a:pt x="200029" y="1531484"/>
                  <a:pt x="171454" y="1546830"/>
                </a:cubicBezTo>
                <a:cubicBezTo>
                  <a:pt x="142879" y="1562176"/>
                  <a:pt x="114304" y="1580167"/>
                  <a:pt x="123829" y="1553180"/>
                </a:cubicBezTo>
                <a:cubicBezTo>
                  <a:pt x="133354" y="1526193"/>
                  <a:pt x="249241" y="1402367"/>
                  <a:pt x="228604" y="1384905"/>
                </a:cubicBezTo>
                <a:cubicBezTo>
                  <a:pt x="207967" y="1367443"/>
                  <a:pt x="1062" y="1672242"/>
                  <a:pt x="4" y="1448405"/>
                </a:cubicBezTo>
                <a:cubicBezTo>
                  <a:pt x="-1054" y="1224568"/>
                  <a:pt x="169337" y="226030"/>
                  <a:pt x="222254" y="41880"/>
                </a:cubicBezTo>
                <a:cubicBezTo>
                  <a:pt x="275171" y="-142270"/>
                  <a:pt x="292633" y="340330"/>
                  <a:pt x="317504" y="343505"/>
                </a:cubicBezTo>
                <a:cubicBezTo>
                  <a:pt x="342375" y="346680"/>
                  <a:pt x="347666" y="49817"/>
                  <a:pt x="371479" y="60930"/>
                </a:cubicBezTo>
                <a:cubicBezTo>
                  <a:pt x="395291" y="72042"/>
                  <a:pt x="424396" y="307522"/>
                  <a:pt x="460379" y="410180"/>
                </a:cubicBezTo>
                <a:cubicBezTo>
                  <a:pt x="496362" y="512838"/>
                  <a:pt x="558275" y="621847"/>
                  <a:pt x="587379" y="676880"/>
                </a:cubicBezTo>
                <a:cubicBezTo>
                  <a:pt x="616483" y="731913"/>
                  <a:pt x="679454" y="684818"/>
                  <a:pt x="650879" y="7626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417EF072-4A98-CC83-125C-5627D5126C85}"/>
              </a:ext>
            </a:extLst>
          </p:cNvPr>
          <p:cNvSpPr/>
          <p:nvPr/>
        </p:nvSpPr>
        <p:spPr>
          <a:xfrm>
            <a:off x="4210639" y="7333869"/>
            <a:ext cx="404117" cy="1421000"/>
          </a:xfrm>
          <a:custGeom>
            <a:avLst/>
            <a:gdLst>
              <a:gd name="connsiteX0" fmla="*/ 402636 w 404117"/>
              <a:gd name="connsiteY0" fmla="*/ 13081 h 1421000"/>
              <a:gd name="connsiteX1" fmla="*/ 97836 w 404117"/>
              <a:gd name="connsiteY1" fmla="*/ 927481 h 1421000"/>
              <a:gd name="connsiteX2" fmla="*/ 5761 w 404117"/>
              <a:gd name="connsiteY2" fmla="*/ 1410081 h 1421000"/>
              <a:gd name="connsiteX3" fmla="*/ 34336 w 404117"/>
              <a:gd name="connsiteY3" fmla="*/ 1171956 h 1421000"/>
              <a:gd name="connsiteX4" fmla="*/ 234361 w 404117"/>
              <a:gd name="connsiteY4" fmla="*/ 168656 h 1421000"/>
              <a:gd name="connsiteX5" fmla="*/ 215311 w 404117"/>
              <a:gd name="connsiteY5" fmla="*/ 371856 h 1421000"/>
              <a:gd name="connsiteX6" fmla="*/ 402636 w 404117"/>
              <a:gd name="connsiteY6" fmla="*/ 13081 h 142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4117" h="1421000">
                <a:moveTo>
                  <a:pt x="402636" y="13081"/>
                </a:moveTo>
                <a:cubicBezTo>
                  <a:pt x="383057" y="105685"/>
                  <a:pt x="163982" y="694648"/>
                  <a:pt x="97836" y="927481"/>
                </a:cubicBezTo>
                <a:cubicBezTo>
                  <a:pt x="31690" y="1160314"/>
                  <a:pt x="16344" y="1369335"/>
                  <a:pt x="5761" y="1410081"/>
                </a:cubicBezTo>
                <a:cubicBezTo>
                  <a:pt x="-4822" y="1450827"/>
                  <a:pt x="-3764" y="1378860"/>
                  <a:pt x="34336" y="1171956"/>
                </a:cubicBezTo>
                <a:cubicBezTo>
                  <a:pt x="72436" y="965052"/>
                  <a:pt x="204199" y="302006"/>
                  <a:pt x="234361" y="168656"/>
                </a:cubicBezTo>
                <a:cubicBezTo>
                  <a:pt x="264523" y="35306"/>
                  <a:pt x="188853" y="394610"/>
                  <a:pt x="215311" y="371856"/>
                </a:cubicBezTo>
                <a:cubicBezTo>
                  <a:pt x="241769" y="349102"/>
                  <a:pt x="422215" y="-79523"/>
                  <a:pt x="402636" y="130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0334E64E-7700-E66D-9F14-7BC4C3DC1D02}"/>
              </a:ext>
            </a:extLst>
          </p:cNvPr>
          <p:cNvSpPr/>
          <p:nvPr/>
        </p:nvSpPr>
        <p:spPr>
          <a:xfrm>
            <a:off x="3949301" y="8658225"/>
            <a:ext cx="343370" cy="593729"/>
          </a:xfrm>
          <a:custGeom>
            <a:avLst/>
            <a:gdLst>
              <a:gd name="connsiteX0" fmla="*/ 343299 w 343370"/>
              <a:gd name="connsiteY0" fmla="*/ 0 h 593729"/>
              <a:gd name="connsiteX1" fmla="*/ 105174 w 343370"/>
              <a:gd name="connsiteY1" fmla="*/ 454025 h 593729"/>
              <a:gd name="connsiteX2" fmla="*/ 399 w 343370"/>
              <a:gd name="connsiteY2" fmla="*/ 593725 h 593729"/>
              <a:gd name="connsiteX3" fmla="*/ 79774 w 343370"/>
              <a:gd name="connsiteY3" fmla="*/ 457200 h 593729"/>
              <a:gd name="connsiteX4" fmla="*/ 343299 w 343370"/>
              <a:gd name="connsiteY4" fmla="*/ 0 h 59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370" h="593729">
                <a:moveTo>
                  <a:pt x="343299" y="0"/>
                </a:moveTo>
                <a:cubicBezTo>
                  <a:pt x="347532" y="-529"/>
                  <a:pt x="162324" y="355071"/>
                  <a:pt x="105174" y="454025"/>
                </a:cubicBezTo>
                <a:cubicBezTo>
                  <a:pt x="48024" y="552979"/>
                  <a:pt x="4632" y="593196"/>
                  <a:pt x="399" y="593725"/>
                </a:cubicBezTo>
                <a:cubicBezTo>
                  <a:pt x="-3834" y="594254"/>
                  <a:pt x="25799" y="551921"/>
                  <a:pt x="79774" y="457200"/>
                </a:cubicBezTo>
                <a:cubicBezTo>
                  <a:pt x="133749" y="362479"/>
                  <a:pt x="339066" y="529"/>
                  <a:pt x="34329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99664F98-805A-7634-3A22-D0A7337DDD21}"/>
              </a:ext>
            </a:extLst>
          </p:cNvPr>
          <p:cNvSpPr/>
          <p:nvPr/>
        </p:nvSpPr>
        <p:spPr>
          <a:xfrm>
            <a:off x="3502258" y="8691127"/>
            <a:ext cx="521607" cy="639928"/>
          </a:xfrm>
          <a:custGeom>
            <a:avLst/>
            <a:gdLst>
              <a:gd name="connsiteX0" fmla="*/ 517292 w 521607"/>
              <a:gd name="connsiteY0" fmla="*/ 36948 h 639928"/>
              <a:gd name="connsiteX1" fmla="*/ 501417 w 521607"/>
              <a:gd name="connsiteY1" fmla="*/ 87748 h 639928"/>
              <a:gd name="connsiteX2" fmla="*/ 428392 w 521607"/>
              <a:gd name="connsiteY2" fmla="*/ 560823 h 639928"/>
              <a:gd name="connsiteX3" fmla="*/ 317267 w 521607"/>
              <a:gd name="connsiteY3" fmla="*/ 637023 h 639928"/>
              <a:gd name="connsiteX4" fmla="*/ 158517 w 521607"/>
              <a:gd name="connsiteY4" fmla="*/ 617973 h 639928"/>
              <a:gd name="connsiteX5" fmla="*/ 2942 w 521607"/>
              <a:gd name="connsiteY5" fmla="*/ 560823 h 639928"/>
              <a:gd name="connsiteX6" fmla="*/ 301392 w 521607"/>
              <a:gd name="connsiteY6" fmla="*/ 605273 h 639928"/>
              <a:gd name="connsiteX7" fmla="*/ 279167 w 521607"/>
              <a:gd name="connsiteY7" fmla="*/ 602098 h 639928"/>
              <a:gd name="connsiteX8" fmla="*/ 422042 w 521607"/>
              <a:gd name="connsiteY8" fmla="*/ 506848 h 639928"/>
              <a:gd name="connsiteX9" fmla="*/ 434742 w 521607"/>
              <a:gd name="connsiteY9" fmla="*/ 497323 h 639928"/>
              <a:gd name="connsiteX10" fmla="*/ 517292 w 521607"/>
              <a:gd name="connsiteY10" fmla="*/ 36948 h 63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1607" h="639928">
                <a:moveTo>
                  <a:pt x="517292" y="36948"/>
                </a:moveTo>
                <a:cubicBezTo>
                  <a:pt x="528404" y="-31314"/>
                  <a:pt x="516234" y="436"/>
                  <a:pt x="501417" y="87748"/>
                </a:cubicBezTo>
                <a:cubicBezTo>
                  <a:pt x="486600" y="175060"/>
                  <a:pt x="459084" y="469277"/>
                  <a:pt x="428392" y="560823"/>
                </a:cubicBezTo>
                <a:cubicBezTo>
                  <a:pt x="397700" y="652369"/>
                  <a:pt x="362246" y="627498"/>
                  <a:pt x="317267" y="637023"/>
                </a:cubicBezTo>
                <a:cubicBezTo>
                  <a:pt x="272288" y="646548"/>
                  <a:pt x="210904" y="630673"/>
                  <a:pt x="158517" y="617973"/>
                </a:cubicBezTo>
                <a:cubicBezTo>
                  <a:pt x="106129" y="605273"/>
                  <a:pt x="-20871" y="562940"/>
                  <a:pt x="2942" y="560823"/>
                </a:cubicBezTo>
                <a:cubicBezTo>
                  <a:pt x="26755" y="558706"/>
                  <a:pt x="255354" y="598394"/>
                  <a:pt x="301392" y="605273"/>
                </a:cubicBezTo>
                <a:cubicBezTo>
                  <a:pt x="347429" y="612152"/>
                  <a:pt x="259059" y="618502"/>
                  <a:pt x="279167" y="602098"/>
                </a:cubicBezTo>
                <a:cubicBezTo>
                  <a:pt x="299275" y="585694"/>
                  <a:pt x="396113" y="524310"/>
                  <a:pt x="422042" y="506848"/>
                </a:cubicBezTo>
                <a:cubicBezTo>
                  <a:pt x="447971" y="489386"/>
                  <a:pt x="420984" y="576698"/>
                  <a:pt x="434742" y="497323"/>
                </a:cubicBezTo>
                <a:cubicBezTo>
                  <a:pt x="448500" y="417948"/>
                  <a:pt x="506180" y="105210"/>
                  <a:pt x="517292" y="369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A4B9BD7D-F848-3459-EF89-C154CF926606}"/>
              </a:ext>
            </a:extLst>
          </p:cNvPr>
          <p:cNvSpPr/>
          <p:nvPr/>
        </p:nvSpPr>
        <p:spPr>
          <a:xfrm>
            <a:off x="2601541" y="8919938"/>
            <a:ext cx="927611" cy="371875"/>
          </a:xfrm>
          <a:custGeom>
            <a:avLst/>
            <a:gdLst>
              <a:gd name="connsiteX0" fmla="*/ 5134 w 927611"/>
              <a:gd name="connsiteY0" fmla="*/ 71662 h 371875"/>
              <a:gd name="connsiteX1" fmla="*/ 665534 w 927611"/>
              <a:gd name="connsiteY1" fmla="*/ 14512 h 371875"/>
              <a:gd name="connsiteX2" fmla="*/ 605209 w 927611"/>
              <a:gd name="connsiteY2" fmla="*/ 33562 h 371875"/>
              <a:gd name="connsiteX3" fmla="*/ 910009 w 927611"/>
              <a:gd name="connsiteY3" fmla="*/ 357412 h 371875"/>
              <a:gd name="connsiteX4" fmla="*/ 843334 w 927611"/>
              <a:gd name="connsiteY4" fmla="*/ 293912 h 371875"/>
              <a:gd name="connsiteX5" fmla="*/ 449634 w 927611"/>
              <a:gd name="connsiteY5" fmla="*/ 100237 h 371875"/>
              <a:gd name="connsiteX6" fmla="*/ 773484 w 927611"/>
              <a:gd name="connsiteY6" fmla="*/ 198662 h 371875"/>
              <a:gd name="connsiteX7" fmla="*/ 535359 w 927611"/>
              <a:gd name="connsiteY7" fmla="*/ 87537 h 371875"/>
              <a:gd name="connsiteX8" fmla="*/ 367084 w 927611"/>
              <a:gd name="connsiteY8" fmla="*/ 87537 h 371875"/>
              <a:gd name="connsiteX9" fmla="*/ 5134 w 927611"/>
              <a:gd name="connsiteY9" fmla="*/ 71662 h 3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7611" h="371875">
                <a:moveTo>
                  <a:pt x="5134" y="71662"/>
                </a:moveTo>
                <a:cubicBezTo>
                  <a:pt x="54876" y="59491"/>
                  <a:pt x="565522" y="20862"/>
                  <a:pt x="665534" y="14512"/>
                </a:cubicBezTo>
                <a:cubicBezTo>
                  <a:pt x="765546" y="8162"/>
                  <a:pt x="564463" y="-23588"/>
                  <a:pt x="605209" y="33562"/>
                </a:cubicBezTo>
                <a:cubicBezTo>
                  <a:pt x="645955" y="90712"/>
                  <a:pt x="870322" y="314020"/>
                  <a:pt x="910009" y="357412"/>
                </a:cubicBezTo>
                <a:cubicBezTo>
                  <a:pt x="949697" y="400804"/>
                  <a:pt x="920063" y="336775"/>
                  <a:pt x="843334" y="293912"/>
                </a:cubicBezTo>
                <a:cubicBezTo>
                  <a:pt x="766605" y="251049"/>
                  <a:pt x="461276" y="116112"/>
                  <a:pt x="449634" y="100237"/>
                </a:cubicBezTo>
                <a:cubicBezTo>
                  <a:pt x="437992" y="84362"/>
                  <a:pt x="759197" y="200779"/>
                  <a:pt x="773484" y="198662"/>
                </a:cubicBezTo>
                <a:cubicBezTo>
                  <a:pt x="787772" y="196545"/>
                  <a:pt x="603092" y="106058"/>
                  <a:pt x="535359" y="87537"/>
                </a:cubicBezTo>
                <a:cubicBezTo>
                  <a:pt x="467626" y="69016"/>
                  <a:pt x="452809" y="89654"/>
                  <a:pt x="367084" y="87537"/>
                </a:cubicBezTo>
                <a:cubicBezTo>
                  <a:pt x="281359" y="85420"/>
                  <a:pt x="-44608" y="83833"/>
                  <a:pt x="5134" y="716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7521C3D1-84CF-EBDB-EB26-E8BAC1AF9D9B}"/>
              </a:ext>
            </a:extLst>
          </p:cNvPr>
          <p:cNvSpPr/>
          <p:nvPr/>
        </p:nvSpPr>
        <p:spPr>
          <a:xfrm>
            <a:off x="1382961" y="6754299"/>
            <a:ext cx="862598" cy="1354652"/>
          </a:xfrm>
          <a:custGeom>
            <a:avLst/>
            <a:gdLst>
              <a:gd name="connsiteX0" fmla="*/ 861764 w 862598"/>
              <a:gd name="connsiteY0" fmla="*/ 5276 h 1354652"/>
              <a:gd name="connsiteX1" fmla="*/ 271214 w 862598"/>
              <a:gd name="connsiteY1" fmla="*/ 589476 h 1354652"/>
              <a:gd name="connsiteX2" fmla="*/ 417264 w 862598"/>
              <a:gd name="connsiteY2" fmla="*/ 491051 h 1354652"/>
              <a:gd name="connsiteX3" fmla="*/ 226764 w 862598"/>
              <a:gd name="connsiteY3" fmla="*/ 783151 h 1354652"/>
              <a:gd name="connsiteX4" fmla="*/ 595064 w 862598"/>
              <a:gd name="connsiteY4" fmla="*/ 579951 h 1354652"/>
              <a:gd name="connsiteX5" fmla="*/ 239464 w 862598"/>
              <a:gd name="connsiteY5" fmla="*/ 1018101 h 1354652"/>
              <a:gd name="connsiteX6" fmla="*/ 131514 w 862598"/>
              <a:gd name="connsiteY6" fmla="*/ 1214951 h 1354652"/>
              <a:gd name="connsiteX7" fmla="*/ 518864 w 862598"/>
              <a:gd name="connsiteY7" fmla="*/ 1018101 h 1354652"/>
              <a:gd name="connsiteX8" fmla="*/ 10864 w 862598"/>
              <a:gd name="connsiteY8" fmla="*/ 1354651 h 1354652"/>
              <a:gd name="connsiteX9" fmla="*/ 179139 w 862598"/>
              <a:gd name="connsiteY9" fmla="*/ 1021276 h 1354652"/>
              <a:gd name="connsiteX10" fmla="*/ 274389 w 862598"/>
              <a:gd name="connsiteY10" fmla="*/ 456126 h 1354652"/>
              <a:gd name="connsiteX11" fmla="*/ 185489 w 862598"/>
              <a:gd name="connsiteY11" fmla="*/ 586301 h 1354652"/>
              <a:gd name="connsiteX12" fmla="*/ 506164 w 862598"/>
              <a:gd name="connsiteY12" fmla="*/ 125926 h 1354652"/>
              <a:gd name="connsiteX13" fmla="*/ 331539 w 862598"/>
              <a:gd name="connsiteY13" fmla="*/ 319601 h 1354652"/>
              <a:gd name="connsiteX14" fmla="*/ 515689 w 862598"/>
              <a:gd name="connsiteY14" fmla="*/ 243401 h 1354652"/>
              <a:gd name="connsiteX15" fmla="*/ 404564 w 862598"/>
              <a:gd name="connsiteY15" fmla="*/ 297376 h 1354652"/>
              <a:gd name="connsiteX16" fmla="*/ 861764 w 862598"/>
              <a:gd name="connsiteY16" fmla="*/ 5276 h 1354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62598" h="1354652">
                <a:moveTo>
                  <a:pt x="861764" y="5276"/>
                </a:moveTo>
                <a:cubicBezTo>
                  <a:pt x="839539" y="53959"/>
                  <a:pt x="345297" y="508514"/>
                  <a:pt x="271214" y="589476"/>
                </a:cubicBezTo>
                <a:cubicBezTo>
                  <a:pt x="197131" y="670439"/>
                  <a:pt x="424672" y="458772"/>
                  <a:pt x="417264" y="491051"/>
                </a:cubicBezTo>
                <a:cubicBezTo>
                  <a:pt x="409856" y="523330"/>
                  <a:pt x="197131" y="768334"/>
                  <a:pt x="226764" y="783151"/>
                </a:cubicBezTo>
                <a:cubicBezTo>
                  <a:pt x="256397" y="797968"/>
                  <a:pt x="592947" y="540793"/>
                  <a:pt x="595064" y="579951"/>
                </a:cubicBezTo>
                <a:cubicBezTo>
                  <a:pt x="597181" y="619109"/>
                  <a:pt x="316722" y="912268"/>
                  <a:pt x="239464" y="1018101"/>
                </a:cubicBezTo>
                <a:cubicBezTo>
                  <a:pt x="162206" y="1123934"/>
                  <a:pt x="84947" y="1214951"/>
                  <a:pt x="131514" y="1214951"/>
                </a:cubicBezTo>
                <a:cubicBezTo>
                  <a:pt x="178081" y="1214951"/>
                  <a:pt x="538972" y="994818"/>
                  <a:pt x="518864" y="1018101"/>
                </a:cubicBezTo>
                <a:cubicBezTo>
                  <a:pt x="498756" y="1041384"/>
                  <a:pt x="67485" y="1354122"/>
                  <a:pt x="10864" y="1354651"/>
                </a:cubicBezTo>
                <a:cubicBezTo>
                  <a:pt x="-45757" y="1355180"/>
                  <a:pt x="135218" y="1171030"/>
                  <a:pt x="179139" y="1021276"/>
                </a:cubicBezTo>
                <a:cubicBezTo>
                  <a:pt x="223060" y="871522"/>
                  <a:pt x="273331" y="528622"/>
                  <a:pt x="274389" y="456126"/>
                </a:cubicBezTo>
                <a:cubicBezTo>
                  <a:pt x="275447" y="383630"/>
                  <a:pt x="146860" y="641334"/>
                  <a:pt x="185489" y="586301"/>
                </a:cubicBezTo>
                <a:cubicBezTo>
                  <a:pt x="224118" y="531268"/>
                  <a:pt x="481822" y="170376"/>
                  <a:pt x="506164" y="125926"/>
                </a:cubicBezTo>
                <a:cubicBezTo>
                  <a:pt x="530506" y="81476"/>
                  <a:pt x="329952" y="300022"/>
                  <a:pt x="331539" y="319601"/>
                </a:cubicBezTo>
                <a:cubicBezTo>
                  <a:pt x="333126" y="339180"/>
                  <a:pt x="503518" y="247105"/>
                  <a:pt x="515689" y="243401"/>
                </a:cubicBezTo>
                <a:cubicBezTo>
                  <a:pt x="527860" y="239697"/>
                  <a:pt x="353764" y="334947"/>
                  <a:pt x="404564" y="297376"/>
                </a:cubicBezTo>
                <a:cubicBezTo>
                  <a:pt x="455364" y="259805"/>
                  <a:pt x="883989" y="-43407"/>
                  <a:pt x="861764" y="52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7B5E1BCF-BCAD-BD31-9BA2-4F080246C054}"/>
              </a:ext>
            </a:extLst>
          </p:cNvPr>
          <p:cNvSpPr/>
          <p:nvPr/>
        </p:nvSpPr>
        <p:spPr>
          <a:xfrm>
            <a:off x="1335425" y="7467424"/>
            <a:ext cx="424561" cy="1185868"/>
          </a:xfrm>
          <a:custGeom>
            <a:avLst/>
            <a:gdLst>
              <a:gd name="connsiteX0" fmla="*/ 274300 w 424561"/>
              <a:gd name="connsiteY0" fmla="*/ 6526 h 1185868"/>
              <a:gd name="connsiteX1" fmla="*/ 7600 w 424561"/>
              <a:gd name="connsiteY1" fmla="*/ 705026 h 1185868"/>
              <a:gd name="connsiteX2" fmla="*/ 80625 w 424561"/>
              <a:gd name="connsiteY2" fmla="*/ 1178101 h 1185868"/>
              <a:gd name="connsiteX3" fmla="*/ 163175 w 424561"/>
              <a:gd name="connsiteY3" fmla="*/ 1009826 h 1185868"/>
              <a:gd name="connsiteX4" fmla="*/ 414000 w 424561"/>
              <a:gd name="connsiteY4" fmla="*/ 1152701 h 1185868"/>
              <a:gd name="connsiteX5" fmla="*/ 379075 w 424561"/>
              <a:gd name="connsiteY5" fmla="*/ 647876 h 1185868"/>
              <a:gd name="connsiteX6" fmla="*/ 391775 w 424561"/>
              <a:gd name="connsiteY6" fmla="*/ 530401 h 1185868"/>
              <a:gd name="connsiteX7" fmla="*/ 137775 w 424561"/>
              <a:gd name="connsiteY7" fmla="*/ 628826 h 1185868"/>
              <a:gd name="connsiteX8" fmla="*/ 217150 w 424561"/>
              <a:gd name="connsiteY8" fmla="*/ 368476 h 1185868"/>
              <a:gd name="connsiteX9" fmla="*/ 274300 w 424561"/>
              <a:gd name="connsiteY9" fmla="*/ 6526 h 1185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4561" h="1185868">
                <a:moveTo>
                  <a:pt x="274300" y="6526"/>
                </a:moveTo>
                <a:cubicBezTo>
                  <a:pt x="239375" y="62618"/>
                  <a:pt x="39879" y="509764"/>
                  <a:pt x="7600" y="705026"/>
                </a:cubicBezTo>
                <a:cubicBezTo>
                  <a:pt x="-24679" y="900288"/>
                  <a:pt x="54696" y="1127301"/>
                  <a:pt x="80625" y="1178101"/>
                </a:cubicBezTo>
                <a:cubicBezTo>
                  <a:pt x="106554" y="1228901"/>
                  <a:pt x="107612" y="1014059"/>
                  <a:pt x="163175" y="1009826"/>
                </a:cubicBezTo>
                <a:cubicBezTo>
                  <a:pt x="218738" y="1005593"/>
                  <a:pt x="378017" y="1213026"/>
                  <a:pt x="414000" y="1152701"/>
                </a:cubicBezTo>
                <a:cubicBezTo>
                  <a:pt x="449983" y="1092376"/>
                  <a:pt x="382779" y="751592"/>
                  <a:pt x="379075" y="647876"/>
                </a:cubicBezTo>
                <a:cubicBezTo>
                  <a:pt x="375371" y="544160"/>
                  <a:pt x="431992" y="533576"/>
                  <a:pt x="391775" y="530401"/>
                </a:cubicBezTo>
                <a:cubicBezTo>
                  <a:pt x="351558" y="527226"/>
                  <a:pt x="166879" y="655814"/>
                  <a:pt x="137775" y="628826"/>
                </a:cubicBezTo>
                <a:cubicBezTo>
                  <a:pt x="108671" y="601839"/>
                  <a:pt x="195983" y="465314"/>
                  <a:pt x="217150" y="368476"/>
                </a:cubicBezTo>
                <a:cubicBezTo>
                  <a:pt x="238317" y="271638"/>
                  <a:pt x="309225" y="-49566"/>
                  <a:pt x="274300" y="65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CDEE33B7-AD6A-20F6-27D3-265E94088EFE}"/>
              </a:ext>
            </a:extLst>
          </p:cNvPr>
          <p:cNvSpPr/>
          <p:nvPr/>
        </p:nvSpPr>
        <p:spPr>
          <a:xfrm>
            <a:off x="1878796" y="7238962"/>
            <a:ext cx="489759" cy="929297"/>
          </a:xfrm>
          <a:custGeom>
            <a:avLst/>
            <a:gdLst>
              <a:gd name="connsiteX0" fmla="*/ 489754 w 489759"/>
              <a:gd name="connsiteY0" fmla="*/ 38 h 929297"/>
              <a:gd name="connsiteX1" fmla="*/ 77004 w 489759"/>
              <a:gd name="connsiteY1" fmla="*/ 269913 h 929297"/>
              <a:gd name="connsiteX2" fmla="*/ 121454 w 489759"/>
              <a:gd name="connsiteY2" fmla="*/ 250863 h 929297"/>
              <a:gd name="connsiteX3" fmla="*/ 86529 w 489759"/>
              <a:gd name="connsiteY3" fmla="*/ 295313 h 929297"/>
              <a:gd name="connsiteX4" fmla="*/ 67479 w 489759"/>
              <a:gd name="connsiteY4" fmla="*/ 679488 h 929297"/>
              <a:gd name="connsiteX5" fmla="*/ 61129 w 489759"/>
              <a:gd name="connsiteY5" fmla="*/ 635038 h 929297"/>
              <a:gd name="connsiteX6" fmla="*/ 178604 w 489759"/>
              <a:gd name="connsiteY6" fmla="*/ 920788 h 929297"/>
              <a:gd name="connsiteX7" fmla="*/ 143679 w 489759"/>
              <a:gd name="connsiteY7" fmla="*/ 809663 h 929297"/>
              <a:gd name="connsiteX8" fmla="*/ 7154 w 489759"/>
              <a:gd name="connsiteY8" fmla="*/ 365163 h 929297"/>
              <a:gd name="connsiteX9" fmla="*/ 26204 w 489759"/>
              <a:gd name="connsiteY9" fmla="*/ 396913 h 929297"/>
              <a:gd name="connsiteX10" fmla="*/ 86529 w 489759"/>
              <a:gd name="connsiteY10" fmla="*/ 250863 h 929297"/>
              <a:gd name="connsiteX11" fmla="*/ 489754 w 489759"/>
              <a:gd name="connsiteY11" fmla="*/ 38 h 929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9759" h="929297">
                <a:moveTo>
                  <a:pt x="489754" y="38"/>
                </a:moveTo>
                <a:cubicBezTo>
                  <a:pt x="488167" y="3213"/>
                  <a:pt x="138387" y="228109"/>
                  <a:pt x="77004" y="269913"/>
                </a:cubicBezTo>
                <a:cubicBezTo>
                  <a:pt x="15621" y="311717"/>
                  <a:pt x="119867" y="246630"/>
                  <a:pt x="121454" y="250863"/>
                </a:cubicBezTo>
                <a:cubicBezTo>
                  <a:pt x="123041" y="255096"/>
                  <a:pt x="95525" y="223876"/>
                  <a:pt x="86529" y="295313"/>
                </a:cubicBezTo>
                <a:cubicBezTo>
                  <a:pt x="77533" y="366750"/>
                  <a:pt x="71712" y="622867"/>
                  <a:pt x="67479" y="679488"/>
                </a:cubicBezTo>
                <a:cubicBezTo>
                  <a:pt x="63246" y="736109"/>
                  <a:pt x="42608" y="594821"/>
                  <a:pt x="61129" y="635038"/>
                </a:cubicBezTo>
                <a:cubicBezTo>
                  <a:pt x="79650" y="675255"/>
                  <a:pt x="164846" y="891684"/>
                  <a:pt x="178604" y="920788"/>
                </a:cubicBezTo>
                <a:cubicBezTo>
                  <a:pt x="192362" y="949892"/>
                  <a:pt x="172254" y="902267"/>
                  <a:pt x="143679" y="809663"/>
                </a:cubicBezTo>
                <a:cubicBezTo>
                  <a:pt x="115104" y="717059"/>
                  <a:pt x="26733" y="433955"/>
                  <a:pt x="7154" y="365163"/>
                </a:cubicBezTo>
                <a:cubicBezTo>
                  <a:pt x="-12425" y="296371"/>
                  <a:pt x="12975" y="415963"/>
                  <a:pt x="26204" y="396913"/>
                </a:cubicBezTo>
                <a:cubicBezTo>
                  <a:pt x="39433" y="377863"/>
                  <a:pt x="7683" y="311717"/>
                  <a:pt x="86529" y="250863"/>
                </a:cubicBezTo>
                <a:cubicBezTo>
                  <a:pt x="165375" y="190009"/>
                  <a:pt x="491341" y="-3137"/>
                  <a:pt x="489754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00366065-9934-47A4-0EF0-8E5944C360C2}"/>
              </a:ext>
            </a:extLst>
          </p:cNvPr>
          <p:cNvSpPr/>
          <p:nvPr/>
        </p:nvSpPr>
        <p:spPr>
          <a:xfrm>
            <a:off x="1958596" y="8365332"/>
            <a:ext cx="536604" cy="213929"/>
          </a:xfrm>
          <a:custGeom>
            <a:avLst/>
            <a:gdLst>
              <a:gd name="connsiteX0" fmla="*/ 379 w 536604"/>
              <a:gd name="connsiteY0" fmla="*/ 156368 h 213929"/>
              <a:gd name="connsiteX1" fmla="*/ 203579 w 536604"/>
              <a:gd name="connsiteY1" fmla="*/ 127793 h 213929"/>
              <a:gd name="connsiteX2" fmla="*/ 533779 w 536604"/>
              <a:gd name="connsiteY2" fmla="*/ 793 h 213929"/>
              <a:gd name="connsiteX3" fmla="*/ 371854 w 536604"/>
              <a:gd name="connsiteY3" fmla="*/ 70643 h 213929"/>
              <a:gd name="connsiteX4" fmla="*/ 60704 w 536604"/>
              <a:gd name="connsiteY4" fmla="*/ 210343 h 213929"/>
              <a:gd name="connsiteX5" fmla="*/ 149604 w 536604"/>
              <a:gd name="connsiteY5" fmla="*/ 172243 h 213929"/>
              <a:gd name="connsiteX6" fmla="*/ 379 w 536604"/>
              <a:gd name="connsiteY6" fmla="*/ 156368 h 213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6604" h="213929">
                <a:moveTo>
                  <a:pt x="379" y="156368"/>
                </a:moveTo>
                <a:cubicBezTo>
                  <a:pt x="9375" y="148960"/>
                  <a:pt x="114679" y="153722"/>
                  <a:pt x="203579" y="127793"/>
                </a:cubicBezTo>
                <a:cubicBezTo>
                  <a:pt x="292479" y="101864"/>
                  <a:pt x="505733" y="10318"/>
                  <a:pt x="533779" y="793"/>
                </a:cubicBezTo>
                <a:cubicBezTo>
                  <a:pt x="561825" y="-8732"/>
                  <a:pt x="371854" y="70643"/>
                  <a:pt x="371854" y="70643"/>
                </a:cubicBezTo>
                <a:lnTo>
                  <a:pt x="60704" y="210343"/>
                </a:lnTo>
                <a:cubicBezTo>
                  <a:pt x="23662" y="227276"/>
                  <a:pt x="153837" y="179122"/>
                  <a:pt x="149604" y="172243"/>
                </a:cubicBezTo>
                <a:cubicBezTo>
                  <a:pt x="145371" y="165364"/>
                  <a:pt x="-8617" y="163776"/>
                  <a:pt x="379" y="1563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7EBEA5A6-15EF-3BAB-415E-1234448F7D0E}"/>
              </a:ext>
            </a:extLst>
          </p:cNvPr>
          <p:cNvSpPr/>
          <p:nvPr/>
        </p:nvSpPr>
        <p:spPr>
          <a:xfrm>
            <a:off x="1743856" y="8516486"/>
            <a:ext cx="206427" cy="435193"/>
          </a:xfrm>
          <a:custGeom>
            <a:avLst/>
            <a:gdLst>
              <a:gd name="connsiteX0" fmla="*/ 205594 w 206427"/>
              <a:gd name="connsiteY0" fmla="*/ 2039 h 435193"/>
              <a:gd name="connsiteX1" fmla="*/ 21444 w 206427"/>
              <a:gd name="connsiteY1" fmla="*/ 179839 h 435193"/>
              <a:gd name="connsiteX2" fmla="*/ 2394 w 206427"/>
              <a:gd name="connsiteY2" fmla="*/ 430664 h 435193"/>
              <a:gd name="connsiteX3" fmla="*/ 8744 w 206427"/>
              <a:gd name="connsiteY3" fmla="*/ 325889 h 435193"/>
              <a:gd name="connsiteX4" fmla="*/ 15094 w 206427"/>
              <a:gd name="connsiteY4" fmla="*/ 132214 h 435193"/>
              <a:gd name="connsiteX5" fmla="*/ 88119 w 206427"/>
              <a:gd name="connsiteY5" fmla="*/ 84589 h 435193"/>
              <a:gd name="connsiteX6" fmla="*/ 205594 w 206427"/>
              <a:gd name="connsiteY6" fmla="*/ 2039 h 435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427" h="435193">
                <a:moveTo>
                  <a:pt x="205594" y="2039"/>
                </a:moveTo>
                <a:cubicBezTo>
                  <a:pt x="194481" y="17914"/>
                  <a:pt x="55311" y="108402"/>
                  <a:pt x="21444" y="179839"/>
                </a:cubicBezTo>
                <a:cubicBezTo>
                  <a:pt x="-12423" y="251277"/>
                  <a:pt x="4511" y="406322"/>
                  <a:pt x="2394" y="430664"/>
                </a:cubicBezTo>
                <a:cubicBezTo>
                  <a:pt x="277" y="455006"/>
                  <a:pt x="6627" y="375631"/>
                  <a:pt x="8744" y="325889"/>
                </a:cubicBezTo>
                <a:cubicBezTo>
                  <a:pt x="10861" y="276147"/>
                  <a:pt x="1865" y="172431"/>
                  <a:pt x="15094" y="132214"/>
                </a:cubicBezTo>
                <a:cubicBezTo>
                  <a:pt x="28323" y="91997"/>
                  <a:pt x="62719" y="101522"/>
                  <a:pt x="88119" y="84589"/>
                </a:cubicBezTo>
                <a:cubicBezTo>
                  <a:pt x="113519" y="67656"/>
                  <a:pt x="216707" y="-13836"/>
                  <a:pt x="205594" y="20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8294B2C6-4B44-66BC-54F8-12EC0E47B446}"/>
              </a:ext>
            </a:extLst>
          </p:cNvPr>
          <p:cNvSpPr/>
          <p:nvPr/>
        </p:nvSpPr>
        <p:spPr>
          <a:xfrm>
            <a:off x="1793060" y="8515208"/>
            <a:ext cx="195307" cy="190843"/>
          </a:xfrm>
          <a:custGeom>
            <a:avLst/>
            <a:gdLst>
              <a:gd name="connsiteX0" fmla="*/ 194490 w 195307"/>
              <a:gd name="connsiteY0" fmla="*/ 142 h 190843"/>
              <a:gd name="connsiteX1" fmla="*/ 77015 w 195307"/>
              <a:gd name="connsiteY1" fmla="*/ 114442 h 190843"/>
              <a:gd name="connsiteX2" fmla="*/ 815 w 195307"/>
              <a:gd name="connsiteY2" fmla="*/ 190642 h 190843"/>
              <a:gd name="connsiteX3" fmla="*/ 124640 w 195307"/>
              <a:gd name="connsiteY3" fmla="*/ 92217 h 190843"/>
              <a:gd name="connsiteX4" fmla="*/ 194490 w 195307"/>
              <a:gd name="connsiteY4" fmla="*/ 142 h 19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307" h="190843">
                <a:moveTo>
                  <a:pt x="194490" y="142"/>
                </a:moveTo>
                <a:cubicBezTo>
                  <a:pt x="186553" y="3846"/>
                  <a:pt x="109294" y="82692"/>
                  <a:pt x="77015" y="114442"/>
                </a:cubicBezTo>
                <a:cubicBezTo>
                  <a:pt x="44736" y="146192"/>
                  <a:pt x="-7122" y="194346"/>
                  <a:pt x="815" y="190642"/>
                </a:cubicBezTo>
                <a:cubicBezTo>
                  <a:pt x="8752" y="186938"/>
                  <a:pt x="98711" y="118675"/>
                  <a:pt x="124640" y="92217"/>
                </a:cubicBezTo>
                <a:cubicBezTo>
                  <a:pt x="150569" y="65759"/>
                  <a:pt x="202427" y="-3562"/>
                  <a:pt x="194490" y="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691E574B-F3C0-55B1-A483-E978107B4782}"/>
              </a:ext>
            </a:extLst>
          </p:cNvPr>
          <p:cNvSpPr/>
          <p:nvPr/>
        </p:nvSpPr>
        <p:spPr>
          <a:xfrm>
            <a:off x="3740149" y="7984926"/>
            <a:ext cx="240386" cy="344381"/>
          </a:xfrm>
          <a:custGeom>
            <a:avLst/>
            <a:gdLst>
              <a:gd name="connsiteX0" fmla="*/ 1 w 240386"/>
              <a:gd name="connsiteY0" fmla="*/ 199 h 344381"/>
              <a:gd name="connsiteX1" fmla="*/ 174626 w 240386"/>
              <a:gd name="connsiteY1" fmla="*/ 146249 h 344381"/>
              <a:gd name="connsiteX2" fmla="*/ 238126 w 240386"/>
              <a:gd name="connsiteY2" fmla="*/ 343099 h 344381"/>
              <a:gd name="connsiteX3" fmla="*/ 222251 w 240386"/>
              <a:gd name="connsiteY3" fmla="*/ 225624 h 344381"/>
              <a:gd name="connsiteX4" fmla="*/ 184151 w 240386"/>
              <a:gd name="connsiteY4" fmla="*/ 114499 h 344381"/>
              <a:gd name="connsiteX5" fmla="*/ 171451 w 240386"/>
              <a:gd name="connsiteY5" fmla="*/ 114499 h 344381"/>
              <a:gd name="connsiteX6" fmla="*/ 1 w 240386"/>
              <a:gd name="connsiteY6" fmla="*/ 199 h 344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0386" h="344381">
                <a:moveTo>
                  <a:pt x="1" y="199"/>
                </a:moveTo>
                <a:cubicBezTo>
                  <a:pt x="530" y="5491"/>
                  <a:pt x="134939" y="89099"/>
                  <a:pt x="174626" y="146249"/>
                </a:cubicBezTo>
                <a:cubicBezTo>
                  <a:pt x="214314" y="203399"/>
                  <a:pt x="230189" y="329870"/>
                  <a:pt x="238126" y="343099"/>
                </a:cubicBezTo>
                <a:cubicBezTo>
                  <a:pt x="246063" y="356328"/>
                  <a:pt x="231247" y="263724"/>
                  <a:pt x="222251" y="225624"/>
                </a:cubicBezTo>
                <a:cubicBezTo>
                  <a:pt x="213255" y="187524"/>
                  <a:pt x="192618" y="133020"/>
                  <a:pt x="184151" y="114499"/>
                </a:cubicBezTo>
                <a:cubicBezTo>
                  <a:pt x="175684" y="95978"/>
                  <a:pt x="198968" y="132491"/>
                  <a:pt x="171451" y="114499"/>
                </a:cubicBezTo>
                <a:cubicBezTo>
                  <a:pt x="143934" y="96507"/>
                  <a:pt x="-528" y="-5093"/>
                  <a:pt x="1" y="1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8C0E2D65-574D-60B3-1A25-2175A7435A62}"/>
              </a:ext>
            </a:extLst>
          </p:cNvPr>
          <p:cNvSpPr/>
          <p:nvPr/>
        </p:nvSpPr>
        <p:spPr>
          <a:xfrm>
            <a:off x="3643915" y="7984125"/>
            <a:ext cx="278713" cy="217253"/>
          </a:xfrm>
          <a:custGeom>
            <a:avLst/>
            <a:gdLst>
              <a:gd name="connsiteX0" fmla="*/ 4160 w 278713"/>
              <a:gd name="connsiteY0" fmla="*/ 4175 h 217253"/>
              <a:gd name="connsiteX1" fmla="*/ 162910 w 278713"/>
              <a:gd name="connsiteY1" fmla="*/ 118475 h 217253"/>
              <a:gd name="connsiteX2" fmla="*/ 277210 w 278713"/>
              <a:gd name="connsiteY2" fmla="*/ 216900 h 217253"/>
              <a:gd name="connsiteX3" fmla="*/ 216885 w 278713"/>
              <a:gd name="connsiteY3" fmla="*/ 147050 h 217253"/>
              <a:gd name="connsiteX4" fmla="*/ 58135 w 278713"/>
              <a:gd name="connsiteY4" fmla="*/ 35925 h 217253"/>
              <a:gd name="connsiteX5" fmla="*/ 4160 w 278713"/>
              <a:gd name="connsiteY5" fmla="*/ 4175 h 217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8713" h="217253">
                <a:moveTo>
                  <a:pt x="4160" y="4175"/>
                </a:moveTo>
                <a:cubicBezTo>
                  <a:pt x="21622" y="17933"/>
                  <a:pt x="117402" y="83021"/>
                  <a:pt x="162910" y="118475"/>
                </a:cubicBezTo>
                <a:cubicBezTo>
                  <a:pt x="208418" y="153929"/>
                  <a:pt x="268214" y="212138"/>
                  <a:pt x="277210" y="216900"/>
                </a:cubicBezTo>
                <a:cubicBezTo>
                  <a:pt x="286206" y="221662"/>
                  <a:pt x="253398" y="177213"/>
                  <a:pt x="216885" y="147050"/>
                </a:cubicBezTo>
                <a:cubicBezTo>
                  <a:pt x="180372" y="116887"/>
                  <a:pt x="88297" y="58679"/>
                  <a:pt x="58135" y="35925"/>
                </a:cubicBezTo>
                <a:cubicBezTo>
                  <a:pt x="27973" y="13171"/>
                  <a:pt x="-13302" y="-9583"/>
                  <a:pt x="4160" y="4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8CA15CB3-BFF8-9E21-513B-53126B2177D3}"/>
              </a:ext>
            </a:extLst>
          </p:cNvPr>
          <p:cNvSpPr/>
          <p:nvPr/>
        </p:nvSpPr>
        <p:spPr>
          <a:xfrm>
            <a:off x="3308251" y="7997394"/>
            <a:ext cx="645577" cy="469956"/>
          </a:xfrm>
          <a:custGeom>
            <a:avLst/>
            <a:gdLst>
              <a:gd name="connsiteX0" fmla="*/ 60424 w 645577"/>
              <a:gd name="connsiteY0" fmla="*/ 431 h 469956"/>
              <a:gd name="connsiteX1" fmla="*/ 435074 w 645577"/>
              <a:gd name="connsiteY1" fmla="*/ 79806 h 469956"/>
              <a:gd name="connsiteX2" fmla="*/ 644624 w 645577"/>
              <a:gd name="connsiteY2" fmla="*/ 467156 h 469956"/>
              <a:gd name="connsiteX3" fmla="*/ 501749 w 645577"/>
              <a:gd name="connsiteY3" fmla="*/ 248081 h 469956"/>
              <a:gd name="connsiteX4" fmla="*/ 250924 w 645577"/>
              <a:gd name="connsiteY4" fmla="*/ 127431 h 469956"/>
              <a:gd name="connsiteX5" fmla="*/ 99 w 645577"/>
              <a:gd name="connsiteY5" fmla="*/ 108381 h 469956"/>
              <a:gd name="connsiteX6" fmla="*/ 219174 w 645577"/>
              <a:gd name="connsiteY6" fmla="*/ 82981 h 469956"/>
              <a:gd name="connsiteX7" fmla="*/ 98524 w 645577"/>
              <a:gd name="connsiteY7" fmla="*/ 51231 h 469956"/>
              <a:gd name="connsiteX8" fmla="*/ 136624 w 645577"/>
              <a:gd name="connsiteY8" fmla="*/ 48056 h 469956"/>
              <a:gd name="connsiteX9" fmla="*/ 60424 w 645577"/>
              <a:gd name="connsiteY9" fmla="*/ 431 h 46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5577" h="469956">
                <a:moveTo>
                  <a:pt x="60424" y="431"/>
                </a:moveTo>
                <a:cubicBezTo>
                  <a:pt x="110166" y="5723"/>
                  <a:pt x="337707" y="2018"/>
                  <a:pt x="435074" y="79806"/>
                </a:cubicBezTo>
                <a:cubicBezTo>
                  <a:pt x="532441" y="157594"/>
                  <a:pt x="633512" y="439110"/>
                  <a:pt x="644624" y="467156"/>
                </a:cubicBezTo>
                <a:cubicBezTo>
                  <a:pt x="655737" y="495202"/>
                  <a:pt x="567366" y="304702"/>
                  <a:pt x="501749" y="248081"/>
                </a:cubicBezTo>
                <a:cubicBezTo>
                  <a:pt x="436132" y="191460"/>
                  <a:pt x="334532" y="150714"/>
                  <a:pt x="250924" y="127431"/>
                </a:cubicBezTo>
                <a:cubicBezTo>
                  <a:pt x="167316" y="104148"/>
                  <a:pt x="5391" y="115789"/>
                  <a:pt x="99" y="108381"/>
                </a:cubicBezTo>
                <a:cubicBezTo>
                  <a:pt x="-5193" y="100973"/>
                  <a:pt x="202770" y="92506"/>
                  <a:pt x="219174" y="82981"/>
                </a:cubicBezTo>
                <a:cubicBezTo>
                  <a:pt x="235578" y="73456"/>
                  <a:pt x="112282" y="57052"/>
                  <a:pt x="98524" y="51231"/>
                </a:cubicBezTo>
                <a:cubicBezTo>
                  <a:pt x="84766" y="45410"/>
                  <a:pt x="138212" y="55994"/>
                  <a:pt x="136624" y="48056"/>
                </a:cubicBezTo>
                <a:cubicBezTo>
                  <a:pt x="135036" y="40118"/>
                  <a:pt x="10682" y="-4861"/>
                  <a:pt x="60424" y="4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285092BC-8EFE-96CF-A145-BF95D3CB53D3}"/>
              </a:ext>
            </a:extLst>
          </p:cNvPr>
          <p:cNvSpPr/>
          <p:nvPr/>
        </p:nvSpPr>
        <p:spPr>
          <a:xfrm>
            <a:off x="3122723" y="7978932"/>
            <a:ext cx="468274" cy="883376"/>
          </a:xfrm>
          <a:custGeom>
            <a:avLst/>
            <a:gdLst>
              <a:gd name="connsiteX0" fmla="*/ 191977 w 468274"/>
              <a:gd name="connsiteY0" fmla="*/ 60168 h 883376"/>
              <a:gd name="connsiteX1" fmla="*/ 309452 w 468274"/>
              <a:gd name="connsiteY1" fmla="*/ 304643 h 883376"/>
              <a:gd name="connsiteX2" fmla="*/ 350727 w 468274"/>
              <a:gd name="connsiteY2" fmla="*/ 599918 h 883376"/>
              <a:gd name="connsiteX3" fmla="*/ 468202 w 468274"/>
              <a:gd name="connsiteY3" fmla="*/ 882493 h 883376"/>
              <a:gd name="connsiteX4" fmla="*/ 369777 w 468274"/>
              <a:gd name="connsiteY4" fmla="*/ 695168 h 883376"/>
              <a:gd name="connsiteX5" fmla="*/ 1477 w 468274"/>
              <a:gd name="connsiteY5" fmla="*/ 3018 h 883376"/>
              <a:gd name="connsiteX6" fmla="*/ 239602 w 468274"/>
              <a:gd name="connsiteY6" fmla="*/ 441168 h 883376"/>
              <a:gd name="connsiteX7" fmla="*/ 217377 w 468274"/>
              <a:gd name="connsiteY7" fmla="*/ 390368 h 883376"/>
              <a:gd name="connsiteX8" fmla="*/ 293577 w 468274"/>
              <a:gd name="connsiteY8" fmla="*/ 457043 h 883376"/>
              <a:gd name="connsiteX9" fmla="*/ 309452 w 468274"/>
              <a:gd name="connsiteY9" fmla="*/ 434818 h 883376"/>
              <a:gd name="connsiteX10" fmla="*/ 411052 w 468274"/>
              <a:gd name="connsiteY10" fmla="*/ 787243 h 883376"/>
              <a:gd name="connsiteX11" fmla="*/ 347552 w 468274"/>
              <a:gd name="connsiteY11" fmla="*/ 364968 h 883376"/>
              <a:gd name="connsiteX12" fmla="*/ 191977 w 468274"/>
              <a:gd name="connsiteY12" fmla="*/ 60168 h 883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8274" h="883376">
                <a:moveTo>
                  <a:pt x="191977" y="60168"/>
                </a:moveTo>
                <a:cubicBezTo>
                  <a:pt x="185627" y="50114"/>
                  <a:pt x="282994" y="214685"/>
                  <a:pt x="309452" y="304643"/>
                </a:cubicBezTo>
                <a:cubicBezTo>
                  <a:pt x="335910" y="394601"/>
                  <a:pt x="324269" y="503610"/>
                  <a:pt x="350727" y="599918"/>
                </a:cubicBezTo>
                <a:cubicBezTo>
                  <a:pt x="377185" y="696226"/>
                  <a:pt x="465027" y="866618"/>
                  <a:pt x="468202" y="882493"/>
                </a:cubicBezTo>
                <a:cubicBezTo>
                  <a:pt x="471377" y="898368"/>
                  <a:pt x="369777" y="695168"/>
                  <a:pt x="369777" y="695168"/>
                </a:cubicBezTo>
                <a:lnTo>
                  <a:pt x="1477" y="3018"/>
                </a:lnTo>
                <a:cubicBezTo>
                  <a:pt x="-20219" y="-39315"/>
                  <a:pt x="203619" y="376610"/>
                  <a:pt x="239602" y="441168"/>
                </a:cubicBezTo>
                <a:cubicBezTo>
                  <a:pt x="275585" y="505726"/>
                  <a:pt x="208381" y="387722"/>
                  <a:pt x="217377" y="390368"/>
                </a:cubicBezTo>
                <a:cubicBezTo>
                  <a:pt x="226373" y="393014"/>
                  <a:pt x="278231" y="449635"/>
                  <a:pt x="293577" y="457043"/>
                </a:cubicBezTo>
                <a:cubicBezTo>
                  <a:pt x="308923" y="464451"/>
                  <a:pt x="289873" y="379785"/>
                  <a:pt x="309452" y="434818"/>
                </a:cubicBezTo>
                <a:cubicBezTo>
                  <a:pt x="329031" y="489851"/>
                  <a:pt x="404702" y="798885"/>
                  <a:pt x="411052" y="787243"/>
                </a:cubicBezTo>
                <a:cubicBezTo>
                  <a:pt x="417402" y="775601"/>
                  <a:pt x="379831" y="489322"/>
                  <a:pt x="347552" y="364968"/>
                </a:cubicBezTo>
                <a:cubicBezTo>
                  <a:pt x="315273" y="240614"/>
                  <a:pt x="198327" y="70222"/>
                  <a:pt x="191977" y="60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3144D004-4C46-35C1-859C-B3C699103DE8}"/>
              </a:ext>
            </a:extLst>
          </p:cNvPr>
          <p:cNvSpPr/>
          <p:nvPr/>
        </p:nvSpPr>
        <p:spPr>
          <a:xfrm>
            <a:off x="3169524" y="8124713"/>
            <a:ext cx="203646" cy="476030"/>
          </a:xfrm>
          <a:custGeom>
            <a:avLst/>
            <a:gdLst>
              <a:gd name="connsiteX0" fmla="*/ 49926 w 203646"/>
              <a:gd name="connsiteY0" fmla="*/ 112 h 476030"/>
              <a:gd name="connsiteX1" fmla="*/ 43576 w 203646"/>
              <a:gd name="connsiteY1" fmla="*/ 139812 h 476030"/>
              <a:gd name="connsiteX2" fmla="*/ 202326 w 203646"/>
              <a:gd name="connsiteY2" fmla="*/ 470012 h 476030"/>
              <a:gd name="connsiteX3" fmla="*/ 113426 w 203646"/>
              <a:gd name="connsiteY3" fmla="*/ 339837 h 476030"/>
              <a:gd name="connsiteX4" fmla="*/ 8651 w 203646"/>
              <a:gd name="connsiteY4" fmla="*/ 171562 h 476030"/>
              <a:gd name="connsiteX5" fmla="*/ 8651 w 203646"/>
              <a:gd name="connsiteY5" fmla="*/ 158862 h 476030"/>
              <a:gd name="connsiteX6" fmla="*/ 49926 w 203646"/>
              <a:gd name="connsiteY6" fmla="*/ 112 h 476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646" h="476030">
                <a:moveTo>
                  <a:pt x="49926" y="112"/>
                </a:moveTo>
                <a:cubicBezTo>
                  <a:pt x="55747" y="-3063"/>
                  <a:pt x="18176" y="61495"/>
                  <a:pt x="43576" y="139812"/>
                </a:cubicBezTo>
                <a:cubicBezTo>
                  <a:pt x="68976" y="218129"/>
                  <a:pt x="190684" y="436675"/>
                  <a:pt x="202326" y="470012"/>
                </a:cubicBezTo>
                <a:cubicBezTo>
                  <a:pt x="213968" y="503349"/>
                  <a:pt x="145705" y="389579"/>
                  <a:pt x="113426" y="339837"/>
                </a:cubicBezTo>
                <a:cubicBezTo>
                  <a:pt x="81147" y="290095"/>
                  <a:pt x="26113" y="201724"/>
                  <a:pt x="8651" y="171562"/>
                </a:cubicBezTo>
                <a:cubicBezTo>
                  <a:pt x="-8811" y="141400"/>
                  <a:pt x="4947" y="181087"/>
                  <a:pt x="8651" y="158862"/>
                </a:cubicBezTo>
                <a:cubicBezTo>
                  <a:pt x="12355" y="136637"/>
                  <a:pt x="44105" y="3287"/>
                  <a:pt x="49926" y="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83797073-E208-4FF6-0F9A-49E8D91C7461}"/>
              </a:ext>
            </a:extLst>
          </p:cNvPr>
          <p:cNvSpPr/>
          <p:nvPr/>
        </p:nvSpPr>
        <p:spPr>
          <a:xfrm>
            <a:off x="3034008" y="8146761"/>
            <a:ext cx="141553" cy="379331"/>
          </a:xfrm>
          <a:custGeom>
            <a:avLst/>
            <a:gdLst>
              <a:gd name="connsiteX0" fmla="*/ 118767 w 141553"/>
              <a:gd name="connsiteY0" fmla="*/ 289 h 379331"/>
              <a:gd name="connsiteX1" fmla="*/ 67967 w 141553"/>
              <a:gd name="connsiteY1" fmla="*/ 146339 h 379331"/>
              <a:gd name="connsiteX2" fmla="*/ 140992 w 141553"/>
              <a:gd name="connsiteY2" fmla="*/ 374939 h 379331"/>
              <a:gd name="connsiteX3" fmla="*/ 96542 w 141553"/>
              <a:gd name="connsiteY3" fmla="*/ 282864 h 379331"/>
              <a:gd name="connsiteX4" fmla="*/ 4467 w 141553"/>
              <a:gd name="connsiteY4" fmla="*/ 111414 h 379331"/>
              <a:gd name="connsiteX5" fmla="*/ 23517 w 141553"/>
              <a:gd name="connsiteY5" fmla="*/ 108239 h 379331"/>
              <a:gd name="connsiteX6" fmla="*/ 118767 w 141553"/>
              <a:gd name="connsiteY6" fmla="*/ 289 h 37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553" h="379331">
                <a:moveTo>
                  <a:pt x="118767" y="289"/>
                </a:moveTo>
                <a:cubicBezTo>
                  <a:pt x="126175" y="6639"/>
                  <a:pt x="64263" y="83897"/>
                  <a:pt x="67967" y="146339"/>
                </a:cubicBezTo>
                <a:cubicBezTo>
                  <a:pt x="71671" y="208781"/>
                  <a:pt x="136229" y="352185"/>
                  <a:pt x="140992" y="374939"/>
                </a:cubicBezTo>
                <a:cubicBezTo>
                  <a:pt x="145755" y="397693"/>
                  <a:pt x="119296" y="326785"/>
                  <a:pt x="96542" y="282864"/>
                </a:cubicBezTo>
                <a:cubicBezTo>
                  <a:pt x="73788" y="238943"/>
                  <a:pt x="16638" y="140518"/>
                  <a:pt x="4467" y="111414"/>
                </a:cubicBezTo>
                <a:cubicBezTo>
                  <a:pt x="-7704" y="82310"/>
                  <a:pt x="7113" y="122527"/>
                  <a:pt x="23517" y="108239"/>
                </a:cubicBezTo>
                <a:cubicBezTo>
                  <a:pt x="39921" y="93951"/>
                  <a:pt x="111359" y="-6061"/>
                  <a:pt x="118767" y="2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AACD86C1-5033-40E9-6C69-29F5E50E6B24}"/>
              </a:ext>
            </a:extLst>
          </p:cNvPr>
          <p:cNvSpPr/>
          <p:nvPr/>
        </p:nvSpPr>
        <p:spPr>
          <a:xfrm>
            <a:off x="2883736" y="8181511"/>
            <a:ext cx="195573" cy="608050"/>
          </a:xfrm>
          <a:custGeom>
            <a:avLst/>
            <a:gdLst>
              <a:gd name="connsiteX0" fmla="*/ 94414 w 195573"/>
              <a:gd name="connsiteY0" fmla="*/ 3639 h 608050"/>
              <a:gd name="connsiteX1" fmla="*/ 81714 w 195573"/>
              <a:gd name="connsiteY1" fmla="*/ 235414 h 608050"/>
              <a:gd name="connsiteX2" fmla="*/ 192839 w 195573"/>
              <a:gd name="connsiteY2" fmla="*/ 587839 h 608050"/>
              <a:gd name="connsiteX3" fmla="*/ 148389 w 195573"/>
              <a:gd name="connsiteY3" fmla="*/ 521164 h 608050"/>
              <a:gd name="connsiteX4" fmla="*/ 5514 w 195573"/>
              <a:gd name="connsiteY4" fmla="*/ 156039 h 608050"/>
              <a:gd name="connsiteX5" fmla="*/ 34089 w 195573"/>
              <a:gd name="connsiteY5" fmla="*/ 95714 h 608050"/>
              <a:gd name="connsiteX6" fmla="*/ 94414 w 195573"/>
              <a:gd name="connsiteY6" fmla="*/ 3639 h 60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573" h="608050">
                <a:moveTo>
                  <a:pt x="94414" y="3639"/>
                </a:moveTo>
                <a:cubicBezTo>
                  <a:pt x="102352" y="26922"/>
                  <a:pt x="65310" y="138047"/>
                  <a:pt x="81714" y="235414"/>
                </a:cubicBezTo>
                <a:cubicBezTo>
                  <a:pt x="98118" y="332781"/>
                  <a:pt x="181727" y="540214"/>
                  <a:pt x="192839" y="587839"/>
                </a:cubicBezTo>
                <a:cubicBezTo>
                  <a:pt x="203951" y="635464"/>
                  <a:pt x="179610" y="593131"/>
                  <a:pt x="148389" y="521164"/>
                </a:cubicBezTo>
                <a:cubicBezTo>
                  <a:pt x="117168" y="449197"/>
                  <a:pt x="24564" y="226947"/>
                  <a:pt x="5514" y="156039"/>
                </a:cubicBezTo>
                <a:cubicBezTo>
                  <a:pt x="-13536" y="85131"/>
                  <a:pt x="21918" y="115822"/>
                  <a:pt x="34089" y="95714"/>
                </a:cubicBezTo>
                <a:cubicBezTo>
                  <a:pt x="46260" y="75606"/>
                  <a:pt x="86476" y="-19644"/>
                  <a:pt x="94414" y="36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89789DD5-75FB-B457-CFFB-7046A9D04FE3}"/>
              </a:ext>
            </a:extLst>
          </p:cNvPr>
          <p:cNvSpPr/>
          <p:nvPr/>
        </p:nvSpPr>
        <p:spPr>
          <a:xfrm>
            <a:off x="2570334" y="8260176"/>
            <a:ext cx="407566" cy="632415"/>
          </a:xfrm>
          <a:custGeom>
            <a:avLst/>
            <a:gdLst>
              <a:gd name="connsiteX0" fmla="*/ 261766 w 407566"/>
              <a:gd name="connsiteY0" fmla="*/ 1174 h 632415"/>
              <a:gd name="connsiteX1" fmla="*/ 214141 w 407566"/>
              <a:gd name="connsiteY1" fmla="*/ 182149 h 632415"/>
              <a:gd name="connsiteX2" fmla="*/ 401466 w 407566"/>
              <a:gd name="connsiteY2" fmla="*/ 607599 h 632415"/>
              <a:gd name="connsiteX3" fmla="*/ 344316 w 407566"/>
              <a:gd name="connsiteY3" fmla="*/ 531399 h 632415"/>
              <a:gd name="connsiteX4" fmla="*/ 169691 w 407566"/>
              <a:gd name="connsiteY4" fmla="*/ 112299 h 632415"/>
              <a:gd name="connsiteX5" fmla="*/ 39516 w 407566"/>
              <a:gd name="connsiteY5" fmla="*/ 112299 h 632415"/>
              <a:gd name="connsiteX6" fmla="*/ 14116 w 407566"/>
              <a:gd name="connsiteY6" fmla="*/ 102774 h 632415"/>
              <a:gd name="connsiteX7" fmla="*/ 261766 w 407566"/>
              <a:gd name="connsiteY7" fmla="*/ 1174 h 632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7566" h="632415">
                <a:moveTo>
                  <a:pt x="261766" y="1174"/>
                </a:moveTo>
                <a:cubicBezTo>
                  <a:pt x="295103" y="14403"/>
                  <a:pt x="190858" y="81078"/>
                  <a:pt x="214141" y="182149"/>
                </a:cubicBezTo>
                <a:cubicBezTo>
                  <a:pt x="237424" y="283220"/>
                  <a:pt x="379770" y="549391"/>
                  <a:pt x="401466" y="607599"/>
                </a:cubicBezTo>
                <a:cubicBezTo>
                  <a:pt x="423162" y="665807"/>
                  <a:pt x="382945" y="613949"/>
                  <a:pt x="344316" y="531399"/>
                </a:cubicBezTo>
                <a:cubicBezTo>
                  <a:pt x="305687" y="448849"/>
                  <a:pt x="220491" y="182149"/>
                  <a:pt x="169691" y="112299"/>
                </a:cubicBezTo>
                <a:cubicBezTo>
                  <a:pt x="118891" y="42449"/>
                  <a:pt x="65445" y="113887"/>
                  <a:pt x="39516" y="112299"/>
                </a:cubicBezTo>
                <a:cubicBezTo>
                  <a:pt x="13587" y="110712"/>
                  <a:pt x="-19221" y="114945"/>
                  <a:pt x="14116" y="102774"/>
                </a:cubicBezTo>
                <a:cubicBezTo>
                  <a:pt x="47453" y="90603"/>
                  <a:pt x="228429" y="-12055"/>
                  <a:pt x="261766" y="11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26F790BF-4043-FE43-58C2-43897A1D9445}"/>
              </a:ext>
            </a:extLst>
          </p:cNvPr>
          <p:cNvSpPr/>
          <p:nvPr/>
        </p:nvSpPr>
        <p:spPr>
          <a:xfrm>
            <a:off x="2397925" y="8331074"/>
            <a:ext cx="307332" cy="699728"/>
          </a:xfrm>
          <a:custGeom>
            <a:avLst/>
            <a:gdLst>
              <a:gd name="connsiteX0" fmla="*/ 170650 w 307332"/>
              <a:gd name="connsiteY0" fmla="*/ 126 h 699728"/>
              <a:gd name="connsiteX1" fmla="*/ 132550 w 307332"/>
              <a:gd name="connsiteY1" fmla="*/ 254126 h 699728"/>
              <a:gd name="connsiteX2" fmla="*/ 304000 w 307332"/>
              <a:gd name="connsiteY2" fmla="*/ 676401 h 699728"/>
              <a:gd name="connsiteX3" fmla="*/ 227800 w 307332"/>
              <a:gd name="connsiteY3" fmla="*/ 597026 h 699728"/>
              <a:gd name="connsiteX4" fmla="*/ 11900 w 307332"/>
              <a:gd name="connsiteY4" fmla="*/ 193801 h 699728"/>
              <a:gd name="connsiteX5" fmla="*/ 40475 w 307332"/>
              <a:gd name="connsiteY5" fmla="*/ 219201 h 699728"/>
              <a:gd name="connsiteX6" fmla="*/ 170650 w 307332"/>
              <a:gd name="connsiteY6" fmla="*/ 126 h 699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7332" h="699728">
                <a:moveTo>
                  <a:pt x="170650" y="126"/>
                </a:moveTo>
                <a:cubicBezTo>
                  <a:pt x="185996" y="5947"/>
                  <a:pt x="110325" y="141414"/>
                  <a:pt x="132550" y="254126"/>
                </a:cubicBezTo>
                <a:cubicBezTo>
                  <a:pt x="154775" y="366838"/>
                  <a:pt x="288125" y="619251"/>
                  <a:pt x="304000" y="676401"/>
                </a:cubicBezTo>
                <a:cubicBezTo>
                  <a:pt x="319875" y="733551"/>
                  <a:pt x="276483" y="677459"/>
                  <a:pt x="227800" y="597026"/>
                </a:cubicBezTo>
                <a:cubicBezTo>
                  <a:pt x="179117" y="516593"/>
                  <a:pt x="43121" y="256772"/>
                  <a:pt x="11900" y="193801"/>
                </a:cubicBezTo>
                <a:cubicBezTo>
                  <a:pt x="-19321" y="130830"/>
                  <a:pt x="18250" y="247776"/>
                  <a:pt x="40475" y="219201"/>
                </a:cubicBezTo>
                <a:cubicBezTo>
                  <a:pt x="62700" y="190626"/>
                  <a:pt x="155304" y="-5695"/>
                  <a:pt x="170650" y="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2E0BD7FF-6326-656C-5466-A9C5D0EE5153}"/>
              </a:ext>
            </a:extLst>
          </p:cNvPr>
          <p:cNvSpPr/>
          <p:nvPr/>
        </p:nvSpPr>
        <p:spPr>
          <a:xfrm>
            <a:off x="4621125" y="4810197"/>
            <a:ext cx="350992" cy="1000176"/>
          </a:xfrm>
          <a:custGeom>
            <a:avLst/>
            <a:gdLst>
              <a:gd name="connsiteX0" fmla="*/ 350925 w 350992"/>
              <a:gd name="connsiteY0" fmla="*/ 9453 h 1000176"/>
              <a:gd name="connsiteX1" fmla="*/ 217575 w 350992"/>
              <a:gd name="connsiteY1" fmla="*/ 365053 h 1000176"/>
              <a:gd name="connsiteX2" fmla="*/ 185825 w 350992"/>
              <a:gd name="connsiteY2" fmla="*/ 730178 h 1000176"/>
              <a:gd name="connsiteX3" fmla="*/ 249325 w 350992"/>
              <a:gd name="connsiteY3" fmla="*/ 587303 h 1000176"/>
              <a:gd name="connsiteX4" fmla="*/ 1675 w 350992"/>
              <a:gd name="connsiteY4" fmla="*/ 1000053 h 1000176"/>
              <a:gd name="connsiteX5" fmla="*/ 141375 w 350992"/>
              <a:gd name="connsiteY5" fmla="*/ 539678 h 1000176"/>
              <a:gd name="connsiteX6" fmla="*/ 154075 w 350992"/>
              <a:gd name="connsiteY6" fmla="*/ 184078 h 1000176"/>
              <a:gd name="connsiteX7" fmla="*/ 169950 w 350992"/>
              <a:gd name="connsiteY7" fmla="*/ 352353 h 1000176"/>
              <a:gd name="connsiteX8" fmla="*/ 198525 w 350992"/>
              <a:gd name="connsiteY8" fmla="*/ 120578 h 1000176"/>
              <a:gd name="connsiteX9" fmla="*/ 350925 w 350992"/>
              <a:gd name="connsiteY9" fmla="*/ 9453 h 100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0992" h="1000176">
                <a:moveTo>
                  <a:pt x="350925" y="9453"/>
                </a:moveTo>
                <a:cubicBezTo>
                  <a:pt x="354100" y="50199"/>
                  <a:pt x="245092" y="244932"/>
                  <a:pt x="217575" y="365053"/>
                </a:cubicBezTo>
                <a:cubicBezTo>
                  <a:pt x="190058" y="485174"/>
                  <a:pt x="180533" y="693136"/>
                  <a:pt x="185825" y="730178"/>
                </a:cubicBezTo>
                <a:cubicBezTo>
                  <a:pt x="191117" y="767220"/>
                  <a:pt x="280017" y="542324"/>
                  <a:pt x="249325" y="587303"/>
                </a:cubicBezTo>
                <a:cubicBezTo>
                  <a:pt x="218633" y="632282"/>
                  <a:pt x="19667" y="1007991"/>
                  <a:pt x="1675" y="1000053"/>
                </a:cubicBezTo>
                <a:cubicBezTo>
                  <a:pt x="-16317" y="992116"/>
                  <a:pt x="115975" y="675674"/>
                  <a:pt x="141375" y="539678"/>
                </a:cubicBezTo>
                <a:cubicBezTo>
                  <a:pt x="166775" y="403682"/>
                  <a:pt x="149313" y="215299"/>
                  <a:pt x="154075" y="184078"/>
                </a:cubicBezTo>
                <a:cubicBezTo>
                  <a:pt x="158837" y="152857"/>
                  <a:pt x="162542" y="362936"/>
                  <a:pt x="169950" y="352353"/>
                </a:cubicBezTo>
                <a:cubicBezTo>
                  <a:pt x="177358" y="341770"/>
                  <a:pt x="170479" y="171378"/>
                  <a:pt x="198525" y="120578"/>
                </a:cubicBezTo>
                <a:cubicBezTo>
                  <a:pt x="226571" y="69778"/>
                  <a:pt x="347750" y="-31293"/>
                  <a:pt x="350925" y="94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8F461EFA-FFC6-0887-BA4E-3A69DF245781}"/>
              </a:ext>
            </a:extLst>
          </p:cNvPr>
          <p:cNvSpPr/>
          <p:nvPr/>
        </p:nvSpPr>
        <p:spPr>
          <a:xfrm>
            <a:off x="4340419" y="5237072"/>
            <a:ext cx="431848" cy="1274819"/>
          </a:xfrm>
          <a:custGeom>
            <a:avLst/>
            <a:gdLst>
              <a:gd name="connsiteX0" fmla="*/ 431606 w 431848"/>
              <a:gd name="connsiteY0" fmla="*/ 14378 h 1274819"/>
              <a:gd name="connsiteX1" fmla="*/ 149031 w 431848"/>
              <a:gd name="connsiteY1" fmla="*/ 747803 h 1274819"/>
              <a:gd name="connsiteX2" fmla="*/ 6156 w 431848"/>
              <a:gd name="connsiteY2" fmla="*/ 1271678 h 1274819"/>
              <a:gd name="connsiteX3" fmla="*/ 37906 w 431848"/>
              <a:gd name="connsiteY3" fmla="*/ 935128 h 1274819"/>
              <a:gd name="connsiteX4" fmla="*/ 145856 w 431848"/>
              <a:gd name="connsiteY4" fmla="*/ 312828 h 1274819"/>
              <a:gd name="connsiteX5" fmla="*/ 98231 w 431848"/>
              <a:gd name="connsiteY5" fmla="*/ 446178 h 1274819"/>
              <a:gd name="connsiteX6" fmla="*/ 256981 w 431848"/>
              <a:gd name="connsiteY6" fmla="*/ 65178 h 1274819"/>
              <a:gd name="connsiteX7" fmla="*/ 199831 w 431848"/>
              <a:gd name="connsiteY7" fmla="*/ 246153 h 1274819"/>
              <a:gd name="connsiteX8" fmla="*/ 431606 w 431848"/>
              <a:gd name="connsiteY8" fmla="*/ 14378 h 127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1848" h="1274819">
                <a:moveTo>
                  <a:pt x="431606" y="14378"/>
                </a:moveTo>
                <a:cubicBezTo>
                  <a:pt x="423139" y="97986"/>
                  <a:pt x="219939" y="538253"/>
                  <a:pt x="149031" y="747803"/>
                </a:cubicBezTo>
                <a:cubicBezTo>
                  <a:pt x="78123" y="957353"/>
                  <a:pt x="24677" y="1240457"/>
                  <a:pt x="6156" y="1271678"/>
                </a:cubicBezTo>
                <a:cubicBezTo>
                  <a:pt x="-12365" y="1302899"/>
                  <a:pt x="14623" y="1094936"/>
                  <a:pt x="37906" y="935128"/>
                </a:cubicBezTo>
                <a:cubicBezTo>
                  <a:pt x="61189" y="775320"/>
                  <a:pt x="135802" y="394320"/>
                  <a:pt x="145856" y="312828"/>
                </a:cubicBezTo>
                <a:cubicBezTo>
                  <a:pt x="155910" y="231336"/>
                  <a:pt x="79710" y="487453"/>
                  <a:pt x="98231" y="446178"/>
                </a:cubicBezTo>
                <a:cubicBezTo>
                  <a:pt x="116752" y="404903"/>
                  <a:pt x="240048" y="98515"/>
                  <a:pt x="256981" y="65178"/>
                </a:cubicBezTo>
                <a:cubicBezTo>
                  <a:pt x="273914" y="31841"/>
                  <a:pt x="175489" y="253561"/>
                  <a:pt x="199831" y="246153"/>
                </a:cubicBezTo>
                <a:cubicBezTo>
                  <a:pt x="224173" y="238745"/>
                  <a:pt x="440073" y="-69230"/>
                  <a:pt x="431606" y="14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E3496F02-1867-65F5-F82E-D8D7A34C7EE3}"/>
              </a:ext>
            </a:extLst>
          </p:cNvPr>
          <p:cNvSpPr/>
          <p:nvPr/>
        </p:nvSpPr>
        <p:spPr>
          <a:xfrm>
            <a:off x="4189327" y="6032334"/>
            <a:ext cx="227395" cy="949846"/>
          </a:xfrm>
          <a:custGeom>
            <a:avLst/>
            <a:gdLst>
              <a:gd name="connsiteX0" fmla="*/ 211223 w 227395"/>
              <a:gd name="connsiteY0" fmla="*/ 139866 h 949846"/>
              <a:gd name="connsiteX1" fmla="*/ 1673 w 227395"/>
              <a:gd name="connsiteY1" fmla="*/ 949491 h 949846"/>
              <a:gd name="connsiteX2" fmla="*/ 109623 w 227395"/>
              <a:gd name="connsiteY2" fmla="*/ 31916 h 949846"/>
              <a:gd name="connsiteX3" fmla="*/ 49298 w 227395"/>
              <a:gd name="connsiteY3" fmla="*/ 244641 h 949846"/>
              <a:gd name="connsiteX4" fmla="*/ 195348 w 227395"/>
              <a:gd name="connsiteY4" fmla="*/ 9691 h 949846"/>
              <a:gd name="connsiteX5" fmla="*/ 211223 w 227395"/>
              <a:gd name="connsiteY5" fmla="*/ 139866 h 94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395" h="949846">
                <a:moveTo>
                  <a:pt x="211223" y="139866"/>
                </a:moveTo>
                <a:cubicBezTo>
                  <a:pt x="178944" y="296499"/>
                  <a:pt x="18606" y="967483"/>
                  <a:pt x="1673" y="949491"/>
                </a:cubicBezTo>
                <a:cubicBezTo>
                  <a:pt x="-15260" y="931499"/>
                  <a:pt x="101686" y="149391"/>
                  <a:pt x="109623" y="31916"/>
                </a:cubicBezTo>
                <a:cubicBezTo>
                  <a:pt x="117560" y="-85559"/>
                  <a:pt x="35011" y="248345"/>
                  <a:pt x="49298" y="244641"/>
                </a:cubicBezTo>
                <a:cubicBezTo>
                  <a:pt x="63585" y="240937"/>
                  <a:pt x="168890" y="28212"/>
                  <a:pt x="195348" y="9691"/>
                </a:cubicBezTo>
                <a:cubicBezTo>
                  <a:pt x="221806" y="-8830"/>
                  <a:pt x="243502" y="-16767"/>
                  <a:pt x="211223" y="1398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82CE1C97-4304-C05F-EC84-848F98409F33}"/>
              </a:ext>
            </a:extLst>
          </p:cNvPr>
          <p:cNvSpPr/>
          <p:nvPr/>
        </p:nvSpPr>
        <p:spPr>
          <a:xfrm>
            <a:off x="3698806" y="6445852"/>
            <a:ext cx="556094" cy="1431112"/>
          </a:xfrm>
          <a:custGeom>
            <a:avLst/>
            <a:gdLst>
              <a:gd name="connsiteX0" fmla="*/ 555694 w 556094"/>
              <a:gd name="connsiteY0" fmla="*/ 12098 h 1431112"/>
              <a:gd name="connsiteX1" fmla="*/ 330269 w 556094"/>
              <a:gd name="connsiteY1" fmla="*/ 878873 h 1431112"/>
              <a:gd name="connsiteX2" fmla="*/ 123894 w 556094"/>
              <a:gd name="connsiteY2" fmla="*/ 1307498 h 1431112"/>
              <a:gd name="connsiteX3" fmla="*/ 161994 w 556094"/>
              <a:gd name="connsiteY3" fmla="*/ 1136048 h 1431112"/>
              <a:gd name="connsiteX4" fmla="*/ 69 w 556094"/>
              <a:gd name="connsiteY4" fmla="*/ 1409098 h 1431112"/>
              <a:gd name="connsiteX5" fmla="*/ 184219 w 556094"/>
              <a:gd name="connsiteY5" fmla="*/ 447073 h 1431112"/>
              <a:gd name="connsiteX6" fmla="*/ 273119 w 556094"/>
              <a:gd name="connsiteY6" fmla="*/ 374048 h 1431112"/>
              <a:gd name="connsiteX7" fmla="*/ 555694 w 556094"/>
              <a:gd name="connsiteY7" fmla="*/ 12098 h 143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6094" h="1431112">
                <a:moveTo>
                  <a:pt x="555694" y="12098"/>
                </a:moveTo>
                <a:cubicBezTo>
                  <a:pt x="565219" y="96236"/>
                  <a:pt x="402236" y="662973"/>
                  <a:pt x="330269" y="878873"/>
                </a:cubicBezTo>
                <a:cubicBezTo>
                  <a:pt x="258302" y="1094773"/>
                  <a:pt x="151940" y="1264636"/>
                  <a:pt x="123894" y="1307498"/>
                </a:cubicBezTo>
                <a:cubicBezTo>
                  <a:pt x="95848" y="1350361"/>
                  <a:pt x="182631" y="1119115"/>
                  <a:pt x="161994" y="1136048"/>
                </a:cubicBezTo>
                <a:cubicBezTo>
                  <a:pt x="141356" y="1152981"/>
                  <a:pt x="-3635" y="1523927"/>
                  <a:pt x="69" y="1409098"/>
                </a:cubicBezTo>
                <a:cubicBezTo>
                  <a:pt x="3773" y="1294269"/>
                  <a:pt x="138711" y="619581"/>
                  <a:pt x="184219" y="447073"/>
                </a:cubicBezTo>
                <a:cubicBezTo>
                  <a:pt x="229727" y="274565"/>
                  <a:pt x="213323" y="440194"/>
                  <a:pt x="273119" y="374048"/>
                </a:cubicBezTo>
                <a:cubicBezTo>
                  <a:pt x="332915" y="307902"/>
                  <a:pt x="546169" y="-72040"/>
                  <a:pt x="555694" y="120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6A966D3A-D3E2-8FDF-5366-D4BDBD51B06A}"/>
              </a:ext>
            </a:extLst>
          </p:cNvPr>
          <p:cNvSpPr/>
          <p:nvPr/>
        </p:nvSpPr>
        <p:spPr>
          <a:xfrm>
            <a:off x="3296467" y="7134695"/>
            <a:ext cx="599290" cy="852920"/>
          </a:xfrm>
          <a:custGeom>
            <a:avLst/>
            <a:gdLst>
              <a:gd name="connsiteX0" fmla="*/ 586558 w 599290"/>
              <a:gd name="connsiteY0" fmla="*/ 5880 h 852920"/>
              <a:gd name="connsiteX1" fmla="*/ 11883 w 599290"/>
              <a:gd name="connsiteY1" fmla="*/ 831380 h 852920"/>
              <a:gd name="connsiteX2" fmla="*/ 196033 w 599290"/>
              <a:gd name="connsiteY2" fmla="*/ 625005 h 852920"/>
              <a:gd name="connsiteX3" fmla="*/ 173808 w 599290"/>
              <a:gd name="connsiteY3" fmla="*/ 777405 h 852920"/>
              <a:gd name="connsiteX4" fmla="*/ 389708 w 599290"/>
              <a:gd name="connsiteY4" fmla="*/ 475780 h 852920"/>
              <a:gd name="connsiteX5" fmla="*/ 586558 w 599290"/>
              <a:gd name="connsiteY5" fmla="*/ 5880 h 852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9290" h="852920">
                <a:moveTo>
                  <a:pt x="586558" y="5880"/>
                </a:moveTo>
                <a:cubicBezTo>
                  <a:pt x="523587" y="65147"/>
                  <a:pt x="76970" y="728193"/>
                  <a:pt x="11883" y="831380"/>
                </a:cubicBezTo>
                <a:cubicBezTo>
                  <a:pt x="-53204" y="934567"/>
                  <a:pt x="169046" y="634001"/>
                  <a:pt x="196033" y="625005"/>
                </a:cubicBezTo>
                <a:cubicBezTo>
                  <a:pt x="223020" y="616009"/>
                  <a:pt x="141529" y="802276"/>
                  <a:pt x="173808" y="777405"/>
                </a:cubicBezTo>
                <a:cubicBezTo>
                  <a:pt x="206087" y="752534"/>
                  <a:pt x="317212" y="599605"/>
                  <a:pt x="389708" y="475780"/>
                </a:cubicBezTo>
                <a:cubicBezTo>
                  <a:pt x="462204" y="351955"/>
                  <a:pt x="649529" y="-53387"/>
                  <a:pt x="586558" y="58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90BC8698-E2A1-79C6-E4C2-DE2FC6D3BC8A}"/>
              </a:ext>
            </a:extLst>
          </p:cNvPr>
          <p:cNvSpPr/>
          <p:nvPr/>
        </p:nvSpPr>
        <p:spPr>
          <a:xfrm>
            <a:off x="3660013" y="4839091"/>
            <a:ext cx="1185981" cy="1554322"/>
          </a:xfrm>
          <a:custGeom>
            <a:avLst/>
            <a:gdLst>
              <a:gd name="connsiteX0" fmla="*/ 1183557 w 1185981"/>
              <a:gd name="connsiteY0" fmla="*/ 11354 h 1554322"/>
              <a:gd name="connsiteX1" fmla="*/ 344784 w 1185981"/>
              <a:gd name="connsiteY1" fmla="*/ 1413892 h 1554322"/>
              <a:gd name="connsiteX2" fmla="*/ 458225 w 1185981"/>
              <a:gd name="connsiteY2" fmla="*/ 1517020 h 1554322"/>
              <a:gd name="connsiteX3" fmla="*/ 423849 w 1185981"/>
              <a:gd name="connsiteY3" fmla="*/ 1520458 h 1554322"/>
              <a:gd name="connsiteX4" fmla="*/ 279470 w 1185981"/>
              <a:gd name="connsiteY4" fmla="*/ 1310765 h 1554322"/>
              <a:gd name="connsiteX5" fmla="*/ 38838 w 1185981"/>
              <a:gd name="connsiteY5" fmla="*/ 781375 h 1554322"/>
              <a:gd name="connsiteX6" fmla="*/ 1183557 w 1185981"/>
              <a:gd name="connsiteY6" fmla="*/ 11354 h 15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5981" h="1554322">
                <a:moveTo>
                  <a:pt x="1183557" y="11354"/>
                </a:moveTo>
                <a:cubicBezTo>
                  <a:pt x="1234548" y="116774"/>
                  <a:pt x="465673" y="1162948"/>
                  <a:pt x="344784" y="1413892"/>
                </a:cubicBezTo>
                <a:cubicBezTo>
                  <a:pt x="223895" y="1664836"/>
                  <a:pt x="445047" y="1499259"/>
                  <a:pt x="458225" y="1517020"/>
                </a:cubicBezTo>
                <a:cubicBezTo>
                  <a:pt x="471402" y="1534781"/>
                  <a:pt x="453641" y="1554834"/>
                  <a:pt x="423849" y="1520458"/>
                </a:cubicBezTo>
                <a:cubicBezTo>
                  <a:pt x="394057" y="1486082"/>
                  <a:pt x="343638" y="1433945"/>
                  <a:pt x="279470" y="1310765"/>
                </a:cubicBezTo>
                <a:cubicBezTo>
                  <a:pt x="215302" y="1187585"/>
                  <a:pt x="-110697" y="999089"/>
                  <a:pt x="38838" y="781375"/>
                </a:cubicBezTo>
                <a:cubicBezTo>
                  <a:pt x="188373" y="563661"/>
                  <a:pt x="1132566" y="-94066"/>
                  <a:pt x="1183557" y="113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E4F8FD35-F4D2-6D35-A759-A7E51A87D254}"/>
              </a:ext>
            </a:extLst>
          </p:cNvPr>
          <p:cNvSpPr/>
          <p:nvPr/>
        </p:nvSpPr>
        <p:spPr>
          <a:xfrm>
            <a:off x="3439764" y="5885948"/>
            <a:ext cx="453279" cy="1154365"/>
          </a:xfrm>
          <a:custGeom>
            <a:avLst/>
            <a:gdLst>
              <a:gd name="connsiteX0" fmla="*/ 11580 w 453279"/>
              <a:gd name="connsiteY0" fmla="*/ 9526 h 1154365"/>
              <a:gd name="connsiteX1" fmla="*/ 448155 w 453279"/>
              <a:gd name="connsiteY1" fmla="*/ 886112 h 1154365"/>
              <a:gd name="connsiteX2" fmla="*/ 255650 w 453279"/>
              <a:gd name="connsiteY2" fmla="*/ 576729 h 1154365"/>
              <a:gd name="connsiteX3" fmla="*/ 334714 w 453279"/>
              <a:gd name="connsiteY3" fmla="*/ 1071742 h 1154365"/>
              <a:gd name="connsiteX4" fmla="*/ 142209 w 453279"/>
              <a:gd name="connsiteY4" fmla="*/ 408287 h 1154365"/>
              <a:gd name="connsiteX5" fmla="*/ 272838 w 453279"/>
              <a:gd name="connsiteY5" fmla="*/ 1154244 h 1154365"/>
              <a:gd name="connsiteX6" fmla="*/ 135334 w 453279"/>
              <a:gd name="connsiteY6" fmla="*/ 463288 h 1154365"/>
              <a:gd name="connsiteX7" fmla="*/ 11580 w 453279"/>
              <a:gd name="connsiteY7" fmla="*/ 9526 h 1154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279" h="1154365">
                <a:moveTo>
                  <a:pt x="11580" y="9526"/>
                </a:moveTo>
                <a:cubicBezTo>
                  <a:pt x="63717" y="79997"/>
                  <a:pt x="407477" y="791578"/>
                  <a:pt x="448155" y="886112"/>
                </a:cubicBezTo>
                <a:cubicBezTo>
                  <a:pt x="488833" y="980646"/>
                  <a:pt x="274557" y="545791"/>
                  <a:pt x="255650" y="576729"/>
                </a:cubicBezTo>
                <a:cubicBezTo>
                  <a:pt x="236743" y="607667"/>
                  <a:pt x="353621" y="1099816"/>
                  <a:pt x="334714" y="1071742"/>
                </a:cubicBezTo>
                <a:cubicBezTo>
                  <a:pt x="315807" y="1043668"/>
                  <a:pt x="152522" y="394537"/>
                  <a:pt x="142209" y="408287"/>
                </a:cubicBezTo>
                <a:cubicBezTo>
                  <a:pt x="131896" y="422037"/>
                  <a:pt x="273984" y="1145077"/>
                  <a:pt x="272838" y="1154244"/>
                </a:cubicBezTo>
                <a:cubicBezTo>
                  <a:pt x="271692" y="1163411"/>
                  <a:pt x="172575" y="650064"/>
                  <a:pt x="135334" y="463288"/>
                </a:cubicBezTo>
                <a:cubicBezTo>
                  <a:pt x="98093" y="276512"/>
                  <a:pt x="-40557" y="-60945"/>
                  <a:pt x="11580" y="95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24E7A571-5092-7BCF-B82C-E3880F3A2AB9}"/>
              </a:ext>
            </a:extLst>
          </p:cNvPr>
          <p:cNvSpPr/>
          <p:nvPr/>
        </p:nvSpPr>
        <p:spPr>
          <a:xfrm>
            <a:off x="2973511" y="6213512"/>
            <a:ext cx="582952" cy="1461184"/>
          </a:xfrm>
          <a:custGeom>
            <a:avLst/>
            <a:gdLst>
              <a:gd name="connsiteX0" fmla="*/ 92823 w 582952"/>
              <a:gd name="connsiteY0" fmla="*/ 5096 h 1461184"/>
              <a:gd name="connsiteX1" fmla="*/ 580961 w 582952"/>
              <a:gd name="connsiteY1" fmla="*/ 1091375 h 1461184"/>
              <a:gd name="connsiteX2" fmla="*/ 271578 w 582952"/>
              <a:gd name="connsiteY2" fmla="*/ 737303 h 1461184"/>
              <a:gd name="connsiteX3" fmla="*/ 429707 w 582952"/>
              <a:gd name="connsiteY3" fmla="*/ 1208253 h 1461184"/>
              <a:gd name="connsiteX4" fmla="*/ 134074 w 582952"/>
              <a:gd name="connsiteY4" fmla="*/ 792305 h 1461184"/>
              <a:gd name="connsiteX5" fmla="*/ 295641 w 582952"/>
              <a:gd name="connsiteY5" fmla="*/ 1459198 h 1461184"/>
              <a:gd name="connsiteX6" fmla="*/ 8 w 582952"/>
              <a:gd name="connsiteY6" fmla="*/ 534485 h 1461184"/>
              <a:gd name="connsiteX7" fmla="*/ 285328 w 582952"/>
              <a:gd name="connsiteY7" fmla="*/ 823243 h 1461184"/>
              <a:gd name="connsiteX8" fmla="*/ 247515 w 582952"/>
              <a:gd name="connsiteY8" fmla="*/ 565423 h 1461184"/>
              <a:gd name="connsiteX9" fmla="*/ 333454 w 582952"/>
              <a:gd name="connsiteY9" fmla="*/ 678864 h 1461184"/>
              <a:gd name="connsiteX10" fmla="*/ 92823 w 582952"/>
              <a:gd name="connsiteY10" fmla="*/ 5096 h 1461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2952" h="1461184">
                <a:moveTo>
                  <a:pt x="92823" y="5096"/>
                </a:moveTo>
                <a:cubicBezTo>
                  <a:pt x="134074" y="73848"/>
                  <a:pt x="551169" y="969341"/>
                  <a:pt x="580961" y="1091375"/>
                </a:cubicBezTo>
                <a:cubicBezTo>
                  <a:pt x="610753" y="1213409"/>
                  <a:pt x="296787" y="717823"/>
                  <a:pt x="271578" y="737303"/>
                </a:cubicBezTo>
                <a:cubicBezTo>
                  <a:pt x="246369" y="756783"/>
                  <a:pt x="452624" y="1199086"/>
                  <a:pt x="429707" y="1208253"/>
                </a:cubicBezTo>
                <a:cubicBezTo>
                  <a:pt x="406790" y="1217420"/>
                  <a:pt x="156418" y="750481"/>
                  <a:pt x="134074" y="792305"/>
                </a:cubicBezTo>
                <a:cubicBezTo>
                  <a:pt x="111730" y="834129"/>
                  <a:pt x="317985" y="1502168"/>
                  <a:pt x="295641" y="1459198"/>
                </a:cubicBezTo>
                <a:cubicBezTo>
                  <a:pt x="273297" y="1416228"/>
                  <a:pt x="1727" y="640477"/>
                  <a:pt x="8" y="534485"/>
                </a:cubicBezTo>
                <a:cubicBezTo>
                  <a:pt x="-1711" y="428493"/>
                  <a:pt x="244077" y="818087"/>
                  <a:pt x="285328" y="823243"/>
                </a:cubicBezTo>
                <a:cubicBezTo>
                  <a:pt x="326579" y="828399"/>
                  <a:pt x="239494" y="589486"/>
                  <a:pt x="247515" y="565423"/>
                </a:cubicBezTo>
                <a:cubicBezTo>
                  <a:pt x="255536" y="541360"/>
                  <a:pt x="358090" y="773398"/>
                  <a:pt x="333454" y="678864"/>
                </a:cubicBezTo>
                <a:cubicBezTo>
                  <a:pt x="308818" y="584330"/>
                  <a:pt x="51572" y="-63656"/>
                  <a:pt x="92823" y="50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8CAA091A-4289-9E74-3EF2-CD1EC022F1F8}"/>
              </a:ext>
            </a:extLst>
          </p:cNvPr>
          <p:cNvSpPr/>
          <p:nvPr/>
        </p:nvSpPr>
        <p:spPr>
          <a:xfrm>
            <a:off x="2550013" y="6702551"/>
            <a:ext cx="784501" cy="1284381"/>
          </a:xfrm>
          <a:custGeom>
            <a:avLst/>
            <a:gdLst>
              <a:gd name="connsiteX0" fmla="*/ 145061 w 784501"/>
              <a:gd name="connsiteY0" fmla="*/ 4195 h 1284381"/>
              <a:gd name="connsiteX1" fmla="*/ 231001 w 784501"/>
              <a:gd name="connsiteY1" fmla="*/ 657338 h 1284381"/>
              <a:gd name="connsiteX2" fmla="*/ 770703 w 784501"/>
              <a:gd name="connsiteY2" fmla="*/ 1269229 h 1284381"/>
              <a:gd name="connsiteX3" fmla="*/ 571322 w 784501"/>
              <a:gd name="connsiteY3" fmla="*/ 1042348 h 1284381"/>
              <a:gd name="connsiteX4" fmla="*/ 4119 w 784501"/>
              <a:gd name="connsiteY4" fmla="*/ 433894 h 1284381"/>
              <a:gd name="connsiteX5" fmla="*/ 303190 w 784501"/>
              <a:gd name="connsiteY5" fmla="*/ 983909 h 1284381"/>
              <a:gd name="connsiteX6" fmla="*/ 65996 w 784501"/>
              <a:gd name="connsiteY6" fmla="*/ 406393 h 1284381"/>
              <a:gd name="connsiteX7" fmla="*/ 145061 w 784501"/>
              <a:gd name="connsiteY7" fmla="*/ 4195 h 1284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4501" h="1284381">
                <a:moveTo>
                  <a:pt x="145061" y="4195"/>
                </a:moveTo>
                <a:cubicBezTo>
                  <a:pt x="172562" y="46019"/>
                  <a:pt x="126727" y="446499"/>
                  <a:pt x="231001" y="657338"/>
                </a:cubicBezTo>
                <a:cubicBezTo>
                  <a:pt x="335275" y="868177"/>
                  <a:pt x="770703" y="1269229"/>
                  <a:pt x="770703" y="1269229"/>
                </a:cubicBezTo>
                <a:cubicBezTo>
                  <a:pt x="827423" y="1333397"/>
                  <a:pt x="699086" y="1181571"/>
                  <a:pt x="571322" y="1042348"/>
                </a:cubicBezTo>
                <a:cubicBezTo>
                  <a:pt x="443558" y="903126"/>
                  <a:pt x="48808" y="443634"/>
                  <a:pt x="4119" y="433894"/>
                </a:cubicBezTo>
                <a:cubicBezTo>
                  <a:pt x="-40570" y="424154"/>
                  <a:pt x="292877" y="988492"/>
                  <a:pt x="303190" y="983909"/>
                </a:cubicBezTo>
                <a:cubicBezTo>
                  <a:pt x="313503" y="979326"/>
                  <a:pt x="84903" y="569679"/>
                  <a:pt x="65996" y="406393"/>
                </a:cubicBezTo>
                <a:cubicBezTo>
                  <a:pt x="47089" y="243107"/>
                  <a:pt x="117560" y="-37629"/>
                  <a:pt x="145061" y="4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F28A1848-E299-4F49-7B97-F6E54965EA65}"/>
              </a:ext>
            </a:extLst>
          </p:cNvPr>
          <p:cNvSpPr/>
          <p:nvPr/>
        </p:nvSpPr>
        <p:spPr>
          <a:xfrm>
            <a:off x="1900314" y="7354625"/>
            <a:ext cx="1334816" cy="955175"/>
          </a:xfrm>
          <a:custGeom>
            <a:avLst/>
            <a:gdLst>
              <a:gd name="connsiteX0" fmla="*/ 502564 w 1334816"/>
              <a:gd name="connsiteY0" fmla="*/ 1826 h 955175"/>
              <a:gd name="connsiteX1" fmla="*/ 1334462 w 1334816"/>
              <a:gd name="connsiteY1" fmla="*/ 868100 h 955175"/>
              <a:gd name="connsiteX2" fmla="*/ 609130 w 1334816"/>
              <a:gd name="connsiteY2" fmla="*/ 531216 h 955175"/>
              <a:gd name="connsiteX3" fmla="*/ 811948 w 1334816"/>
              <a:gd name="connsiteY3" fmla="*/ 806223 h 955175"/>
              <a:gd name="connsiteX4" fmla="*/ 478501 w 1334816"/>
              <a:gd name="connsiteY4" fmla="*/ 668719 h 955175"/>
              <a:gd name="connsiteX5" fmla="*/ 602254 w 1334816"/>
              <a:gd name="connsiteY5" fmla="*/ 943727 h 955175"/>
              <a:gd name="connsiteX6" fmla="*/ 675 w 1334816"/>
              <a:gd name="connsiteY6" fmla="*/ 211519 h 955175"/>
              <a:gd name="connsiteX7" fmla="*/ 481939 w 1334816"/>
              <a:gd name="connsiteY7" fmla="*/ 806223 h 955175"/>
              <a:gd name="connsiteX8" fmla="*/ 413187 w 1334816"/>
              <a:gd name="connsiteY8" fmla="*/ 517465 h 955175"/>
              <a:gd name="connsiteX9" fmla="*/ 942576 w 1334816"/>
              <a:gd name="connsiteY9" fmla="*/ 740909 h 955175"/>
              <a:gd name="connsiteX10" fmla="*/ 756946 w 1334816"/>
              <a:gd name="connsiteY10" fmla="*/ 469339 h 955175"/>
              <a:gd name="connsiteX11" fmla="*/ 987265 w 1334816"/>
              <a:gd name="connsiteY11" fmla="*/ 634343 h 955175"/>
              <a:gd name="connsiteX12" fmla="*/ 502564 w 1334816"/>
              <a:gd name="connsiteY12" fmla="*/ 1826 h 95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4816" h="955175">
                <a:moveTo>
                  <a:pt x="502564" y="1826"/>
                </a:moveTo>
                <a:cubicBezTo>
                  <a:pt x="560430" y="40785"/>
                  <a:pt x="1316701" y="779868"/>
                  <a:pt x="1334462" y="868100"/>
                </a:cubicBezTo>
                <a:cubicBezTo>
                  <a:pt x="1352223" y="956332"/>
                  <a:pt x="696216" y="541529"/>
                  <a:pt x="609130" y="531216"/>
                </a:cubicBezTo>
                <a:cubicBezTo>
                  <a:pt x="522044" y="520903"/>
                  <a:pt x="833720" y="783306"/>
                  <a:pt x="811948" y="806223"/>
                </a:cubicBezTo>
                <a:cubicBezTo>
                  <a:pt x="790177" y="829140"/>
                  <a:pt x="513450" y="645802"/>
                  <a:pt x="478501" y="668719"/>
                </a:cubicBezTo>
                <a:cubicBezTo>
                  <a:pt x="443552" y="691636"/>
                  <a:pt x="681892" y="1019927"/>
                  <a:pt x="602254" y="943727"/>
                </a:cubicBezTo>
                <a:cubicBezTo>
                  <a:pt x="522616" y="867527"/>
                  <a:pt x="20727" y="234436"/>
                  <a:pt x="675" y="211519"/>
                </a:cubicBezTo>
                <a:cubicBezTo>
                  <a:pt x="-19377" y="188602"/>
                  <a:pt x="413187" y="755232"/>
                  <a:pt x="481939" y="806223"/>
                </a:cubicBezTo>
                <a:cubicBezTo>
                  <a:pt x="550691" y="857214"/>
                  <a:pt x="336414" y="528351"/>
                  <a:pt x="413187" y="517465"/>
                </a:cubicBezTo>
                <a:cubicBezTo>
                  <a:pt x="489960" y="506579"/>
                  <a:pt x="885283" y="748930"/>
                  <a:pt x="942576" y="740909"/>
                </a:cubicBezTo>
                <a:cubicBezTo>
                  <a:pt x="999869" y="732888"/>
                  <a:pt x="749498" y="487100"/>
                  <a:pt x="756946" y="469339"/>
                </a:cubicBezTo>
                <a:cubicBezTo>
                  <a:pt x="764394" y="451578"/>
                  <a:pt x="1026224" y="709397"/>
                  <a:pt x="987265" y="634343"/>
                </a:cubicBezTo>
                <a:cubicBezTo>
                  <a:pt x="948306" y="559289"/>
                  <a:pt x="444698" y="-37133"/>
                  <a:pt x="502564" y="18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FCE24C94-BEB1-25F2-5458-5C0028E8BEEA}"/>
              </a:ext>
            </a:extLst>
          </p:cNvPr>
          <p:cNvSpPr/>
          <p:nvPr/>
        </p:nvSpPr>
        <p:spPr>
          <a:xfrm>
            <a:off x="4331210" y="4292279"/>
            <a:ext cx="1355956" cy="590883"/>
          </a:xfrm>
          <a:custGeom>
            <a:avLst/>
            <a:gdLst>
              <a:gd name="connsiteX0" fmla="*/ 1098040 w 1355956"/>
              <a:gd name="connsiteY0" fmla="*/ 321 h 590883"/>
              <a:gd name="connsiteX1" fmla="*/ 1336165 w 1355956"/>
              <a:gd name="connsiteY1" fmla="*/ 228921 h 590883"/>
              <a:gd name="connsiteX2" fmla="*/ 1161540 w 1355956"/>
              <a:gd name="connsiteY2" fmla="*/ 197171 h 590883"/>
              <a:gd name="connsiteX3" fmla="*/ 386840 w 1355956"/>
              <a:gd name="connsiteY3" fmla="*/ 365446 h 590883"/>
              <a:gd name="connsiteX4" fmla="*/ 1142490 w 1355956"/>
              <a:gd name="connsiteY4" fmla="*/ 140021 h 590883"/>
              <a:gd name="connsiteX5" fmla="*/ 618615 w 1355956"/>
              <a:gd name="connsiteY5" fmla="*/ 257496 h 590883"/>
              <a:gd name="connsiteX6" fmla="*/ 5840 w 1355956"/>
              <a:gd name="connsiteY6" fmla="*/ 590871 h 590883"/>
              <a:gd name="connsiteX7" fmla="*/ 1005965 w 1355956"/>
              <a:gd name="connsiteY7" fmla="*/ 244796 h 590883"/>
              <a:gd name="connsiteX8" fmla="*/ 1310765 w 1355956"/>
              <a:gd name="connsiteY8" fmla="*/ 330521 h 590883"/>
              <a:gd name="connsiteX9" fmla="*/ 1205990 w 1355956"/>
              <a:gd name="connsiteY9" fmla="*/ 479746 h 590883"/>
              <a:gd name="connsiteX10" fmla="*/ 1355215 w 1355956"/>
              <a:gd name="connsiteY10" fmla="*/ 286071 h 590883"/>
              <a:gd name="connsiteX11" fmla="*/ 1098040 w 1355956"/>
              <a:gd name="connsiteY11" fmla="*/ 321 h 590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55956" h="590883">
                <a:moveTo>
                  <a:pt x="1098040" y="321"/>
                </a:moveTo>
                <a:cubicBezTo>
                  <a:pt x="1094865" y="-9204"/>
                  <a:pt x="1325582" y="196113"/>
                  <a:pt x="1336165" y="228921"/>
                </a:cubicBezTo>
                <a:cubicBezTo>
                  <a:pt x="1346748" y="261729"/>
                  <a:pt x="1319761" y="174417"/>
                  <a:pt x="1161540" y="197171"/>
                </a:cubicBezTo>
                <a:cubicBezTo>
                  <a:pt x="1003319" y="219925"/>
                  <a:pt x="390015" y="374971"/>
                  <a:pt x="386840" y="365446"/>
                </a:cubicBezTo>
                <a:cubicBezTo>
                  <a:pt x="383665" y="355921"/>
                  <a:pt x="1103861" y="158013"/>
                  <a:pt x="1142490" y="140021"/>
                </a:cubicBezTo>
                <a:cubicBezTo>
                  <a:pt x="1181119" y="122029"/>
                  <a:pt x="808057" y="182354"/>
                  <a:pt x="618615" y="257496"/>
                </a:cubicBezTo>
                <a:cubicBezTo>
                  <a:pt x="429173" y="332638"/>
                  <a:pt x="-58718" y="592988"/>
                  <a:pt x="5840" y="590871"/>
                </a:cubicBezTo>
                <a:cubicBezTo>
                  <a:pt x="70398" y="588754"/>
                  <a:pt x="788477" y="288188"/>
                  <a:pt x="1005965" y="244796"/>
                </a:cubicBezTo>
                <a:cubicBezTo>
                  <a:pt x="1223453" y="201404"/>
                  <a:pt x="1277428" y="291363"/>
                  <a:pt x="1310765" y="330521"/>
                </a:cubicBezTo>
                <a:cubicBezTo>
                  <a:pt x="1344103" y="369679"/>
                  <a:pt x="1198582" y="487154"/>
                  <a:pt x="1205990" y="479746"/>
                </a:cubicBezTo>
                <a:cubicBezTo>
                  <a:pt x="1213398" y="472338"/>
                  <a:pt x="1367915" y="363859"/>
                  <a:pt x="1355215" y="286071"/>
                </a:cubicBezTo>
                <a:cubicBezTo>
                  <a:pt x="1342515" y="208284"/>
                  <a:pt x="1101215" y="9846"/>
                  <a:pt x="1098040" y="3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162F552A-F2AB-61BF-113F-EBDE13C372B7}"/>
              </a:ext>
            </a:extLst>
          </p:cNvPr>
          <p:cNvSpPr/>
          <p:nvPr/>
        </p:nvSpPr>
        <p:spPr>
          <a:xfrm>
            <a:off x="4213741" y="4158246"/>
            <a:ext cx="1140193" cy="821277"/>
          </a:xfrm>
          <a:custGeom>
            <a:avLst/>
            <a:gdLst>
              <a:gd name="connsiteX0" fmla="*/ 1139309 w 1140193"/>
              <a:gd name="connsiteY0" fmla="*/ 1004 h 821277"/>
              <a:gd name="connsiteX1" fmla="*/ 164584 w 1140193"/>
              <a:gd name="connsiteY1" fmla="*/ 197854 h 821277"/>
              <a:gd name="connsiteX2" fmla="*/ 282059 w 1140193"/>
              <a:gd name="connsiteY2" fmla="*/ 191504 h 821277"/>
              <a:gd name="connsiteX3" fmla="*/ 167759 w 1140193"/>
              <a:gd name="connsiteY3" fmla="*/ 372479 h 821277"/>
              <a:gd name="connsiteX4" fmla="*/ 370959 w 1140193"/>
              <a:gd name="connsiteY4" fmla="*/ 512179 h 821277"/>
              <a:gd name="connsiteX5" fmla="*/ 56634 w 1140193"/>
              <a:gd name="connsiteY5" fmla="*/ 820154 h 821277"/>
              <a:gd name="connsiteX6" fmla="*/ 158234 w 1140193"/>
              <a:gd name="connsiteY6" fmla="*/ 601079 h 821277"/>
              <a:gd name="connsiteX7" fmla="*/ 12184 w 1140193"/>
              <a:gd name="connsiteY7" fmla="*/ 226429 h 821277"/>
              <a:gd name="connsiteX8" fmla="*/ 91559 w 1140193"/>
              <a:gd name="connsiteY8" fmla="*/ 385179 h 821277"/>
              <a:gd name="connsiteX9" fmla="*/ 18534 w 1140193"/>
              <a:gd name="connsiteY9" fmla="*/ 159754 h 821277"/>
              <a:gd name="connsiteX10" fmla="*/ 501134 w 1140193"/>
              <a:gd name="connsiteY10" fmla="*/ 51804 h 821277"/>
              <a:gd name="connsiteX11" fmla="*/ 342384 w 1140193"/>
              <a:gd name="connsiteY11" fmla="*/ 118479 h 821277"/>
              <a:gd name="connsiteX12" fmla="*/ 1139309 w 1140193"/>
              <a:gd name="connsiteY12" fmla="*/ 1004 h 82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40193" h="821277">
                <a:moveTo>
                  <a:pt x="1139309" y="1004"/>
                </a:moveTo>
                <a:cubicBezTo>
                  <a:pt x="1109676" y="14233"/>
                  <a:pt x="307459" y="166104"/>
                  <a:pt x="164584" y="197854"/>
                </a:cubicBezTo>
                <a:cubicBezTo>
                  <a:pt x="21709" y="229604"/>
                  <a:pt x="281530" y="162400"/>
                  <a:pt x="282059" y="191504"/>
                </a:cubicBezTo>
                <a:cubicBezTo>
                  <a:pt x="282588" y="220608"/>
                  <a:pt x="152942" y="319033"/>
                  <a:pt x="167759" y="372479"/>
                </a:cubicBezTo>
                <a:cubicBezTo>
                  <a:pt x="182576" y="425925"/>
                  <a:pt x="389480" y="437567"/>
                  <a:pt x="370959" y="512179"/>
                </a:cubicBezTo>
                <a:cubicBezTo>
                  <a:pt x="352438" y="586792"/>
                  <a:pt x="92088" y="805337"/>
                  <a:pt x="56634" y="820154"/>
                </a:cubicBezTo>
                <a:cubicBezTo>
                  <a:pt x="21180" y="834971"/>
                  <a:pt x="165642" y="700033"/>
                  <a:pt x="158234" y="601079"/>
                </a:cubicBezTo>
                <a:cubicBezTo>
                  <a:pt x="150826" y="502125"/>
                  <a:pt x="23297" y="262412"/>
                  <a:pt x="12184" y="226429"/>
                </a:cubicBezTo>
                <a:cubicBezTo>
                  <a:pt x="1071" y="190446"/>
                  <a:pt x="90501" y="396291"/>
                  <a:pt x="91559" y="385179"/>
                </a:cubicBezTo>
                <a:cubicBezTo>
                  <a:pt x="92617" y="374067"/>
                  <a:pt x="-49728" y="215316"/>
                  <a:pt x="18534" y="159754"/>
                </a:cubicBezTo>
                <a:cubicBezTo>
                  <a:pt x="86796" y="104192"/>
                  <a:pt x="447159" y="58683"/>
                  <a:pt x="501134" y="51804"/>
                </a:cubicBezTo>
                <a:cubicBezTo>
                  <a:pt x="555109" y="44925"/>
                  <a:pt x="239726" y="127475"/>
                  <a:pt x="342384" y="118479"/>
                </a:cubicBezTo>
                <a:cubicBezTo>
                  <a:pt x="445042" y="109483"/>
                  <a:pt x="1168942" y="-12225"/>
                  <a:pt x="1139309" y="10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B2BE31D6-9A29-ABB9-3E63-5B143D32469E}"/>
              </a:ext>
            </a:extLst>
          </p:cNvPr>
          <p:cNvSpPr/>
          <p:nvPr/>
        </p:nvSpPr>
        <p:spPr>
          <a:xfrm>
            <a:off x="4645589" y="4285892"/>
            <a:ext cx="827478" cy="328735"/>
          </a:xfrm>
          <a:custGeom>
            <a:avLst/>
            <a:gdLst>
              <a:gd name="connsiteX0" fmla="*/ 170886 w 827478"/>
              <a:gd name="connsiteY0" fmla="*/ 86083 h 328735"/>
              <a:gd name="connsiteX1" fmla="*/ 602686 w 827478"/>
              <a:gd name="connsiteY1" fmla="*/ 358 h 328735"/>
              <a:gd name="connsiteX2" fmla="*/ 450286 w 827478"/>
              <a:gd name="connsiteY2" fmla="*/ 124183 h 328735"/>
              <a:gd name="connsiteX3" fmla="*/ 818586 w 827478"/>
              <a:gd name="connsiteY3" fmla="*/ 73383 h 328735"/>
              <a:gd name="connsiteX4" fmla="*/ 8961 w 827478"/>
              <a:gd name="connsiteY4" fmla="*/ 327383 h 328735"/>
              <a:gd name="connsiteX5" fmla="*/ 383611 w 827478"/>
              <a:gd name="connsiteY5" fmla="*/ 171808 h 328735"/>
              <a:gd name="connsiteX6" fmla="*/ 355036 w 827478"/>
              <a:gd name="connsiteY6" fmla="*/ 121008 h 328735"/>
              <a:gd name="connsiteX7" fmla="*/ 431236 w 827478"/>
              <a:gd name="connsiteY7" fmla="*/ 73383 h 328735"/>
              <a:gd name="connsiteX8" fmla="*/ 170886 w 827478"/>
              <a:gd name="connsiteY8" fmla="*/ 86083 h 328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478" h="328735">
                <a:moveTo>
                  <a:pt x="170886" y="86083"/>
                </a:moveTo>
                <a:cubicBezTo>
                  <a:pt x="199461" y="73912"/>
                  <a:pt x="556119" y="-5992"/>
                  <a:pt x="602686" y="358"/>
                </a:cubicBezTo>
                <a:cubicBezTo>
                  <a:pt x="649253" y="6708"/>
                  <a:pt x="414303" y="112012"/>
                  <a:pt x="450286" y="124183"/>
                </a:cubicBezTo>
                <a:cubicBezTo>
                  <a:pt x="486269" y="136354"/>
                  <a:pt x="892140" y="39516"/>
                  <a:pt x="818586" y="73383"/>
                </a:cubicBezTo>
                <a:cubicBezTo>
                  <a:pt x="745032" y="107250"/>
                  <a:pt x="81457" y="310979"/>
                  <a:pt x="8961" y="327383"/>
                </a:cubicBezTo>
                <a:cubicBezTo>
                  <a:pt x="-63535" y="343787"/>
                  <a:pt x="325932" y="206204"/>
                  <a:pt x="383611" y="171808"/>
                </a:cubicBezTo>
                <a:cubicBezTo>
                  <a:pt x="441290" y="137412"/>
                  <a:pt x="347099" y="137412"/>
                  <a:pt x="355036" y="121008"/>
                </a:cubicBezTo>
                <a:cubicBezTo>
                  <a:pt x="362974" y="104604"/>
                  <a:pt x="456107" y="79733"/>
                  <a:pt x="431236" y="73383"/>
                </a:cubicBezTo>
                <a:cubicBezTo>
                  <a:pt x="406365" y="67033"/>
                  <a:pt x="142311" y="98254"/>
                  <a:pt x="170886" y="860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4B6B53BD-DF30-4F2D-AD8A-A61D659EEC55}"/>
              </a:ext>
            </a:extLst>
          </p:cNvPr>
          <p:cNvSpPr/>
          <p:nvPr/>
        </p:nvSpPr>
        <p:spPr>
          <a:xfrm>
            <a:off x="8160531" y="3548588"/>
            <a:ext cx="1259959" cy="979485"/>
          </a:xfrm>
          <a:custGeom>
            <a:avLst/>
            <a:gdLst>
              <a:gd name="connsiteX0" fmla="*/ 2394 w 1259959"/>
              <a:gd name="connsiteY0" fmla="*/ 7412 h 979485"/>
              <a:gd name="connsiteX1" fmla="*/ 316719 w 1259959"/>
              <a:gd name="connsiteY1" fmla="*/ 121712 h 979485"/>
              <a:gd name="connsiteX2" fmla="*/ 316719 w 1259959"/>
              <a:gd name="connsiteY2" fmla="*/ 118537 h 979485"/>
              <a:gd name="connsiteX3" fmla="*/ 529444 w 1259959"/>
              <a:gd name="connsiteY3" fmla="*/ 337612 h 979485"/>
              <a:gd name="connsiteX4" fmla="*/ 513569 w 1259959"/>
              <a:gd name="connsiteY4" fmla="*/ 312212 h 979485"/>
              <a:gd name="connsiteX5" fmla="*/ 808844 w 1259959"/>
              <a:gd name="connsiteY5" fmla="*/ 572562 h 979485"/>
              <a:gd name="connsiteX6" fmla="*/ 812019 w 1259959"/>
              <a:gd name="connsiteY6" fmla="*/ 563037 h 979485"/>
              <a:gd name="connsiteX7" fmla="*/ 1107294 w 1259959"/>
              <a:gd name="connsiteY7" fmla="*/ 778937 h 979485"/>
              <a:gd name="connsiteX8" fmla="*/ 1259694 w 1259959"/>
              <a:gd name="connsiteY8" fmla="*/ 969437 h 979485"/>
              <a:gd name="connsiteX9" fmla="*/ 1142219 w 1259959"/>
              <a:gd name="connsiteY9" fmla="*/ 931337 h 979485"/>
              <a:gd name="connsiteX10" fmla="*/ 1069194 w 1259959"/>
              <a:gd name="connsiteY10" fmla="*/ 747187 h 979485"/>
              <a:gd name="connsiteX11" fmla="*/ 1081894 w 1259959"/>
              <a:gd name="connsiteY11" fmla="*/ 756712 h 979485"/>
              <a:gd name="connsiteX12" fmla="*/ 494519 w 1259959"/>
              <a:gd name="connsiteY12" fmla="*/ 283637 h 979485"/>
              <a:gd name="connsiteX13" fmla="*/ 504044 w 1259959"/>
              <a:gd name="connsiteY13" fmla="*/ 309037 h 979485"/>
              <a:gd name="connsiteX14" fmla="*/ 189719 w 1259959"/>
              <a:gd name="connsiteY14" fmla="*/ 42337 h 979485"/>
              <a:gd name="connsiteX15" fmla="*/ 2394 w 1259959"/>
              <a:gd name="connsiteY15" fmla="*/ 7412 h 979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59959" h="979485">
                <a:moveTo>
                  <a:pt x="2394" y="7412"/>
                </a:moveTo>
                <a:cubicBezTo>
                  <a:pt x="23561" y="20641"/>
                  <a:pt x="316719" y="121712"/>
                  <a:pt x="316719" y="121712"/>
                </a:cubicBezTo>
                <a:cubicBezTo>
                  <a:pt x="369106" y="140233"/>
                  <a:pt x="281265" y="82554"/>
                  <a:pt x="316719" y="118537"/>
                </a:cubicBezTo>
                <a:cubicBezTo>
                  <a:pt x="352173" y="154520"/>
                  <a:pt x="496636" y="305333"/>
                  <a:pt x="529444" y="337612"/>
                </a:cubicBezTo>
                <a:cubicBezTo>
                  <a:pt x="562252" y="369891"/>
                  <a:pt x="467002" y="273054"/>
                  <a:pt x="513569" y="312212"/>
                </a:cubicBezTo>
                <a:cubicBezTo>
                  <a:pt x="560136" y="351370"/>
                  <a:pt x="759102" y="530758"/>
                  <a:pt x="808844" y="572562"/>
                </a:cubicBezTo>
                <a:cubicBezTo>
                  <a:pt x="858586" y="614366"/>
                  <a:pt x="762277" y="528641"/>
                  <a:pt x="812019" y="563037"/>
                </a:cubicBezTo>
                <a:cubicBezTo>
                  <a:pt x="861761" y="597433"/>
                  <a:pt x="1032682" y="711204"/>
                  <a:pt x="1107294" y="778937"/>
                </a:cubicBezTo>
                <a:cubicBezTo>
                  <a:pt x="1181906" y="846670"/>
                  <a:pt x="1253873" y="944037"/>
                  <a:pt x="1259694" y="969437"/>
                </a:cubicBezTo>
                <a:cubicBezTo>
                  <a:pt x="1265515" y="994837"/>
                  <a:pt x="1173969" y="968379"/>
                  <a:pt x="1142219" y="931337"/>
                </a:cubicBezTo>
                <a:cubicBezTo>
                  <a:pt x="1110469" y="894295"/>
                  <a:pt x="1079248" y="776291"/>
                  <a:pt x="1069194" y="747187"/>
                </a:cubicBezTo>
                <a:cubicBezTo>
                  <a:pt x="1059140" y="718083"/>
                  <a:pt x="1081894" y="756712"/>
                  <a:pt x="1081894" y="756712"/>
                </a:cubicBezTo>
                <a:lnTo>
                  <a:pt x="494519" y="283637"/>
                </a:lnTo>
                <a:cubicBezTo>
                  <a:pt x="398211" y="209025"/>
                  <a:pt x="554844" y="349254"/>
                  <a:pt x="504044" y="309037"/>
                </a:cubicBezTo>
                <a:cubicBezTo>
                  <a:pt x="453244" y="268820"/>
                  <a:pt x="274386" y="89962"/>
                  <a:pt x="189719" y="42337"/>
                </a:cubicBezTo>
                <a:cubicBezTo>
                  <a:pt x="105052" y="-5288"/>
                  <a:pt x="-18773" y="-5817"/>
                  <a:pt x="2394" y="74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45D43E29-4E67-E0C6-E6C3-14A014CAE32E}"/>
              </a:ext>
            </a:extLst>
          </p:cNvPr>
          <p:cNvSpPr/>
          <p:nvPr/>
        </p:nvSpPr>
        <p:spPr>
          <a:xfrm>
            <a:off x="7535586" y="3496181"/>
            <a:ext cx="707142" cy="565677"/>
          </a:xfrm>
          <a:custGeom>
            <a:avLst/>
            <a:gdLst>
              <a:gd name="connsiteX0" fmla="*/ 697189 w 707142"/>
              <a:gd name="connsiteY0" fmla="*/ 5844 h 565677"/>
              <a:gd name="connsiteX1" fmla="*/ 522564 w 707142"/>
              <a:gd name="connsiteY1" fmla="*/ 180469 h 565677"/>
              <a:gd name="connsiteX2" fmla="*/ 567014 w 707142"/>
              <a:gd name="connsiteY2" fmla="*/ 193169 h 565677"/>
              <a:gd name="connsiteX3" fmla="*/ 452714 w 707142"/>
              <a:gd name="connsiteY3" fmla="*/ 266194 h 565677"/>
              <a:gd name="connsiteX4" fmla="*/ 379689 w 707142"/>
              <a:gd name="connsiteY4" fmla="*/ 313819 h 565677"/>
              <a:gd name="connsiteX5" fmla="*/ 386039 w 707142"/>
              <a:gd name="connsiteY5" fmla="*/ 383669 h 565677"/>
              <a:gd name="connsiteX6" fmla="*/ 217764 w 707142"/>
              <a:gd name="connsiteY6" fmla="*/ 491619 h 565677"/>
              <a:gd name="connsiteX7" fmla="*/ 1864 w 707142"/>
              <a:gd name="connsiteY7" fmla="*/ 564644 h 565677"/>
              <a:gd name="connsiteX8" fmla="*/ 347939 w 707142"/>
              <a:gd name="connsiteY8" fmla="*/ 437644 h 565677"/>
              <a:gd name="connsiteX9" fmla="*/ 443189 w 707142"/>
              <a:gd name="connsiteY9" fmla="*/ 367794 h 565677"/>
              <a:gd name="connsiteX10" fmla="*/ 376514 w 707142"/>
              <a:gd name="connsiteY10" fmla="*/ 348744 h 565677"/>
              <a:gd name="connsiteX11" fmla="*/ 484464 w 707142"/>
              <a:gd name="connsiteY11" fmla="*/ 288419 h 565677"/>
              <a:gd name="connsiteX12" fmla="*/ 665439 w 707142"/>
              <a:gd name="connsiteY12" fmla="*/ 62994 h 565677"/>
              <a:gd name="connsiteX13" fmla="*/ 697189 w 707142"/>
              <a:gd name="connsiteY13" fmla="*/ 5844 h 565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07142" h="565677">
                <a:moveTo>
                  <a:pt x="697189" y="5844"/>
                </a:moveTo>
                <a:cubicBezTo>
                  <a:pt x="673377" y="25423"/>
                  <a:pt x="544260" y="149248"/>
                  <a:pt x="522564" y="180469"/>
                </a:cubicBezTo>
                <a:cubicBezTo>
                  <a:pt x="500868" y="211690"/>
                  <a:pt x="578656" y="178882"/>
                  <a:pt x="567014" y="193169"/>
                </a:cubicBezTo>
                <a:cubicBezTo>
                  <a:pt x="555372" y="207456"/>
                  <a:pt x="452714" y="266194"/>
                  <a:pt x="452714" y="266194"/>
                </a:cubicBezTo>
                <a:cubicBezTo>
                  <a:pt x="421493" y="286302"/>
                  <a:pt x="390801" y="294240"/>
                  <a:pt x="379689" y="313819"/>
                </a:cubicBezTo>
                <a:cubicBezTo>
                  <a:pt x="368577" y="333398"/>
                  <a:pt x="413026" y="354036"/>
                  <a:pt x="386039" y="383669"/>
                </a:cubicBezTo>
                <a:cubicBezTo>
                  <a:pt x="359051" y="413302"/>
                  <a:pt x="281793" y="461457"/>
                  <a:pt x="217764" y="491619"/>
                </a:cubicBezTo>
                <a:cubicBezTo>
                  <a:pt x="153735" y="521781"/>
                  <a:pt x="-19832" y="573640"/>
                  <a:pt x="1864" y="564644"/>
                </a:cubicBezTo>
                <a:cubicBezTo>
                  <a:pt x="23560" y="555648"/>
                  <a:pt x="274385" y="470452"/>
                  <a:pt x="347939" y="437644"/>
                </a:cubicBezTo>
                <a:cubicBezTo>
                  <a:pt x="421493" y="404836"/>
                  <a:pt x="438426" y="382611"/>
                  <a:pt x="443189" y="367794"/>
                </a:cubicBezTo>
                <a:cubicBezTo>
                  <a:pt x="447952" y="352977"/>
                  <a:pt x="369635" y="361973"/>
                  <a:pt x="376514" y="348744"/>
                </a:cubicBezTo>
                <a:cubicBezTo>
                  <a:pt x="383393" y="335515"/>
                  <a:pt x="436310" y="336044"/>
                  <a:pt x="484464" y="288419"/>
                </a:cubicBezTo>
                <a:cubicBezTo>
                  <a:pt x="532618" y="240794"/>
                  <a:pt x="632102" y="107444"/>
                  <a:pt x="665439" y="62994"/>
                </a:cubicBezTo>
                <a:cubicBezTo>
                  <a:pt x="698776" y="18544"/>
                  <a:pt x="721001" y="-13735"/>
                  <a:pt x="697189" y="58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DD54A2F5-D456-EF6D-7965-1D67FCAA5A4B}"/>
              </a:ext>
            </a:extLst>
          </p:cNvPr>
          <p:cNvSpPr/>
          <p:nvPr/>
        </p:nvSpPr>
        <p:spPr>
          <a:xfrm>
            <a:off x="8167767" y="4216198"/>
            <a:ext cx="1083360" cy="1140166"/>
          </a:xfrm>
          <a:custGeom>
            <a:avLst/>
            <a:gdLst>
              <a:gd name="connsiteX0" fmla="*/ 1508 w 1083360"/>
              <a:gd name="connsiteY0" fmla="*/ 3377 h 1140166"/>
              <a:gd name="connsiteX1" fmla="*/ 747633 w 1083360"/>
              <a:gd name="connsiteY1" fmla="*/ 428827 h 1140166"/>
              <a:gd name="connsiteX2" fmla="*/ 709533 w 1083360"/>
              <a:gd name="connsiteY2" fmla="*/ 397077 h 1140166"/>
              <a:gd name="connsiteX3" fmla="*/ 1071483 w 1083360"/>
              <a:gd name="connsiteY3" fmla="*/ 1120977 h 1140166"/>
              <a:gd name="connsiteX4" fmla="*/ 966708 w 1083360"/>
              <a:gd name="connsiteY4" fmla="*/ 876502 h 1140166"/>
              <a:gd name="connsiteX5" fmla="*/ 677783 w 1083360"/>
              <a:gd name="connsiteY5" fmla="*/ 295477 h 1140166"/>
              <a:gd name="connsiteX6" fmla="*/ 557133 w 1083360"/>
              <a:gd name="connsiteY6" fmla="*/ 231977 h 1140166"/>
              <a:gd name="connsiteX7" fmla="*/ 1508 w 1083360"/>
              <a:gd name="connsiteY7" fmla="*/ 3377 h 1140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3360" h="1140166">
                <a:moveTo>
                  <a:pt x="1508" y="3377"/>
                </a:moveTo>
                <a:cubicBezTo>
                  <a:pt x="33258" y="36185"/>
                  <a:pt x="629629" y="363210"/>
                  <a:pt x="747633" y="428827"/>
                </a:cubicBezTo>
                <a:cubicBezTo>
                  <a:pt x="865637" y="494444"/>
                  <a:pt x="655558" y="281719"/>
                  <a:pt x="709533" y="397077"/>
                </a:cubicBezTo>
                <a:cubicBezTo>
                  <a:pt x="763508" y="512435"/>
                  <a:pt x="1028621" y="1041073"/>
                  <a:pt x="1071483" y="1120977"/>
                </a:cubicBezTo>
                <a:cubicBezTo>
                  <a:pt x="1114345" y="1200881"/>
                  <a:pt x="1032325" y="1014085"/>
                  <a:pt x="966708" y="876502"/>
                </a:cubicBezTo>
                <a:cubicBezTo>
                  <a:pt x="901091" y="738919"/>
                  <a:pt x="746045" y="402898"/>
                  <a:pt x="677783" y="295477"/>
                </a:cubicBezTo>
                <a:cubicBezTo>
                  <a:pt x="609521" y="188056"/>
                  <a:pt x="665612" y="277485"/>
                  <a:pt x="557133" y="231977"/>
                </a:cubicBezTo>
                <a:cubicBezTo>
                  <a:pt x="448654" y="186469"/>
                  <a:pt x="-30242" y="-29431"/>
                  <a:pt x="1508" y="33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9248F2F5-16A2-2809-E21A-084AA6238BB1}"/>
              </a:ext>
            </a:extLst>
          </p:cNvPr>
          <p:cNvSpPr/>
          <p:nvPr/>
        </p:nvSpPr>
        <p:spPr>
          <a:xfrm>
            <a:off x="7733582" y="3966268"/>
            <a:ext cx="899650" cy="1611972"/>
          </a:xfrm>
          <a:custGeom>
            <a:avLst/>
            <a:gdLst>
              <a:gd name="connsiteX0" fmla="*/ 7068 w 899650"/>
              <a:gd name="connsiteY0" fmla="*/ 12007 h 1611972"/>
              <a:gd name="connsiteX1" fmla="*/ 711918 w 899650"/>
              <a:gd name="connsiteY1" fmla="*/ 786707 h 1611972"/>
              <a:gd name="connsiteX2" fmla="*/ 664293 w 899650"/>
              <a:gd name="connsiteY2" fmla="*/ 774007 h 1611972"/>
              <a:gd name="connsiteX3" fmla="*/ 886543 w 899650"/>
              <a:gd name="connsiteY3" fmla="*/ 1558232 h 1611972"/>
              <a:gd name="connsiteX4" fmla="*/ 848443 w 899650"/>
              <a:gd name="connsiteY4" fmla="*/ 1437582 h 1611972"/>
              <a:gd name="connsiteX5" fmla="*/ 638893 w 899650"/>
              <a:gd name="connsiteY5" fmla="*/ 589857 h 1611972"/>
              <a:gd name="connsiteX6" fmla="*/ 651593 w 899650"/>
              <a:gd name="connsiteY6" fmla="*/ 669232 h 1611972"/>
              <a:gd name="connsiteX7" fmla="*/ 365843 w 899650"/>
              <a:gd name="connsiteY7" fmla="*/ 339032 h 1611972"/>
              <a:gd name="connsiteX8" fmla="*/ 7068 w 899650"/>
              <a:gd name="connsiteY8" fmla="*/ 12007 h 1611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9650" h="1611972">
                <a:moveTo>
                  <a:pt x="7068" y="12007"/>
                </a:moveTo>
                <a:cubicBezTo>
                  <a:pt x="64747" y="86620"/>
                  <a:pt x="602381" y="659707"/>
                  <a:pt x="711918" y="786707"/>
                </a:cubicBezTo>
                <a:cubicBezTo>
                  <a:pt x="821455" y="913707"/>
                  <a:pt x="635189" y="645420"/>
                  <a:pt x="664293" y="774007"/>
                </a:cubicBezTo>
                <a:cubicBezTo>
                  <a:pt x="693397" y="902594"/>
                  <a:pt x="855851" y="1447636"/>
                  <a:pt x="886543" y="1558232"/>
                </a:cubicBezTo>
                <a:cubicBezTo>
                  <a:pt x="917235" y="1668828"/>
                  <a:pt x="889718" y="1598978"/>
                  <a:pt x="848443" y="1437582"/>
                </a:cubicBezTo>
                <a:cubicBezTo>
                  <a:pt x="807168" y="1276186"/>
                  <a:pt x="671701" y="717915"/>
                  <a:pt x="638893" y="589857"/>
                </a:cubicBezTo>
                <a:cubicBezTo>
                  <a:pt x="606085" y="461799"/>
                  <a:pt x="697101" y="711036"/>
                  <a:pt x="651593" y="669232"/>
                </a:cubicBezTo>
                <a:cubicBezTo>
                  <a:pt x="606085" y="627428"/>
                  <a:pt x="471147" y="447511"/>
                  <a:pt x="365843" y="339032"/>
                </a:cubicBezTo>
                <a:cubicBezTo>
                  <a:pt x="260539" y="230553"/>
                  <a:pt x="-50611" y="-62606"/>
                  <a:pt x="7068" y="120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180792B4-0EC9-9AB3-8D2A-A2516651CE51}"/>
              </a:ext>
            </a:extLst>
          </p:cNvPr>
          <p:cNvSpPr/>
          <p:nvPr/>
        </p:nvSpPr>
        <p:spPr>
          <a:xfrm>
            <a:off x="7816557" y="3954320"/>
            <a:ext cx="811612" cy="357891"/>
          </a:xfrm>
          <a:custGeom>
            <a:avLst/>
            <a:gdLst>
              <a:gd name="connsiteX0" fmla="*/ 293 w 811612"/>
              <a:gd name="connsiteY0" fmla="*/ 1730 h 357891"/>
              <a:gd name="connsiteX1" fmla="*/ 600368 w 811612"/>
              <a:gd name="connsiteY1" fmla="*/ 30305 h 357891"/>
              <a:gd name="connsiteX2" fmla="*/ 508293 w 811612"/>
              <a:gd name="connsiteY2" fmla="*/ 55705 h 357891"/>
              <a:gd name="connsiteX3" fmla="*/ 809918 w 811612"/>
              <a:gd name="connsiteY3" fmla="*/ 354155 h 357891"/>
              <a:gd name="connsiteX4" fmla="*/ 625768 w 811612"/>
              <a:gd name="connsiteY4" fmla="*/ 214455 h 357891"/>
              <a:gd name="connsiteX5" fmla="*/ 520993 w 811612"/>
              <a:gd name="connsiteY5" fmla="*/ 84280 h 357891"/>
              <a:gd name="connsiteX6" fmla="*/ 293 w 811612"/>
              <a:gd name="connsiteY6" fmla="*/ 1730 h 357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1612" h="357891">
                <a:moveTo>
                  <a:pt x="293" y="1730"/>
                </a:moveTo>
                <a:cubicBezTo>
                  <a:pt x="13522" y="-7266"/>
                  <a:pt x="515701" y="21309"/>
                  <a:pt x="600368" y="30305"/>
                </a:cubicBezTo>
                <a:cubicBezTo>
                  <a:pt x="685035" y="39301"/>
                  <a:pt x="473368" y="1730"/>
                  <a:pt x="508293" y="55705"/>
                </a:cubicBezTo>
                <a:cubicBezTo>
                  <a:pt x="543218" y="109680"/>
                  <a:pt x="790339" y="327697"/>
                  <a:pt x="809918" y="354155"/>
                </a:cubicBezTo>
                <a:cubicBezTo>
                  <a:pt x="829497" y="380613"/>
                  <a:pt x="673922" y="259434"/>
                  <a:pt x="625768" y="214455"/>
                </a:cubicBezTo>
                <a:cubicBezTo>
                  <a:pt x="577614" y="169476"/>
                  <a:pt x="617301" y="119205"/>
                  <a:pt x="520993" y="84280"/>
                </a:cubicBezTo>
                <a:cubicBezTo>
                  <a:pt x="424685" y="49355"/>
                  <a:pt x="-12936" y="10726"/>
                  <a:pt x="293" y="17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D4CC03E1-68CE-B511-8429-5820C9EF8499}"/>
              </a:ext>
            </a:extLst>
          </p:cNvPr>
          <p:cNvSpPr/>
          <p:nvPr/>
        </p:nvSpPr>
        <p:spPr>
          <a:xfrm>
            <a:off x="7151981" y="3959059"/>
            <a:ext cx="745316" cy="167848"/>
          </a:xfrm>
          <a:custGeom>
            <a:avLst/>
            <a:gdLst>
              <a:gd name="connsiteX0" fmla="*/ 1294 w 745316"/>
              <a:gd name="connsiteY0" fmla="*/ 85891 h 167848"/>
              <a:gd name="connsiteX1" fmla="*/ 439444 w 745316"/>
              <a:gd name="connsiteY1" fmla="*/ 98591 h 167848"/>
              <a:gd name="connsiteX2" fmla="*/ 185444 w 745316"/>
              <a:gd name="connsiteY2" fmla="*/ 133516 h 167848"/>
              <a:gd name="connsiteX3" fmla="*/ 744244 w 745316"/>
              <a:gd name="connsiteY3" fmla="*/ 166 h 167848"/>
              <a:gd name="connsiteX4" fmla="*/ 318794 w 745316"/>
              <a:gd name="connsiteY4" fmla="*/ 165266 h 167848"/>
              <a:gd name="connsiteX5" fmla="*/ 1294 w 745316"/>
              <a:gd name="connsiteY5" fmla="*/ 85891 h 167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5316" h="167848">
                <a:moveTo>
                  <a:pt x="1294" y="85891"/>
                </a:moveTo>
                <a:cubicBezTo>
                  <a:pt x="21402" y="74779"/>
                  <a:pt x="408752" y="90654"/>
                  <a:pt x="439444" y="98591"/>
                </a:cubicBezTo>
                <a:cubicBezTo>
                  <a:pt x="470136" y="106528"/>
                  <a:pt x="134644" y="149920"/>
                  <a:pt x="185444" y="133516"/>
                </a:cubicBezTo>
                <a:cubicBezTo>
                  <a:pt x="236244" y="117112"/>
                  <a:pt x="722019" y="-5126"/>
                  <a:pt x="744244" y="166"/>
                </a:cubicBezTo>
                <a:cubicBezTo>
                  <a:pt x="766469" y="5458"/>
                  <a:pt x="437327" y="146745"/>
                  <a:pt x="318794" y="165266"/>
                </a:cubicBezTo>
                <a:cubicBezTo>
                  <a:pt x="200261" y="183787"/>
                  <a:pt x="-18814" y="97003"/>
                  <a:pt x="1294" y="858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3166D20E-C748-1033-82F6-8F7C50E3F254}"/>
              </a:ext>
            </a:extLst>
          </p:cNvPr>
          <p:cNvSpPr/>
          <p:nvPr/>
        </p:nvSpPr>
        <p:spPr>
          <a:xfrm>
            <a:off x="7441651" y="4234303"/>
            <a:ext cx="437178" cy="1219371"/>
          </a:xfrm>
          <a:custGeom>
            <a:avLst/>
            <a:gdLst>
              <a:gd name="connsiteX0" fmla="*/ 549 w 437178"/>
              <a:gd name="connsiteY0" fmla="*/ 1147 h 1219371"/>
              <a:gd name="connsiteX1" fmla="*/ 381549 w 437178"/>
              <a:gd name="connsiteY1" fmla="*/ 547247 h 1219371"/>
              <a:gd name="connsiteX2" fmla="*/ 362499 w 437178"/>
              <a:gd name="connsiteY2" fmla="*/ 525022 h 1219371"/>
              <a:gd name="connsiteX3" fmla="*/ 432349 w 437178"/>
              <a:gd name="connsiteY3" fmla="*/ 1207647 h 1219371"/>
              <a:gd name="connsiteX4" fmla="*/ 429174 w 437178"/>
              <a:gd name="connsiteY4" fmla="*/ 918722 h 1219371"/>
              <a:gd name="connsiteX5" fmla="*/ 413299 w 437178"/>
              <a:gd name="connsiteY5" fmla="*/ 432947 h 1219371"/>
              <a:gd name="connsiteX6" fmla="*/ 298999 w 437178"/>
              <a:gd name="connsiteY6" fmla="*/ 404372 h 1219371"/>
              <a:gd name="connsiteX7" fmla="*/ 549 w 437178"/>
              <a:gd name="connsiteY7" fmla="*/ 1147 h 121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178" h="1219371">
                <a:moveTo>
                  <a:pt x="549" y="1147"/>
                </a:moveTo>
                <a:cubicBezTo>
                  <a:pt x="14307" y="24959"/>
                  <a:pt x="321224" y="459935"/>
                  <a:pt x="381549" y="547247"/>
                </a:cubicBezTo>
                <a:cubicBezTo>
                  <a:pt x="441874" y="634559"/>
                  <a:pt x="354032" y="414955"/>
                  <a:pt x="362499" y="525022"/>
                </a:cubicBezTo>
                <a:cubicBezTo>
                  <a:pt x="370966" y="635089"/>
                  <a:pt x="421236" y="1142030"/>
                  <a:pt x="432349" y="1207647"/>
                </a:cubicBezTo>
                <a:cubicBezTo>
                  <a:pt x="443462" y="1273264"/>
                  <a:pt x="432349" y="1047839"/>
                  <a:pt x="429174" y="918722"/>
                </a:cubicBezTo>
                <a:cubicBezTo>
                  <a:pt x="425999" y="789605"/>
                  <a:pt x="434995" y="518672"/>
                  <a:pt x="413299" y="432947"/>
                </a:cubicBezTo>
                <a:cubicBezTo>
                  <a:pt x="391603" y="347222"/>
                  <a:pt x="362499" y="477397"/>
                  <a:pt x="298999" y="404372"/>
                </a:cubicBezTo>
                <a:cubicBezTo>
                  <a:pt x="235499" y="331347"/>
                  <a:pt x="-13209" y="-22665"/>
                  <a:pt x="549" y="1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9FD91626-DAF8-BAB0-E4B1-36CF292D0412}"/>
              </a:ext>
            </a:extLst>
          </p:cNvPr>
          <p:cNvSpPr/>
          <p:nvPr/>
        </p:nvSpPr>
        <p:spPr>
          <a:xfrm>
            <a:off x="6138513" y="4220572"/>
            <a:ext cx="391152" cy="436585"/>
          </a:xfrm>
          <a:custGeom>
            <a:avLst/>
            <a:gdLst>
              <a:gd name="connsiteX0" fmla="*/ 1937 w 391152"/>
              <a:gd name="connsiteY0" fmla="*/ 433978 h 436585"/>
              <a:gd name="connsiteX1" fmla="*/ 386112 w 391152"/>
              <a:gd name="connsiteY1" fmla="*/ 8528 h 436585"/>
              <a:gd name="connsiteX2" fmla="*/ 217837 w 391152"/>
              <a:gd name="connsiteY2" fmla="*/ 154578 h 436585"/>
              <a:gd name="connsiteX3" fmla="*/ 163862 w 391152"/>
              <a:gd name="connsiteY3" fmla="*/ 218078 h 436585"/>
              <a:gd name="connsiteX4" fmla="*/ 233712 w 391152"/>
              <a:gd name="connsiteY4" fmla="*/ 189503 h 436585"/>
              <a:gd name="connsiteX5" fmla="*/ 1937 w 391152"/>
              <a:gd name="connsiteY5" fmla="*/ 433978 h 436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152" h="436585">
                <a:moveTo>
                  <a:pt x="1937" y="433978"/>
                </a:moveTo>
                <a:cubicBezTo>
                  <a:pt x="27337" y="403815"/>
                  <a:pt x="350129" y="55095"/>
                  <a:pt x="386112" y="8528"/>
                </a:cubicBezTo>
                <a:cubicBezTo>
                  <a:pt x="422095" y="-38039"/>
                  <a:pt x="254879" y="119653"/>
                  <a:pt x="217837" y="154578"/>
                </a:cubicBezTo>
                <a:cubicBezTo>
                  <a:pt x="180795" y="189503"/>
                  <a:pt x="161216" y="212257"/>
                  <a:pt x="163862" y="218078"/>
                </a:cubicBezTo>
                <a:cubicBezTo>
                  <a:pt x="166508" y="223899"/>
                  <a:pt x="258583" y="155636"/>
                  <a:pt x="233712" y="189503"/>
                </a:cubicBezTo>
                <a:cubicBezTo>
                  <a:pt x="208841" y="223370"/>
                  <a:pt x="-23463" y="464141"/>
                  <a:pt x="1937" y="4339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2DD859E6-12F0-485D-7D8B-A0FCB9619067}"/>
              </a:ext>
            </a:extLst>
          </p:cNvPr>
          <p:cNvSpPr/>
          <p:nvPr/>
        </p:nvSpPr>
        <p:spPr>
          <a:xfrm>
            <a:off x="5994374" y="4031070"/>
            <a:ext cx="1296250" cy="763097"/>
          </a:xfrm>
          <a:custGeom>
            <a:avLst/>
            <a:gdLst>
              <a:gd name="connsiteX0" fmla="*/ 1295426 w 1296250"/>
              <a:gd name="connsiteY0" fmla="*/ 80555 h 763097"/>
              <a:gd name="connsiteX1" fmla="*/ 746151 w 1296250"/>
              <a:gd name="connsiteY1" fmla="*/ 55155 h 763097"/>
              <a:gd name="connsiteX2" fmla="*/ 581051 w 1296250"/>
              <a:gd name="connsiteY2" fmla="*/ 83730 h 763097"/>
              <a:gd name="connsiteX3" fmla="*/ 981101 w 1296250"/>
              <a:gd name="connsiteY3" fmla="*/ 1180 h 763097"/>
              <a:gd name="connsiteX4" fmla="*/ 530251 w 1296250"/>
              <a:gd name="connsiteY4" fmla="*/ 156755 h 763097"/>
              <a:gd name="connsiteX5" fmla="*/ 9551 w 1296250"/>
              <a:gd name="connsiteY5" fmla="*/ 750480 h 763097"/>
              <a:gd name="connsiteX6" fmla="*/ 222276 w 1296250"/>
              <a:gd name="connsiteY6" fmla="*/ 525055 h 763097"/>
              <a:gd name="connsiteX7" fmla="*/ 587401 w 1296250"/>
              <a:gd name="connsiteY7" fmla="*/ 90080 h 763097"/>
              <a:gd name="connsiteX8" fmla="*/ 441351 w 1296250"/>
              <a:gd name="connsiteY8" fmla="*/ 182155 h 763097"/>
              <a:gd name="connsiteX9" fmla="*/ 860451 w 1296250"/>
              <a:gd name="connsiteY9" fmla="*/ 10705 h 763097"/>
              <a:gd name="connsiteX10" fmla="*/ 1295426 w 1296250"/>
              <a:gd name="connsiteY10" fmla="*/ 80555 h 763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96250" h="763097">
                <a:moveTo>
                  <a:pt x="1295426" y="80555"/>
                </a:moveTo>
                <a:cubicBezTo>
                  <a:pt x="1276376" y="87963"/>
                  <a:pt x="865213" y="54626"/>
                  <a:pt x="746151" y="55155"/>
                </a:cubicBezTo>
                <a:cubicBezTo>
                  <a:pt x="627089" y="55684"/>
                  <a:pt x="541893" y="92726"/>
                  <a:pt x="581051" y="83730"/>
                </a:cubicBezTo>
                <a:cubicBezTo>
                  <a:pt x="620209" y="74734"/>
                  <a:pt x="989568" y="-10991"/>
                  <a:pt x="981101" y="1180"/>
                </a:cubicBezTo>
                <a:cubicBezTo>
                  <a:pt x="972634" y="13351"/>
                  <a:pt x="692176" y="31872"/>
                  <a:pt x="530251" y="156755"/>
                </a:cubicBezTo>
                <a:cubicBezTo>
                  <a:pt x="368326" y="281638"/>
                  <a:pt x="60880" y="689097"/>
                  <a:pt x="9551" y="750480"/>
                </a:cubicBezTo>
                <a:cubicBezTo>
                  <a:pt x="-41778" y="811863"/>
                  <a:pt x="125968" y="635122"/>
                  <a:pt x="222276" y="525055"/>
                </a:cubicBezTo>
                <a:cubicBezTo>
                  <a:pt x="318584" y="414988"/>
                  <a:pt x="550888" y="147230"/>
                  <a:pt x="587401" y="90080"/>
                </a:cubicBezTo>
                <a:cubicBezTo>
                  <a:pt x="623913" y="32930"/>
                  <a:pt x="395843" y="195384"/>
                  <a:pt x="441351" y="182155"/>
                </a:cubicBezTo>
                <a:cubicBezTo>
                  <a:pt x="486859" y="168926"/>
                  <a:pt x="722339" y="23934"/>
                  <a:pt x="860451" y="10705"/>
                </a:cubicBezTo>
                <a:cubicBezTo>
                  <a:pt x="998563" y="-2524"/>
                  <a:pt x="1314476" y="73147"/>
                  <a:pt x="1295426" y="805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CF7C062D-4D1F-7142-45E1-5FF185A8478F}"/>
              </a:ext>
            </a:extLst>
          </p:cNvPr>
          <p:cNvSpPr/>
          <p:nvPr/>
        </p:nvSpPr>
        <p:spPr>
          <a:xfrm>
            <a:off x="5813402" y="4613707"/>
            <a:ext cx="325738" cy="722057"/>
          </a:xfrm>
          <a:custGeom>
            <a:avLst/>
            <a:gdLst>
              <a:gd name="connsiteX0" fmla="*/ 323873 w 325738"/>
              <a:gd name="connsiteY0" fmla="*/ 2743 h 722057"/>
              <a:gd name="connsiteX1" fmla="*/ 6373 w 325738"/>
              <a:gd name="connsiteY1" fmla="*/ 704418 h 722057"/>
              <a:gd name="connsiteX2" fmla="*/ 130198 w 325738"/>
              <a:gd name="connsiteY2" fmla="*/ 469468 h 722057"/>
              <a:gd name="connsiteX3" fmla="*/ 323873 w 325738"/>
              <a:gd name="connsiteY3" fmla="*/ 2743 h 72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738" h="722057">
                <a:moveTo>
                  <a:pt x="323873" y="2743"/>
                </a:moveTo>
                <a:cubicBezTo>
                  <a:pt x="303236" y="41901"/>
                  <a:pt x="38652" y="626631"/>
                  <a:pt x="6373" y="704418"/>
                </a:cubicBezTo>
                <a:cubicBezTo>
                  <a:pt x="-25906" y="782206"/>
                  <a:pt x="71990" y="584297"/>
                  <a:pt x="130198" y="469468"/>
                </a:cubicBezTo>
                <a:cubicBezTo>
                  <a:pt x="188406" y="354639"/>
                  <a:pt x="344510" y="-36415"/>
                  <a:pt x="323873" y="27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D1133357-BA15-3042-79D5-860F5B7D72D2}"/>
              </a:ext>
            </a:extLst>
          </p:cNvPr>
          <p:cNvSpPr/>
          <p:nvPr/>
        </p:nvSpPr>
        <p:spPr>
          <a:xfrm>
            <a:off x="5834813" y="4461281"/>
            <a:ext cx="1458409" cy="797909"/>
          </a:xfrm>
          <a:custGeom>
            <a:avLst/>
            <a:gdLst>
              <a:gd name="connsiteX0" fmla="*/ 1439112 w 1458409"/>
              <a:gd name="connsiteY0" fmla="*/ 9119 h 797909"/>
              <a:gd name="connsiteX1" fmla="*/ 1137487 w 1458409"/>
              <a:gd name="connsiteY1" fmla="*/ 59919 h 797909"/>
              <a:gd name="connsiteX2" fmla="*/ 438987 w 1458409"/>
              <a:gd name="connsiteY2" fmla="*/ 307569 h 797909"/>
              <a:gd name="connsiteX3" fmla="*/ 581862 w 1458409"/>
              <a:gd name="connsiteY3" fmla="*/ 237719 h 797909"/>
              <a:gd name="connsiteX4" fmla="*/ 837 w 1458409"/>
              <a:gd name="connsiteY4" fmla="*/ 796519 h 797909"/>
              <a:gd name="connsiteX5" fmla="*/ 448512 w 1458409"/>
              <a:gd name="connsiteY5" fmla="*/ 399644 h 797909"/>
              <a:gd name="connsiteX6" fmla="*/ 258012 w 1458409"/>
              <a:gd name="connsiteY6" fmla="*/ 498069 h 797909"/>
              <a:gd name="connsiteX7" fmla="*/ 797762 w 1458409"/>
              <a:gd name="connsiteY7" fmla="*/ 117069 h 797909"/>
              <a:gd name="connsiteX8" fmla="*/ 619962 w 1458409"/>
              <a:gd name="connsiteY8" fmla="*/ 202794 h 797909"/>
              <a:gd name="connsiteX9" fmla="*/ 1439112 w 1458409"/>
              <a:gd name="connsiteY9" fmla="*/ 9119 h 79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58409" h="797909">
                <a:moveTo>
                  <a:pt x="1439112" y="9119"/>
                </a:moveTo>
                <a:cubicBezTo>
                  <a:pt x="1525366" y="-14694"/>
                  <a:pt x="1304174" y="10177"/>
                  <a:pt x="1137487" y="59919"/>
                </a:cubicBezTo>
                <a:cubicBezTo>
                  <a:pt x="970799" y="109661"/>
                  <a:pt x="531591" y="277936"/>
                  <a:pt x="438987" y="307569"/>
                </a:cubicBezTo>
                <a:cubicBezTo>
                  <a:pt x="346383" y="337202"/>
                  <a:pt x="654887" y="156227"/>
                  <a:pt x="581862" y="237719"/>
                </a:cubicBezTo>
                <a:cubicBezTo>
                  <a:pt x="508837" y="319211"/>
                  <a:pt x="23062" y="769532"/>
                  <a:pt x="837" y="796519"/>
                </a:cubicBezTo>
                <a:cubicBezTo>
                  <a:pt x="-21388" y="823506"/>
                  <a:pt x="405649" y="449386"/>
                  <a:pt x="448512" y="399644"/>
                </a:cubicBezTo>
                <a:cubicBezTo>
                  <a:pt x="491374" y="349902"/>
                  <a:pt x="199804" y="545165"/>
                  <a:pt x="258012" y="498069"/>
                </a:cubicBezTo>
                <a:cubicBezTo>
                  <a:pt x="316220" y="450973"/>
                  <a:pt x="737437" y="166281"/>
                  <a:pt x="797762" y="117069"/>
                </a:cubicBezTo>
                <a:cubicBezTo>
                  <a:pt x="858087" y="67857"/>
                  <a:pt x="519950" y="222373"/>
                  <a:pt x="619962" y="202794"/>
                </a:cubicBezTo>
                <a:cubicBezTo>
                  <a:pt x="719974" y="183215"/>
                  <a:pt x="1352858" y="32932"/>
                  <a:pt x="1439112" y="9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F1FA7675-05F5-4CA3-DF4E-74F67F6E412A}"/>
              </a:ext>
            </a:extLst>
          </p:cNvPr>
          <p:cNvSpPr/>
          <p:nvPr/>
        </p:nvSpPr>
        <p:spPr>
          <a:xfrm>
            <a:off x="6054687" y="4805453"/>
            <a:ext cx="649228" cy="256536"/>
          </a:xfrm>
          <a:custGeom>
            <a:avLst/>
            <a:gdLst>
              <a:gd name="connsiteX0" fmla="*/ 647738 w 649228"/>
              <a:gd name="connsiteY0" fmla="*/ 1497 h 256536"/>
              <a:gd name="connsiteX1" fmla="*/ 3213 w 649228"/>
              <a:gd name="connsiteY1" fmla="*/ 255497 h 256536"/>
              <a:gd name="connsiteX2" fmla="*/ 390563 w 649228"/>
              <a:gd name="connsiteY2" fmla="*/ 93572 h 256536"/>
              <a:gd name="connsiteX3" fmla="*/ 187363 w 649228"/>
              <a:gd name="connsiteY3" fmla="*/ 147547 h 256536"/>
              <a:gd name="connsiteX4" fmla="*/ 647738 w 649228"/>
              <a:gd name="connsiteY4" fmla="*/ 1497 h 256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228" h="256536">
                <a:moveTo>
                  <a:pt x="647738" y="1497"/>
                </a:moveTo>
                <a:cubicBezTo>
                  <a:pt x="617046" y="19489"/>
                  <a:pt x="46076" y="240151"/>
                  <a:pt x="3213" y="255497"/>
                </a:cubicBezTo>
                <a:cubicBezTo>
                  <a:pt x="-39650" y="270843"/>
                  <a:pt x="359871" y="111564"/>
                  <a:pt x="390563" y="93572"/>
                </a:cubicBezTo>
                <a:cubicBezTo>
                  <a:pt x="421255" y="75580"/>
                  <a:pt x="149263" y="161834"/>
                  <a:pt x="187363" y="147547"/>
                </a:cubicBezTo>
                <a:cubicBezTo>
                  <a:pt x="225463" y="133260"/>
                  <a:pt x="678430" y="-16495"/>
                  <a:pt x="647738" y="14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1E7F53C7-22EB-2F6C-569E-0B4B318EFF2F}"/>
              </a:ext>
            </a:extLst>
          </p:cNvPr>
          <p:cNvSpPr/>
          <p:nvPr/>
        </p:nvSpPr>
        <p:spPr>
          <a:xfrm>
            <a:off x="5759404" y="4955565"/>
            <a:ext cx="1203073" cy="461000"/>
          </a:xfrm>
          <a:custGeom>
            <a:avLst/>
            <a:gdLst>
              <a:gd name="connsiteX0" fmla="*/ 679496 w 1203073"/>
              <a:gd name="connsiteY0" fmla="*/ 38710 h 461000"/>
              <a:gd name="connsiteX1" fmla="*/ 730296 w 1203073"/>
              <a:gd name="connsiteY1" fmla="*/ 38710 h 461000"/>
              <a:gd name="connsiteX2" fmla="*/ 1193846 w 1203073"/>
              <a:gd name="connsiteY2" fmla="*/ 610 h 461000"/>
              <a:gd name="connsiteX3" fmla="*/ 955721 w 1203073"/>
              <a:gd name="connsiteY3" fmla="*/ 73635 h 461000"/>
              <a:gd name="connsiteX4" fmla="*/ 46 w 1203073"/>
              <a:gd name="connsiteY4" fmla="*/ 460985 h 461000"/>
              <a:gd name="connsiteX5" fmla="*/ 996996 w 1203073"/>
              <a:gd name="connsiteY5" fmla="*/ 89510 h 461000"/>
              <a:gd name="connsiteX6" fmla="*/ 600121 w 1203073"/>
              <a:gd name="connsiteY6" fmla="*/ 194285 h 461000"/>
              <a:gd name="connsiteX7" fmla="*/ 927146 w 1203073"/>
              <a:gd name="connsiteY7" fmla="*/ 48235 h 461000"/>
              <a:gd name="connsiteX8" fmla="*/ 895396 w 1203073"/>
              <a:gd name="connsiteY8" fmla="*/ 54585 h 461000"/>
              <a:gd name="connsiteX9" fmla="*/ 949371 w 1203073"/>
              <a:gd name="connsiteY9" fmla="*/ 29185 h 461000"/>
              <a:gd name="connsiteX10" fmla="*/ 679496 w 1203073"/>
              <a:gd name="connsiteY10" fmla="*/ 38710 h 46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03073" h="461000">
                <a:moveTo>
                  <a:pt x="679496" y="38710"/>
                </a:moveTo>
                <a:cubicBezTo>
                  <a:pt x="642984" y="40297"/>
                  <a:pt x="730296" y="38710"/>
                  <a:pt x="730296" y="38710"/>
                </a:cubicBezTo>
                <a:cubicBezTo>
                  <a:pt x="816021" y="32360"/>
                  <a:pt x="1156275" y="-5211"/>
                  <a:pt x="1193846" y="610"/>
                </a:cubicBezTo>
                <a:cubicBezTo>
                  <a:pt x="1231417" y="6431"/>
                  <a:pt x="1154688" y="-3094"/>
                  <a:pt x="955721" y="73635"/>
                </a:cubicBezTo>
                <a:cubicBezTo>
                  <a:pt x="756754" y="150364"/>
                  <a:pt x="-6833" y="458339"/>
                  <a:pt x="46" y="460985"/>
                </a:cubicBezTo>
                <a:cubicBezTo>
                  <a:pt x="6925" y="463631"/>
                  <a:pt x="896984" y="133960"/>
                  <a:pt x="996996" y="89510"/>
                </a:cubicBezTo>
                <a:cubicBezTo>
                  <a:pt x="1097008" y="45060"/>
                  <a:pt x="611763" y="201164"/>
                  <a:pt x="600121" y="194285"/>
                </a:cubicBezTo>
                <a:cubicBezTo>
                  <a:pt x="588479" y="187406"/>
                  <a:pt x="877934" y="71518"/>
                  <a:pt x="927146" y="48235"/>
                </a:cubicBezTo>
                <a:cubicBezTo>
                  <a:pt x="976358" y="24952"/>
                  <a:pt x="891692" y="57760"/>
                  <a:pt x="895396" y="54585"/>
                </a:cubicBezTo>
                <a:cubicBezTo>
                  <a:pt x="899100" y="51410"/>
                  <a:pt x="983238" y="31831"/>
                  <a:pt x="949371" y="29185"/>
                </a:cubicBezTo>
                <a:cubicBezTo>
                  <a:pt x="915504" y="26539"/>
                  <a:pt x="716008" y="37123"/>
                  <a:pt x="679496" y="387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E279A7C9-8BDF-0E2B-D65C-D7E5D97629B0}"/>
              </a:ext>
            </a:extLst>
          </p:cNvPr>
          <p:cNvSpPr/>
          <p:nvPr/>
        </p:nvSpPr>
        <p:spPr>
          <a:xfrm>
            <a:off x="5407025" y="5399874"/>
            <a:ext cx="411772" cy="585072"/>
          </a:xfrm>
          <a:custGeom>
            <a:avLst/>
            <a:gdLst>
              <a:gd name="connsiteX0" fmla="*/ 409575 w 411772"/>
              <a:gd name="connsiteY0" fmla="*/ 801 h 585072"/>
              <a:gd name="connsiteX1" fmla="*/ 225425 w 411772"/>
              <a:gd name="connsiteY1" fmla="*/ 204001 h 585072"/>
              <a:gd name="connsiteX2" fmla="*/ 0 w 411772"/>
              <a:gd name="connsiteY2" fmla="*/ 585001 h 585072"/>
              <a:gd name="connsiteX3" fmla="*/ 225425 w 411772"/>
              <a:gd name="connsiteY3" fmla="*/ 172251 h 585072"/>
              <a:gd name="connsiteX4" fmla="*/ 98425 w 411772"/>
              <a:gd name="connsiteY4" fmla="*/ 273851 h 585072"/>
              <a:gd name="connsiteX5" fmla="*/ 409575 w 411772"/>
              <a:gd name="connsiteY5" fmla="*/ 801 h 585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772" h="585072">
                <a:moveTo>
                  <a:pt x="409575" y="801"/>
                </a:moveTo>
                <a:cubicBezTo>
                  <a:pt x="430742" y="-10841"/>
                  <a:pt x="293688" y="106634"/>
                  <a:pt x="225425" y="204001"/>
                </a:cubicBezTo>
                <a:cubicBezTo>
                  <a:pt x="157162" y="301368"/>
                  <a:pt x="0" y="590293"/>
                  <a:pt x="0" y="585001"/>
                </a:cubicBezTo>
                <a:cubicBezTo>
                  <a:pt x="0" y="579709"/>
                  <a:pt x="209021" y="224109"/>
                  <a:pt x="225425" y="172251"/>
                </a:cubicBezTo>
                <a:cubicBezTo>
                  <a:pt x="241829" y="120393"/>
                  <a:pt x="70908" y="297134"/>
                  <a:pt x="98425" y="273851"/>
                </a:cubicBezTo>
                <a:cubicBezTo>
                  <a:pt x="125942" y="250568"/>
                  <a:pt x="388408" y="12443"/>
                  <a:pt x="409575" y="8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49218DF4-096F-444A-3FFD-3663A926DB3A}"/>
              </a:ext>
            </a:extLst>
          </p:cNvPr>
          <p:cNvSpPr/>
          <p:nvPr/>
        </p:nvSpPr>
        <p:spPr>
          <a:xfrm>
            <a:off x="5327810" y="5390670"/>
            <a:ext cx="744877" cy="697951"/>
          </a:xfrm>
          <a:custGeom>
            <a:avLst/>
            <a:gdLst>
              <a:gd name="connsiteX0" fmla="*/ 711040 w 744877"/>
              <a:gd name="connsiteY0" fmla="*/ 41755 h 697951"/>
              <a:gd name="connsiteX1" fmla="*/ 644365 w 744877"/>
              <a:gd name="connsiteY1" fmla="*/ 70330 h 697951"/>
              <a:gd name="connsiteX2" fmla="*/ 3015 w 744877"/>
              <a:gd name="connsiteY2" fmla="*/ 695805 h 697951"/>
              <a:gd name="connsiteX3" fmla="*/ 399890 w 744877"/>
              <a:gd name="connsiteY3" fmla="*/ 276705 h 697951"/>
              <a:gd name="connsiteX4" fmla="*/ 320515 w 744877"/>
              <a:gd name="connsiteY4" fmla="*/ 311630 h 697951"/>
              <a:gd name="connsiteX5" fmla="*/ 711040 w 744877"/>
              <a:gd name="connsiteY5" fmla="*/ 41755 h 69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4877" h="697951">
                <a:moveTo>
                  <a:pt x="711040" y="41755"/>
                </a:moveTo>
                <a:cubicBezTo>
                  <a:pt x="765015" y="1538"/>
                  <a:pt x="762369" y="-38678"/>
                  <a:pt x="644365" y="70330"/>
                </a:cubicBezTo>
                <a:cubicBezTo>
                  <a:pt x="526361" y="179338"/>
                  <a:pt x="43761" y="661409"/>
                  <a:pt x="3015" y="695805"/>
                </a:cubicBezTo>
                <a:cubicBezTo>
                  <a:pt x="-37731" y="730201"/>
                  <a:pt x="346973" y="340734"/>
                  <a:pt x="399890" y="276705"/>
                </a:cubicBezTo>
                <a:cubicBezTo>
                  <a:pt x="452807" y="212676"/>
                  <a:pt x="263894" y="353434"/>
                  <a:pt x="320515" y="311630"/>
                </a:cubicBezTo>
                <a:cubicBezTo>
                  <a:pt x="377136" y="269826"/>
                  <a:pt x="657065" y="81972"/>
                  <a:pt x="711040" y="417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8EF1F88D-FD75-4B75-2BBE-433348B46C1A}"/>
              </a:ext>
            </a:extLst>
          </p:cNvPr>
          <p:cNvSpPr/>
          <p:nvPr/>
        </p:nvSpPr>
        <p:spPr>
          <a:xfrm>
            <a:off x="5543550" y="5574375"/>
            <a:ext cx="852605" cy="375575"/>
          </a:xfrm>
          <a:custGeom>
            <a:avLst/>
            <a:gdLst>
              <a:gd name="connsiteX0" fmla="*/ 0 w 852605"/>
              <a:gd name="connsiteY0" fmla="*/ 375575 h 375575"/>
              <a:gd name="connsiteX1" fmla="*/ 203200 w 852605"/>
              <a:gd name="connsiteY1" fmla="*/ 286675 h 375575"/>
              <a:gd name="connsiteX2" fmla="*/ 844550 w 852605"/>
              <a:gd name="connsiteY2" fmla="*/ 4100 h 375575"/>
              <a:gd name="connsiteX3" fmla="*/ 546100 w 852605"/>
              <a:gd name="connsiteY3" fmla="*/ 124750 h 375575"/>
              <a:gd name="connsiteX4" fmla="*/ 285750 w 852605"/>
              <a:gd name="connsiteY4" fmla="*/ 207300 h 375575"/>
              <a:gd name="connsiteX5" fmla="*/ 428625 w 852605"/>
              <a:gd name="connsiteY5" fmla="*/ 162850 h 375575"/>
              <a:gd name="connsiteX6" fmla="*/ 117475 w 852605"/>
              <a:gd name="connsiteY6" fmla="*/ 305725 h 375575"/>
              <a:gd name="connsiteX7" fmla="*/ 0 w 852605"/>
              <a:gd name="connsiteY7" fmla="*/ 375575 h 37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2605" h="375575">
                <a:moveTo>
                  <a:pt x="0" y="375575"/>
                </a:moveTo>
                <a:lnTo>
                  <a:pt x="203200" y="286675"/>
                </a:lnTo>
                <a:lnTo>
                  <a:pt x="844550" y="4100"/>
                </a:lnTo>
                <a:cubicBezTo>
                  <a:pt x="901700" y="-22887"/>
                  <a:pt x="639233" y="90883"/>
                  <a:pt x="546100" y="124750"/>
                </a:cubicBezTo>
                <a:cubicBezTo>
                  <a:pt x="452967" y="158617"/>
                  <a:pt x="305329" y="200950"/>
                  <a:pt x="285750" y="207300"/>
                </a:cubicBezTo>
                <a:cubicBezTo>
                  <a:pt x="266171" y="213650"/>
                  <a:pt x="456671" y="146446"/>
                  <a:pt x="428625" y="162850"/>
                </a:cubicBezTo>
                <a:cubicBezTo>
                  <a:pt x="400579" y="179254"/>
                  <a:pt x="188383" y="271858"/>
                  <a:pt x="117475" y="305725"/>
                </a:cubicBezTo>
                <a:cubicBezTo>
                  <a:pt x="46567" y="339592"/>
                  <a:pt x="24871" y="352821"/>
                  <a:pt x="0" y="3755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79CED74D-4EB3-35C0-53F9-1BCC22DF1B2C}"/>
              </a:ext>
            </a:extLst>
          </p:cNvPr>
          <p:cNvSpPr/>
          <p:nvPr/>
        </p:nvSpPr>
        <p:spPr>
          <a:xfrm>
            <a:off x="275293" y="6795949"/>
            <a:ext cx="1651751" cy="384877"/>
          </a:xfrm>
          <a:custGeom>
            <a:avLst/>
            <a:gdLst>
              <a:gd name="connsiteX0" fmla="*/ 10 w 1651751"/>
              <a:gd name="connsiteY0" fmla="*/ 1419 h 384877"/>
              <a:gd name="connsiteX1" fmla="*/ 383468 w 1651751"/>
              <a:gd name="connsiteY1" fmla="*/ 201341 h 384877"/>
              <a:gd name="connsiteX2" fmla="*/ 291701 w 1651751"/>
              <a:gd name="connsiteY2" fmla="*/ 175122 h 384877"/>
              <a:gd name="connsiteX3" fmla="*/ 452294 w 1651751"/>
              <a:gd name="connsiteY3" fmla="*/ 207896 h 384877"/>
              <a:gd name="connsiteX4" fmla="*/ 868526 w 1651751"/>
              <a:gd name="connsiteY4" fmla="*/ 89909 h 384877"/>
              <a:gd name="connsiteX5" fmla="*/ 586668 w 1651751"/>
              <a:gd name="connsiteY5" fmla="*/ 211174 h 384877"/>
              <a:gd name="connsiteX6" fmla="*/ 802978 w 1651751"/>
              <a:gd name="connsiteY6" fmla="*/ 168567 h 384877"/>
              <a:gd name="connsiteX7" fmla="*/ 527675 w 1651751"/>
              <a:gd name="connsiteY7" fmla="*/ 279999 h 384877"/>
              <a:gd name="connsiteX8" fmla="*/ 901301 w 1651751"/>
              <a:gd name="connsiteY8" fmla="*/ 250503 h 384877"/>
              <a:gd name="connsiteX9" fmla="*/ 829197 w 1651751"/>
              <a:gd name="connsiteY9" fmla="*/ 257057 h 384877"/>
              <a:gd name="connsiteX10" fmla="*/ 1022565 w 1651751"/>
              <a:gd name="connsiteY10" fmla="*/ 119406 h 384877"/>
              <a:gd name="connsiteX11" fmla="*/ 957017 w 1651751"/>
              <a:gd name="connsiteY11" fmla="*/ 175122 h 384877"/>
              <a:gd name="connsiteX12" fmla="*/ 1373249 w 1651751"/>
              <a:gd name="connsiteY12" fmla="*/ 109574 h 384877"/>
              <a:gd name="connsiteX13" fmla="*/ 1265094 w 1651751"/>
              <a:gd name="connsiteY13" fmla="*/ 145625 h 384877"/>
              <a:gd name="connsiteX14" fmla="*/ 1645275 w 1651751"/>
              <a:gd name="connsiteY14" fmla="*/ 89909 h 384877"/>
              <a:gd name="connsiteX15" fmla="*/ 1497791 w 1651751"/>
              <a:gd name="connsiteY15" fmla="*/ 158735 h 384877"/>
              <a:gd name="connsiteX16" fmla="*/ 1406023 w 1651751"/>
              <a:gd name="connsiteY16" fmla="*/ 368490 h 384877"/>
              <a:gd name="connsiteX17" fmla="*/ 937352 w 1651751"/>
              <a:gd name="connsiteY17" fmla="*/ 371767 h 384877"/>
              <a:gd name="connsiteX18" fmla="*/ 1101223 w 1651751"/>
              <a:gd name="connsiteY18" fmla="*/ 384877 h 384877"/>
              <a:gd name="connsiteX19" fmla="*/ 504733 w 1651751"/>
              <a:gd name="connsiteY19" fmla="*/ 325883 h 384877"/>
              <a:gd name="connsiteX20" fmla="*/ 698101 w 1651751"/>
              <a:gd name="connsiteY20" fmla="*/ 361935 h 384877"/>
              <a:gd name="connsiteX21" fmla="*/ 304810 w 1651751"/>
              <a:gd name="connsiteY21" fmla="*/ 309496 h 384877"/>
              <a:gd name="connsiteX22" fmla="*/ 396578 w 1651751"/>
              <a:gd name="connsiteY22" fmla="*/ 319328 h 384877"/>
              <a:gd name="connsiteX23" fmla="*/ 10 w 1651751"/>
              <a:gd name="connsiteY23" fmla="*/ 1419 h 38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651751" h="384877">
                <a:moveTo>
                  <a:pt x="10" y="1419"/>
                </a:moveTo>
                <a:cubicBezTo>
                  <a:pt x="-2175" y="-18246"/>
                  <a:pt x="334853" y="172391"/>
                  <a:pt x="383468" y="201341"/>
                </a:cubicBezTo>
                <a:cubicBezTo>
                  <a:pt x="432083" y="230291"/>
                  <a:pt x="280230" y="174030"/>
                  <a:pt x="291701" y="175122"/>
                </a:cubicBezTo>
                <a:cubicBezTo>
                  <a:pt x="303172" y="176214"/>
                  <a:pt x="356157" y="222098"/>
                  <a:pt x="452294" y="207896"/>
                </a:cubicBezTo>
                <a:cubicBezTo>
                  <a:pt x="548432" y="193694"/>
                  <a:pt x="846130" y="89363"/>
                  <a:pt x="868526" y="89909"/>
                </a:cubicBezTo>
                <a:cubicBezTo>
                  <a:pt x="890922" y="90455"/>
                  <a:pt x="597593" y="198064"/>
                  <a:pt x="586668" y="211174"/>
                </a:cubicBezTo>
                <a:cubicBezTo>
                  <a:pt x="575743" y="224284"/>
                  <a:pt x="812810" y="157096"/>
                  <a:pt x="802978" y="168567"/>
                </a:cubicBezTo>
                <a:cubicBezTo>
                  <a:pt x="793146" y="180038"/>
                  <a:pt x="511288" y="266343"/>
                  <a:pt x="527675" y="279999"/>
                </a:cubicBezTo>
                <a:cubicBezTo>
                  <a:pt x="544062" y="293655"/>
                  <a:pt x="851047" y="254327"/>
                  <a:pt x="901301" y="250503"/>
                </a:cubicBezTo>
                <a:cubicBezTo>
                  <a:pt x="951555" y="246679"/>
                  <a:pt x="808986" y="278907"/>
                  <a:pt x="829197" y="257057"/>
                </a:cubicBezTo>
                <a:cubicBezTo>
                  <a:pt x="849408" y="235208"/>
                  <a:pt x="1001262" y="133062"/>
                  <a:pt x="1022565" y="119406"/>
                </a:cubicBezTo>
                <a:cubicBezTo>
                  <a:pt x="1043868" y="105750"/>
                  <a:pt x="898570" y="176761"/>
                  <a:pt x="957017" y="175122"/>
                </a:cubicBezTo>
                <a:cubicBezTo>
                  <a:pt x="1015464" y="173483"/>
                  <a:pt x="1321903" y="114490"/>
                  <a:pt x="1373249" y="109574"/>
                </a:cubicBezTo>
                <a:cubicBezTo>
                  <a:pt x="1424595" y="104658"/>
                  <a:pt x="1219756" y="148902"/>
                  <a:pt x="1265094" y="145625"/>
                </a:cubicBezTo>
                <a:cubicBezTo>
                  <a:pt x="1310432" y="142348"/>
                  <a:pt x="1606492" y="87724"/>
                  <a:pt x="1645275" y="89909"/>
                </a:cubicBezTo>
                <a:cubicBezTo>
                  <a:pt x="1684058" y="92094"/>
                  <a:pt x="1537666" y="112305"/>
                  <a:pt x="1497791" y="158735"/>
                </a:cubicBezTo>
                <a:cubicBezTo>
                  <a:pt x="1457916" y="205165"/>
                  <a:pt x="1499430" y="332985"/>
                  <a:pt x="1406023" y="368490"/>
                </a:cubicBezTo>
                <a:cubicBezTo>
                  <a:pt x="1312617" y="403995"/>
                  <a:pt x="988152" y="369036"/>
                  <a:pt x="937352" y="371767"/>
                </a:cubicBezTo>
                <a:cubicBezTo>
                  <a:pt x="886552" y="374498"/>
                  <a:pt x="1101223" y="384877"/>
                  <a:pt x="1101223" y="384877"/>
                </a:cubicBezTo>
                <a:lnTo>
                  <a:pt x="504733" y="325883"/>
                </a:lnTo>
                <a:cubicBezTo>
                  <a:pt x="437546" y="322059"/>
                  <a:pt x="731421" y="364666"/>
                  <a:pt x="698101" y="361935"/>
                </a:cubicBezTo>
                <a:cubicBezTo>
                  <a:pt x="664781" y="359204"/>
                  <a:pt x="355064" y="316597"/>
                  <a:pt x="304810" y="309496"/>
                </a:cubicBezTo>
                <a:cubicBezTo>
                  <a:pt x="254556" y="302395"/>
                  <a:pt x="444647" y="364666"/>
                  <a:pt x="396578" y="319328"/>
                </a:cubicBezTo>
                <a:cubicBezTo>
                  <a:pt x="348509" y="273990"/>
                  <a:pt x="2195" y="21084"/>
                  <a:pt x="10" y="14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F730D60B-00C9-F480-776A-4376A7ECC200}"/>
              </a:ext>
            </a:extLst>
          </p:cNvPr>
          <p:cNvSpPr/>
          <p:nvPr/>
        </p:nvSpPr>
        <p:spPr>
          <a:xfrm>
            <a:off x="230549" y="5091196"/>
            <a:ext cx="1075449" cy="1738869"/>
          </a:xfrm>
          <a:custGeom>
            <a:avLst/>
            <a:gdLst>
              <a:gd name="connsiteX0" fmla="*/ 860832 w 1075449"/>
              <a:gd name="connsiteY0" fmla="*/ 90404 h 1738869"/>
              <a:gd name="connsiteX1" fmla="*/ 316780 w 1075449"/>
              <a:gd name="connsiteY1" fmla="*/ 926146 h 1738869"/>
              <a:gd name="connsiteX2" fmla="*/ 542922 w 1075449"/>
              <a:gd name="connsiteY2" fmla="*/ 621346 h 1738869"/>
              <a:gd name="connsiteX3" fmla="*/ 146354 w 1075449"/>
              <a:gd name="connsiteY3" fmla="*/ 1244056 h 1738869"/>
              <a:gd name="connsiteX4" fmla="*/ 175851 w 1075449"/>
              <a:gd name="connsiteY4" fmla="*/ 1168675 h 1738869"/>
              <a:gd name="connsiteX5" fmla="*/ 51309 w 1075449"/>
              <a:gd name="connsiteY5" fmla="*/ 1519359 h 1738869"/>
              <a:gd name="connsiteX6" fmla="*/ 84083 w 1075449"/>
              <a:gd name="connsiteY6" fmla="*/ 1391539 h 1738869"/>
              <a:gd name="connsiteX7" fmla="*/ 2148 w 1075449"/>
              <a:gd name="connsiteY7" fmla="*/ 1578352 h 1738869"/>
              <a:gd name="connsiteX8" fmla="*/ 25090 w 1075449"/>
              <a:gd name="connsiteY8" fmla="*/ 1489862 h 1738869"/>
              <a:gd name="connsiteX9" fmla="*/ 38199 w 1075449"/>
              <a:gd name="connsiteY9" fmla="*/ 1719281 h 1738869"/>
              <a:gd name="connsiteX10" fmla="*/ 51309 w 1075449"/>
              <a:gd name="connsiteY10" fmla="*/ 1650456 h 1738869"/>
              <a:gd name="connsiteX11" fmla="*/ 418380 w 1075449"/>
              <a:gd name="connsiteY11" fmla="*/ 1047410 h 1738869"/>
              <a:gd name="connsiteX12" fmla="*/ 362664 w 1075449"/>
              <a:gd name="connsiteY12" fmla="*/ 1119514 h 1738869"/>
              <a:gd name="connsiteX13" fmla="*/ 657632 w 1075449"/>
              <a:gd name="connsiteY13" fmla="*/ 523023 h 1738869"/>
              <a:gd name="connsiteX14" fmla="*/ 644522 w 1075449"/>
              <a:gd name="connsiteY14" fmla="*/ 555798 h 1738869"/>
              <a:gd name="connsiteX15" fmla="*/ 1073864 w 1075449"/>
              <a:gd name="connsiteY15" fmla="*/ 5191 h 1738869"/>
              <a:gd name="connsiteX16" fmla="*/ 792006 w 1075449"/>
              <a:gd name="connsiteY16" fmla="*/ 270662 h 1738869"/>
              <a:gd name="connsiteX17" fmla="*/ 860832 w 1075449"/>
              <a:gd name="connsiteY17" fmla="*/ 90404 h 173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75449" h="1738869">
                <a:moveTo>
                  <a:pt x="860832" y="90404"/>
                </a:moveTo>
                <a:cubicBezTo>
                  <a:pt x="781628" y="199651"/>
                  <a:pt x="369765" y="837656"/>
                  <a:pt x="316780" y="926146"/>
                </a:cubicBezTo>
                <a:cubicBezTo>
                  <a:pt x="263795" y="1014636"/>
                  <a:pt x="571326" y="568361"/>
                  <a:pt x="542922" y="621346"/>
                </a:cubicBezTo>
                <a:cubicBezTo>
                  <a:pt x="514518" y="674331"/>
                  <a:pt x="207532" y="1152835"/>
                  <a:pt x="146354" y="1244056"/>
                </a:cubicBezTo>
                <a:cubicBezTo>
                  <a:pt x="85176" y="1335277"/>
                  <a:pt x="191692" y="1122791"/>
                  <a:pt x="175851" y="1168675"/>
                </a:cubicBezTo>
                <a:cubicBezTo>
                  <a:pt x="160010" y="1214559"/>
                  <a:pt x="66604" y="1482215"/>
                  <a:pt x="51309" y="1519359"/>
                </a:cubicBezTo>
                <a:cubicBezTo>
                  <a:pt x="36014" y="1556503"/>
                  <a:pt x="92276" y="1381707"/>
                  <a:pt x="84083" y="1391539"/>
                </a:cubicBezTo>
                <a:cubicBezTo>
                  <a:pt x="75890" y="1401371"/>
                  <a:pt x="11980" y="1561965"/>
                  <a:pt x="2148" y="1578352"/>
                </a:cubicBezTo>
                <a:cubicBezTo>
                  <a:pt x="-7684" y="1594739"/>
                  <a:pt x="19082" y="1466374"/>
                  <a:pt x="25090" y="1489862"/>
                </a:cubicBezTo>
                <a:cubicBezTo>
                  <a:pt x="31098" y="1513350"/>
                  <a:pt x="33829" y="1692515"/>
                  <a:pt x="38199" y="1719281"/>
                </a:cubicBezTo>
                <a:cubicBezTo>
                  <a:pt x="42569" y="1746047"/>
                  <a:pt x="-12054" y="1762434"/>
                  <a:pt x="51309" y="1650456"/>
                </a:cubicBezTo>
                <a:cubicBezTo>
                  <a:pt x="114672" y="1538478"/>
                  <a:pt x="366487" y="1135900"/>
                  <a:pt x="418380" y="1047410"/>
                </a:cubicBezTo>
                <a:cubicBezTo>
                  <a:pt x="470273" y="958920"/>
                  <a:pt x="322789" y="1206912"/>
                  <a:pt x="362664" y="1119514"/>
                </a:cubicBezTo>
                <a:cubicBezTo>
                  <a:pt x="402539" y="1032116"/>
                  <a:pt x="610656" y="616976"/>
                  <a:pt x="657632" y="523023"/>
                </a:cubicBezTo>
                <a:cubicBezTo>
                  <a:pt x="704608" y="429070"/>
                  <a:pt x="575150" y="642103"/>
                  <a:pt x="644522" y="555798"/>
                </a:cubicBezTo>
                <a:cubicBezTo>
                  <a:pt x="713894" y="469493"/>
                  <a:pt x="1049283" y="52714"/>
                  <a:pt x="1073864" y="5191"/>
                </a:cubicBezTo>
                <a:cubicBezTo>
                  <a:pt x="1098445" y="-42332"/>
                  <a:pt x="829696" y="251544"/>
                  <a:pt x="792006" y="270662"/>
                </a:cubicBezTo>
                <a:cubicBezTo>
                  <a:pt x="754316" y="289780"/>
                  <a:pt x="940036" y="-18843"/>
                  <a:pt x="860832" y="904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8229F64B-436F-26E5-4145-C4ED95DAA3C4}"/>
              </a:ext>
            </a:extLst>
          </p:cNvPr>
          <p:cNvSpPr/>
          <p:nvPr/>
        </p:nvSpPr>
        <p:spPr>
          <a:xfrm>
            <a:off x="1083418" y="4912246"/>
            <a:ext cx="249358" cy="291397"/>
          </a:xfrm>
          <a:custGeom>
            <a:avLst/>
            <a:gdLst>
              <a:gd name="connsiteX0" fmla="*/ 247214 w 249358"/>
              <a:gd name="connsiteY0" fmla="*/ 606 h 291397"/>
              <a:gd name="connsiteX1" fmla="*/ 1408 w 249358"/>
              <a:gd name="connsiteY1" fmla="*/ 289019 h 291397"/>
              <a:gd name="connsiteX2" fmla="*/ 145614 w 249358"/>
              <a:gd name="connsiteY2" fmla="*/ 141535 h 291397"/>
              <a:gd name="connsiteX3" fmla="*/ 122672 w 249358"/>
              <a:gd name="connsiteY3" fmla="*/ 210360 h 291397"/>
              <a:gd name="connsiteX4" fmla="*/ 247214 w 249358"/>
              <a:gd name="connsiteY4" fmla="*/ 606 h 29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58" h="291397">
                <a:moveTo>
                  <a:pt x="247214" y="606"/>
                </a:moveTo>
                <a:cubicBezTo>
                  <a:pt x="227003" y="13716"/>
                  <a:pt x="18341" y="265531"/>
                  <a:pt x="1408" y="289019"/>
                </a:cubicBezTo>
                <a:cubicBezTo>
                  <a:pt x="-15525" y="312507"/>
                  <a:pt x="125403" y="154645"/>
                  <a:pt x="145614" y="141535"/>
                </a:cubicBezTo>
                <a:cubicBezTo>
                  <a:pt x="165825" y="128425"/>
                  <a:pt x="106831" y="229478"/>
                  <a:pt x="122672" y="210360"/>
                </a:cubicBezTo>
                <a:cubicBezTo>
                  <a:pt x="138513" y="191242"/>
                  <a:pt x="267425" y="-12504"/>
                  <a:pt x="247214" y="6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52F97FFF-B064-A415-4A6A-D47F9A99B9AE}"/>
              </a:ext>
            </a:extLst>
          </p:cNvPr>
          <p:cNvSpPr/>
          <p:nvPr/>
        </p:nvSpPr>
        <p:spPr>
          <a:xfrm>
            <a:off x="1619045" y="6053298"/>
            <a:ext cx="1017980" cy="108250"/>
          </a:xfrm>
          <a:custGeom>
            <a:avLst/>
            <a:gdLst>
              <a:gd name="connsiteX0" fmla="*/ 0 w 1017980"/>
              <a:gd name="connsiteY0" fmla="*/ 108250 h 108250"/>
              <a:gd name="connsiteX1" fmla="*/ 1012723 w 1017980"/>
              <a:gd name="connsiteY1" fmla="*/ 96 h 108250"/>
              <a:gd name="connsiteX2" fmla="*/ 409678 w 1017980"/>
              <a:gd name="connsiteY2" fmla="*/ 88586 h 108250"/>
              <a:gd name="connsiteX3" fmla="*/ 694813 w 1017980"/>
              <a:gd name="connsiteY3" fmla="*/ 65644 h 108250"/>
              <a:gd name="connsiteX4" fmla="*/ 0 w 1017980"/>
              <a:gd name="connsiteY4" fmla="*/ 108250 h 10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980" h="108250">
                <a:moveTo>
                  <a:pt x="0" y="108250"/>
                </a:moveTo>
                <a:lnTo>
                  <a:pt x="1012723" y="96"/>
                </a:lnTo>
                <a:cubicBezTo>
                  <a:pt x="1081003" y="-3181"/>
                  <a:pt x="462663" y="77661"/>
                  <a:pt x="409678" y="88586"/>
                </a:cubicBezTo>
                <a:cubicBezTo>
                  <a:pt x="356693" y="99511"/>
                  <a:pt x="694813" y="65644"/>
                  <a:pt x="694813" y="65644"/>
                </a:cubicBezTo>
                <a:lnTo>
                  <a:pt x="0" y="1082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6AEC8F16-64B3-2B58-E8DE-07AC253C6C43}"/>
              </a:ext>
            </a:extLst>
          </p:cNvPr>
          <p:cNvSpPr/>
          <p:nvPr/>
        </p:nvSpPr>
        <p:spPr>
          <a:xfrm>
            <a:off x="743853" y="5837999"/>
            <a:ext cx="1013965" cy="1193413"/>
          </a:xfrm>
          <a:custGeom>
            <a:avLst/>
            <a:gdLst>
              <a:gd name="connsiteX0" fmla="*/ 716647 w 1013965"/>
              <a:gd name="connsiteY0" fmla="*/ 23051 h 1193413"/>
              <a:gd name="connsiteX1" fmla="*/ 1005572 w 1013965"/>
              <a:gd name="connsiteY1" fmla="*/ 826 h 1193413"/>
              <a:gd name="connsiteX2" fmla="*/ 929372 w 1013965"/>
              <a:gd name="connsiteY2" fmla="*/ 51626 h 1193413"/>
              <a:gd name="connsiteX3" fmla="*/ 856347 w 1013965"/>
              <a:gd name="connsiteY3" fmla="*/ 175451 h 1193413"/>
              <a:gd name="connsiteX4" fmla="*/ 945247 w 1013965"/>
              <a:gd name="connsiteY4" fmla="*/ 70676 h 1193413"/>
              <a:gd name="connsiteX5" fmla="*/ 865872 w 1013965"/>
              <a:gd name="connsiteY5" fmla="*/ 277051 h 1193413"/>
              <a:gd name="connsiteX6" fmla="*/ 951597 w 1013965"/>
              <a:gd name="connsiteY6" fmla="*/ 502476 h 1193413"/>
              <a:gd name="connsiteX7" fmla="*/ 875397 w 1013965"/>
              <a:gd name="connsiteY7" fmla="*/ 394526 h 1193413"/>
              <a:gd name="connsiteX8" fmla="*/ 830947 w 1013965"/>
              <a:gd name="connsiteY8" fmla="*/ 289751 h 1193413"/>
              <a:gd name="connsiteX9" fmla="*/ 786497 w 1013965"/>
              <a:gd name="connsiteY9" fmla="*/ 502476 h 1193413"/>
              <a:gd name="connsiteX10" fmla="*/ 707122 w 1013965"/>
              <a:gd name="connsiteY10" fmla="*/ 940626 h 1193413"/>
              <a:gd name="connsiteX11" fmla="*/ 735697 w 1013965"/>
              <a:gd name="connsiteY11" fmla="*/ 648526 h 1193413"/>
              <a:gd name="connsiteX12" fmla="*/ 567422 w 1013965"/>
              <a:gd name="connsiteY12" fmla="*/ 981901 h 1193413"/>
              <a:gd name="connsiteX13" fmla="*/ 427722 w 1013965"/>
              <a:gd name="connsiteY13" fmla="*/ 1188276 h 1193413"/>
              <a:gd name="connsiteX14" fmla="*/ 576947 w 1013965"/>
              <a:gd name="connsiteY14" fmla="*/ 772351 h 1193413"/>
              <a:gd name="connsiteX15" fmla="*/ 310247 w 1013965"/>
              <a:gd name="connsiteY15" fmla="*/ 1093026 h 1193413"/>
              <a:gd name="connsiteX16" fmla="*/ 395972 w 1013965"/>
              <a:gd name="connsiteY16" fmla="*/ 902526 h 1193413"/>
              <a:gd name="connsiteX17" fmla="*/ 234047 w 1013965"/>
              <a:gd name="connsiteY17" fmla="*/ 1073976 h 1193413"/>
              <a:gd name="connsiteX18" fmla="*/ 513447 w 1013965"/>
              <a:gd name="connsiteY18" fmla="*/ 721551 h 1193413"/>
              <a:gd name="connsiteX19" fmla="*/ 176897 w 1013965"/>
              <a:gd name="connsiteY19" fmla="*/ 931101 h 1193413"/>
              <a:gd name="connsiteX20" fmla="*/ 332472 w 1013965"/>
              <a:gd name="connsiteY20" fmla="*/ 769176 h 1193413"/>
              <a:gd name="connsiteX21" fmla="*/ 8622 w 1013965"/>
              <a:gd name="connsiteY21" fmla="*/ 829501 h 1193413"/>
              <a:gd name="connsiteX22" fmla="*/ 745222 w 1013965"/>
              <a:gd name="connsiteY22" fmla="*/ 550101 h 1193413"/>
              <a:gd name="connsiteX23" fmla="*/ 351522 w 1013965"/>
              <a:gd name="connsiteY23" fmla="*/ 642176 h 1193413"/>
              <a:gd name="connsiteX24" fmla="*/ 691247 w 1013965"/>
              <a:gd name="connsiteY24" fmla="*/ 470726 h 1193413"/>
              <a:gd name="connsiteX25" fmla="*/ 688072 w 1013965"/>
              <a:gd name="connsiteY25" fmla="*/ 499301 h 1193413"/>
              <a:gd name="connsiteX26" fmla="*/ 796022 w 1013965"/>
              <a:gd name="connsiteY26" fmla="*/ 194501 h 1193413"/>
              <a:gd name="connsiteX27" fmla="*/ 802372 w 1013965"/>
              <a:gd name="connsiteY27" fmla="*/ 261176 h 1193413"/>
              <a:gd name="connsiteX28" fmla="*/ 910322 w 1013965"/>
              <a:gd name="connsiteY28" fmla="*/ 61151 h 1193413"/>
              <a:gd name="connsiteX29" fmla="*/ 716647 w 1013965"/>
              <a:gd name="connsiteY29" fmla="*/ 23051 h 1193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13965" h="1193413">
                <a:moveTo>
                  <a:pt x="716647" y="23051"/>
                </a:moveTo>
                <a:cubicBezTo>
                  <a:pt x="732522" y="12997"/>
                  <a:pt x="970118" y="-3936"/>
                  <a:pt x="1005572" y="826"/>
                </a:cubicBezTo>
                <a:cubicBezTo>
                  <a:pt x="1041026" y="5588"/>
                  <a:pt x="954243" y="22522"/>
                  <a:pt x="929372" y="51626"/>
                </a:cubicBezTo>
                <a:cubicBezTo>
                  <a:pt x="904501" y="80730"/>
                  <a:pt x="853701" y="172276"/>
                  <a:pt x="856347" y="175451"/>
                </a:cubicBezTo>
                <a:cubicBezTo>
                  <a:pt x="858993" y="178626"/>
                  <a:pt x="943660" y="53743"/>
                  <a:pt x="945247" y="70676"/>
                </a:cubicBezTo>
                <a:cubicBezTo>
                  <a:pt x="946835" y="87609"/>
                  <a:pt x="864814" y="205084"/>
                  <a:pt x="865872" y="277051"/>
                </a:cubicBezTo>
                <a:cubicBezTo>
                  <a:pt x="866930" y="349018"/>
                  <a:pt x="950010" y="482897"/>
                  <a:pt x="951597" y="502476"/>
                </a:cubicBezTo>
                <a:cubicBezTo>
                  <a:pt x="953184" y="522055"/>
                  <a:pt x="895505" y="429980"/>
                  <a:pt x="875397" y="394526"/>
                </a:cubicBezTo>
                <a:cubicBezTo>
                  <a:pt x="855289" y="359072"/>
                  <a:pt x="845764" y="271759"/>
                  <a:pt x="830947" y="289751"/>
                </a:cubicBezTo>
                <a:cubicBezTo>
                  <a:pt x="816130" y="307743"/>
                  <a:pt x="807134" y="393997"/>
                  <a:pt x="786497" y="502476"/>
                </a:cubicBezTo>
                <a:cubicBezTo>
                  <a:pt x="765860" y="610955"/>
                  <a:pt x="715589" y="916284"/>
                  <a:pt x="707122" y="940626"/>
                </a:cubicBezTo>
                <a:cubicBezTo>
                  <a:pt x="698655" y="964968"/>
                  <a:pt x="758980" y="641647"/>
                  <a:pt x="735697" y="648526"/>
                </a:cubicBezTo>
                <a:cubicBezTo>
                  <a:pt x="712414" y="655405"/>
                  <a:pt x="618751" y="891943"/>
                  <a:pt x="567422" y="981901"/>
                </a:cubicBezTo>
                <a:cubicBezTo>
                  <a:pt x="516093" y="1071859"/>
                  <a:pt x="426134" y="1223201"/>
                  <a:pt x="427722" y="1188276"/>
                </a:cubicBezTo>
                <a:cubicBezTo>
                  <a:pt x="429310" y="1153351"/>
                  <a:pt x="596526" y="788226"/>
                  <a:pt x="576947" y="772351"/>
                </a:cubicBezTo>
                <a:cubicBezTo>
                  <a:pt x="557368" y="756476"/>
                  <a:pt x="340409" y="1071330"/>
                  <a:pt x="310247" y="1093026"/>
                </a:cubicBezTo>
                <a:cubicBezTo>
                  <a:pt x="280085" y="1114722"/>
                  <a:pt x="408672" y="905701"/>
                  <a:pt x="395972" y="902526"/>
                </a:cubicBezTo>
                <a:cubicBezTo>
                  <a:pt x="383272" y="899351"/>
                  <a:pt x="214468" y="1104139"/>
                  <a:pt x="234047" y="1073976"/>
                </a:cubicBezTo>
                <a:cubicBezTo>
                  <a:pt x="253626" y="1043814"/>
                  <a:pt x="522972" y="745364"/>
                  <a:pt x="513447" y="721551"/>
                </a:cubicBezTo>
                <a:cubicBezTo>
                  <a:pt x="503922" y="697739"/>
                  <a:pt x="207060" y="923163"/>
                  <a:pt x="176897" y="931101"/>
                </a:cubicBezTo>
                <a:cubicBezTo>
                  <a:pt x="146734" y="939039"/>
                  <a:pt x="360518" y="786109"/>
                  <a:pt x="332472" y="769176"/>
                </a:cubicBezTo>
                <a:cubicBezTo>
                  <a:pt x="304426" y="752243"/>
                  <a:pt x="-60170" y="866013"/>
                  <a:pt x="8622" y="829501"/>
                </a:cubicBezTo>
                <a:cubicBezTo>
                  <a:pt x="77414" y="792989"/>
                  <a:pt x="688072" y="581322"/>
                  <a:pt x="745222" y="550101"/>
                </a:cubicBezTo>
                <a:cubicBezTo>
                  <a:pt x="802372" y="518880"/>
                  <a:pt x="360518" y="655405"/>
                  <a:pt x="351522" y="642176"/>
                </a:cubicBezTo>
                <a:cubicBezTo>
                  <a:pt x="342526" y="628947"/>
                  <a:pt x="635155" y="494538"/>
                  <a:pt x="691247" y="470726"/>
                </a:cubicBezTo>
                <a:cubicBezTo>
                  <a:pt x="747339" y="446914"/>
                  <a:pt x="670610" y="545338"/>
                  <a:pt x="688072" y="499301"/>
                </a:cubicBezTo>
                <a:cubicBezTo>
                  <a:pt x="705534" y="453264"/>
                  <a:pt x="776972" y="234189"/>
                  <a:pt x="796022" y="194501"/>
                </a:cubicBezTo>
                <a:cubicBezTo>
                  <a:pt x="815072" y="154813"/>
                  <a:pt x="783322" y="283401"/>
                  <a:pt x="802372" y="261176"/>
                </a:cubicBezTo>
                <a:cubicBezTo>
                  <a:pt x="821422" y="238951"/>
                  <a:pt x="920905" y="98193"/>
                  <a:pt x="910322" y="61151"/>
                </a:cubicBezTo>
                <a:cubicBezTo>
                  <a:pt x="899739" y="24109"/>
                  <a:pt x="700772" y="33105"/>
                  <a:pt x="716647" y="230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3FF8C8A4-C951-61F1-BBD3-68F1C4DB6C29}"/>
              </a:ext>
            </a:extLst>
          </p:cNvPr>
          <p:cNvSpPr/>
          <p:nvPr/>
        </p:nvSpPr>
        <p:spPr>
          <a:xfrm>
            <a:off x="1561859" y="5596995"/>
            <a:ext cx="238405" cy="495830"/>
          </a:xfrm>
          <a:custGeom>
            <a:avLst/>
            <a:gdLst>
              <a:gd name="connsiteX0" fmla="*/ 238366 w 238405"/>
              <a:gd name="connsiteY0" fmla="*/ 530 h 495830"/>
              <a:gd name="connsiteX1" fmla="*/ 117716 w 238405"/>
              <a:gd name="connsiteY1" fmla="*/ 137055 h 495830"/>
              <a:gd name="connsiteX2" fmla="*/ 241 w 238405"/>
              <a:gd name="connsiteY2" fmla="*/ 495830 h 495830"/>
              <a:gd name="connsiteX3" fmla="*/ 149466 w 238405"/>
              <a:gd name="connsiteY3" fmla="*/ 133880 h 495830"/>
              <a:gd name="connsiteX4" fmla="*/ 105016 w 238405"/>
              <a:gd name="connsiteY4" fmla="*/ 178330 h 495830"/>
              <a:gd name="connsiteX5" fmla="*/ 238366 w 238405"/>
              <a:gd name="connsiteY5" fmla="*/ 530 h 495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405" h="495830">
                <a:moveTo>
                  <a:pt x="238366" y="530"/>
                </a:moveTo>
                <a:cubicBezTo>
                  <a:pt x="240483" y="-6349"/>
                  <a:pt x="157403" y="54505"/>
                  <a:pt x="117716" y="137055"/>
                </a:cubicBezTo>
                <a:cubicBezTo>
                  <a:pt x="78029" y="219605"/>
                  <a:pt x="-5051" y="496359"/>
                  <a:pt x="241" y="495830"/>
                </a:cubicBezTo>
                <a:cubicBezTo>
                  <a:pt x="5533" y="495301"/>
                  <a:pt x="132003" y="186797"/>
                  <a:pt x="149466" y="133880"/>
                </a:cubicBezTo>
                <a:cubicBezTo>
                  <a:pt x="166928" y="80963"/>
                  <a:pt x="91258" y="197909"/>
                  <a:pt x="105016" y="178330"/>
                </a:cubicBezTo>
                <a:cubicBezTo>
                  <a:pt x="118774" y="158751"/>
                  <a:pt x="236249" y="7409"/>
                  <a:pt x="238366" y="5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7290F292-012B-EE38-736D-60842159D629}"/>
              </a:ext>
            </a:extLst>
          </p:cNvPr>
          <p:cNvSpPr/>
          <p:nvPr/>
        </p:nvSpPr>
        <p:spPr>
          <a:xfrm>
            <a:off x="1641445" y="4047946"/>
            <a:ext cx="374682" cy="539963"/>
          </a:xfrm>
          <a:custGeom>
            <a:avLst/>
            <a:gdLst>
              <a:gd name="connsiteX0" fmla="*/ 374680 w 374682"/>
              <a:gd name="connsiteY0" fmla="*/ 179 h 539963"/>
              <a:gd name="connsiteX1" fmla="*/ 241330 w 374682"/>
              <a:gd name="connsiteY1" fmla="*/ 238304 h 539963"/>
              <a:gd name="connsiteX2" fmla="*/ 196880 w 374682"/>
              <a:gd name="connsiteY2" fmla="*/ 314504 h 539963"/>
              <a:gd name="connsiteX3" fmla="*/ 273080 w 374682"/>
              <a:gd name="connsiteY3" fmla="*/ 168454 h 539963"/>
              <a:gd name="connsiteX4" fmla="*/ 130205 w 374682"/>
              <a:gd name="connsiteY4" fmla="*/ 425629 h 539963"/>
              <a:gd name="connsiteX5" fmla="*/ 127030 w 374682"/>
              <a:gd name="connsiteY5" fmla="*/ 390704 h 539963"/>
              <a:gd name="connsiteX6" fmla="*/ 30 w 374682"/>
              <a:gd name="connsiteY6" fmla="*/ 539929 h 539963"/>
              <a:gd name="connsiteX7" fmla="*/ 139730 w 374682"/>
              <a:gd name="connsiteY7" fmla="*/ 403404 h 539963"/>
              <a:gd name="connsiteX8" fmla="*/ 238155 w 374682"/>
              <a:gd name="connsiteY8" fmla="*/ 279579 h 539963"/>
              <a:gd name="connsiteX9" fmla="*/ 374680 w 374682"/>
              <a:gd name="connsiteY9" fmla="*/ 179 h 539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4682" h="539963">
                <a:moveTo>
                  <a:pt x="374680" y="179"/>
                </a:moveTo>
                <a:cubicBezTo>
                  <a:pt x="375209" y="-6700"/>
                  <a:pt x="270963" y="185917"/>
                  <a:pt x="241330" y="238304"/>
                </a:cubicBezTo>
                <a:cubicBezTo>
                  <a:pt x="211697" y="290691"/>
                  <a:pt x="191588" y="326146"/>
                  <a:pt x="196880" y="314504"/>
                </a:cubicBezTo>
                <a:cubicBezTo>
                  <a:pt x="202172" y="302862"/>
                  <a:pt x="284192" y="149933"/>
                  <a:pt x="273080" y="168454"/>
                </a:cubicBezTo>
                <a:cubicBezTo>
                  <a:pt x="261967" y="186975"/>
                  <a:pt x="154547" y="388587"/>
                  <a:pt x="130205" y="425629"/>
                </a:cubicBezTo>
                <a:cubicBezTo>
                  <a:pt x="105863" y="462671"/>
                  <a:pt x="148726" y="371654"/>
                  <a:pt x="127030" y="390704"/>
                </a:cubicBezTo>
                <a:cubicBezTo>
                  <a:pt x="105334" y="409754"/>
                  <a:pt x="-2087" y="537812"/>
                  <a:pt x="30" y="539929"/>
                </a:cubicBezTo>
                <a:cubicBezTo>
                  <a:pt x="2147" y="542046"/>
                  <a:pt x="100042" y="446796"/>
                  <a:pt x="139730" y="403404"/>
                </a:cubicBezTo>
                <a:cubicBezTo>
                  <a:pt x="179417" y="360012"/>
                  <a:pt x="201113" y="339375"/>
                  <a:pt x="238155" y="279579"/>
                </a:cubicBezTo>
                <a:cubicBezTo>
                  <a:pt x="275197" y="219783"/>
                  <a:pt x="374151" y="7058"/>
                  <a:pt x="374680" y="1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2225FF52-1C1D-77CC-FCEC-83C58870FD1F}"/>
              </a:ext>
            </a:extLst>
          </p:cNvPr>
          <p:cNvSpPr/>
          <p:nvPr/>
        </p:nvSpPr>
        <p:spPr>
          <a:xfrm>
            <a:off x="1419225" y="4571903"/>
            <a:ext cx="213183" cy="584696"/>
          </a:xfrm>
          <a:custGeom>
            <a:avLst/>
            <a:gdLst>
              <a:gd name="connsiteX0" fmla="*/ 212725 w 213183"/>
              <a:gd name="connsiteY0" fmla="*/ 3272 h 584696"/>
              <a:gd name="connsiteX1" fmla="*/ 76200 w 213183"/>
              <a:gd name="connsiteY1" fmla="*/ 342997 h 584696"/>
              <a:gd name="connsiteX2" fmla="*/ 0 w 213183"/>
              <a:gd name="connsiteY2" fmla="*/ 584297 h 584696"/>
              <a:gd name="connsiteX3" fmla="*/ 76200 w 213183"/>
              <a:gd name="connsiteY3" fmla="*/ 400147 h 584696"/>
              <a:gd name="connsiteX4" fmla="*/ 66675 w 213183"/>
              <a:gd name="connsiteY4" fmla="*/ 403322 h 584696"/>
              <a:gd name="connsiteX5" fmla="*/ 123825 w 213183"/>
              <a:gd name="connsiteY5" fmla="*/ 219172 h 584696"/>
              <a:gd name="connsiteX6" fmla="*/ 114300 w 213183"/>
              <a:gd name="connsiteY6" fmla="*/ 244572 h 584696"/>
              <a:gd name="connsiteX7" fmla="*/ 120650 w 213183"/>
              <a:gd name="connsiteY7" fmla="*/ 174722 h 584696"/>
              <a:gd name="connsiteX8" fmla="*/ 212725 w 213183"/>
              <a:gd name="connsiteY8" fmla="*/ 3272 h 584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183" h="584696">
                <a:moveTo>
                  <a:pt x="212725" y="3272"/>
                </a:moveTo>
                <a:cubicBezTo>
                  <a:pt x="205317" y="31318"/>
                  <a:pt x="111654" y="246160"/>
                  <a:pt x="76200" y="342997"/>
                </a:cubicBezTo>
                <a:cubicBezTo>
                  <a:pt x="40746" y="439834"/>
                  <a:pt x="0" y="574772"/>
                  <a:pt x="0" y="584297"/>
                </a:cubicBezTo>
                <a:cubicBezTo>
                  <a:pt x="0" y="593822"/>
                  <a:pt x="65088" y="430309"/>
                  <a:pt x="76200" y="400147"/>
                </a:cubicBezTo>
                <a:cubicBezTo>
                  <a:pt x="87312" y="369985"/>
                  <a:pt x="58737" y="433485"/>
                  <a:pt x="66675" y="403322"/>
                </a:cubicBezTo>
                <a:cubicBezTo>
                  <a:pt x="74613" y="373159"/>
                  <a:pt x="115887" y="245630"/>
                  <a:pt x="123825" y="219172"/>
                </a:cubicBezTo>
                <a:cubicBezTo>
                  <a:pt x="131763" y="192714"/>
                  <a:pt x="114829" y="251980"/>
                  <a:pt x="114300" y="244572"/>
                </a:cubicBezTo>
                <a:cubicBezTo>
                  <a:pt x="113771" y="237164"/>
                  <a:pt x="105833" y="213880"/>
                  <a:pt x="120650" y="174722"/>
                </a:cubicBezTo>
                <a:cubicBezTo>
                  <a:pt x="135467" y="135564"/>
                  <a:pt x="220133" y="-24774"/>
                  <a:pt x="212725" y="32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860DC9F9-E997-2DA1-57C2-87D3CB292687}"/>
              </a:ext>
            </a:extLst>
          </p:cNvPr>
          <p:cNvSpPr/>
          <p:nvPr/>
        </p:nvSpPr>
        <p:spPr>
          <a:xfrm>
            <a:off x="2153530" y="4104657"/>
            <a:ext cx="548541" cy="862777"/>
          </a:xfrm>
          <a:custGeom>
            <a:avLst/>
            <a:gdLst>
              <a:gd name="connsiteX0" fmla="*/ 548395 w 548541"/>
              <a:gd name="connsiteY0" fmla="*/ 618 h 862777"/>
              <a:gd name="connsiteX1" fmla="*/ 405520 w 548541"/>
              <a:gd name="connsiteY1" fmla="*/ 346693 h 862777"/>
              <a:gd name="connsiteX2" fmla="*/ 205495 w 548541"/>
              <a:gd name="connsiteY2" fmla="*/ 613393 h 862777"/>
              <a:gd name="connsiteX3" fmla="*/ 351545 w 548541"/>
              <a:gd name="connsiteY3" fmla="*/ 391143 h 862777"/>
              <a:gd name="connsiteX4" fmla="*/ 141995 w 548541"/>
              <a:gd name="connsiteY4" fmla="*/ 686418 h 862777"/>
              <a:gd name="connsiteX5" fmla="*/ 5470 w 548541"/>
              <a:gd name="connsiteY5" fmla="*/ 857868 h 862777"/>
              <a:gd name="connsiteX6" fmla="*/ 329320 w 548541"/>
              <a:gd name="connsiteY6" fmla="*/ 499093 h 862777"/>
              <a:gd name="connsiteX7" fmla="*/ 430920 w 548541"/>
              <a:gd name="connsiteY7" fmla="*/ 267318 h 862777"/>
              <a:gd name="connsiteX8" fmla="*/ 548395 w 548541"/>
              <a:gd name="connsiteY8" fmla="*/ 618 h 862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541" h="862777">
                <a:moveTo>
                  <a:pt x="548395" y="618"/>
                </a:moveTo>
                <a:cubicBezTo>
                  <a:pt x="544162" y="13847"/>
                  <a:pt x="462670" y="244564"/>
                  <a:pt x="405520" y="346693"/>
                </a:cubicBezTo>
                <a:cubicBezTo>
                  <a:pt x="348370" y="448822"/>
                  <a:pt x="214491" y="605985"/>
                  <a:pt x="205495" y="613393"/>
                </a:cubicBezTo>
                <a:cubicBezTo>
                  <a:pt x="196499" y="620801"/>
                  <a:pt x="362128" y="378972"/>
                  <a:pt x="351545" y="391143"/>
                </a:cubicBezTo>
                <a:cubicBezTo>
                  <a:pt x="340962" y="403314"/>
                  <a:pt x="199674" y="608631"/>
                  <a:pt x="141995" y="686418"/>
                </a:cubicBezTo>
                <a:cubicBezTo>
                  <a:pt x="84316" y="764206"/>
                  <a:pt x="-25751" y="889089"/>
                  <a:pt x="5470" y="857868"/>
                </a:cubicBezTo>
                <a:cubicBezTo>
                  <a:pt x="36691" y="826647"/>
                  <a:pt x="258412" y="597518"/>
                  <a:pt x="329320" y="499093"/>
                </a:cubicBezTo>
                <a:cubicBezTo>
                  <a:pt x="400228" y="400668"/>
                  <a:pt x="398112" y="344576"/>
                  <a:pt x="430920" y="267318"/>
                </a:cubicBezTo>
                <a:cubicBezTo>
                  <a:pt x="463728" y="190060"/>
                  <a:pt x="552628" y="-12611"/>
                  <a:pt x="548395" y="6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807328EE-BEB2-86CE-543F-BAC75BD16C3D}"/>
              </a:ext>
            </a:extLst>
          </p:cNvPr>
          <p:cNvSpPr/>
          <p:nvPr/>
        </p:nvSpPr>
        <p:spPr>
          <a:xfrm>
            <a:off x="1492228" y="4932364"/>
            <a:ext cx="728945" cy="563677"/>
          </a:xfrm>
          <a:custGeom>
            <a:avLst/>
            <a:gdLst>
              <a:gd name="connsiteX0" fmla="*/ 720747 w 728945"/>
              <a:gd name="connsiteY0" fmla="*/ 4761 h 563677"/>
              <a:gd name="connsiteX1" fmla="*/ 241322 w 728945"/>
              <a:gd name="connsiteY1" fmla="*/ 395286 h 563677"/>
              <a:gd name="connsiteX2" fmla="*/ 482622 w 728945"/>
              <a:gd name="connsiteY2" fmla="*/ 242886 h 563677"/>
              <a:gd name="connsiteX3" fmla="*/ 22 w 728945"/>
              <a:gd name="connsiteY3" fmla="*/ 563561 h 563677"/>
              <a:gd name="connsiteX4" fmla="*/ 504847 w 728945"/>
              <a:gd name="connsiteY4" fmla="*/ 201611 h 563677"/>
              <a:gd name="connsiteX5" fmla="*/ 720747 w 728945"/>
              <a:gd name="connsiteY5" fmla="*/ 4761 h 56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945" h="563677">
                <a:moveTo>
                  <a:pt x="720747" y="4761"/>
                </a:moveTo>
                <a:cubicBezTo>
                  <a:pt x="676826" y="37040"/>
                  <a:pt x="281009" y="355599"/>
                  <a:pt x="241322" y="395286"/>
                </a:cubicBezTo>
                <a:cubicBezTo>
                  <a:pt x="201635" y="434973"/>
                  <a:pt x="522839" y="214840"/>
                  <a:pt x="482622" y="242886"/>
                </a:cubicBezTo>
                <a:cubicBezTo>
                  <a:pt x="442405" y="270932"/>
                  <a:pt x="-3682" y="570440"/>
                  <a:pt x="22" y="563561"/>
                </a:cubicBezTo>
                <a:cubicBezTo>
                  <a:pt x="3726" y="556682"/>
                  <a:pt x="386314" y="291569"/>
                  <a:pt x="504847" y="201611"/>
                </a:cubicBezTo>
                <a:cubicBezTo>
                  <a:pt x="623380" y="111653"/>
                  <a:pt x="764668" y="-27518"/>
                  <a:pt x="720747" y="47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B5216B2A-AF90-A045-22A4-DC0623E48291}"/>
              </a:ext>
            </a:extLst>
          </p:cNvPr>
          <p:cNvSpPr/>
          <p:nvPr/>
        </p:nvSpPr>
        <p:spPr>
          <a:xfrm>
            <a:off x="1373774" y="5041900"/>
            <a:ext cx="74143" cy="514821"/>
          </a:xfrm>
          <a:custGeom>
            <a:avLst/>
            <a:gdLst>
              <a:gd name="connsiteX0" fmla="*/ 74026 w 74143"/>
              <a:gd name="connsiteY0" fmla="*/ 0 h 514821"/>
              <a:gd name="connsiteX1" fmla="*/ 7351 w 74143"/>
              <a:gd name="connsiteY1" fmla="*/ 130175 h 514821"/>
              <a:gd name="connsiteX2" fmla="*/ 4176 w 74143"/>
              <a:gd name="connsiteY2" fmla="*/ 355600 h 514821"/>
              <a:gd name="connsiteX3" fmla="*/ 1001 w 74143"/>
              <a:gd name="connsiteY3" fmla="*/ 508000 h 514821"/>
              <a:gd name="connsiteX4" fmla="*/ 23226 w 74143"/>
              <a:gd name="connsiteY4" fmla="*/ 130175 h 514821"/>
              <a:gd name="connsiteX5" fmla="*/ 74026 w 74143"/>
              <a:gd name="connsiteY5" fmla="*/ 0 h 514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143" h="514821">
                <a:moveTo>
                  <a:pt x="74026" y="0"/>
                </a:moveTo>
                <a:cubicBezTo>
                  <a:pt x="71380" y="0"/>
                  <a:pt x="18993" y="70908"/>
                  <a:pt x="7351" y="130175"/>
                </a:cubicBezTo>
                <a:cubicBezTo>
                  <a:pt x="-4291" y="189442"/>
                  <a:pt x="5234" y="292629"/>
                  <a:pt x="4176" y="355600"/>
                </a:cubicBezTo>
                <a:cubicBezTo>
                  <a:pt x="3118" y="418571"/>
                  <a:pt x="-2174" y="545571"/>
                  <a:pt x="1001" y="508000"/>
                </a:cubicBezTo>
                <a:cubicBezTo>
                  <a:pt x="4176" y="470429"/>
                  <a:pt x="12643" y="209021"/>
                  <a:pt x="23226" y="130175"/>
                </a:cubicBezTo>
                <a:cubicBezTo>
                  <a:pt x="33809" y="51329"/>
                  <a:pt x="76672" y="0"/>
                  <a:pt x="7402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0515E85C-89E1-656E-BD79-0881EFF6AF38}"/>
              </a:ext>
            </a:extLst>
          </p:cNvPr>
          <p:cNvSpPr/>
          <p:nvPr/>
        </p:nvSpPr>
        <p:spPr>
          <a:xfrm>
            <a:off x="2482444" y="3918550"/>
            <a:ext cx="273215" cy="523484"/>
          </a:xfrm>
          <a:custGeom>
            <a:avLst/>
            <a:gdLst>
              <a:gd name="connsiteX0" fmla="*/ 270281 w 273215"/>
              <a:gd name="connsiteY0" fmla="*/ 2575 h 523484"/>
              <a:gd name="connsiteX1" fmla="*/ 133756 w 273215"/>
              <a:gd name="connsiteY1" fmla="*/ 278800 h 523484"/>
              <a:gd name="connsiteX2" fmla="*/ 406 w 273215"/>
              <a:gd name="connsiteY2" fmla="*/ 523275 h 523484"/>
              <a:gd name="connsiteX3" fmla="*/ 178206 w 273215"/>
              <a:gd name="connsiteY3" fmla="*/ 237525 h 523484"/>
              <a:gd name="connsiteX4" fmla="*/ 111531 w 273215"/>
              <a:gd name="connsiteY4" fmla="*/ 316900 h 523484"/>
              <a:gd name="connsiteX5" fmla="*/ 219481 w 273215"/>
              <a:gd name="connsiteY5" fmla="*/ 148625 h 523484"/>
              <a:gd name="connsiteX6" fmla="*/ 270281 w 273215"/>
              <a:gd name="connsiteY6" fmla="*/ 2575 h 523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3215" h="523484">
                <a:moveTo>
                  <a:pt x="270281" y="2575"/>
                </a:moveTo>
                <a:cubicBezTo>
                  <a:pt x="255993" y="24271"/>
                  <a:pt x="178735" y="192017"/>
                  <a:pt x="133756" y="278800"/>
                </a:cubicBezTo>
                <a:cubicBezTo>
                  <a:pt x="88777" y="365583"/>
                  <a:pt x="-7002" y="530154"/>
                  <a:pt x="406" y="523275"/>
                </a:cubicBezTo>
                <a:cubicBezTo>
                  <a:pt x="7814" y="516396"/>
                  <a:pt x="159685" y="271921"/>
                  <a:pt x="178206" y="237525"/>
                </a:cubicBezTo>
                <a:cubicBezTo>
                  <a:pt x="196727" y="203129"/>
                  <a:pt x="104652" y="331717"/>
                  <a:pt x="111531" y="316900"/>
                </a:cubicBezTo>
                <a:cubicBezTo>
                  <a:pt x="118410" y="302083"/>
                  <a:pt x="195668" y="195192"/>
                  <a:pt x="219481" y="148625"/>
                </a:cubicBezTo>
                <a:cubicBezTo>
                  <a:pt x="243293" y="102058"/>
                  <a:pt x="284569" y="-19121"/>
                  <a:pt x="270281" y="25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CF2C56A8-4A91-89E7-26E7-B7B9B4D1F8E7}"/>
              </a:ext>
            </a:extLst>
          </p:cNvPr>
          <p:cNvSpPr/>
          <p:nvPr/>
        </p:nvSpPr>
        <p:spPr>
          <a:xfrm>
            <a:off x="2019257" y="3312633"/>
            <a:ext cx="47691" cy="739280"/>
          </a:xfrm>
          <a:custGeom>
            <a:avLst/>
            <a:gdLst>
              <a:gd name="connsiteX0" fmla="*/ 47668 w 47691"/>
              <a:gd name="connsiteY0" fmla="*/ 2067 h 739280"/>
              <a:gd name="connsiteX1" fmla="*/ 9568 w 47691"/>
              <a:gd name="connsiteY1" fmla="*/ 281467 h 739280"/>
              <a:gd name="connsiteX2" fmla="*/ 19093 w 47691"/>
              <a:gd name="connsiteY2" fmla="*/ 592617 h 739280"/>
              <a:gd name="connsiteX3" fmla="*/ 43 w 47691"/>
              <a:gd name="connsiteY3" fmla="*/ 522767 h 739280"/>
              <a:gd name="connsiteX4" fmla="*/ 25443 w 47691"/>
              <a:gd name="connsiteY4" fmla="*/ 738667 h 739280"/>
              <a:gd name="connsiteX5" fmla="*/ 31793 w 47691"/>
              <a:gd name="connsiteY5" fmla="*/ 443392 h 739280"/>
              <a:gd name="connsiteX6" fmla="*/ 22268 w 47691"/>
              <a:gd name="connsiteY6" fmla="*/ 522767 h 739280"/>
              <a:gd name="connsiteX7" fmla="*/ 3218 w 47691"/>
              <a:gd name="connsiteY7" fmla="*/ 430692 h 739280"/>
              <a:gd name="connsiteX8" fmla="*/ 47668 w 47691"/>
              <a:gd name="connsiteY8" fmla="*/ 2067 h 73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91" h="739280">
                <a:moveTo>
                  <a:pt x="47668" y="2067"/>
                </a:moveTo>
                <a:cubicBezTo>
                  <a:pt x="48726" y="-22804"/>
                  <a:pt x="14330" y="183042"/>
                  <a:pt x="9568" y="281467"/>
                </a:cubicBezTo>
                <a:cubicBezTo>
                  <a:pt x="4806" y="379892"/>
                  <a:pt x="20681" y="552400"/>
                  <a:pt x="19093" y="592617"/>
                </a:cubicBezTo>
                <a:cubicBezTo>
                  <a:pt x="17505" y="632834"/>
                  <a:pt x="-1015" y="498425"/>
                  <a:pt x="43" y="522767"/>
                </a:cubicBezTo>
                <a:cubicBezTo>
                  <a:pt x="1101" y="547109"/>
                  <a:pt x="20151" y="751896"/>
                  <a:pt x="25443" y="738667"/>
                </a:cubicBezTo>
                <a:cubicBezTo>
                  <a:pt x="30735" y="725438"/>
                  <a:pt x="32322" y="479375"/>
                  <a:pt x="31793" y="443392"/>
                </a:cubicBezTo>
                <a:cubicBezTo>
                  <a:pt x="31264" y="407409"/>
                  <a:pt x="27030" y="524884"/>
                  <a:pt x="22268" y="522767"/>
                </a:cubicBezTo>
                <a:cubicBezTo>
                  <a:pt x="17506" y="520650"/>
                  <a:pt x="-1544" y="513242"/>
                  <a:pt x="3218" y="430692"/>
                </a:cubicBezTo>
                <a:cubicBezTo>
                  <a:pt x="7980" y="348142"/>
                  <a:pt x="46610" y="26938"/>
                  <a:pt x="47668" y="20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E7326B3D-2EC5-CDC8-63BC-0279758D1BED}"/>
              </a:ext>
            </a:extLst>
          </p:cNvPr>
          <p:cNvSpPr/>
          <p:nvPr/>
        </p:nvSpPr>
        <p:spPr>
          <a:xfrm>
            <a:off x="2879571" y="3565524"/>
            <a:ext cx="206595" cy="232248"/>
          </a:xfrm>
          <a:custGeom>
            <a:avLst/>
            <a:gdLst>
              <a:gd name="connsiteX0" fmla="*/ 206529 w 206595"/>
              <a:gd name="connsiteY0" fmla="*/ 1 h 232248"/>
              <a:gd name="connsiteX1" fmla="*/ 63654 w 206595"/>
              <a:gd name="connsiteY1" fmla="*/ 130176 h 232248"/>
              <a:gd name="connsiteX2" fmla="*/ 154 w 206595"/>
              <a:gd name="connsiteY2" fmla="*/ 231776 h 232248"/>
              <a:gd name="connsiteX3" fmla="*/ 79529 w 206595"/>
              <a:gd name="connsiteY3" fmla="*/ 88901 h 232248"/>
              <a:gd name="connsiteX4" fmla="*/ 44604 w 206595"/>
              <a:gd name="connsiteY4" fmla="*/ 127001 h 232248"/>
              <a:gd name="connsiteX5" fmla="*/ 206529 w 206595"/>
              <a:gd name="connsiteY5" fmla="*/ 1 h 232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595" h="232248">
                <a:moveTo>
                  <a:pt x="206529" y="1"/>
                </a:moveTo>
                <a:cubicBezTo>
                  <a:pt x="209704" y="530"/>
                  <a:pt x="98050" y="91547"/>
                  <a:pt x="63654" y="130176"/>
                </a:cubicBezTo>
                <a:cubicBezTo>
                  <a:pt x="29258" y="168805"/>
                  <a:pt x="-2492" y="238655"/>
                  <a:pt x="154" y="231776"/>
                </a:cubicBezTo>
                <a:cubicBezTo>
                  <a:pt x="2800" y="224897"/>
                  <a:pt x="72121" y="106363"/>
                  <a:pt x="79529" y="88901"/>
                </a:cubicBezTo>
                <a:cubicBezTo>
                  <a:pt x="86937" y="71439"/>
                  <a:pt x="26612" y="137055"/>
                  <a:pt x="44604" y="127001"/>
                </a:cubicBezTo>
                <a:cubicBezTo>
                  <a:pt x="62596" y="116947"/>
                  <a:pt x="203354" y="-528"/>
                  <a:pt x="206529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09E55452-FB2C-2B33-53D2-CC30FB9EF307}"/>
              </a:ext>
            </a:extLst>
          </p:cNvPr>
          <p:cNvSpPr/>
          <p:nvPr/>
        </p:nvSpPr>
        <p:spPr>
          <a:xfrm>
            <a:off x="2758788" y="3724195"/>
            <a:ext cx="156860" cy="190580"/>
          </a:xfrm>
          <a:custGeom>
            <a:avLst/>
            <a:gdLst>
              <a:gd name="connsiteX0" fmla="*/ 155862 w 156860"/>
              <a:gd name="connsiteY0" fmla="*/ 80 h 190580"/>
              <a:gd name="connsiteX1" fmla="*/ 101887 w 156860"/>
              <a:gd name="connsiteY1" fmla="*/ 98505 h 190580"/>
              <a:gd name="connsiteX2" fmla="*/ 105062 w 156860"/>
              <a:gd name="connsiteY2" fmla="*/ 60405 h 190580"/>
              <a:gd name="connsiteX3" fmla="*/ 38387 w 156860"/>
              <a:gd name="connsiteY3" fmla="*/ 98505 h 190580"/>
              <a:gd name="connsiteX4" fmla="*/ 287 w 156860"/>
              <a:gd name="connsiteY4" fmla="*/ 190580 h 190580"/>
              <a:gd name="connsiteX5" fmla="*/ 57437 w 156860"/>
              <a:gd name="connsiteY5" fmla="*/ 98505 h 190580"/>
              <a:gd name="connsiteX6" fmla="*/ 47912 w 156860"/>
              <a:gd name="connsiteY6" fmla="*/ 117555 h 190580"/>
              <a:gd name="connsiteX7" fmla="*/ 155862 w 156860"/>
              <a:gd name="connsiteY7" fmla="*/ 80 h 190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860" h="190580">
                <a:moveTo>
                  <a:pt x="155862" y="80"/>
                </a:moveTo>
                <a:cubicBezTo>
                  <a:pt x="164858" y="-3095"/>
                  <a:pt x="110354" y="88451"/>
                  <a:pt x="101887" y="98505"/>
                </a:cubicBezTo>
                <a:cubicBezTo>
                  <a:pt x="93420" y="108559"/>
                  <a:pt x="115645" y="60405"/>
                  <a:pt x="105062" y="60405"/>
                </a:cubicBezTo>
                <a:cubicBezTo>
                  <a:pt x="94479" y="60405"/>
                  <a:pt x="55849" y="76809"/>
                  <a:pt x="38387" y="98505"/>
                </a:cubicBezTo>
                <a:cubicBezTo>
                  <a:pt x="20925" y="120201"/>
                  <a:pt x="-2888" y="190580"/>
                  <a:pt x="287" y="190580"/>
                </a:cubicBezTo>
                <a:cubicBezTo>
                  <a:pt x="3462" y="190580"/>
                  <a:pt x="57437" y="98505"/>
                  <a:pt x="57437" y="98505"/>
                </a:cubicBezTo>
                <a:cubicBezTo>
                  <a:pt x="65374" y="86334"/>
                  <a:pt x="32037" y="129197"/>
                  <a:pt x="47912" y="117555"/>
                </a:cubicBezTo>
                <a:cubicBezTo>
                  <a:pt x="63787" y="105913"/>
                  <a:pt x="146866" y="3255"/>
                  <a:pt x="155862" y="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C2C0D220-6411-2EAC-18C7-50049D946842}"/>
              </a:ext>
            </a:extLst>
          </p:cNvPr>
          <p:cNvSpPr/>
          <p:nvPr/>
        </p:nvSpPr>
        <p:spPr>
          <a:xfrm>
            <a:off x="3006725" y="3463925"/>
            <a:ext cx="416369" cy="76329"/>
          </a:xfrm>
          <a:custGeom>
            <a:avLst/>
            <a:gdLst>
              <a:gd name="connsiteX0" fmla="*/ 0 w 416369"/>
              <a:gd name="connsiteY0" fmla="*/ 0 h 76329"/>
              <a:gd name="connsiteX1" fmla="*/ 158750 w 416369"/>
              <a:gd name="connsiteY1" fmla="*/ 63500 h 76329"/>
              <a:gd name="connsiteX2" fmla="*/ 415925 w 416369"/>
              <a:gd name="connsiteY2" fmla="*/ 76200 h 76329"/>
              <a:gd name="connsiteX3" fmla="*/ 222250 w 416369"/>
              <a:gd name="connsiteY3" fmla="*/ 60325 h 76329"/>
              <a:gd name="connsiteX4" fmla="*/ 279400 w 416369"/>
              <a:gd name="connsiteY4" fmla="*/ 73025 h 76329"/>
              <a:gd name="connsiteX5" fmla="*/ 130175 w 416369"/>
              <a:gd name="connsiteY5" fmla="*/ 41275 h 76329"/>
              <a:gd name="connsiteX6" fmla="*/ 0 w 416369"/>
              <a:gd name="connsiteY6" fmla="*/ 0 h 76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369" h="76329">
                <a:moveTo>
                  <a:pt x="0" y="0"/>
                </a:moveTo>
                <a:cubicBezTo>
                  <a:pt x="44714" y="25400"/>
                  <a:pt x="89429" y="50800"/>
                  <a:pt x="158750" y="63500"/>
                </a:cubicBezTo>
                <a:cubicBezTo>
                  <a:pt x="228071" y="76200"/>
                  <a:pt x="405342" y="76729"/>
                  <a:pt x="415925" y="76200"/>
                </a:cubicBezTo>
                <a:cubicBezTo>
                  <a:pt x="426508" y="75671"/>
                  <a:pt x="245004" y="60854"/>
                  <a:pt x="222250" y="60325"/>
                </a:cubicBezTo>
                <a:cubicBezTo>
                  <a:pt x="199496" y="59796"/>
                  <a:pt x="279400" y="73025"/>
                  <a:pt x="279400" y="73025"/>
                </a:cubicBezTo>
                <a:lnTo>
                  <a:pt x="130175" y="4127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7A789C10-0263-8C09-45D1-6562B52CB591}"/>
              </a:ext>
            </a:extLst>
          </p:cNvPr>
          <p:cNvSpPr/>
          <p:nvPr/>
        </p:nvSpPr>
        <p:spPr>
          <a:xfrm>
            <a:off x="3060598" y="3293522"/>
            <a:ext cx="391526" cy="170832"/>
          </a:xfrm>
          <a:custGeom>
            <a:avLst/>
            <a:gdLst>
              <a:gd name="connsiteX0" fmla="*/ 102 w 391526"/>
              <a:gd name="connsiteY0" fmla="*/ 27528 h 170832"/>
              <a:gd name="connsiteX1" fmla="*/ 149327 w 391526"/>
              <a:gd name="connsiteY1" fmla="*/ 5303 h 170832"/>
              <a:gd name="connsiteX2" fmla="*/ 120752 w 391526"/>
              <a:gd name="connsiteY2" fmla="*/ 5303 h 170832"/>
              <a:gd name="connsiteX3" fmla="*/ 247752 w 391526"/>
              <a:gd name="connsiteY3" fmla="*/ 46578 h 170832"/>
              <a:gd name="connsiteX4" fmla="*/ 390627 w 391526"/>
              <a:gd name="connsiteY4" fmla="*/ 170403 h 170832"/>
              <a:gd name="connsiteX5" fmla="*/ 311252 w 391526"/>
              <a:gd name="connsiteY5" fmla="*/ 87853 h 170832"/>
              <a:gd name="connsiteX6" fmla="*/ 368402 w 391526"/>
              <a:gd name="connsiteY6" fmla="*/ 100553 h 170832"/>
              <a:gd name="connsiteX7" fmla="*/ 130277 w 391526"/>
              <a:gd name="connsiteY7" fmla="*/ 2128 h 170832"/>
              <a:gd name="connsiteX8" fmla="*/ 102 w 391526"/>
              <a:gd name="connsiteY8" fmla="*/ 27528 h 17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1526" h="170832">
                <a:moveTo>
                  <a:pt x="102" y="27528"/>
                </a:moveTo>
                <a:cubicBezTo>
                  <a:pt x="3277" y="28057"/>
                  <a:pt x="129219" y="9007"/>
                  <a:pt x="149327" y="5303"/>
                </a:cubicBezTo>
                <a:cubicBezTo>
                  <a:pt x="169435" y="1599"/>
                  <a:pt x="104348" y="-1576"/>
                  <a:pt x="120752" y="5303"/>
                </a:cubicBezTo>
                <a:cubicBezTo>
                  <a:pt x="137156" y="12182"/>
                  <a:pt x="202773" y="19061"/>
                  <a:pt x="247752" y="46578"/>
                </a:cubicBezTo>
                <a:cubicBezTo>
                  <a:pt x="292731" y="74095"/>
                  <a:pt x="380044" y="163524"/>
                  <a:pt x="390627" y="170403"/>
                </a:cubicBezTo>
                <a:cubicBezTo>
                  <a:pt x="401210" y="177282"/>
                  <a:pt x="314956" y="99495"/>
                  <a:pt x="311252" y="87853"/>
                </a:cubicBezTo>
                <a:cubicBezTo>
                  <a:pt x="307548" y="76211"/>
                  <a:pt x="398564" y="114840"/>
                  <a:pt x="368402" y="100553"/>
                </a:cubicBezTo>
                <a:cubicBezTo>
                  <a:pt x="338240" y="86266"/>
                  <a:pt x="192718" y="13240"/>
                  <a:pt x="130277" y="2128"/>
                </a:cubicBezTo>
                <a:cubicBezTo>
                  <a:pt x="67836" y="-8984"/>
                  <a:pt x="-3073" y="26999"/>
                  <a:pt x="102" y="275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4ACD921D-7F5C-E77D-6A8A-AF64A0E90B72}"/>
              </a:ext>
            </a:extLst>
          </p:cNvPr>
          <p:cNvSpPr/>
          <p:nvPr/>
        </p:nvSpPr>
        <p:spPr>
          <a:xfrm>
            <a:off x="3387698" y="3416247"/>
            <a:ext cx="92514" cy="132145"/>
          </a:xfrm>
          <a:custGeom>
            <a:avLst/>
            <a:gdLst>
              <a:gd name="connsiteX0" fmla="*/ 50827 w 92514"/>
              <a:gd name="connsiteY0" fmla="*/ 53 h 132145"/>
              <a:gd name="connsiteX1" fmla="*/ 79402 w 92514"/>
              <a:gd name="connsiteY1" fmla="*/ 88953 h 132145"/>
              <a:gd name="connsiteX2" fmla="*/ 79402 w 92514"/>
              <a:gd name="connsiteY2" fmla="*/ 127053 h 132145"/>
              <a:gd name="connsiteX3" fmla="*/ 27 w 92514"/>
              <a:gd name="connsiteY3" fmla="*/ 120703 h 132145"/>
              <a:gd name="connsiteX4" fmla="*/ 88927 w 92514"/>
              <a:gd name="connsiteY4" fmla="*/ 130228 h 132145"/>
              <a:gd name="connsiteX5" fmla="*/ 73052 w 92514"/>
              <a:gd name="connsiteY5" fmla="*/ 76253 h 132145"/>
              <a:gd name="connsiteX6" fmla="*/ 50827 w 92514"/>
              <a:gd name="connsiteY6" fmla="*/ 53 h 132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14" h="132145">
                <a:moveTo>
                  <a:pt x="50827" y="53"/>
                </a:moveTo>
                <a:cubicBezTo>
                  <a:pt x="51885" y="2170"/>
                  <a:pt x="74640" y="67786"/>
                  <a:pt x="79402" y="88953"/>
                </a:cubicBezTo>
                <a:cubicBezTo>
                  <a:pt x="84164" y="110120"/>
                  <a:pt x="92631" y="121761"/>
                  <a:pt x="79402" y="127053"/>
                </a:cubicBezTo>
                <a:cubicBezTo>
                  <a:pt x="66173" y="132345"/>
                  <a:pt x="-1560" y="120174"/>
                  <a:pt x="27" y="120703"/>
                </a:cubicBezTo>
                <a:cubicBezTo>
                  <a:pt x="1614" y="121232"/>
                  <a:pt x="76756" y="137636"/>
                  <a:pt x="88927" y="130228"/>
                </a:cubicBezTo>
                <a:cubicBezTo>
                  <a:pt x="101098" y="122820"/>
                  <a:pt x="78873" y="93186"/>
                  <a:pt x="73052" y="76253"/>
                </a:cubicBezTo>
                <a:cubicBezTo>
                  <a:pt x="67231" y="59320"/>
                  <a:pt x="49769" y="-2064"/>
                  <a:pt x="50827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571CE855-A930-89D4-507A-8A9CED1D9D38}"/>
              </a:ext>
            </a:extLst>
          </p:cNvPr>
          <p:cNvSpPr/>
          <p:nvPr/>
        </p:nvSpPr>
        <p:spPr>
          <a:xfrm>
            <a:off x="2892014" y="3447371"/>
            <a:ext cx="146526" cy="153572"/>
          </a:xfrm>
          <a:custGeom>
            <a:avLst/>
            <a:gdLst>
              <a:gd name="connsiteX0" fmla="*/ 146461 w 146526"/>
              <a:gd name="connsiteY0" fmla="*/ 679 h 153572"/>
              <a:gd name="connsiteX1" fmla="*/ 32161 w 146526"/>
              <a:gd name="connsiteY1" fmla="*/ 86404 h 153572"/>
              <a:gd name="connsiteX2" fmla="*/ 411 w 146526"/>
              <a:gd name="connsiteY2" fmla="*/ 153079 h 153572"/>
              <a:gd name="connsiteX3" fmla="*/ 48036 w 146526"/>
              <a:gd name="connsiteY3" fmla="*/ 51479 h 153572"/>
              <a:gd name="connsiteX4" fmla="*/ 146461 w 146526"/>
              <a:gd name="connsiteY4" fmla="*/ 679 h 153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526" h="153572">
                <a:moveTo>
                  <a:pt x="146461" y="679"/>
                </a:moveTo>
                <a:cubicBezTo>
                  <a:pt x="143815" y="6500"/>
                  <a:pt x="56503" y="61004"/>
                  <a:pt x="32161" y="86404"/>
                </a:cubicBezTo>
                <a:cubicBezTo>
                  <a:pt x="7819" y="111804"/>
                  <a:pt x="-2235" y="158900"/>
                  <a:pt x="411" y="153079"/>
                </a:cubicBezTo>
                <a:cubicBezTo>
                  <a:pt x="3057" y="147258"/>
                  <a:pt x="25282" y="75291"/>
                  <a:pt x="48036" y="51479"/>
                </a:cubicBezTo>
                <a:cubicBezTo>
                  <a:pt x="70790" y="27667"/>
                  <a:pt x="149107" y="-5142"/>
                  <a:pt x="146461" y="6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E06C1A10-A608-F3D9-5D94-B56956B34735}"/>
              </a:ext>
            </a:extLst>
          </p:cNvPr>
          <p:cNvSpPr/>
          <p:nvPr/>
        </p:nvSpPr>
        <p:spPr>
          <a:xfrm>
            <a:off x="2806679" y="3317861"/>
            <a:ext cx="268385" cy="114357"/>
          </a:xfrm>
          <a:custGeom>
            <a:avLst/>
            <a:gdLst>
              <a:gd name="connsiteX0" fmla="*/ 21 w 268385"/>
              <a:gd name="connsiteY0" fmla="*/ 114314 h 114357"/>
              <a:gd name="connsiteX1" fmla="*/ 190521 w 268385"/>
              <a:gd name="connsiteY1" fmla="*/ 25414 h 114357"/>
              <a:gd name="connsiteX2" fmla="*/ 266721 w 268385"/>
              <a:gd name="connsiteY2" fmla="*/ 19064 h 114357"/>
              <a:gd name="connsiteX3" fmla="*/ 234971 w 268385"/>
              <a:gd name="connsiteY3" fmla="*/ 14 h 114357"/>
              <a:gd name="connsiteX4" fmla="*/ 142896 w 268385"/>
              <a:gd name="connsiteY4" fmla="*/ 15889 h 114357"/>
              <a:gd name="connsiteX5" fmla="*/ 177821 w 268385"/>
              <a:gd name="connsiteY5" fmla="*/ 12714 h 114357"/>
              <a:gd name="connsiteX6" fmla="*/ 21 w 268385"/>
              <a:gd name="connsiteY6" fmla="*/ 114314 h 11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8385" h="114357">
                <a:moveTo>
                  <a:pt x="21" y="114314"/>
                </a:moveTo>
                <a:cubicBezTo>
                  <a:pt x="2138" y="116431"/>
                  <a:pt x="146071" y="41289"/>
                  <a:pt x="190521" y="25414"/>
                </a:cubicBezTo>
                <a:cubicBezTo>
                  <a:pt x="234971" y="9539"/>
                  <a:pt x="259313" y="23297"/>
                  <a:pt x="266721" y="19064"/>
                </a:cubicBezTo>
                <a:cubicBezTo>
                  <a:pt x="274129" y="14831"/>
                  <a:pt x="255608" y="543"/>
                  <a:pt x="234971" y="14"/>
                </a:cubicBezTo>
                <a:cubicBezTo>
                  <a:pt x="214334" y="-515"/>
                  <a:pt x="152421" y="13772"/>
                  <a:pt x="142896" y="15889"/>
                </a:cubicBezTo>
                <a:cubicBezTo>
                  <a:pt x="133371" y="18006"/>
                  <a:pt x="201633" y="-1573"/>
                  <a:pt x="177821" y="12714"/>
                </a:cubicBezTo>
                <a:cubicBezTo>
                  <a:pt x="154009" y="27001"/>
                  <a:pt x="-2096" y="112197"/>
                  <a:pt x="21" y="1143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7DEFCD76-6F3D-4355-9D2A-BCDB38EDF95A}"/>
              </a:ext>
            </a:extLst>
          </p:cNvPr>
          <p:cNvSpPr/>
          <p:nvPr/>
        </p:nvSpPr>
        <p:spPr>
          <a:xfrm>
            <a:off x="3044551" y="2936868"/>
            <a:ext cx="62487" cy="371684"/>
          </a:xfrm>
          <a:custGeom>
            <a:avLst/>
            <a:gdLst>
              <a:gd name="connsiteX0" fmla="*/ 47899 w 62487"/>
              <a:gd name="connsiteY0" fmla="*/ 7 h 371684"/>
              <a:gd name="connsiteX1" fmla="*/ 60599 w 62487"/>
              <a:gd name="connsiteY1" fmla="*/ 139707 h 371684"/>
              <a:gd name="connsiteX2" fmla="*/ 274 w 62487"/>
              <a:gd name="connsiteY2" fmla="*/ 371482 h 371684"/>
              <a:gd name="connsiteX3" fmla="*/ 38374 w 62487"/>
              <a:gd name="connsiteY3" fmla="*/ 180982 h 371684"/>
              <a:gd name="connsiteX4" fmla="*/ 41549 w 62487"/>
              <a:gd name="connsiteY4" fmla="*/ 209557 h 371684"/>
              <a:gd name="connsiteX5" fmla="*/ 54249 w 62487"/>
              <a:gd name="connsiteY5" fmla="*/ 111132 h 371684"/>
              <a:gd name="connsiteX6" fmla="*/ 54249 w 62487"/>
              <a:gd name="connsiteY6" fmla="*/ 133357 h 371684"/>
              <a:gd name="connsiteX7" fmla="*/ 47899 w 62487"/>
              <a:gd name="connsiteY7" fmla="*/ 7 h 371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487" h="371684">
                <a:moveTo>
                  <a:pt x="47899" y="7"/>
                </a:moveTo>
                <a:cubicBezTo>
                  <a:pt x="48957" y="1065"/>
                  <a:pt x="68536" y="77795"/>
                  <a:pt x="60599" y="139707"/>
                </a:cubicBezTo>
                <a:cubicBezTo>
                  <a:pt x="52662" y="201619"/>
                  <a:pt x="3978" y="364603"/>
                  <a:pt x="274" y="371482"/>
                </a:cubicBezTo>
                <a:cubicBezTo>
                  <a:pt x="-3430" y="378361"/>
                  <a:pt x="31495" y="207969"/>
                  <a:pt x="38374" y="180982"/>
                </a:cubicBezTo>
                <a:cubicBezTo>
                  <a:pt x="45253" y="153995"/>
                  <a:pt x="38903" y="221199"/>
                  <a:pt x="41549" y="209557"/>
                </a:cubicBezTo>
                <a:cubicBezTo>
                  <a:pt x="44195" y="197915"/>
                  <a:pt x="52132" y="123832"/>
                  <a:pt x="54249" y="111132"/>
                </a:cubicBezTo>
                <a:cubicBezTo>
                  <a:pt x="56366" y="98432"/>
                  <a:pt x="55837" y="149232"/>
                  <a:pt x="54249" y="133357"/>
                </a:cubicBezTo>
                <a:cubicBezTo>
                  <a:pt x="52662" y="117482"/>
                  <a:pt x="46841" y="-1051"/>
                  <a:pt x="47899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FC6EB21C-8942-6AF5-EAAC-D11E6833B386}"/>
              </a:ext>
            </a:extLst>
          </p:cNvPr>
          <p:cNvSpPr/>
          <p:nvPr/>
        </p:nvSpPr>
        <p:spPr>
          <a:xfrm>
            <a:off x="3093950" y="2649484"/>
            <a:ext cx="109839" cy="301782"/>
          </a:xfrm>
          <a:custGeom>
            <a:avLst/>
            <a:gdLst>
              <a:gd name="connsiteX0" fmla="*/ 109625 w 109839"/>
              <a:gd name="connsiteY0" fmla="*/ 1641 h 301782"/>
              <a:gd name="connsiteX1" fmla="*/ 1675 w 109839"/>
              <a:gd name="connsiteY1" fmla="*/ 300091 h 301782"/>
              <a:gd name="connsiteX2" fmla="*/ 42950 w 109839"/>
              <a:gd name="connsiteY2" fmla="*/ 125466 h 301782"/>
              <a:gd name="connsiteX3" fmla="*/ 30250 w 109839"/>
              <a:gd name="connsiteY3" fmla="*/ 176266 h 301782"/>
              <a:gd name="connsiteX4" fmla="*/ 109625 w 109839"/>
              <a:gd name="connsiteY4" fmla="*/ 1641 h 30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39" h="301782">
                <a:moveTo>
                  <a:pt x="109625" y="1641"/>
                </a:moveTo>
                <a:cubicBezTo>
                  <a:pt x="104863" y="22278"/>
                  <a:pt x="12787" y="279454"/>
                  <a:pt x="1675" y="300091"/>
                </a:cubicBezTo>
                <a:cubicBezTo>
                  <a:pt x="-9437" y="320728"/>
                  <a:pt x="38188" y="146103"/>
                  <a:pt x="42950" y="125466"/>
                </a:cubicBezTo>
                <a:cubicBezTo>
                  <a:pt x="47712" y="104829"/>
                  <a:pt x="22312" y="191083"/>
                  <a:pt x="30250" y="176266"/>
                </a:cubicBezTo>
                <a:cubicBezTo>
                  <a:pt x="38187" y="161449"/>
                  <a:pt x="114387" y="-18996"/>
                  <a:pt x="109625" y="16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94DA8810-804D-50CC-DCAC-276A0D20B251}"/>
              </a:ext>
            </a:extLst>
          </p:cNvPr>
          <p:cNvSpPr/>
          <p:nvPr/>
        </p:nvSpPr>
        <p:spPr>
          <a:xfrm>
            <a:off x="3206363" y="2361943"/>
            <a:ext cx="48188" cy="286107"/>
          </a:xfrm>
          <a:custGeom>
            <a:avLst/>
            <a:gdLst>
              <a:gd name="connsiteX0" fmla="*/ 48012 w 48188"/>
              <a:gd name="connsiteY0" fmla="*/ 257 h 286107"/>
              <a:gd name="connsiteX1" fmla="*/ 13087 w 48188"/>
              <a:gd name="connsiteY1" fmla="*/ 92332 h 286107"/>
              <a:gd name="connsiteX2" fmla="*/ 387 w 48188"/>
              <a:gd name="connsiteY2" fmla="*/ 286007 h 286107"/>
              <a:gd name="connsiteX3" fmla="*/ 25787 w 48188"/>
              <a:gd name="connsiteY3" fmla="*/ 117732 h 286107"/>
              <a:gd name="connsiteX4" fmla="*/ 48012 w 48188"/>
              <a:gd name="connsiteY4" fmla="*/ 257 h 286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88" h="286107">
                <a:moveTo>
                  <a:pt x="48012" y="257"/>
                </a:moveTo>
                <a:cubicBezTo>
                  <a:pt x="45895" y="-3976"/>
                  <a:pt x="21024" y="44707"/>
                  <a:pt x="13087" y="92332"/>
                </a:cubicBezTo>
                <a:cubicBezTo>
                  <a:pt x="5150" y="139957"/>
                  <a:pt x="-1730" y="281774"/>
                  <a:pt x="387" y="286007"/>
                </a:cubicBezTo>
                <a:cubicBezTo>
                  <a:pt x="2504" y="290240"/>
                  <a:pt x="18908" y="159007"/>
                  <a:pt x="25787" y="117732"/>
                </a:cubicBezTo>
                <a:cubicBezTo>
                  <a:pt x="32666" y="76457"/>
                  <a:pt x="50129" y="4490"/>
                  <a:pt x="48012" y="2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D0C4D89A-2DEB-78B9-77D1-23F3FCDD1246}"/>
              </a:ext>
            </a:extLst>
          </p:cNvPr>
          <p:cNvSpPr/>
          <p:nvPr/>
        </p:nvSpPr>
        <p:spPr>
          <a:xfrm>
            <a:off x="3244722" y="2050934"/>
            <a:ext cx="63411" cy="301757"/>
          </a:xfrm>
          <a:custGeom>
            <a:avLst/>
            <a:gdLst>
              <a:gd name="connsiteX0" fmla="*/ 47753 w 63411"/>
              <a:gd name="connsiteY0" fmla="*/ 116 h 301757"/>
              <a:gd name="connsiteX1" fmla="*/ 44578 w 63411"/>
              <a:gd name="connsiteY1" fmla="*/ 158866 h 301757"/>
              <a:gd name="connsiteX2" fmla="*/ 128 w 63411"/>
              <a:gd name="connsiteY2" fmla="*/ 301741 h 301757"/>
              <a:gd name="connsiteX3" fmla="*/ 60453 w 63411"/>
              <a:gd name="connsiteY3" fmla="*/ 168391 h 301757"/>
              <a:gd name="connsiteX4" fmla="*/ 54103 w 63411"/>
              <a:gd name="connsiteY4" fmla="*/ 184266 h 301757"/>
              <a:gd name="connsiteX5" fmla="*/ 47753 w 63411"/>
              <a:gd name="connsiteY5" fmla="*/ 116 h 30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411" h="301757">
                <a:moveTo>
                  <a:pt x="47753" y="116"/>
                </a:moveTo>
                <a:cubicBezTo>
                  <a:pt x="46166" y="-4117"/>
                  <a:pt x="52515" y="108595"/>
                  <a:pt x="44578" y="158866"/>
                </a:cubicBezTo>
                <a:cubicBezTo>
                  <a:pt x="36641" y="209137"/>
                  <a:pt x="-2518" y="300154"/>
                  <a:pt x="128" y="301741"/>
                </a:cubicBezTo>
                <a:cubicBezTo>
                  <a:pt x="2774" y="303329"/>
                  <a:pt x="51457" y="187970"/>
                  <a:pt x="60453" y="168391"/>
                </a:cubicBezTo>
                <a:cubicBezTo>
                  <a:pt x="69449" y="148812"/>
                  <a:pt x="55161" y="205433"/>
                  <a:pt x="54103" y="184266"/>
                </a:cubicBezTo>
                <a:cubicBezTo>
                  <a:pt x="53045" y="163099"/>
                  <a:pt x="49340" y="4349"/>
                  <a:pt x="47753" y="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 172">
            <a:extLst>
              <a:ext uri="{FF2B5EF4-FFF2-40B4-BE49-F238E27FC236}">
                <a16:creationId xmlns:a16="http://schemas.microsoft.com/office/drawing/2014/main" id="{2CBFC5AC-DF3B-BBA8-C6FA-D6EEE762D27A}"/>
              </a:ext>
            </a:extLst>
          </p:cNvPr>
          <p:cNvSpPr/>
          <p:nvPr/>
        </p:nvSpPr>
        <p:spPr>
          <a:xfrm>
            <a:off x="2581097" y="3374743"/>
            <a:ext cx="155787" cy="340094"/>
          </a:xfrm>
          <a:custGeom>
            <a:avLst/>
            <a:gdLst>
              <a:gd name="connsiteX0" fmla="*/ 155753 w 155787"/>
              <a:gd name="connsiteY0" fmla="*/ 282 h 340094"/>
              <a:gd name="connsiteX1" fmla="*/ 28753 w 155787"/>
              <a:gd name="connsiteY1" fmla="*/ 124107 h 340094"/>
              <a:gd name="connsiteX2" fmla="*/ 16053 w 155787"/>
              <a:gd name="connsiteY2" fmla="*/ 340007 h 340094"/>
              <a:gd name="connsiteX3" fmla="*/ 3353 w 155787"/>
              <a:gd name="connsiteY3" fmla="*/ 152682 h 340094"/>
              <a:gd name="connsiteX4" fmla="*/ 3353 w 155787"/>
              <a:gd name="connsiteY4" fmla="*/ 165382 h 340094"/>
              <a:gd name="connsiteX5" fmla="*/ 41453 w 155787"/>
              <a:gd name="connsiteY5" fmla="*/ 92357 h 340094"/>
              <a:gd name="connsiteX6" fmla="*/ 155753 w 155787"/>
              <a:gd name="connsiteY6" fmla="*/ 282 h 340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787" h="340094">
                <a:moveTo>
                  <a:pt x="155753" y="282"/>
                </a:moveTo>
                <a:cubicBezTo>
                  <a:pt x="153636" y="5574"/>
                  <a:pt x="52036" y="67486"/>
                  <a:pt x="28753" y="124107"/>
                </a:cubicBezTo>
                <a:cubicBezTo>
                  <a:pt x="5470" y="180728"/>
                  <a:pt x="20286" y="335245"/>
                  <a:pt x="16053" y="340007"/>
                </a:cubicBezTo>
                <a:cubicBezTo>
                  <a:pt x="11820" y="344769"/>
                  <a:pt x="3353" y="152682"/>
                  <a:pt x="3353" y="152682"/>
                </a:cubicBezTo>
                <a:cubicBezTo>
                  <a:pt x="1236" y="123578"/>
                  <a:pt x="-2997" y="175436"/>
                  <a:pt x="3353" y="165382"/>
                </a:cubicBezTo>
                <a:cubicBezTo>
                  <a:pt x="9703" y="155328"/>
                  <a:pt x="20815" y="119345"/>
                  <a:pt x="41453" y="92357"/>
                </a:cubicBezTo>
                <a:cubicBezTo>
                  <a:pt x="62091" y="65369"/>
                  <a:pt x="157870" y="-5010"/>
                  <a:pt x="155753" y="2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 173">
            <a:extLst>
              <a:ext uri="{FF2B5EF4-FFF2-40B4-BE49-F238E27FC236}">
                <a16:creationId xmlns:a16="http://schemas.microsoft.com/office/drawing/2014/main" id="{03B76754-305E-892B-3EED-B0EC837CAD50}"/>
              </a:ext>
            </a:extLst>
          </p:cNvPr>
          <p:cNvSpPr/>
          <p:nvPr/>
        </p:nvSpPr>
        <p:spPr>
          <a:xfrm>
            <a:off x="2383817" y="3590904"/>
            <a:ext cx="73637" cy="365422"/>
          </a:xfrm>
          <a:custGeom>
            <a:avLst/>
            <a:gdLst>
              <a:gd name="connsiteX0" fmla="*/ 73633 w 73637"/>
              <a:gd name="connsiteY0" fmla="*/ 21 h 365422"/>
              <a:gd name="connsiteX1" fmla="*/ 16483 w 73637"/>
              <a:gd name="connsiteY1" fmla="*/ 184171 h 365422"/>
              <a:gd name="connsiteX2" fmla="*/ 60933 w 73637"/>
              <a:gd name="connsiteY2" fmla="*/ 365146 h 365422"/>
              <a:gd name="connsiteX3" fmla="*/ 3783 w 73637"/>
              <a:gd name="connsiteY3" fmla="*/ 228621 h 365422"/>
              <a:gd name="connsiteX4" fmla="*/ 6958 w 73637"/>
              <a:gd name="connsiteY4" fmla="*/ 247671 h 365422"/>
              <a:gd name="connsiteX5" fmla="*/ 19658 w 73637"/>
              <a:gd name="connsiteY5" fmla="*/ 149246 h 365422"/>
              <a:gd name="connsiteX6" fmla="*/ 19658 w 73637"/>
              <a:gd name="connsiteY6" fmla="*/ 171471 h 365422"/>
              <a:gd name="connsiteX7" fmla="*/ 73633 w 73637"/>
              <a:gd name="connsiteY7" fmla="*/ 21 h 36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637" h="365422">
                <a:moveTo>
                  <a:pt x="73633" y="21"/>
                </a:moveTo>
                <a:cubicBezTo>
                  <a:pt x="73104" y="2138"/>
                  <a:pt x="18600" y="123317"/>
                  <a:pt x="16483" y="184171"/>
                </a:cubicBezTo>
                <a:cubicBezTo>
                  <a:pt x="14366" y="245025"/>
                  <a:pt x="63050" y="357738"/>
                  <a:pt x="60933" y="365146"/>
                </a:cubicBezTo>
                <a:cubicBezTo>
                  <a:pt x="58816" y="372554"/>
                  <a:pt x="3783" y="228621"/>
                  <a:pt x="3783" y="228621"/>
                </a:cubicBezTo>
                <a:cubicBezTo>
                  <a:pt x="-5213" y="209042"/>
                  <a:pt x="4312" y="260900"/>
                  <a:pt x="6958" y="247671"/>
                </a:cubicBezTo>
                <a:cubicBezTo>
                  <a:pt x="9604" y="234442"/>
                  <a:pt x="17541" y="161946"/>
                  <a:pt x="19658" y="149246"/>
                </a:cubicBezTo>
                <a:cubicBezTo>
                  <a:pt x="21775" y="136546"/>
                  <a:pt x="12250" y="192638"/>
                  <a:pt x="19658" y="171471"/>
                </a:cubicBezTo>
                <a:cubicBezTo>
                  <a:pt x="27066" y="150304"/>
                  <a:pt x="74162" y="-2096"/>
                  <a:pt x="73633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8648CE6D-7519-4CBB-BEDD-6C7148B7F5E8}"/>
              </a:ext>
            </a:extLst>
          </p:cNvPr>
          <p:cNvSpPr/>
          <p:nvPr/>
        </p:nvSpPr>
        <p:spPr>
          <a:xfrm>
            <a:off x="2527071" y="3901796"/>
            <a:ext cx="181216" cy="143630"/>
          </a:xfrm>
          <a:custGeom>
            <a:avLst/>
            <a:gdLst>
              <a:gd name="connsiteX0" fmla="*/ 181204 w 181216"/>
              <a:gd name="connsiteY0" fmla="*/ 279 h 143630"/>
              <a:gd name="connsiteX1" fmla="*/ 98654 w 181216"/>
              <a:gd name="connsiteY1" fmla="*/ 79654 h 143630"/>
              <a:gd name="connsiteX2" fmla="*/ 92304 w 181216"/>
              <a:gd name="connsiteY2" fmla="*/ 143154 h 143630"/>
              <a:gd name="connsiteX3" fmla="*/ 66904 w 181216"/>
              <a:gd name="connsiteY3" fmla="*/ 105054 h 143630"/>
              <a:gd name="connsiteX4" fmla="*/ 229 w 181216"/>
              <a:gd name="connsiteY4" fmla="*/ 38379 h 143630"/>
              <a:gd name="connsiteX5" fmla="*/ 92304 w 181216"/>
              <a:gd name="connsiteY5" fmla="*/ 101879 h 143630"/>
              <a:gd name="connsiteX6" fmla="*/ 105004 w 181216"/>
              <a:gd name="connsiteY6" fmla="*/ 54254 h 143630"/>
              <a:gd name="connsiteX7" fmla="*/ 181204 w 181216"/>
              <a:gd name="connsiteY7" fmla="*/ 279 h 143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1216" h="143630">
                <a:moveTo>
                  <a:pt x="181204" y="279"/>
                </a:moveTo>
                <a:cubicBezTo>
                  <a:pt x="180146" y="4512"/>
                  <a:pt x="113471" y="55842"/>
                  <a:pt x="98654" y="79654"/>
                </a:cubicBezTo>
                <a:cubicBezTo>
                  <a:pt x="83837" y="103466"/>
                  <a:pt x="97596" y="138921"/>
                  <a:pt x="92304" y="143154"/>
                </a:cubicBezTo>
                <a:cubicBezTo>
                  <a:pt x="87012" y="147387"/>
                  <a:pt x="82250" y="122516"/>
                  <a:pt x="66904" y="105054"/>
                </a:cubicBezTo>
                <a:cubicBezTo>
                  <a:pt x="51558" y="87592"/>
                  <a:pt x="-4004" y="38908"/>
                  <a:pt x="229" y="38379"/>
                </a:cubicBezTo>
                <a:cubicBezTo>
                  <a:pt x="4462" y="37850"/>
                  <a:pt x="74841" y="99233"/>
                  <a:pt x="92304" y="101879"/>
                </a:cubicBezTo>
                <a:cubicBezTo>
                  <a:pt x="109767" y="104525"/>
                  <a:pt x="92304" y="67483"/>
                  <a:pt x="105004" y="54254"/>
                </a:cubicBezTo>
                <a:cubicBezTo>
                  <a:pt x="117704" y="41025"/>
                  <a:pt x="182262" y="-3954"/>
                  <a:pt x="181204" y="2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1F0FBC5E-1CC4-FF91-2391-94562C1791E8}"/>
              </a:ext>
            </a:extLst>
          </p:cNvPr>
          <p:cNvSpPr/>
          <p:nvPr/>
        </p:nvSpPr>
        <p:spPr>
          <a:xfrm>
            <a:off x="2263546" y="3600248"/>
            <a:ext cx="124057" cy="346493"/>
          </a:xfrm>
          <a:custGeom>
            <a:avLst/>
            <a:gdLst>
              <a:gd name="connsiteX0" fmla="*/ 124054 w 124057"/>
              <a:gd name="connsiteY0" fmla="*/ 202 h 346493"/>
              <a:gd name="connsiteX1" fmla="*/ 51029 w 124057"/>
              <a:gd name="connsiteY1" fmla="*/ 101802 h 346493"/>
              <a:gd name="connsiteX2" fmla="*/ 229 w 124057"/>
              <a:gd name="connsiteY2" fmla="*/ 346277 h 346493"/>
              <a:gd name="connsiteX3" fmla="*/ 31979 w 124057"/>
              <a:gd name="connsiteY3" fmla="*/ 146252 h 346493"/>
              <a:gd name="connsiteX4" fmla="*/ 25629 w 124057"/>
              <a:gd name="connsiteY4" fmla="*/ 209752 h 346493"/>
              <a:gd name="connsiteX5" fmla="*/ 79604 w 124057"/>
              <a:gd name="connsiteY5" fmla="*/ 92277 h 346493"/>
              <a:gd name="connsiteX6" fmla="*/ 54204 w 124057"/>
              <a:gd name="connsiteY6" fmla="*/ 124027 h 346493"/>
              <a:gd name="connsiteX7" fmla="*/ 124054 w 124057"/>
              <a:gd name="connsiteY7" fmla="*/ 202 h 346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057" h="346493">
                <a:moveTo>
                  <a:pt x="124054" y="202"/>
                </a:moveTo>
                <a:cubicBezTo>
                  <a:pt x="123525" y="-3502"/>
                  <a:pt x="71666" y="44123"/>
                  <a:pt x="51029" y="101802"/>
                </a:cubicBezTo>
                <a:cubicBezTo>
                  <a:pt x="30392" y="159481"/>
                  <a:pt x="3404" y="338869"/>
                  <a:pt x="229" y="346277"/>
                </a:cubicBezTo>
                <a:cubicBezTo>
                  <a:pt x="-2946" y="353685"/>
                  <a:pt x="27746" y="169006"/>
                  <a:pt x="31979" y="146252"/>
                </a:cubicBezTo>
                <a:cubicBezTo>
                  <a:pt x="36212" y="123498"/>
                  <a:pt x="17691" y="218748"/>
                  <a:pt x="25629" y="209752"/>
                </a:cubicBezTo>
                <a:cubicBezTo>
                  <a:pt x="33566" y="200756"/>
                  <a:pt x="74841" y="106565"/>
                  <a:pt x="79604" y="92277"/>
                </a:cubicBezTo>
                <a:cubicBezTo>
                  <a:pt x="84367" y="77989"/>
                  <a:pt x="49971" y="135669"/>
                  <a:pt x="54204" y="124027"/>
                </a:cubicBezTo>
                <a:cubicBezTo>
                  <a:pt x="58437" y="112385"/>
                  <a:pt x="124583" y="3906"/>
                  <a:pt x="124054" y="2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1EC47D6B-E958-A3EF-3F7A-29A4A87F2458}"/>
              </a:ext>
            </a:extLst>
          </p:cNvPr>
          <p:cNvSpPr/>
          <p:nvPr/>
        </p:nvSpPr>
        <p:spPr>
          <a:xfrm>
            <a:off x="2454255" y="3190860"/>
            <a:ext cx="292244" cy="362227"/>
          </a:xfrm>
          <a:custGeom>
            <a:avLst/>
            <a:gdLst>
              <a:gd name="connsiteX0" fmla="*/ 292120 w 292244"/>
              <a:gd name="connsiteY0" fmla="*/ 15 h 362227"/>
              <a:gd name="connsiteX1" fmla="*/ 139720 w 292244"/>
              <a:gd name="connsiteY1" fmla="*/ 158765 h 362227"/>
              <a:gd name="connsiteX2" fmla="*/ 111145 w 292244"/>
              <a:gd name="connsiteY2" fmla="*/ 257190 h 362227"/>
              <a:gd name="connsiteX3" fmla="*/ 20 w 292244"/>
              <a:gd name="connsiteY3" fmla="*/ 361965 h 362227"/>
              <a:gd name="connsiteX4" fmla="*/ 120670 w 292244"/>
              <a:gd name="connsiteY4" fmla="*/ 225440 h 362227"/>
              <a:gd name="connsiteX5" fmla="*/ 114320 w 292244"/>
              <a:gd name="connsiteY5" fmla="*/ 222265 h 362227"/>
              <a:gd name="connsiteX6" fmla="*/ 165120 w 292244"/>
              <a:gd name="connsiteY6" fmla="*/ 149240 h 362227"/>
              <a:gd name="connsiteX7" fmla="*/ 292120 w 292244"/>
              <a:gd name="connsiteY7" fmla="*/ 15 h 36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244" h="362227">
                <a:moveTo>
                  <a:pt x="292120" y="15"/>
                </a:moveTo>
                <a:cubicBezTo>
                  <a:pt x="287887" y="1602"/>
                  <a:pt x="169882" y="115903"/>
                  <a:pt x="139720" y="158765"/>
                </a:cubicBezTo>
                <a:cubicBezTo>
                  <a:pt x="109558" y="201627"/>
                  <a:pt x="134428" y="223323"/>
                  <a:pt x="111145" y="257190"/>
                </a:cubicBezTo>
                <a:cubicBezTo>
                  <a:pt x="87862" y="291057"/>
                  <a:pt x="-1567" y="367257"/>
                  <a:pt x="20" y="361965"/>
                </a:cubicBezTo>
                <a:cubicBezTo>
                  <a:pt x="1607" y="356673"/>
                  <a:pt x="120670" y="225440"/>
                  <a:pt x="120670" y="225440"/>
                </a:cubicBezTo>
                <a:cubicBezTo>
                  <a:pt x="139720" y="202157"/>
                  <a:pt x="106912" y="234965"/>
                  <a:pt x="114320" y="222265"/>
                </a:cubicBezTo>
                <a:cubicBezTo>
                  <a:pt x="121728" y="209565"/>
                  <a:pt x="139191" y="182577"/>
                  <a:pt x="165120" y="149240"/>
                </a:cubicBezTo>
                <a:cubicBezTo>
                  <a:pt x="191049" y="115903"/>
                  <a:pt x="296353" y="-1572"/>
                  <a:pt x="292120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68291248-8F59-69F6-608B-D7064B8966B2}"/>
              </a:ext>
            </a:extLst>
          </p:cNvPr>
          <p:cNvSpPr/>
          <p:nvPr/>
        </p:nvSpPr>
        <p:spPr>
          <a:xfrm>
            <a:off x="2069958" y="3943269"/>
            <a:ext cx="311711" cy="54234"/>
          </a:xfrm>
          <a:custGeom>
            <a:avLst/>
            <a:gdLst>
              <a:gd name="connsiteX0" fmla="*/ 142 w 311711"/>
              <a:gd name="connsiteY0" fmla="*/ 81 h 54234"/>
              <a:gd name="connsiteX1" fmla="*/ 130317 w 311711"/>
              <a:gd name="connsiteY1" fmla="*/ 22306 h 54234"/>
              <a:gd name="connsiteX2" fmla="*/ 311292 w 311711"/>
              <a:gd name="connsiteY2" fmla="*/ 9606 h 54234"/>
              <a:gd name="connsiteX3" fmla="*/ 76342 w 311711"/>
              <a:gd name="connsiteY3" fmla="*/ 54056 h 54234"/>
              <a:gd name="connsiteX4" fmla="*/ 146192 w 311711"/>
              <a:gd name="connsiteY4" fmla="*/ 25481 h 54234"/>
              <a:gd name="connsiteX5" fmla="*/ 104917 w 311711"/>
              <a:gd name="connsiteY5" fmla="*/ 31831 h 54234"/>
              <a:gd name="connsiteX6" fmla="*/ 142 w 311711"/>
              <a:gd name="connsiteY6" fmla="*/ 81 h 5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711" h="54234">
                <a:moveTo>
                  <a:pt x="142" y="81"/>
                </a:moveTo>
                <a:cubicBezTo>
                  <a:pt x="4375" y="-1506"/>
                  <a:pt x="78459" y="20719"/>
                  <a:pt x="130317" y="22306"/>
                </a:cubicBezTo>
                <a:cubicBezTo>
                  <a:pt x="182175" y="23894"/>
                  <a:pt x="320288" y="4314"/>
                  <a:pt x="311292" y="9606"/>
                </a:cubicBezTo>
                <a:cubicBezTo>
                  <a:pt x="302296" y="14898"/>
                  <a:pt x="103859" y="51410"/>
                  <a:pt x="76342" y="54056"/>
                </a:cubicBezTo>
                <a:cubicBezTo>
                  <a:pt x="48825" y="56702"/>
                  <a:pt x="141430" y="29185"/>
                  <a:pt x="146192" y="25481"/>
                </a:cubicBezTo>
                <a:cubicBezTo>
                  <a:pt x="150954" y="21777"/>
                  <a:pt x="122379" y="32889"/>
                  <a:pt x="104917" y="31831"/>
                </a:cubicBezTo>
                <a:cubicBezTo>
                  <a:pt x="87455" y="30773"/>
                  <a:pt x="-4091" y="1668"/>
                  <a:pt x="142" y="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F57D09AF-4B8D-FCC7-5343-F5BE43963D62}"/>
              </a:ext>
            </a:extLst>
          </p:cNvPr>
          <p:cNvSpPr/>
          <p:nvPr/>
        </p:nvSpPr>
        <p:spPr>
          <a:xfrm>
            <a:off x="3209874" y="2003260"/>
            <a:ext cx="89213" cy="130392"/>
          </a:xfrm>
          <a:custGeom>
            <a:avLst/>
            <a:gdLst>
              <a:gd name="connsiteX0" fmla="*/ 51 w 89213"/>
              <a:gd name="connsiteY0" fmla="*/ 165 h 130392"/>
              <a:gd name="connsiteX1" fmla="*/ 82601 w 89213"/>
              <a:gd name="connsiteY1" fmla="*/ 38265 h 130392"/>
              <a:gd name="connsiteX2" fmla="*/ 82601 w 89213"/>
              <a:gd name="connsiteY2" fmla="*/ 130340 h 130392"/>
              <a:gd name="connsiteX3" fmla="*/ 69901 w 89213"/>
              <a:gd name="connsiteY3" fmla="*/ 50965 h 130392"/>
              <a:gd name="connsiteX4" fmla="*/ 51 w 89213"/>
              <a:gd name="connsiteY4" fmla="*/ 165 h 13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13" h="130392">
                <a:moveTo>
                  <a:pt x="51" y="165"/>
                </a:moveTo>
                <a:cubicBezTo>
                  <a:pt x="2168" y="-1952"/>
                  <a:pt x="68843" y="16569"/>
                  <a:pt x="82601" y="38265"/>
                </a:cubicBezTo>
                <a:cubicBezTo>
                  <a:pt x="96359" y="59961"/>
                  <a:pt x="84718" y="128223"/>
                  <a:pt x="82601" y="130340"/>
                </a:cubicBezTo>
                <a:cubicBezTo>
                  <a:pt x="80484" y="132457"/>
                  <a:pt x="77838" y="69486"/>
                  <a:pt x="69901" y="50965"/>
                </a:cubicBezTo>
                <a:cubicBezTo>
                  <a:pt x="61964" y="32444"/>
                  <a:pt x="-2066" y="2282"/>
                  <a:pt x="51" y="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9CD2A67A-E08B-A416-F408-90E94B5E702B}"/>
              </a:ext>
            </a:extLst>
          </p:cNvPr>
          <p:cNvSpPr/>
          <p:nvPr/>
        </p:nvSpPr>
        <p:spPr>
          <a:xfrm>
            <a:off x="3064346" y="1994535"/>
            <a:ext cx="146044" cy="276785"/>
          </a:xfrm>
          <a:custGeom>
            <a:avLst/>
            <a:gdLst>
              <a:gd name="connsiteX0" fmla="*/ 145579 w 146044"/>
              <a:gd name="connsiteY0" fmla="*/ 2540 h 276785"/>
              <a:gd name="connsiteX1" fmla="*/ 78904 w 146044"/>
              <a:gd name="connsiteY1" fmla="*/ 40640 h 276785"/>
              <a:gd name="connsiteX2" fmla="*/ 12229 w 146044"/>
              <a:gd name="connsiteY2" fmla="*/ 205740 h 276785"/>
              <a:gd name="connsiteX3" fmla="*/ 2704 w 146044"/>
              <a:gd name="connsiteY3" fmla="*/ 272415 h 276785"/>
              <a:gd name="connsiteX4" fmla="*/ 43979 w 146044"/>
              <a:gd name="connsiteY4" fmla="*/ 91440 h 276785"/>
              <a:gd name="connsiteX5" fmla="*/ 145579 w 146044"/>
              <a:gd name="connsiteY5" fmla="*/ 2540 h 276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044" h="276785">
                <a:moveTo>
                  <a:pt x="145579" y="2540"/>
                </a:moveTo>
                <a:cubicBezTo>
                  <a:pt x="151400" y="-5927"/>
                  <a:pt x="101129" y="6773"/>
                  <a:pt x="78904" y="40640"/>
                </a:cubicBezTo>
                <a:cubicBezTo>
                  <a:pt x="56679" y="74507"/>
                  <a:pt x="24929" y="167111"/>
                  <a:pt x="12229" y="205740"/>
                </a:cubicBezTo>
                <a:cubicBezTo>
                  <a:pt x="-471" y="244369"/>
                  <a:pt x="-2588" y="291465"/>
                  <a:pt x="2704" y="272415"/>
                </a:cubicBezTo>
                <a:cubicBezTo>
                  <a:pt x="7996" y="253365"/>
                  <a:pt x="25458" y="133244"/>
                  <a:pt x="43979" y="91440"/>
                </a:cubicBezTo>
                <a:cubicBezTo>
                  <a:pt x="62500" y="49636"/>
                  <a:pt x="139758" y="11007"/>
                  <a:pt x="145579" y="25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F4ADAB4F-A39B-7516-AB7A-B499B5852B6F}"/>
              </a:ext>
            </a:extLst>
          </p:cNvPr>
          <p:cNvSpPr/>
          <p:nvPr/>
        </p:nvSpPr>
        <p:spPr>
          <a:xfrm>
            <a:off x="3187522" y="2051047"/>
            <a:ext cx="45243" cy="155582"/>
          </a:xfrm>
          <a:custGeom>
            <a:avLst/>
            <a:gdLst>
              <a:gd name="connsiteX0" fmla="*/ 22403 w 45243"/>
              <a:gd name="connsiteY0" fmla="*/ 3 h 155582"/>
              <a:gd name="connsiteX1" fmla="*/ 28753 w 45243"/>
              <a:gd name="connsiteY1" fmla="*/ 79378 h 155582"/>
              <a:gd name="connsiteX2" fmla="*/ 178 w 45243"/>
              <a:gd name="connsiteY2" fmla="*/ 155578 h 155582"/>
              <a:gd name="connsiteX3" fmla="*/ 44628 w 45243"/>
              <a:gd name="connsiteY3" fmla="*/ 76203 h 155582"/>
              <a:gd name="connsiteX4" fmla="*/ 22403 w 45243"/>
              <a:gd name="connsiteY4" fmla="*/ 3 h 15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43" h="155582">
                <a:moveTo>
                  <a:pt x="22403" y="3"/>
                </a:moveTo>
                <a:cubicBezTo>
                  <a:pt x="19757" y="532"/>
                  <a:pt x="32457" y="53449"/>
                  <a:pt x="28753" y="79378"/>
                </a:cubicBezTo>
                <a:cubicBezTo>
                  <a:pt x="25049" y="105307"/>
                  <a:pt x="-2468" y="156107"/>
                  <a:pt x="178" y="155578"/>
                </a:cubicBezTo>
                <a:cubicBezTo>
                  <a:pt x="2824" y="155049"/>
                  <a:pt x="39866" y="97370"/>
                  <a:pt x="44628" y="76203"/>
                </a:cubicBezTo>
                <a:cubicBezTo>
                  <a:pt x="49390" y="55036"/>
                  <a:pt x="25049" y="-526"/>
                  <a:pt x="22403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02A0F64B-1314-E32B-0D11-C20290F82A73}"/>
              </a:ext>
            </a:extLst>
          </p:cNvPr>
          <p:cNvSpPr/>
          <p:nvPr/>
        </p:nvSpPr>
        <p:spPr>
          <a:xfrm>
            <a:off x="3073212" y="2262401"/>
            <a:ext cx="130742" cy="49049"/>
          </a:xfrm>
          <a:custGeom>
            <a:avLst/>
            <a:gdLst>
              <a:gd name="connsiteX0" fmla="*/ 188 w 130742"/>
              <a:gd name="connsiteY0" fmla="*/ 29949 h 49049"/>
              <a:gd name="connsiteX1" fmla="*/ 85913 w 130742"/>
              <a:gd name="connsiteY1" fmla="*/ 10899 h 49049"/>
              <a:gd name="connsiteX2" fmla="*/ 130363 w 130742"/>
              <a:gd name="connsiteY2" fmla="*/ 48999 h 49049"/>
              <a:gd name="connsiteX3" fmla="*/ 104963 w 130742"/>
              <a:gd name="connsiteY3" fmla="*/ 1374 h 49049"/>
              <a:gd name="connsiteX4" fmla="*/ 63688 w 130742"/>
              <a:gd name="connsiteY4" fmla="*/ 14074 h 49049"/>
              <a:gd name="connsiteX5" fmla="*/ 188 w 130742"/>
              <a:gd name="connsiteY5" fmla="*/ 29949 h 49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742" h="49049">
                <a:moveTo>
                  <a:pt x="188" y="29949"/>
                </a:moveTo>
                <a:cubicBezTo>
                  <a:pt x="3892" y="29420"/>
                  <a:pt x="64217" y="7724"/>
                  <a:pt x="85913" y="10899"/>
                </a:cubicBezTo>
                <a:cubicBezTo>
                  <a:pt x="107609" y="14074"/>
                  <a:pt x="127188" y="50586"/>
                  <a:pt x="130363" y="48999"/>
                </a:cubicBezTo>
                <a:cubicBezTo>
                  <a:pt x="133538" y="47412"/>
                  <a:pt x="116075" y="7195"/>
                  <a:pt x="104963" y="1374"/>
                </a:cubicBezTo>
                <a:cubicBezTo>
                  <a:pt x="93851" y="-4447"/>
                  <a:pt x="79034" y="9841"/>
                  <a:pt x="63688" y="14074"/>
                </a:cubicBezTo>
                <a:cubicBezTo>
                  <a:pt x="48342" y="18307"/>
                  <a:pt x="-3516" y="30478"/>
                  <a:pt x="188" y="299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59FD6318-E83B-B93C-E328-F1706ACAF9D3}"/>
              </a:ext>
            </a:extLst>
          </p:cNvPr>
          <p:cNvSpPr/>
          <p:nvPr/>
        </p:nvSpPr>
        <p:spPr>
          <a:xfrm>
            <a:off x="2968060" y="2282819"/>
            <a:ext cx="89659" cy="298469"/>
          </a:xfrm>
          <a:custGeom>
            <a:avLst/>
            <a:gdLst>
              <a:gd name="connsiteX0" fmla="*/ 89465 w 89659"/>
              <a:gd name="connsiteY0" fmla="*/ 6 h 298469"/>
              <a:gd name="connsiteX1" fmla="*/ 22790 w 89659"/>
              <a:gd name="connsiteY1" fmla="*/ 187331 h 298469"/>
              <a:gd name="connsiteX2" fmla="*/ 565 w 89659"/>
              <a:gd name="connsiteY2" fmla="*/ 298456 h 298469"/>
              <a:gd name="connsiteX3" fmla="*/ 41840 w 89659"/>
              <a:gd name="connsiteY3" fmla="*/ 180981 h 298469"/>
              <a:gd name="connsiteX4" fmla="*/ 89465 w 89659"/>
              <a:gd name="connsiteY4" fmla="*/ 6 h 298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659" h="298469">
                <a:moveTo>
                  <a:pt x="89465" y="6"/>
                </a:moveTo>
                <a:cubicBezTo>
                  <a:pt x="86290" y="1064"/>
                  <a:pt x="37607" y="137589"/>
                  <a:pt x="22790" y="187331"/>
                </a:cubicBezTo>
                <a:cubicBezTo>
                  <a:pt x="7973" y="237073"/>
                  <a:pt x="-2610" y="299514"/>
                  <a:pt x="565" y="298456"/>
                </a:cubicBezTo>
                <a:cubicBezTo>
                  <a:pt x="3740" y="297398"/>
                  <a:pt x="27553" y="224902"/>
                  <a:pt x="41840" y="180981"/>
                </a:cubicBezTo>
                <a:cubicBezTo>
                  <a:pt x="56127" y="137060"/>
                  <a:pt x="92640" y="-1052"/>
                  <a:pt x="89465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F66C7295-17D3-F9B0-303C-5087F4BD9F74}"/>
              </a:ext>
            </a:extLst>
          </p:cNvPr>
          <p:cNvSpPr/>
          <p:nvPr/>
        </p:nvSpPr>
        <p:spPr>
          <a:xfrm>
            <a:off x="2641367" y="2571300"/>
            <a:ext cx="334387" cy="403678"/>
          </a:xfrm>
          <a:custGeom>
            <a:avLst/>
            <a:gdLst>
              <a:gd name="connsiteX0" fmla="*/ 333608 w 334387"/>
              <a:gd name="connsiteY0" fmla="*/ 450 h 403678"/>
              <a:gd name="connsiteX1" fmla="*/ 244708 w 334387"/>
              <a:gd name="connsiteY1" fmla="*/ 184600 h 403678"/>
              <a:gd name="connsiteX2" fmla="*/ 139933 w 334387"/>
              <a:gd name="connsiteY2" fmla="*/ 311600 h 403678"/>
              <a:gd name="connsiteX3" fmla="*/ 233 w 334387"/>
              <a:gd name="connsiteY3" fmla="*/ 403675 h 403678"/>
              <a:gd name="connsiteX4" fmla="*/ 174858 w 334387"/>
              <a:gd name="connsiteY4" fmla="*/ 308425 h 403678"/>
              <a:gd name="connsiteX5" fmla="*/ 282808 w 334387"/>
              <a:gd name="connsiteY5" fmla="*/ 136975 h 403678"/>
              <a:gd name="connsiteX6" fmla="*/ 333608 w 334387"/>
              <a:gd name="connsiteY6" fmla="*/ 450 h 40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4387" h="403678">
                <a:moveTo>
                  <a:pt x="333608" y="450"/>
                </a:moveTo>
                <a:cubicBezTo>
                  <a:pt x="327258" y="8387"/>
                  <a:pt x="276987" y="132742"/>
                  <a:pt x="244708" y="184600"/>
                </a:cubicBezTo>
                <a:cubicBezTo>
                  <a:pt x="212429" y="236458"/>
                  <a:pt x="180679" y="275088"/>
                  <a:pt x="139933" y="311600"/>
                </a:cubicBezTo>
                <a:cubicBezTo>
                  <a:pt x="99187" y="348112"/>
                  <a:pt x="-5588" y="404204"/>
                  <a:pt x="233" y="403675"/>
                </a:cubicBezTo>
                <a:cubicBezTo>
                  <a:pt x="6054" y="403146"/>
                  <a:pt x="127762" y="352875"/>
                  <a:pt x="174858" y="308425"/>
                </a:cubicBezTo>
                <a:cubicBezTo>
                  <a:pt x="221954" y="263975"/>
                  <a:pt x="259525" y="182483"/>
                  <a:pt x="282808" y="136975"/>
                </a:cubicBezTo>
                <a:cubicBezTo>
                  <a:pt x="306091" y="91467"/>
                  <a:pt x="339958" y="-7487"/>
                  <a:pt x="333608" y="4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6C3861F5-1FC1-A50A-545D-982074E9504C}"/>
              </a:ext>
            </a:extLst>
          </p:cNvPr>
          <p:cNvSpPr/>
          <p:nvPr/>
        </p:nvSpPr>
        <p:spPr>
          <a:xfrm>
            <a:off x="3115061" y="2358868"/>
            <a:ext cx="101929" cy="222190"/>
          </a:xfrm>
          <a:custGeom>
            <a:avLst/>
            <a:gdLst>
              <a:gd name="connsiteX0" fmla="*/ 40889 w 101929"/>
              <a:gd name="connsiteY0" fmla="*/ 157 h 222190"/>
              <a:gd name="connsiteX1" fmla="*/ 28189 w 101929"/>
              <a:gd name="connsiteY1" fmla="*/ 123982 h 222190"/>
              <a:gd name="connsiteX2" fmla="*/ 2789 w 101929"/>
              <a:gd name="connsiteY2" fmla="*/ 219232 h 222190"/>
              <a:gd name="connsiteX3" fmla="*/ 101214 w 101929"/>
              <a:gd name="connsiteY3" fmla="*/ 9682 h 222190"/>
              <a:gd name="connsiteX4" fmla="*/ 47239 w 101929"/>
              <a:gd name="connsiteY4" fmla="*/ 95407 h 222190"/>
              <a:gd name="connsiteX5" fmla="*/ 40889 w 101929"/>
              <a:gd name="connsiteY5" fmla="*/ 157 h 222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929" h="222190">
                <a:moveTo>
                  <a:pt x="40889" y="157"/>
                </a:moveTo>
                <a:cubicBezTo>
                  <a:pt x="37714" y="4919"/>
                  <a:pt x="34539" y="87470"/>
                  <a:pt x="28189" y="123982"/>
                </a:cubicBezTo>
                <a:cubicBezTo>
                  <a:pt x="21839" y="160494"/>
                  <a:pt x="-9382" y="238282"/>
                  <a:pt x="2789" y="219232"/>
                </a:cubicBezTo>
                <a:cubicBezTo>
                  <a:pt x="14960" y="200182"/>
                  <a:pt x="93806" y="30319"/>
                  <a:pt x="101214" y="9682"/>
                </a:cubicBezTo>
                <a:cubicBezTo>
                  <a:pt x="108622" y="-10955"/>
                  <a:pt x="56235" y="90645"/>
                  <a:pt x="47239" y="95407"/>
                </a:cubicBezTo>
                <a:cubicBezTo>
                  <a:pt x="38243" y="100169"/>
                  <a:pt x="44064" y="-4605"/>
                  <a:pt x="40889" y="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81FC54A0-EF18-3FBE-0F52-64E7E52375A2}"/>
              </a:ext>
            </a:extLst>
          </p:cNvPr>
          <p:cNvSpPr/>
          <p:nvPr/>
        </p:nvSpPr>
        <p:spPr>
          <a:xfrm>
            <a:off x="3079562" y="2590617"/>
            <a:ext cx="47206" cy="308205"/>
          </a:xfrm>
          <a:custGeom>
            <a:avLst/>
            <a:gdLst>
              <a:gd name="connsiteX0" fmla="*/ 25588 w 47206"/>
              <a:gd name="connsiteY0" fmla="*/ 183 h 308205"/>
              <a:gd name="connsiteX1" fmla="*/ 31938 w 47206"/>
              <a:gd name="connsiteY1" fmla="*/ 139883 h 308205"/>
              <a:gd name="connsiteX2" fmla="*/ 28763 w 47206"/>
              <a:gd name="connsiteY2" fmla="*/ 212908 h 308205"/>
              <a:gd name="connsiteX3" fmla="*/ 188 w 47206"/>
              <a:gd name="connsiteY3" fmla="*/ 308158 h 308205"/>
              <a:gd name="connsiteX4" fmla="*/ 44638 w 47206"/>
              <a:gd name="connsiteY4" fmla="*/ 200208 h 308205"/>
              <a:gd name="connsiteX5" fmla="*/ 41463 w 47206"/>
              <a:gd name="connsiteY5" fmla="*/ 111308 h 308205"/>
              <a:gd name="connsiteX6" fmla="*/ 25588 w 47206"/>
              <a:gd name="connsiteY6" fmla="*/ 183 h 308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06" h="308205">
                <a:moveTo>
                  <a:pt x="25588" y="183"/>
                </a:moveTo>
                <a:cubicBezTo>
                  <a:pt x="24001" y="4945"/>
                  <a:pt x="31409" y="104429"/>
                  <a:pt x="31938" y="139883"/>
                </a:cubicBezTo>
                <a:cubicBezTo>
                  <a:pt x="32467" y="175337"/>
                  <a:pt x="34055" y="184862"/>
                  <a:pt x="28763" y="212908"/>
                </a:cubicBezTo>
                <a:cubicBezTo>
                  <a:pt x="23471" y="240954"/>
                  <a:pt x="-2458" y="310275"/>
                  <a:pt x="188" y="308158"/>
                </a:cubicBezTo>
                <a:cubicBezTo>
                  <a:pt x="2834" y="306041"/>
                  <a:pt x="37759" y="233016"/>
                  <a:pt x="44638" y="200208"/>
                </a:cubicBezTo>
                <a:cubicBezTo>
                  <a:pt x="51517" y="167400"/>
                  <a:pt x="42521" y="137766"/>
                  <a:pt x="41463" y="111308"/>
                </a:cubicBezTo>
                <a:cubicBezTo>
                  <a:pt x="40405" y="84850"/>
                  <a:pt x="27175" y="-4579"/>
                  <a:pt x="25588" y="1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714F0F43-4B67-88D3-E6DB-8245062884EE}"/>
              </a:ext>
            </a:extLst>
          </p:cNvPr>
          <p:cNvSpPr/>
          <p:nvPr/>
        </p:nvSpPr>
        <p:spPr>
          <a:xfrm>
            <a:off x="2863239" y="3127325"/>
            <a:ext cx="89649" cy="212820"/>
          </a:xfrm>
          <a:custGeom>
            <a:avLst/>
            <a:gdLst>
              <a:gd name="connsiteX0" fmla="*/ 89511 w 89649"/>
              <a:gd name="connsiteY0" fmla="*/ 50 h 212820"/>
              <a:gd name="connsiteX1" fmla="*/ 26011 w 89649"/>
              <a:gd name="connsiteY1" fmla="*/ 98475 h 212820"/>
              <a:gd name="connsiteX2" fmla="*/ 3786 w 89649"/>
              <a:gd name="connsiteY2" fmla="*/ 212775 h 212820"/>
              <a:gd name="connsiteX3" fmla="*/ 6961 w 89649"/>
              <a:gd name="connsiteY3" fmla="*/ 111175 h 212820"/>
              <a:gd name="connsiteX4" fmla="*/ 89511 w 89649"/>
              <a:gd name="connsiteY4" fmla="*/ 50 h 212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649" h="212820">
                <a:moveTo>
                  <a:pt x="89511" y="50"/>
                </a:moveTo>
                <a:cubicBezTo>
                  <a:pt x="92686" y="-2067"/>
                  <a:pt x="40298" y="63021"/>
                  <a:pt x="26011" y="98475"/>
                </a:cubicBezTo>
                <a:cubicBezTo>
                  <a:pt x="11723" y="133929"/>
                  <a:pt x="6961" y="210658"/>
                  <a:pt x="3786" y="212775"/>
                </a:cubicBezTo>
                <a:cubicBezTo>
                  <a:pt x="611" y="214892"/>
                  <a:pt x="-4152" y="141867"/>
                  <a:pt x="6961" y="111175"/>
                </a:cubicBezTo>
                <a:cubicBezTo>
                  <a:pt x="18073" y="80483"/>
                  <a:pt x="86336" y="2167"/>
                  <a:pt x="89511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19ADBF6D-2E29-AA35-442D-0062B7A04EA0}"/>
              </a:ext>
            </a:extLst>
          </p:cNvPr>
          <p:cNvSpPr/>
          <p:nvPr/>
        </p:nvSpPr>
        <p:spPr>
          <a:xfrm>
            <a:off x="3362276" y="3482972"/>
            <a:ext cx="137215" cy="83729"/>
          </a:xfrm>
          <a:custGeom>
            <a:avLst/>
            <a:gdLst>
              <a:gd name="connsiteX0" fmla="*/ 117524 w 137215"/>
              <a:gd name="connsiteY0" fmla="*/ 3 h 83729"/>
              <a:gd name="connsiteX1" fmla="*/ 136574 w 137215"/>
              <a:gd name="connsiteY1" fmla="*/ 66678 h 83729"/>
              <a:gd name="connsiteX2" fmla="*/ 88949 w 137215"/>
              <a:gd name="connsiteY2" fmla="*/ 82553 h 83729"/>
              <a:gd name="connsiteX3" fmla="*/ 15924 w 137215"/>
              <a:gd name="connsiteY3" fmla="*/ 82553 h 83729"/>
              <a:gd name="connsiteX4" fmla="*/ 3224 w 137215"/>
              <a:gd name="connsiteY4" fmla="*/ 69853 h 83729"/>
              <a:gd name="connsiteX5" fmla="*/ 60374 w 137215"/>
              <a:gd name="connsiteY5" fmla="*/ 79378 h 83729"/>
              <a:gd name="connsiteX6" fmla="*/ 133399 w 137215"/>
              <a:gd name="connsiteY6" fmla="*/ 63503 h 83729"/>
              <a:gd name="connsiteX7" fmla="*/ 117524 w 137215"/>
              <a:gd name="connsiteY7" fmla="*/ 3 h 8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7215" h="83729">
                <a:moveTo>
                  <a:pt x="117524" y="3"/>
                </a:moveTo>
                <a:cubicBezTo>
                  <a:pt x="118053" y="532"/>
                  <a:pt x="141336" y="52920"/>
                  <a:pt x="136574" y="66678"/>
                </a:cubicBezTo>
                <a:cubicBezTo>
                  <a:pt x="131812" y="80436"/>
                  <a:pt x="109057" y="79907"/>
                  <a:pt x="88949" y="82553"/>
                </a:cubicBezTo>
                <a:cubicBezTo>
                  <a:pt x="68841" y="85199"/>
                  <a:pt x="15924" y="82553"/>
                  <a:pt x="15924" y="82553"/>
                </a:cubicBezTo>
                <a:cubicBezTo>
                  <a:pt x="1636" y="80436"/>
                  <a:pt x="-4184" y="70382"/>
                  <a:pt x="3224" y="69853"/>
                </a:cubicBezTo>
                <a:cubicBezTo>
                  <a:pt x="10632" y="69324"/>
                  <a:pt x="38678" y="80436"/>
                  <a:pt x="60374" y="79378"/>
                </a:cubicBezTo>
                <a:cubicBezTo>
                  <a:pt x="82070" y="78320"/>
                  <a:pt x="121228" y="70382"/>
                  <a:pt x="133399" y="63503"/>
                </a:cubicBezTo>
                <a:cubicBezTo>
                  <a:pt x="145570" y="56624"/>
                  <a:pt x="116995" y="-526"/>
                  <a:pt x="117524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C24EBDE5-236E-AA17-BB13-2E7ED615799B}"/>
              </a:ext>
            </a:extLst>
          </p:cNvPr>
          <p:cNvSpPr/>
          <p:nvPr/>
        </p:nvSpPr>
        <p:spPr>
          <a:xfrm>
            <a:off x="3168432" y="1973261"/>
            <a:ext cx="132004" cy="109623"/>
          </a:xfrm>
          <a:custGeom>
            <a:avLst/>
            <a:gdLst>
              <a:gd name="connsiteX0" fmla="*/ 218 w 132004"/>
              <a:gd name="connsiteY0" fmla="*/ 36514 h 109623"/>
              <a:gd name="connsiteX1" fmla="*/ 73243 w 132004"/>
              <a:gd name="connsiteY1" fmla="*/ 11114 h 109623"/>
              <a:gd name="connsiteX2" fmla="*/ 114518 w 132004"/>
              <a:gd name="connsiteY2" fmla="*/ 46039 h 109623"/>
              <a:gd name="connsiteX3" fmla="*/ 130393 w 132004"/>
              <a:gd name="connsiteY3" fmla="*/ 109539 h 109623"/>
              <a:gd name="connsiteX4" fmla="*/ 130393 w 132004"/>
              <a:gd name="connsiteY4" fmla="*/ 58739 h 109623"/>
              <a:gd name="connsiteX5" fmla="*/ 120868 w 132004"/>
              <a:gd name="connsiteY5" fmla="*/ 20639 h 109623"/>
              <a:gd name="connsiteX6" fmla="*/ 92293 w 132004"/>
              <a:gd name="connsiteY6" fmla="*/ 4764 h 109623"/>
              <a:gd name="connsiteX7" fmla="*/ 85943 w 132004"/>
              <a:gd name="connsiteY7" fmla="*/ 4764 h 109623"/>
              <a:gd name="connsiteX8" fmla="*/ 51018 w 132004"/>
              <a:gd name="connsiteY8" fmla="*/ 1589 h 109623"/>
              <a:gd name="connsiteX9" fmla="*/ 218 w 132004"/>
              <a:gd name="connsiteY9" fmla="*/ 36514 h 10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004" h="109623">
                <a:moveTo>
                  <a:pt x="218" y="36514"/>
                </a:moveTo>
                <a:cubicBezTo>
                  <a:pt x="3922" y="38101"/>
                  <a:pt x="54193" y="9527"/>
                  <a:pt x="73243" y="11114"/>
                </a:cubicBezTo>
                <a:cubicBezTo>
                  <a:pt x="92293" y="12701"/>
                  <a:pt x="104993" y="29635"/>
                  <a:pt x="114518" y="46039"/>
                </a:cubicBezTo>
                <a:cubicBezTo>
                  <a:pt x="124043" y="62443"/>
                  <a:pt x="127747" y="107422"/>
                  <a:pt x="130393" y="109539"/>
                </a:cubicBezTo>
                <a:cubicBezTo>
                  <a:pt x="133039" y="111656"/>
                  <a:pt x="131980" y="73556"/>
                  <a:pt x="130393" y="58739"/>
                </a:cubicBezTo>
                <a:cubicBezTo>
                  <a:pt x="128806" y="43922"/>
                  <a:pt x="127218" y="29635"/>
                  <a:pt x="120868" y="20639"/>
                </a:cubicBezTo>
                <a:cubicBezTo>
                  <a:pt x="114518" y="11643"/>
                  <a:pt x="92293" y="4764"/>
                  <a:pt x="92293" y="4764"/>
                </a:cubicBezTo>
                <a:cubicBezTo>
                  <a:pt x="86472" y="2118"/>
                  <a:pt x="92822" y="5293"/>
                  <a:pt x="85943" y="4764"/>
                </a:cubicBezTo>
                <a:cubicBezTo>
                  <a:pt x="79064" y="4235"/>
                  <a:pt x="61072" y="-3174"/>
                  <a:pt x="51018" y="1589"/>
                </a:cubicBezTo>
                <a:cubicBezTo>
                  <a:pt x="40964" y="6351"/>
                  <a:pt x="-3486" y="34927"/>
                  <a:pt x="218" y="365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75FC6307-5F83-B6F6-44D4-E17F4253756C}"/>
              </a:ext>
            </a:extLst>
          </p:cNvPr>
          <p:cNvSpPr/>
          <p:nvPr/>
        </p:nvSpPr>
        <p:spPr>
          <a:xfrm>
            <a:off x="2469819" y="2554023"/>
            <a:ext cx="160181" cy="55848"/>
          </a:xfrm>
          <a:custGeom>
            <a:avLst/>
            <a:gdLst>
              <a:gd name="connsiteX0" fmla="*/ 331 w 160181"/>
              <a:gd name="connsiteY0" fmla="*/ 55827 h 55848"/>
              <a:gd name="connsiteX1" fmla="*/ 51131 w 160181"/>
              <a:gd name="connsiteY1" fmla="*/ 5027 h 55848"/>
              <a:gd name="connsiteX2" fmla="*/ 159081 w 160181"/>
              <a:gd name="connsiteY2" fmla="*/ 1852 h 55848"/>
              <a:gd name="connsiteX3" fmla="*/ 105106 w 160181"/>
              <a:gd name="connsiteY3" fmla="*/ 5027 h 55848"/>
              <a:gd name="connsiteX4" fmla="*/ 73356 w 160181"/>
              <a:gd name="connsiteY4" fmla="*/ 11377 h 55848"/>
              <a:gd name="connsiteX5" fmla="*/ 331 w 160181"/>
              <a:gd name="connsiteY5" fmla="*/ 55827 h 55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181" h="55848">
                <a:moveTo>
                  <a:pt x="331" y="55827"/>
                </a:moveTo>
                <a:cubicBezTo>
                  <a:pt x="-3373" y="54769"/>
                  <a:pt x="24673" y="14023"/>
                  <a:pt x="51131" y="5027"/>
                </a:cubicBezTo>
                <a:cubicBezTo>
                  <a:pt x="77589" y="-3969"/>
                  <a:pt x="150085" y="1852"/>
                  <a:pt x="159081" y="1852"/>
                </a:cubicBezTo>
                <a:cubicBezTo>
                  <a:pt x="168077" y="1852"/>
                  <a:pt x="119393" y="3440"/>
                  <a:pt x="105106" y="5027"/>
                </a:cubicBezTo>
                <a:cubicBezTo>
                  <a:pt x="90819" y="6614"/>
                  <a:pt x="92935" y="3439"/>
                  <a:pt x="73356" y="11377"/>
                </a:cubicBezTo>
                <a:cubicBezTo>
                  <a:pt x="53777" y="19315"/>
                  <a:pt x="4035" y="56885"/>
                  <a:pt x="331" y="558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809F9B45-76DC-D4AD-AFA4-EF47C135DF30}"/>
              </a:ext>
            </a:extLst>
          </p:cNvPr>
          <p:cNvSpPr/>
          <p:nvPr/>
        </p:nvSpPr>
        <p:spPr>
          <a:xfrm>
            <a:off x="2631934" y="2565394"/>
            <a:ext cx="105457" cy="136553"/>
          </a:xfrm>
          <a:custGeom>
            <a:avLst/>
            <a:gdLst>
              <a:gd name="connsiteX0" fmla="*/ 141 w 105457"/>
              <a:gd name="connsiteY0" fmla="*/ 6 h 136553"/>
              <a:gd name="connsiteX1" fmla="*/ 60466 w 105457"/>
              <a:gd name="connsiteY1" fmla="*/ 47631 h 136553"/>
              <a:gd name="connsiteX2" fmla="*/ 73166 w 105457"/>
              <a:gd name="connsiteY2" fmla="*/ 85731 h 136553"/>
              <a:gd name="connsiteX3" fmla="*/ 104916 w 105457"/>
              <a:gd name="connsiteY3" fmla="*/ 136531 h 136553"/>
              <a:gd name="connsiteX4" fmla="*/ 92216 w 105457"/>
              <a:gd name="connsiteY4" fmla="*/ 79381 h 136553"/>
              <a:gd name="connsiteX5" fmla="*/ 79516 w 105457"/>
              <a:gd name="connsiteY5" fmla="*/ 44456 h 136553"/>
              <a:gd name="connsiteX6" fmla="*/ 141 w 105457"/>
              <a:gd name="connsiteY6" fmla="*/ 6 h 13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457" h="136553">
                <a:moveTo>
                  <a:pt x="141" y="6"/>
                </a:moveTo>
                <a:cubicBezTo>
                  <a:pt x="-3034" y="535"/>
                  <a:pt x="48295" y="33344"/>
                  <a:pt x="60466" y="47631"/>
                </a:cubicBezTo>
                <a:cubicBezTo>
                  <a:pt x="72637" y="61918"/>
                  <a:pt x="65758" y="70914"/>
                  <a:pt x="73166" y="85731"/>
                </a:cubicBezTo>
                <a:cubicBezTo>
                  <a:pt x="80574" y="100548"/>
                  <a:pt x="101741" y="137589"/>
                  <a:pt x="104916" y="136531"/>
                </a:cubicBezTo>
                <a:cubicBezTo>
                  <a:pt x="108091" y="135473"/>
                  <a:pt x="96449" y="94727"/>
                  <a:pt x="92216" y="79381"/>
                </a:cubicBezTo>
                <a:cubicBezTo>
                  <a:pt x="87983" y="64035"/>
                  <a:pt x="91687" y="55039"/>
                  <a:pt x="79516" y="44456"/>
                </a:cubicBezTo>
                <a:cubicBezTo>
                  <a:pt x="67345" y="33873"/>
                  <a:pt x="3316" y="-523"/>
                  <a:pt x="141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75E3F3DC-28CA-3A47-2868-62C612A7DCFD}"/>
              </a:ext>
            </a:extLst>
          </p:cNvPr>
          <p:cNvSpPr/>
          <p:nvPr/>
        </p:nvSpPr>
        <p:spPr>
          <a:xfrm>
            <a:off x="2374405" y="2619341"/>
            <a:ext cx="102102" cy="277222"/>
          </a:xfrm>
          <a:custGeom>
            <a:avLst/>
            <a:gdLst>
              <a:gd name="connsiteX0" fmla="*/ 102095 w 102102"/>
              <a:gd name="connsiteY0" fmla="*/ 34 h 277222"/>
              <a:gd name="connsiteX1" fmla="*/ 70345 w 102102"/>
              <a:gd name="connsiteY1" fmla="*/ 69884 h 277222"/>
              <a:gd name="connsiteX2" fmla="*/ 76695 w 102102"/>
              <a:gd name="connsiteY2" fmla="*/ 111159 h 277222"/>
              <a:gd name="connsiteX3" fmla="*/ 495 w 102102"/>
              <a:gd name="connsiteY3" fmla="*/ 276259 h 277222"/>
              <a:gd name="connsiteX4" fmla="*/ 44945 w 102102"/>
              <a:gd name="connsiteY4" fmla="*/ 174659 h 277222"/>
              <a:gd name="connsiteX5" fmla="*/ 67170 w 102102"/>
              <a:gd name="connsiteY5" fmla="*/ 79409 h 277222"/>
              <a:gd name="connsiteX6" fmla="*/ 102095 w 102102"/>
              <a:gd name="connsiteY6" fmla="*/ 34 h 277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102" h="277222">
                <a:moveTo>
                  <a:pt x="102095" y="34"/>
                </a:moveTo>
                <a:cubicBezTo>
                  <a:pt x="102624" y="-1553"/>
                  <a:pt x="74578" y="51363"/>
                  <a:pt x="70345" y="69884"/>
                </a:cubicBezTo>
                <a:cubicBezTo>
                  <a:pt x="66112" y="88405"/>
                  <a:pt x="88337" y="76763"/>
                  <a:pt x="76695" y="111159"/>
                </a:cubicBezTo>
                <a:cubicBezTo>
                  <a:pt x="65053" y="145555"/>
                  <a:pt x="5787" y="265676"/>
                  <a:pt x="495" y="276259"/>
                </a:cubicBezTo>
                <a:cubicBezTo>
                  <a:pt x="-4797" y="286842"/>
                  <a:pt x="33832" y="207467"/>
                  <a:pt x="44945" y="174659"/>
                </a:cubicBezTo>
                <a:cubicBezTo>
                  <a:pt x="56057" y="141851"/>
                  <a:pt x="61878" y="104280"/>
                  <a:pt x="67170" y="79409"/>
                </a:cubicBezTo>
                <a:cubicBezTo>
                  <a:pt x="72462" y="54538"/>
                  <a:pt x="101566" y="1621"/>
                  <a:pt x="102095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0A8C8EE8-DC6D-DA49-312D-23AC060022B3}"/>
              </a:ext>
            </a:extLst>
          </p:cNvPr>
          <p:cNvSpPr/>
          <p:nvPr/>
        </p:nvSpPr>
        <p:spPr>
          <a:xfrm>
            <a:off x="2444318" y="2603444"/>
            <a:ext cx="38606" cy="120746"/>
          </a:xfrm>
          <a:custGeom>
            <a:avLst/>
            <a:gdLst>
              <a:gd name="connsiteX0" fmla="*/ 38532 w 38606"/>
              <a:gd name="connsiteY0" fmla="*/ 56 h 120746"/>
              <a:gd name="connsiteX1" fmla="*/ 9957 w 38606"/>
              <a:gd name="connsiteY1" fmla="*/ 50856 h 120746"/>
              <a:gd name="connsiteX2" fmla="*/ 3607 w 38606"/>
              <a:gd name="connsiteY2" fmla="*/ 120706 h 120746"/>
              <a:gd name="connsiteX3" fmla="*/ 432 w 38606"/>
              <a:gd name="connsiteY3" fmla="*/ 60381 h 120746"/>
              <a:gd name="connsiteX4" fmla="*/ 38532 w 38606"/>
              <a:gd name="connsiteY4" fmla="*/ 56 h 1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06" h="120746">
                <a:moveTo>
                  <a:pt x="38532" y="56"/>
                </a:moveTo>
                <a:cubicBezTo>
                  <a:pt x="40119" y="-1531"/>
                  <a:pt x="15778" y="30748"/>
                  <a:pt x="9957" y="50856"/>
                </a:cubicBezTo>
                <a:cubicBezTo>
                  <a:pt x="4136" y="70964"/>
                  <a:pt x="5194" y="119119"/>
                  <a:pt x="3607" y="120706"/>
                </a:cubicBezTo>
                <a:cubicBezTo>
                  <a:pt x="2020" y="122293"/>
                  <a:pt x="-1155" y="76785"/>
                  <a:pt x="432" y="60381"/>
                </a:cubicBezTo>
                <a:cubicBezTo>
                  <a:pt x="2019" y="43977"/>
                  <a:pt x="36945" y="1643"/>
                  <a:pt x="38532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70039665-B451-99B9-57E3-98443AEA90DC}"/>
              </a:ext>
            </a:extLst>
          </p:cNvPr>
          <p:cNvSpPr/>
          <p:nvPr/>
        </p:nvSpPr>
        <p:spPr>
          <a:xfrm>
            <a:off x="2517720" y="2609803"/>
            <a:ext cx="88961" cy="273154"/>
          </a:xfrm>
          <a:custGeom>
            <a:avLst/>
            <a:gdLst>
              <a:gd name="connsiteX0" fmla="*/ 82605 w 88961"/>
              <a:gd name="connsiteY0" fmla="*/ 47 h 273154"/>
              <a:gd name="connsiteX1" fmla="*/ 82605 w 88961"/>
              <a:gd name="connsiteY1" fmla="*/ 95297 h 273154"/>
              <a:gd name="connsiteX2" fmla="*/ 55 w 88961"/>
              <a:gd name="connsiteY2" fmla="*/ 273097 h 273154"/>
              <a:gd name="connsiteX3" fmla="*/ 69905 w 88961"/>
              <a:gd name="connsiteY3" fmla="*/ 114347 h 273154"/>
              <a:gd name="connsiteX4" fmla="*/ 76255 w 88961"/>
              <a:gd name="connsiteY4" fmla="*/ 82597 h 273154"/>
              <a:gd name="connsiteX5" fmla="*/ 82605 w 88961"/>
              <a:gd name="connsiteY5" fmla="*/ 47 h 27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61" h="273154">
                <a:moveTo>
                  <a:pt x="82605" y="47"/>
                </a:moveTo>
                <a:cubicBezTo>
                  <a:pt x="83663" y="2164"/>
                  <a:pt x="96363" y="49789"/>
                  <a:pt x="82605" y="95297"/>
                </a:cubicBezTo>
                <a:cubicBezTo>
                  <a:pt x="68847" y="140805"/>
                  <a:pt x="2172" y="269922"/>
                  <a:pt x="55" y="273097"/>
                </a:cubicBezTo>
                <a:cubicBezTo>
                  <a:pt x="-2062" y="276272"/>
                  <a:pt x="57205" y="146097"/>
                  <a:pt x="69905" y="114347"/>
                </a:cubicBezTo>
                <a:cubicBezTo>
                  <a:pt x="82605" y="82597"/>
                  <a:pt x="74138" y="97943"/>
                  <a:pt x="76255" y="82597"/>
                </a:cubicBezTo>
                <a:cubicBezTo>
                  <a:pt x="78372" y="67251"/>
                  <a:pt x="81547" y="-2070"/>
                  <a:pt x="82605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B50E3355-A626-3DF1-3158-EB8BB795AE86}"/>
              </a:ext>
            </a:extLst>
          </p:cNvPr>
          <p:cNvSpPr/>
          <p:nvPr/>
        </p:nvSpPr>
        <p:spPr>
          <a:xfrm>
            <a:off x="2412783" y="2950655"/>
            <a:ext cx="153206" cy="167222"/>
          </a:xfrm>
          <a:custGeom>
            <a:avLst/>
            <a:gdLst>
              <a:gd name="connsiteX0" fmla="*/ 217 w 153206"/>
              <a:gd name="connsiteY0" fmla="*/ 8445 h 167222"/>
              <a:gd name="connsiteX1" fmla="*/ 73242 w 153206"/>
              <a:gd name="connsiteY1" fmla="*/ 8445 h 167222"/>
              <a:gd name="connsiteX2" fmla="*/ 111342 w 153206"/>
              <a:gd name="connsiteY2" fmla="*/ 52895 h 167222"/>
              <a:gd name="connsiteX3" fmla="*/ 139917 w 153206"/>
              <a:gd name="connsiteY3" fmla="*/ 81470 h 167222"/>
              <a:gd name="connsiteX4" fmla="*/ 143092 w 153206"/>
              <a:gd name="connsiteY4" fmla="*/ 167195 h 167222"/>
              <a:gd name="connsiteX5" fmla="*/ 152617 w 153206"/>
              <a:gd name="connsiteY5" fmla="*/ 71945 h 167222"/>
              <a:gd name="connsiteX6" fmla="*/ 124042 w 153206"/>
              <a:gd name="connsiteY6" fmla="*/ 43370 h 167222"/>
              <a:gd name="connsiteX7" fmla="*/ 98642 w 153206"/>
              <a:gd name="connsiteY7" fmla="*/ 2095 h 167222"/>
              <a:gd name="connsiteX8" fmla="*/ 217 w 153206"/>
              <a:gd name="connsiteY8" fmla="*/ 8445 h 167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206" h="167222">
                <a:moveTo>
                  <a:pt x="217" y="8445"/>
                </a:moveTo>
                <a:cubicBezTo>
                  <a:pt x="-4016" y="9503"/>
                  <a:pt x="54721" y="1037"/>
                  <a:pt x="73242" y="8445"/>
                </a:cubicBezTo>
                <a:cubicBezTo>
                  <a:pt x="91763" y="15853"/>
                  <a:pt x="100229" y="40724"/>
                  <a:pt x="111342" y="52895"/>
                </a:cubicBezTo>
                <a:cubicBezTo>
                  <a:pt x="122455" y="65066"/>
                  <a:pt x="134625" y="62420"/>
                  <a:pt x="139917" y="81470"/>
                </a:cubicBezTo>
                <a:cubicBezTo>
                  <a:pt x="145209" y="100520"/>
                  <a:pt x="140975" y="168783"/>
                  <a:pt x="143092" y="167195"/>
                </a:cubicBezTo>
                <a:cubicBezTo>
                  <a:pt x="145209" y="165607"/>
                  <a:pt x="155792" y="92583"/>
                  <a:pt x="152617" y="71945"/>
                </a:cubicBezTo>
                <a:cubicBezTo>
                  <a:pt x="149442" y="51308"/>
                  <a:pt x="133038" y="55012"/>
                  <a:pt x="124042" y="43370"/>
                </a:cubicBezTo>
                <a:cubicBezTo>
                  <a:pt x="115046" y="31728"/>
                  <a:pt x="115046" y="8974"/>
                  <a:pt x="98642" y="2095"/>
                </a:cubicBezTo>
                <a:cubicBezTo>
                  <a:pt x="82238" y="-4784"/>
                  <a:pt x="4450" y="7387"/>
                  <a:pt x="217" y="84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F88AC0E0-6540-E81E-13E2-63BACF57DB52}"/>
              </a:ext>
            </a:extLst>
          </p:cNvPr>
          <p:cNvSpPr/>
          <p:nvPr/>
        </p:nvSpPr>
        <p:spPr>
          <a:xfrm>
            <a:off x="2593800" y="2762224"/>
            <a:ext cx="89122" cy="158793"/>
          </a:xfrm>
          <a:custGeom>
            <a:avLst/>
            <a:gdLst>
              <a:gd name="connsiteX0" fmla="*/ 89075 w 89122"/>
              <a:gd name="connsiteY0" fmla="*/ 26 h 158793"/>
              <a:gd name="connsiteX1" fmla="*/ 66850 w 89122"/>
              <a:gd name="connsiteY1" fmla="*/ 92101 h 158793"/>
              <a:gd name="connsiteX2" fmla="*/ 50975 w 89122"/>
              <a:gd name="connsiteY2" fmla="*/ 136551 h 158793"/>
              <a:gd name="connsiteX3" fmla="*/ 175 w 89122"/>
              <a:gd name="connsiteY3" fmla="*/ 158776 h 158793"/>
              <a:gd name="connsiteX4" fmla="*/ 35100 w 89122"/>
              <a:gd name="connsiteY4" fmla="*/ 133376 h 158793"/>
              <a:gd name="connsiteX5" fmla="*/ 57325 w 89122"/>
              <a:gd name="connsiteY5" fmla="*/ 114326 h 158793"/>
              <a:gd name="connsiteX6" fmla="*/ 60500 w 89122"/>
              <a:gd name="connsiteY6" fmla="*/ 82576 h 158793"/>
              <a:gd name="connsiteX7" fmla="*/ 89075 w 89122"/>
              <a:gd name="connsiteY7" fmla="*/ 26 h 158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122" h="158793">
                <a:moveTo>
                  <a:pt x="89075" y="26"/>
                </a:moveTo>
                <a:cubicBezTo>
                  <a:pt x="90133" y="1614"/>
                  <a:pt x="73200" y="69347"/>
                  <a:pt x="66850" y="92101"/>
                </a:cubicBezTo>
                <a:cubicBezTo>
                  <a:pt x="60500" y="114855"/>
                  <a:pt x="62087" y="125439"/>
                  <a:pt x="50975" y="136551"/>
                </a:cubicBezTo>
                <a:cubicBezTo>
                  <a:pt x="39863" y="147663"/>
                  <a:pt x="2821" y="159305"/>
                  <a:pt x="175" y="158776"/>
                </a:cubicBezTo>
                <a:cubicBezTo>
                  <a:pt x="-2471" y="158247"/>
                  <a:pt x="25575" y="140784"/>
                  <a:pt x="35100" y="133376"/>
                </a:cubicBezTo>
                <a:cubicBezTo>
                  <a:pt x="44625" y="125968"/>
                  <a:pt x="53092" y="122793"/>
                  <a:pt x="57325" y="114326"/>
                </a:cubicBezTo>
                <a:cubicBezTo>
                  <a:pt x="61558" y="105859"/>
                  <a:pt x="56796" y="96863"/>
                  <a:pt x="60500" y="82576"/>
                </a:cubicBezTo>
                <a:cubicBezTo>
                  <a:pt x="64204" y="68289"/>
                  <a:pt x="88017" y="-1562"/>
                  <a:pt x="89075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28A902BA-1484-22DD-63E0-7690A707B85D}"/>
              </a:ext>
            </a:extLst>
          </p:cNvPr>
          <p:cNvSpPr/>
          <p:nvPr/>
        </p:nvSpPr>
        <p:spPr>
          <a:xfrm>
            <a:off x="2555830" y="2940156"/>
            <a:ext cx="67242" cy="307973"/>
          </a:xfrm>
          <a:custGeom>
            <a:avLst/>
            <a:gdLst>
              <a:gd name="connsiteX0" fmla="*/ 19095 w 67242"/>
              <a:gd name="connsiteY0" fmla="*/ 3069 h 307973"/>
              <a:gd name="connsiteX1" fmla="*/ 50845 w 67242"/>
              <a:gd name="connsiteY1" fmla="*/ 76094 h 307973"/>
              <a:gd name="connsiteX2" fmla="*/ 47670 w 67242"/>
              <a:gd name="connsiteY2" fmla="*/ 199919 h 307973"/>
              <a:gd name="connsiteX3" fmla="*/ 45 w 67242"/>
              <a:gd name="connsiteY3" fmla="*/ 307869 h 307973"/>
              <a:gd name="connsiteX4" fmla="*/ 57195 w 67242"/>
              <a:gd name="connsiteY4" fmla="*/ 218969 h 307973"/>
              <a:gd name="connsiteX5" fmla="*/ 66720 w 67242"/>
              <a:gd name="connsiteY5" fmla="*/ 177694 h 307973"/>
              <a:gd name="connsiteX6" fmla="*/ 19095 w 67242"/>
              <a:gd name="connsiteY6" fmla="*/ 3069 h 307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242" h="307973">
                <a:moveTo>
                  <a:pt x="19095" y="3069"/>
                </a:moveTo>
                <a:cubicBezTo>
                  <a:pt x="16449" y="-13864"/>
                  <a:pt x="46082" y="43286"/>
                  <a:pt x="50845" y="76094"/>
                </a:cubicBezTo>
                <a:cubicBezTo>
                  <a:pt x="55608" y="108902"/>
                  <a:pt x="56137" y="161290"/>
                  <a:pt x="47670" y="199919"/>
                </a:cubicBezTo>
                <a:cubicBezTo>
                  <a:pt x="39203" y="238548"/>
                  <a:pt x="-1542" y="304694"/>
                  <a:pt x="45" y="307869"/>
                </a:cubicBezTo>
                <a:cubicBezTo>
                  <a:pt x="1632" y="311044"/>
                  <a:pt x="46083" y="240665"/>
                  <a:pt x="57195" y="218969"/>
                </a:cubicBezTo>
                <a:cubicBezTo>
                  <a:pt x="68307" y="197273"/>
                  <a:pt x="67778" y="208386"/>
                  <a:pt x="66720" y="177694"/>
                </a:cubicBezTo>
                <a:cubicBezTo>
                  <a:pt x="65662" y="147002"/>
                  <a:pt x="21741" y="20002"/>
                  <a:pt x="19095" y="30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D79FAB3F-D779-1359-8017-C52439781ABD}"/>
              </a:ext>
            </a:extLst>
          </p:cNvPr>
          <p:cNvSpPr/>
          <p:nvPr/>
        </p:nvSpPr>
        <p:spPr>
          <a:xfrm>
            <a:off x="2371142" y="2882657"/>
            <a:ext cx="38710" cy="209962"/>
          </a:xfrm>
          <a:custGeom>
            <a:avLst/>
            <a:gdLst>
              <a:gd name="connsiteX0" fmla="*/ 22808 w 38710"/>
              <a:gd name="connsiteY0" fmla="*/ 243 h 209962"/>
              <a:gd name="connsiteX1" fmla="*/ 6933 w 38710"/>
              <a:gd name="connsiteY1" fmla="*/ 82793 h 209962"/>
              <a:gd name="connsiteX2" fmla="*/ 38683 w 38710"/>
              <a:gd name="connsiteY2" fmla="*/ 209793 h 209962"/>
              <a:gd name="connsiteX3" fmla="*/ 583 w 38710"/>
              <a:gd name="connsiteY3" fmla="*/ 108193 h 209962"/>
              <a:gd name="connsiteX4" fmla="*/ 22808 w 38710"/>
              <a:gd name="connsiteY4" fmla="*/ 243 h 209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0" h="209962">
                <a:moveTo>
                  <a:pt x="22808" y="243"/>
                </a:moveTo>
                <a:cubicBezTo>
                  <a:pt x="23866" y="-3990"/>
                  <a:pt x="4287" y="47868"/>
                  <a:pt x="6933" y="82793"/>
                </a:cubicBezTo>
                <a:cubicBezTo>
                  <a:pt x="9579" y="117718"/>
                  <a:pt x="39741" y="205560"/>
                  <a:pt x="38683" y="209793"/>
                </a:cubicBezTo>
                <a:cubicBezTo>
                  <a:pt x="37625" y="214026"/>
                  <a:pt x="5345" y="137826"/>
                  <a:pt x="583" y="108193"/>
                </a:cubicBezTo>
                <a:cubicBezTo>
                  <a:pt x="-4179" y="78560"/>
                  <a:pt x="21750" y="4476"/>
                  <a:pt x="22808" y="2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A0E8A06E-53BC-F8C1-A4F3-A942F99E8199}"/>
              </a:ext>
            </a:extLst>
          </p:cNvPr>
          <p:cNvSpPr/>
          <p:nvPr/>
        </p:nvSpPr>
        <p:spPr>
          <a:xfrm>
            <a:off x="2463627" y="3079601"/>
            <a:ext cx="99866" cy="197002"/>
          </a:xfrm>
          <a:custGeom>
            <a:avLst/>
            <a:gdLst>
              <a:gd name="connsiteX0" fmla="*/ 173 w 99866"/>
              <a:gd name="connsiteY0" fmla="*/ 149 h 197002"/>
              <a:gd name="connsiteX1" fmla="*/ 66848 w 99866"/>
              <a:gd name="connsiteY1" fmla="*/ 63649 h 197002"/>
              <a:gd name="connsiteX2" fmla="*/ 82723 w 99866"/>
              <a:gd name="connsiteY2" fmla="*/ 111274 h 197002"/>
              <a:gd name="connsiteX3" fmla="*/ 70023 w 99866"/>
              <a:gd name="connsiteY3" fmla="*/ 196999 h 197002"/>
              <a:gd name="connsiteX4" fmla="*/ 98598 w 99866"/>
              <a:gd name="connsiteY4" fmla="*/ 114449 h 197002"/>
              <a:gd name="connsiteX5" fmla="*/ 89073 w 99866"/>
              <a:gd name="connsiteY5" fmla="*/ 82699 h 197002"/>
              <a:gd name="connsiteX6" fmla="*/ 173 w 99866"/>
              <a:gd name="connsiteY6" fmla="*/ 149 h 19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66" h="197002">
                <a:moveTo>
                  <a:pt x="173" y="149"/>
                </a:moveTo>
                <a:cubicBezTo>
                  <a:pt x="-3531" y="-3026"/>
                  <a:pt x="53090" y="45128"/>
                  <a:pt x="66848" y="63649"/>
                </a:cubicBezTo>
                <a:cubicBezTo>
                  <a:pt x="80606" y="82170"/>
                  <a:pt x="82194" y="89049"/>
                  <a:pt x="82723" y="111274"/>
                </a:cubicBezTo>
                <a:cubicBezTo>
                  <a:pt x="83252" y="133499"/>
                  <a:pt x="67377" y="196470"/>
                  <a:pt x="70023" y="196999"/>
                </a:cubicBezTo>
                <a:cubicBezTo>
                  <a:pt x="72669" y="197528"/>
                  <a:pt x="95423" y="133499"/>
                  <a:pt x="98598" y="114449"/>
                </a:cubicBezTo>
                <a:cubicBezTo>
                  <a:pt x="101773" y="95399"/>
                  <a:pt x="99127" y="98574"/>
                  <a:pt x="89073" y="82699"/>
                </a:cubicBezTo>
                <a:cubicBezTo>
                  <a:pt x="79019" y="66824"/>
                  <a:pt x="3877" y="3324"/>
                  <a:pt x="173" y="1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DC65EEA6-283C-BE27-3213-3920FBA45353}"/>
              </a:ext>
            </a:extLst>
          </p:cNvPr>
          <p:cNvSpPr/>
          <p:nvPr/>
        </p:nvSpPr>
        <p:spPr>
          <a:xfrm>
            <a:off x="2419236" y="3082621"/>
            <a:ext cx="114601" cy="60633"/>
          </a:xfrm>
          <a:custGeom>
            <a:avLst/>
            <a:gdLst>
              <a:gd name="connsiteX0" fmla="*/ 114 w 114601"/>
              <a:gd name="connsiteY0" fmla="*/ 9829 h 60633"/>
              <a:gd name="connsiteX1" fmla="*/ 60439 w 114601"/>
              <a:gd name="connsiteY1" fmla="*/ 13004 h 60633"/>
              <a:gd name="connsiteX2" fmla="*/ 114414 w 114601"/>
              <a:gd name="connsiteY2" fmla="*/ 60629 h 60633"/>
              <a:gd name="connsiteX3" fmla="*/ 79489 w 114601"/>
              <a:gd name="connsiteY3" fmla="*/ 16179 h 60633"/>
              <a:gd name="connsiteX4" fmla="*/ 76314 w 114601"/>
              <a:gd name="connsiteY4" fmla="*/ 304 h 60633"/>
              <a:gd name="connsiteX5" fmla="*/ 114 w 114601"/>
              <a:gd name="connsiteY5" fmla="*/ 9829 h 6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601" h="60633">
                <a:moveTo>
                  <a:pt x="114" y="9829"/>
                </a:moveTo>
                <a:cubicBezTo>
                  <a:pt x="-2532" y="11946"/>
                  <a:pt x="41389" y="4537"/>
                  <a:pt x="60439" y="13004"/>
                </a:cubicBezTo>
                <a:cubicBezTo>
                  <a:pt x="79489" y="21471"/>
                  <a:pt x="111239" y="60100"/>
                  <a:pt x="114414" y="60629"/>
                </a:cubicBezTo>
                <a:cubicBezTo>
                  <a:pt x="117589" y="61158"/>
                  <a:pt x="79489" y="16179"/>
                  <a:pt x="79489" y="16179"/>
                </a:cubicBezTo>
                <a:cubicBezTo>
                  <a:pt x="73139" y="6125"/>
                  <a:pt x="82664" y="2421"/>
                  <a:pt x="76314" y="304"/>
                </a:cubicBezTo>
                <a:cubicBezTo>
                  <a:pt x="69964" y="-1813"/>
                  <a:pt x="2760" y="7712"/>
                  <a:pt x="114" y="98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2A2D61C7-924D-B202-3970-1AC1FE70457B}"/>
              </a:ext>
            </a:extLst>
          </p:cNvPr>
          <p:cNvSpPr/>
          <p:nvPr/>
        </p:nvSpPr>
        <p:spPr>
          <a:xfrm>
            <a:off x="2415018" y="3095367"/>
            <a:ext cx="121835" cy="183583"/>
          </a:xfrm>
          <a:custGeom>
            <a:avLst/>
            <a:gdLst>
              <a:gd name="connsiteX0" fmla="*/ 13857 w 121835"/>
              <a:gd name="connsiteY0" fmla="*/ 258 h 183583"/>
              <a:gd name="connsiteX1" fmla="*/ 1157 w 121835"/>
              <a:gd name="connsiteY1" fmla="*/ 54233 h 183583"/>
              <a:gd name="connsiteX2" fmla="*/ 48782 w 121835"/>
              <a:gd name="connsiteY2" fmla="*/ 124083 h 183583"/>
              <a:gd name="connsiteX3" fmla="*/ 39257 w 121835"/>
              <a:gd name="connsiteY3" fmla="*/ 114558 h 183583"/>
              <a:gd name="connsiteX4" fmla="*/ 80532 w 121835"/>
              <a:gd name="connsiteY4" fmla="*/ 181233 h 183583"/>
              <a:gd name="connsiteX5" fmla="*/ 121807 w 121835"/>
              <a:gd name="connsiteY5" fmla="*/ 168533 h 183583"/>
              <a:gd name="connsiteX6" fmla="*/ 74182 w 121835"/>
              <a:gd name="connsiteY6" fmla="*/ 168533 h 183583"/>
              <a:gd name="connsiteX7" fmla="*/ 36082 w 121835"/>
              <a:gd name="connsiteY7" fmla="*/ 139958 h 183583"/>
              <a:gd name="connsiteX8" fmla="*/ 4332 w 121835"/>
              <a:gd name="connsiteY8" fmla="*/ 76458 h 183583"/>
              <a:gd name="connsiteX9" fmla="*/ 13857 w 121835"/>
              <a:gd name="connsiteY9" fmla="*/ 258 h 18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835" h="183583">
                <a:moveTo>
                  <a:pt x="13857" y="258"/>
                </a:moveTo>
                <a:cubicBezTo>
                  <a:pt x="13328" y="-3446"/>
                  <a:pt x="-4664" y="33596"/>
                  <a:pt x="1157" y="54233"/>
                </a:cubicBezTo>
                <a:cubicBezTo>
                  <a:pt x="6978" y="74870"/>
                  <a:pt x="42432" y="114029"/>
                  <a:pt x="48782" y="124083"/>
                </a:cubicBezTo>
                <a:cubicBezTo>
                  <a:pt x="55132" y="134137"/>
                  <a:pt x="33965" y="105033"/>
                  <a:pt x="39257" y="114558"/>
                </a:cubicBezTo>
                <a:cubicBezTo>
                  <a:pt x="44549" y="124083"/>
                  <a:pt x="66774" y="172237"/>
                  <a:pt x="80532" y="181233"/>
                </a:cubicBezTo>
                <a:cubicBezTo>
                  <a:pt x="94290" y="190229"/>
                  <a:pt x="122865" y="170650"/>
                  <a:pt x="121807" y="168533"/>
                </a:cubicBezTo>
                <a:cubicBezTo>
                  <a:pt x="120749" y="166416"/>
                  <a:pt x="88470" y="173296"/>
                  <a:pt x="74182" y="168533"/>
                </a:cubicBezTo>
                <a:cubicBezTo>
                  <a:pt x="59894" y="163770"/>
                  <a:pt x="47724" y="155304"/>
                  <a:pt x="36082" y="139958"/>
                </a:cubicBezTo>
                <a:cubicBezTo>
                  <a:pt x="24440" y="124612"/>
                  <a:pt x="9094" y="94450"/>
                  <a:pt x="4332" y="76458"/>
                </a:cubicBezTo>
                <a:cubicBezTo>
                  <a:pt x="-431" y="58466"/>
                  <a:pt x="14386" y="3962"/>
                  <a:pt x="13857" y="2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CF68FA0B-4A89-C758-71D5-463FA0A02909}"/>
              </a:ext>
            </a:extLst>
          </p:cNvPr>
          <p:cNvSpPr/>
          <p:nvPr/>
        </p:nvSpPr>
        <p:spPr>
          <a:xfrm>
            <a:off x="2615476" y="2714556"/>
            <a:ext cx="143710" cy="206749"/>
          </a:xfrm>
          <a:custGeom>
            <a:avLst/>
            <a:gdLst>
              <a:gd name="connsiteX0" fmla="*/ 127724 w 143710"/>
              <a:gd name="connsiteY0" fmla="*/ 69 h 206749"/>
              <a:gd name="connsiteX1" fmla="*/ 143599 w 143710"/>
              <a:gd name="connsiteY1" fmla="*/ 95319 h 206749"/>
              <a:gd name="connsiteX2" fmla="*/ 118199 w 143710"/>
              <a:gd name="connsiteY2" fmla="*/ 146119 h 206749"/>
              <a:gd name="connsiteX3" fmla="*/ 86449 w 143710"/>
              <a:gd name="connsiteY3" fmla="*/ 193744 h 206749"/>
              <a:gd name="connsiteX4" fmla="*/ 724 w 143710"/>
              <a:gd name="connsiteY4" fmla="*/ 206444 h 206749"/>
              <a:gd name="connsiteX5" fmla="*/ 48349 w 143710"/>
              <a:gd name="connsiteY5" fmla="*/ 200094 h 206749"/>
              <a:gd name="connsiteX6" fmla="*/ 102324 w 143710"/>
              <a:gd name="connsiteY6" fmla="*/ 171519 h 206749"/>
              <a:gd name="connsiteX7" fmla="*/ 134074 w 143710"/>
              <a:gd name="connsiteY7" fmla="*/ 111194 h 206749"/>
              <a:gd name="connsiteX8" fmla="*/ 127724 w 143710"/>
              <a:gd name="connsiteY8" fmla="*/ 69 h 206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710" h="206749">
                <a:moveTo>
                  <a:pt x="127724" y="69"/>
                </a:moveTo>
                <a:cubicBezTo>
                  <a:pt x="129312" y="-2577"/>
                  <a:pt x="145187" y="70977"/>
                  <a:pt x="143599" y="95319"/>
                </a:cubicBezTo>
                <a:cubicBezTo>
                  <a:pt x="142012" y="119661"/>
                  <a:pt x="127724" y="129715"/>
                  <a:pt x="118199" y="146119"/>
                </a:cubicBezTo>
                <a:cubicBezTo>
                  <a:pt x="108674" y="162523"/>
                  <a:pt x="106028" y="183690"/>
                  <a:pt x="86449" y="193744"/>
                </a:cubicBezTo>
                <a:cubicBezTo>
                  <a:pt x="66870" y="203798"/>
                  <a:pt x="7074" y="205386"/>
                  <a:pt x="724" y="206444"/>
                </a:cubicBezTo>
                <a:cubicBezTo>
                  <a:pt x="-5626" y="207502"/>
                  <a:pt x="31416" y="205915"/>
                  <a:pt x="48349" y="200094"/>
                </a:cubicBezTo>
                <a:cubicBezTo>
                  <a:pt x="65282" y="194273"/>
                  <a:pt x="88037" y="186336"/>
                  <a:pt x="102324" y="171519"/>
                </a:cubicBezTo>
                <a:cubicBezTo>
                  <a:pt x="116611" y="156702"/>
                  <a:pt x="127724" y="135006"/>
                  <a:pt x="134074" y="111194"/>
                </a:cubicBezTo>
                <a:cubicBezTo>
                  <a:pt x="140424" y="87382"/>
                  <a:pt x="126136" y="2715"/>
                  <a:pt x="127724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7B264109-C330-52CC-DC99-32BBF79AB44C}"/>
              </a:ext>
            </a:extLst>
          </p:cNvPr>
          <p:cNvSpPr/>
          <p:nvPr/>
        </p:nvSpPr>
        <p:spPr>
          <a:xfrm>
            <a:off x="2613025" y="2708039"/>
            <a:ext cx="190518" cy="218252"/>
          </a:xfrm>
          <a:custGeom>
            <a:avLst/>
            <a:gdLst>
              <a:gd name="connsiteX0" fmla="*/ 142875 w 190518"/>
              <a:gd name="connsiteY0" fmla="*/ 236 h 218252"/>
              <a:gd name="connsiteX1" fmla="*/ 168275 w 190518"/>
              <a:gd name="connsiteY1" fmla="*/ 105011 h 218252"/>
              <a:gd name="connsiteX2" fmla="*/ 168275 w 190518"/>
              <a:gd name="connsiteY2" fmla="*/ 149461 h 218252"/>
              <a:gd name="connsiteX3" fmla="*/ 127000 w 190518"/>
              <a:gd name="connsiteY3" fmla="*/ 200261 h 218252"/>
              <a:gd name="connsiteX4" fmla="*/ 73025 w 190518"/>
              <a:gd name="connsiteY4" fmla="*/ 216136 h 218252"/>
              <a:gd name="connsiteX5" fmla="*/ 0 w 190518"/>
              <a:gd name="connsiteY5" fmla="*/ 216136 h 218252"/>
              <a:gd name="connsiteX6" fmla="*/ 111125 w 190518"/>
              <a:gd name="connsiteY6" fmla="*/ 216136 h 218252"/>
              <a:gd name="connsiteX7" fmla="*/ 161925 w 190518"/>
              <a:gd name="connsiteY7" fmla="*/ 187561 h 218252"/>
              <a:gd name="connsiteX8" fmla="*/ 190500 w 190518"/>
              <a:gd name="connsiteY8" fmla="*/ 136761 h 218252"/>
              <a:gd name="connsiteX9" fmla="*/ 142875 w 190518"/>
              <a:gd name="connsiteY9" fmla="*/ 236 h 218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0518" h="218252">
                <a:moveTo>
                  <a:pt x="142875" y="236"/>
                </a:moveTo>
                <a:cubicBezTo>
                  <a:pt x="139171" y="-5056"/>
                  <a:pt x="164042" y="80140"/>
                  <a:pt x="168275" y="105011"/>
                </a:cubicBezTo>
                <a:cubicBezTo>
                  <a:pt x="172508" y="129882"/>
                  <a:pt x="175154" y="133586"/>
                  <a:pt x="168275" y="149461"/>
                </a:cubicBezTo>
                <a:cubicBezTo>
                  <a:pt x="161396" y="165336"/>
                  <a:pt x="142875" y="189149"/>
                  <a:pt x="127000" y="200261"/>
                </a:cubicBezTo>
                <a:cubicBezTo>
                  <a:pt x="111125" y="211374"/>
                  <a:pt x="94192" y="213490"/>
                  <a:pt x="73025" y="216136"/>
                </a:cubicBezTo>
                <a:cubicBezTo>
                  <a:pt x="51858" y="218782"/>
                  <a:pt x="0" y="216136"/>
                  <a:pt x="0" y="216136"/>
                </a:cubicBezTo>
                <a:cubicBezTo>
                  <a:pt x="6350" y="216136"/>
                  <a:pt x="84138" y="220898"/>
                  <a:pt x="111125" y="216136"/>
                </a:cubicBezTo>
                <a:cubicBezTo>
                  <a:pt x="138112" y="211374"/>
                  <a:pt x="148696" y="200790"/>
                  <a:pt x="161925" y="187561"/>
                </a:cubicBezTo>
                <a:cubicBezTo>
                  <a:pt x="175154" y="174332"/>
                  <a:pt x="189442" y="164278"/>
                  <a:pt x="190500" y="136761"/>
                </a:cubicBezTo>
                <a:cubicBezTo>
                  <a:pt x="191558" y="109244"/>
                  <a:pt x="146579" y="5528"/>
                  <a:pt x="142875" y="2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738599C1-458E-1B7B-F066-6DDAEFFB277B}"/>
              </a:ext>
            </a:extLst>
          </p:cNvPr>
          <p:cNvSpPr/>
          <p:nvPr/>
        </p:nvSpPr>
        <p:spPr>
          <a:xfrm>
            <a:off x="2207610" y="2695302"/>
            <a:ext cx="72255" cy="497457"/>
          </a:xfrm>
          <a:custGeom>
            <a:avLst/>
            <a:gdLst>
              <a:gd name="connsiteX0" fmla="*/ 68865 w 72255"/>
              <a:gd name="connsiteY0" fmla="*/ 273 h 497457"/>
              <a:gd name="connsiteX1" fmla="*/ 14890 w 72255"/>
              <a:gd name="connsiteY1" fmla="*/ 98698 h 497457"/>
              <a:gd name="connsiteX2" fmla="*/ 24415 w 72255"/>
              <a:gd name="connsiteY2" fmla="*/ 184423 h 497457"/>
              <a:gd name="connsiteX3" fmla="*/ 11715 w 72255"/>
              <a:gd name="connsiteY3" fmla="*/ 397148 h 497457"/>
              <a:gd name="connsiteX4" fmla="*/ 72040 w 72255"/>
              <a:gd name="connsiteY4" fmla="*/ 492398 h 497457"/>
              <a:gd name="connsiteX5" fmla="*/ 30765 w 72255"/>
              <a:gd name="connsiteY5" fmla="*/ 476523 h 497457"/>
              <a:gd name="connsiteX6" fmla="*/ 2190 w 72255"/>
              <a:gd name="connsiteY6" fmla="*/ 409848 h 497457"/>
              <a:gd name="connsiteX7" fmla="*/ 8540 w 72255"/>
              <a:gd name="connsiteY7" fmla="*/ 184423 h 497457"/>
              <a:gd name="connsiteX8" fmla="*/ 2190 w 72255"/>
              <a:gd name="connsiteY8" fmla="*/ 130448 h 497457"/>
              <a:gd name="connsiteX9" fmla="*/ 68865 w 72255"/>
              <a:gd name="connsiteY9" fmla="*/ 273 h 497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255" h="497457">
                <a:moveTo>
                  <a:pt x="68865" y="273"/>
                </a:moveTo>
                <a:cubicBezTo>
                  <a:pt x="70982" y="-5019"/>
                  <a:pt x="22298" y="68006"/>
                  <a:pt x="14890" y="98698"/>
                </a:cubicBezTo>
                <a:cubicBezTo>
                  <a:pt x="7482" y="129390"/>
                  <a:pt x="24944" y="134681"/>
                  <a:pt x="24415" y="184423"/>
                </a:cubicBezTo>
                <a:cubicBezTo>
                  <a:pt x="23886" y="234165"/>
                  <a:pt x="3777" y="345819"/>
                  <a:pt x="11715" y="397148"/>
                </a:cubicBezTo>
                <a:cubicBezTo>
                  <a:pt x="19652" y="448477"/>
                  <a:pt x="68865" y="479169"/>
                  <a:pt x="72040" y="492398"/>
                </a:cubicBezTo>
                <a:cubicBezTo>
                  <a:pt x="75215" y="505627"/>
                  <a:pt x="42407" y="490281"/>
                  <a:pt x="30765" y="476523"/>
                </a:cubicBezTo>
                <a:cubicBezTo>
                  <a:pt x="19123" y="462765"/>
                  <a:pt x="5894" y="458531"/>
                  <a:pt x="2190" y="409848"/>
                </a:cubicBezTo>
                <a:cubicBezTo>
                  <a:pt x="-1514" y="361165"/>
                  <a:pt x="8540" y="230990"/>
                  <a:pt x="8540" y="184423"/>
                </a:cubicBezTo>
                <a:cubicBezTo>
                  <a:pt x="8540" y="137856"/>
                  <a:pt x="-5218" y="156906"/>
                  <a:pt x="2190" y="130448"/>
                </a:cubicBezTo>
                <a:cubicBezTo>
                  <a:pt x="9598" y="103990"/>
                  <a:pt x="66748" y="5565"/>
                  <a:pt x="68865" y="2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7921358D-4496-77EB-9D6C-A64D68A1FF77}"/>
              </a:ext>
            </a:extLst>
          </p:cNvPr>
          <p:cNvSpPr/>
          <p:nvPr/>
        </p:nvSpPr>
        <p:spPr>
          <a:xfrm>
            <a:off x="2266717" y="2682770"/>
            <a:ext cx="166153" cy="47751"/>
          </a:xfrm>
          <a:custGeom>
            <a:avLst/>
            <a:gdLst>
              <a:gd name="connsiteX0" fmla="*/ 233 w 166153"/>
              <a:gd name="connsiteY0" fmla="*/ 15980 h 47751"/>
              <a:gd name="connsiteX1" fmla="*/ 92308 w 166153"/>
              <a:gd name="connsiteY1" fmla="*/ 3280 h 47751"/>
              <a:gd name="connsiteX2" fmla="*/ 165333 w 166153"/>
              <a:gd name="connsiteY2" fmla="*/ 47730 h 47751"/>
              <a:gd name="connsiteX3" fmla="*/ 133583 w 166153"/>
              <a:gd name="connsiteY3" fmla="*/ 9630 h 47751"/>
              <a:gd name="connsiteX4" fmla="*/ 120883 w 166153"/>
              <a:gd name="connsiteY4" fmla="*/ 105 h 47751"/>
              <a:gd name="connsiteX5" fmla="*/ 233 w 166153"/>
              <a:gd name="connsiteY5" fmla="*/ 15980 h 47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153" h="47751">
                <a:moveTo>
                  <a:pt x="233" y="15980"/>
                </a:moveTo>
                <a:cubicBezTo>
                  <a:pt x="-4530" y="16509"/>
                  <a:pt x="64791" y="-2012"/>
                  <a:pt x="92308" y="3280"/>
                </a:cubicBezTo>
                <a:cubicBezTo>
                  <a:pt x="119825" y="8572"/>
                  <a:pt x="158454" y="46672"/>
                  <a:pt x="165333" y="47730"/>
                </a:cubicBezTo>
                <a:cubicBezTo>
                  <a:pt x="172212" y="48788"/>
                  <a:pt x="133583" y="9630"/>
                  <a:pt x="133583" y="9630"/>
                </a:cubicBezTo>
                <a:cubicBezTo>
                  <a:pt x="126175" y="1692"/>
                  <a:pt x="137816" y="1692"/>
                  <a:pt x="120883" y="105"/>
                </a:cubicBezTo>
                <a:cubicBezTo>
                  <a:pt x="103950" y="-1483"/>
                  <a:pt x="4996" y="15451"/>
                  <a:pt x="233" y="159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061E15D1-BEDB-43AB-7E24-7FEF961FA1F9}"/>
              </a:ext>
            </a:extLst>
          </p:cNvPr>
          <p:cNvSpPr/>
          <p:nvPr/>
        </p:nvSpPr>
        <p:spPr>
          <a:xfrm>
            <a:off x="2260597" y="2742969"/>
            <a:ext cx="121259" cy="28933"/>
          </a:xfrm>
          <a:custGeom>
            <a:avLst/>
            <a:gdLst>
              <a:gd name="connsiteX0" fmla="*/ 3 w 121259"/>
              <a:gd name="connsiteY0" fmla="*/ 25631 h 28933"/>
              <a:gd name="connsiteX1" fmla="*/ 73028 w 121259"/>
              <a:gd name="connsiteY1" fmla="*/ 16106 h 28933"/>
              <a:gd name="connsiteX2" fmla="*/ 120653 w 121259"/>
              <a:gd name="connsiteY2" fmla="*/ 28806 h 28933"/>
              <a:gd name="connsiteX3" fmla="*/ 98428 w 121259"/>
              <a:gd name="connsiteY3" fmla="*/ 6581 h 28933"/>
              <a:gd name="connsiteX4" fmla="*/ 76203 w 121259"/>
              <a:gd name="connsiteY4" fmla="*/ 231 h 28933"/>
              <a:gd name="connsiteX5" fmla="*/ 3 w 121259"/>
              <a:gd name="connsiteY5" fmla="*/ 25631 h 2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259" h="28933">
                <a:moveTo>
                  <a:pt x="3" y="25631"/>
                </a:moveTo>
                <a:cubicBezTo>
                  <a:pt x="-526" y="28277"/>
                  <a:pt x="52920" y="15577"/>
                  <a:pt x="73028" y="16106"/>
                </a:cubicBezTo>
                <a:cubicBezTo>
                  <a:pt x="93136" y="16635"/>
                  <a:pt x="116420" y="30393"/>
                  <a:pt x="120653" y="28806"/>
                </a:cubicBezTo>
                <a:cubicBezTo>
                  <a:pt x="124886" y="27219"/>
                  <a:pt x="105836" y="11343"/>
                  <a:pt x="98428" y="6581"/>
                </a:cubicBezTo>
                <a:cubicBezTo>
                  <a:pt x="91020" y="1818"/>
                  <a:pt x="86257" y="-827"/>
                  <a:pt x="76203" y="231"/>
                </a:cubicBezTo>
                <a:cubicBezTo>
                  <a:pt x="66149" y="1289"/>
                  <a:pt x="532" y="22985"/>
                  <a:pt x="3" y="256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E9B919C0-7BEE-1E39-3A04-B2188BBD08EB}"/>
              </a:ext>
            </a:extLst>
          </p:cNvPr>
          <p:cNvSpPr/>
          <p:nvPr/>
        </p:nvSpPr>
        <p:spPr>
          <a:xfrm>
            <a:off x="2328791" y="2739766"/>
            <a:ext cx="96909" cy="416303"/>
          </a:xfrm>
          <a:custGeom>
            <a:avLst/>
            <a:gdLst>
              <a:gd name="connsiteX0" fmla="*/ 96909 w 96909"/>
              <a:gd name="connsiteY0" fmla="*/ 259 h 416303"/>
              <a:gd name="connsiteX1" fmla="*/ 33409 w 96909"/>
              <a:gd name="connsiteY1" fmla="*/ 159009 h 416303"/>
              <a:gd name="connsiteX2" fmla="*/ 14359 w 96909"/>
              <a:gd name="connsiteY2" fmla="*/ 228859 h 416303"/>
              <a:gd name="connsiteX3" fmla="*/ 23884 w 96909"/>
              <a:gd name="connsiteY3" fmla="*/ 305059 h 416303"/>
              <a:gd name="connsiteX4" fmla="*/ 52459 w 96909"/>
              <a:gd name="connsiteY4" fmla="*/ 416184 h 416303"/>
              <a:gd name="connsiteX5" fmla="*/ 4834 w 96909"/>
              <a:gd name="connsiteY5" fmla="*/ 282834 h 416303"/>
              <a:gd name="connsiteX6" fmla="*/ 4834 w 96909"/>
              <a:gd name="connsiteY6" fmla="*/ 228859 h 416303"/>
              <a:gd name="connsiteX7" fmla="*/ 33409 w 96909"/>
              <a:gd name="connsiteY7" fmla="*/ 124084 h 416303"/>
              <a:gd name="connsiteX8" fmla="*/ 96909 w 96909"/>
              <a:gd name="connsiteY8" fmla="*/ 259 h 416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909" h="416303">
                <a:moveTo>
                  <a:pt x="96909" y="259"/>
                </a:moveTo>
                <a:cubicBezTo>
                  <a:pt x="96909" y="6080"/>
                  <a:pt x="47167" y="120909"/>
                  <a:pt x="33409" y="159009"/>
                </a:cubicBezTo>
                <a:cubicBezTo>
                  <a:pt x="19651" y="197109"/>
                  <a:pt x="15946" y="204517"/>
                  <a:pt x="14359" y="228859"/>
                </a:cubicBezTo>
                <a:cubicBezTo>
                  <a:pt x="12771" y="253201"/>
                  <a:pt x="17534" y="273838"/>
                  <a:pt x="23884" y="305059"/>
                </a:cubicBezTo>
                <a:cubicBezTo>
                  <a:pt x="30234" y="336280"/>
                  <a:pt x="55634" y="419888"/>
                  <a:pt x="52459" y="416184"/>
                </a:cubicBezTo>
                <a:cubicBezTo>
                  <a:pt x="49284" y="412480"/>
                  <a:pt x="12771" y="314055"/>
                  <a:pt x="4834" y="282834"/>
                </a:cubicBezTo>
                <a:cubicBezTo>
                  <a:pt x="-3103" y="251613"/>
                  <a:pt x="72" y="255317"/>
                  <a:pt x="4834" y="228859"/>
                </a:cubicBezTo>
                <a:cubicBezTo>
                  <a:pt x="9596" y="202401"/>
                  <a:pt x="19122" y="160067"/>
                  <a:pt x="33409" y="124084"/>
                </a:cubicBezTo>
                <a:cubicBezTo>
                  <a:pt x="47696" y="88101"/>
                  <a:pt x="96909" y="-5562"/>
                  <a:pt x="96909" y="2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0FAD5E11-65F1-B1A4-3074-8B2C8CD3C199}"/>
              </a:ext>
            </a:extLst>
          </p:cNvPr>
          <p:cNvSpPr/>
          <p:nvPr/>
        </p:nvSpPr>
        <p:spPr>
          <a:xfrm>
            <a:off x="2275706" y="3190690"/>
            <a:ext cx="18843" cy="89874"/>
          </a:xfrm>
          <a:custGeom>
            <a:avLst/>
            <a:gdLst>
              <a:gd name="connsiteX0" fmla="*/ 769 w 18843"/>
              <a:gd name="connsiteY0" fmla="*/ 185 h 89874"/>
              <a:gd name="connsiteX1" fmla="*/ 3944 w 18843"/>
              <a:gd name="connsiteY1" fmla="*/ 63685 h 89874"/>
              <a:gd name="connsiteX2" fmla="*/ 16644 w 18843"/>
              <a:gd name="connsiteY2" fmla="*/ 85910 h 89874"/>
              <a:gd name="connsiteX3" fmla="*/ 769 w 18843"/>
              <a:gd name="connsiteY3" fmla="*/ 185 h 89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43" h="89874">
                <a:moveTo>
                  <a:pt x="769" y="185"/>
                </a:moveTo>
                <a:cubicBezTo>
                  <a:pt x="-1348" y="-3519"/>
                  <a:pt x="1298" y="49398"/>
                  <a:pt x="3944" y="63685"/>
                </a:cubicBezTo>
                <a:cubicBezTo>
                  <a:pt x="6590" y="77972"/>
                  <a:pt x="25111" y="98610"/>
                  <a:pt x="16644" y="85910"/>
                </a:cubicBezTo>
                <a:cubicBezTo>
                  <a:pt x="8177" y="73210"/>
                  <a:pt x="2886" y="3889"/>
                  <a:pt x="769" y="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84C66EAA-61C2-7209-67E2-8E1DDE55B588}"/>
              </a:ext>
            </a:extLst>
          </p:cNvPr>
          <p:cNvSpPr/>
          <p:nvPr/>
        </p:nvSpPr>
        <p:spPr>
          <a:xfrm>
            <a:off x="2378052" y="3159094"/>
            <a:ext cx="16134" cy="117592"/>
          </a:xfrm>
          <a:custGeom>
            <a:avLst/>
            <a:gdLst>
              <a:gd name="connsiteX0" fmla="*/ 15898 w 16134"/>
              <a:gd name="connsiteY0" fmla="*/ 31 h 117592"/>
              <a:gd name="connsiteX1" fmla="*/ 9548 w 16134"/>
              <a:gd name="connsiteY1" fmla="*/ 76231 h 117592"/>
              <a:gd name="connsiteX2" fmla="*/ 9548 w 16134"/>
              <a:gd name="connsiteY2" fmla="*/ 117506 h 117592"/>
              <a:gd name="connsiteX3" fmla="*/ 23 w 16134"/>
              <a:gd name="connsiteY3" fmla="*/ 85756 h 117592"/>
              <a:gd name="connsiteX4" fmla="*/ 15898 w 16134"/>
              <a:gd name="connsiteY4" fmla="*/ 31 h 117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34" h="117592">
                <a:moveTo>
                  <a:pt x="15898" y="31"/>
                </a:moveTo>
                <a:cubicBezTo>
                  <a:pt x="17485" y="-1556"/>
                  <a:pt x="10606" y="56652"/>
                  <a:pt x="9548" y="76231"/>
                </a:cubicBezTo>
                <a:cubicBezTo>
                  <a:pt x="8490" y="95810"/>
                  <a:pt x="11135" y="115919"/>
                  <a:pt x="9548" y="117506"/>
                </a:cubicBezTo>
                <a:cubicBezTo>
                  <a:pt x="7961" y="119093"/>
                  <a:pt x="-506" y="98456"/>
                  <a:pt x="23" y="85756"/>
                </a:cubicBezTo>
                <a:cubicBezTo>
                  <a:pt x="552" y="73056"/>
                  <a:pt x="14311" y="1618"/>
                  <a:pt x="15898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D688D847-6588-E18B-F624-8D89A0492457}"/>
              </a:ext>
            </a:extLst>
          </p:cNvPr>
          <p:cNvSpPr/>
          <p:nvPr/>
        </p:nvSpPr>
        <p:spPr>
          <a:xfrm>
            <a:off x="2301863" y="3162196"/>
            <a:ext cx="84915" cy="49263"/>
          </a:xfrm>
          <a:custGeom>
            <a:avLst/>
            <a:gdLst>
              <a:gd name="connsiteX0" fmla="*/ 12 w 84915"/>
              <a:gd name="connsiteY0" fmla="*/ 104 h 49263"/>
              <a:gd name="connsiteX1" fmla="*/ 79387 w 84915"/>
              <a:gd name="connsiteY1" fmla="*/ 47729 h 49263"/>
              <a:gd name="connsiteX2" fmla="*/ 73037 w 84915"/>
              <a:gd name="connsiteY2" fmla="*/ 35029 h 49263"/>
              <a:gd name="connsiteX3" fmla="*/ 12 w 84915"/>
              <a:gd name="connsiteY3" fmla="*/ 104 h 49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915" h="49263">
                <a:moveTo>
                  <a:pt x="12" y="104"/>
                </a:moveTo>
                <a:cubicBezTo>
                  <a:pt x="1070" y="2221"/>
                  <a:pt x="79387" y="47729"/>
                  <a:pt x="79387" y="47729"/>
                </a:cubicBezTo>
                <a:cubicBezTo>
                  <a:pt x="91558" y="53550"/>
                  <a:pt x="80974" y="41379"/>
                  <a:pt x="73037" y="35029"/>
                </a:cubicBezTo>
                <a:cubicBezTo>
                  <a:pt x="65100" y="28679"/>
                  <a:pt x="-1046" y="-2013"/>
                  <a:pt x="12" y="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B00B6DA1-9595-A51F-9836-4A9435146B5F}"/>
              </a:ext>
            </a:extLst>
          </p:cNvPr>
          <p:cNvSpPr/>
          <p:nvPr/>
        </p:nvSpPr>
        <p:spPr>
          <a:xfrm>
            <a:off x="2304741" y="3260346"/>
            <a:ext cx="118026" cy="140082"/>
          </a:xfrm>
          <a:custGeom>
            <a:avLst/>
            <a:gdLst>
              <a:gd name="connsiteX0" fmla="*/ 309 w 118026"/>
              <a:gd name="connsiteY0" fmla="*/ 379 h 140082"/>
              <a:gd name="connsiteX1" fmla="*/ 76509 w 118026"/>
              <a:gd name="connsiteY1" fmla="*/ 25779 h 140082"/>
              <a:gd name="connsiteX2" fmla="*/ 105084 w 118026"/>
              <a:gd name="connsiteY2" fmla="*/ 67054 h 140082"/>
              <a:gd name="connsiteX3" fmla="*/ 108259 w 118026"/>
              <a:gd name="connsiteY3" fmla="*/ 140079 h 140082"/>
              <a:gd name="connsiteX4" fmla="*/ 117784 w 118026"/>
              <a:gd name="connsiteY4" fmla="*/ 63879 h 140082"/>
              <a:gd name="connsiteX5" fmla="*/ 108259 w 118026"/>
              <a:gd name="connsiteY5" fmla="*/ 44829 h 140082"/>
              <a:gd name="connsiteX6" fmla="*/ 309 w 118026"/>
              <a:gd name="connsiteY6" fmla="*/ 379 h 140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26" h="140082">
                <a:moveTo>
                  <a:pt x="309" y="379"/>
                </a:moveTo>
                <a:cubicBezTo>
                  <a:pt x="-4983" y="-2796"/>
                  <a:pt x="59047" y="14667"/>
                  <a:pt x="76509" y="25779"/>
                </a:cubicBezTo>
                <a:cubicBezTo>
                  <a:pt x="93971" y="36891"/>
                  <a:pt x="99792" y="48004"/>
                  <a:pt x="105084" y="67054"/>
                </a:cubicBezTo>
                <a:cubicBezTo>
                  <a:pt x="110376" y="86104"/>
                  <a:pt x="106142" y="140608"/>
                  <a:pt x="108259" y="140079"/>
                </a:cubicBezTo>
                <a:cubicBezTo>
                  <a:pt x="110376" y="139550"/>
                  <a:pt x="117784" y="63879"/>
                  <a:pt x="117784" y="63879"/>
                </a:cubicBezTo>
                <a:cubicBezTo>
                  <a:pt x="117784" y="48004"/>
                  <a:pt x="120430" y="54354"/>
                  <a:pt x="108259" y="44829"/>
                </a:cubicBezTo>
                <a:cubicBezTo>
                  <a:pt x="96088" y="35304"/>
                  <a:pt x="5601" y="3554"/>
                  <a:pt x="309" y="3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 1252">
            <a:extLst>
              <a:ext uri="{FF2B5EF4-FFF2-40B4-BE49-F238E27FC236}">
                <a16:creationId xmlns:a16="http://schemas.microsoft.com/office/drawing/2014/main" id="{7F618C93-2F00-FE9F-60BA-6EAD718493F8}"/>
              </a:ext>
            </a:extLst>
          </p:cNvPr>
          <p:cNvSpPr/>
          <p:nvPr/>
        </p:nvSpPr>
        <p:spPr>
          <a:xfrm>
            <a:off x="2298643" y="3282920"/>
            <a:ext cx="109153" cy="113599"/>
          </a:xfrm>
          <a:custGeom>
            <a:avLst/>
            <a:gdLst>
              <a:gd name="connsiteX0" fmla="*/ 57 w 109153"/>
              <a:gd name="connsiteY0" fmla="*/ 30 h 113599"/>
              <a:gd name="connsiteX1" fmla="*/ 50857 w 109153"/>
              <a:gd name="connsiteY1" fmla="*/ 76230 h 113599"/>
              <a:gd name="connsiteX2" fmla="*/ 73082 w 109153"/>
              <a:gd name="connsiteY2" fmla="*/ 104805 h 113599"/>
              <a:gd name="connsiteX3" fmla="*/ 108007 w 109153"/>
              <a:gd name="connsiteY3" fmla="*/ 98455 h 113599"/>
              <a:gd name="connsiteX4" fmla="*/ 98482 w 109153"/>
              <a:gd name="connsiteY4" fmla="*/ 111155 h 113599"/>
              <a:gd name="connsiteX5" fmla="*/ 76257 w 109153"/>
              <a:gd name="connsiteY5" fmla="*/ 111155 h 113599"/>
              <a:gd name="connsiteX6" fmla="*/ 41332 w 109153"/>
              <a:gd name="connsiteY6" fmla="*/ 85755 h 113599"/>
              <a:gd name="connsiteX7" fmla="*/ 57 w 109153"/>
              <a:gd name="connsiteY7" fmla="*/ 30 h 113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153" h="113599">
                <a:moveTo>
                  <a:pt x="57" y="30"/>
                </a:moveTo>
                <a:cubicBezTo>
                  <a:pt x="1644" y="-1557"/>
                  <a:pt x="38686" y="58768"/>
                  <a:pt x="50857" y="76230"/>
                </a:cubicBezTo>
                <a:cubicBezTo>
                  <a:pt x="63028" y="93692"/>
                  <a:pt x="63557" y="101101"/>
                  <a:pt x="73082" y="104805"/>
                </a:cubicBezTo>
                <a:cubicBezTo>
                  <a:pt x="82607" y="108509"/>
                  <a:pt x="108007" y="98455"/>
                  <a:pt x="108007" y="98455"/>
                </a:cubicBezTo>
                <a:cubicBezTo>
                  <a:pt x="112240" y="99513"/>
                  <a:pt x="103774" y="109038"/>
                  <a:pt x="98482" y="111155"/>
                </a:cubicBezTo>
                <a:cubicBezTo>
                  <a:pt x="93190" y="113272"/>
                  <a:pt x="85782" y="115388"/>
                  <a:pt x="76257" y="111155"/>
                </a:cubicBezTo>
                <a:cubicBezTo>
                  <a:pt x="66732" y="106922"/>
                  <a:pt x="52445" y="99513"/>
                  <a:pt x="41332" y="85755"/>
                </a:cubicBezTo>
                <a:cubicBezTo>
                  <a:pt x="30219" y="71997"/>
                  <a:pt x="-1530" y="1617"/>
                  <a:pt x="57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35988E86-A4FB-40B2-75BF-B415C1D131DD}"/>
              </a:ext>
            </a:extLst>
          </p:cNvPr>
          <p:cNvSpPr/>
          <p:nvPr/>
        </p:nvSpPr>
        <p:spPr>
          <a:xfrm>
            <a:off x="2409726" y="3203566"/>
            <a:ext cx="44721" cy="165247"/>
          </a:xfrm>
          <a:custGeom>
            <a:avLst/>
            <a:gdLst>
              <a:gd name="connsiteX0" fmla="*/ 99 w 44721"/>
              <a:gd name="connsiteY0" fmla="*/ 9 h 165247"/>
              <a:gd name="connsiteX1" fmla="*/ 44549 w 44721"/>
              <a:gd name="connsiteY1" fmla="*/ 104784 h 165247"/>
              <a:gd name="connsiteX2" fmla="*/ 15974 w 44721"/>
              <a:gd name="connsiteY2" fmla="*/ 165109 h 165247"/>
              <a:gd name="connsiteX3" fmla="*/ 28674 w 44721"/>
              <a:gd name="connsiteY3" fmla="*/ 120659 h 165247"/>
              <a:gd name="connsiteX4" fmla="*/ 31849 w 44721"/>
              <a:gd name="connsiteY4" fmla="*/ 98434 h 165247"/>
              <a:gd name="connsiteX5" fmla="*/ 99 w 44721"/>
              <a:gd name="connsiteY5" fmla="*/ 9 h 165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21" h="165247">
                <a:moveTo>
                  <a:pt x="99" y="9"/>
                </a:moveTo>
                <a:cubicBezTo>
                  <a:pt x="2216" y="1067"/>
                  <a:pt x="41903" y="77267"/>
                  <a:pt x="44549" y="104784"/>
                </a:cubicBezTo>
                <a:cubicBezTo>
                  <a:pt x="47195" y="132301"/>
                  <a:pt x="18620" y="162463"/>
                  <a:pt x="15974" y="165109"/>
                </a:cubicBezTo>
                <a:cubicBezTo>
                  <a:pt x="13328" y="167755"/>
                  <a:pt x="26028" y="131772"/>
                  <a:pt x="28674" y="120659"/>
                </a:cubicBezTo>
                <a:cubicBezTo>
                  <a:pt x="31320" y="109546"/>
                  <a:pt x="33436" y="112721"/>
                  <a:pt x="31849" y="98434"/>
                </a:cubicBezTo>
                <a:cubicBezTo>
                  <a:pt x="30262" y="84147"/>
                  <a:pt x="-2018" y="-1049"/>
                  <a:pt x="99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342EEFDA-A1D1-EB42-E3D9-F9643FE2B448}"/>
              </a:ext>
            </a:extLst>
          </p:cNvPr>
          <p:cNvSpPr/>
          <p:nvPr/>
        </p:nvSpPr>
        <p:spPr>
          <a:xfrm>
            <a:off x="2254154" y="2814867"/>
            <a:ext cx="16016" cy="220817"/>
          </a:xfrm>
          <a:custGeom>
            <a:avLst/>
            <a:gdLst>
              <a:gd name="connsiteX0" fmla="*/ 9621 w 16016"/>
              <a:gd name="connsiteY0" fmla="*/ 1358 h 220817"/>
              <a:gd name="connsiteX1" fmla="*/ 96 w 16016"/>
              <a:gd name="connsiteY1" fmla="*/ 217258 h 220817"/>
              <a:gd name="connsiteX2" fmla="*/ 15971 w 16016"/>
              <a:gd name="connsiteY2" fmla="*/ 128358 h 220817"/>
              <a:gd name="connsiteX3" fmla="*/ 9621 w 16016"/>
              <a:gd name="connsiteY3" fmla="*/ 1358 h 220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16" h="220817">
                <a:moveTo>
                  <a:pt x="9621" y="1358"/>
                </a:moveTo>
                <a:cubicBezTo>
                  <a:pt x="6975" y="16175"/>
                  <a:pt x="-962" y="196091"/>
                  <a:pt x="96" y="217258"/>
                </a:cubicBezTo>
                <a:cubicBezTo>
                  <a:pt x="1154" y="238425"/>
                  <a:pt x="15442" y="159579"/>
                  <a:pt x="15971" y="128358"/>
                </a:cubicBezTo>
                <a:cubicBezTo>
                  <a:pt x="16500" y="97137"/>
                  <a:pt x="12267" y="-13459"/>
                  <a:pt x="9621" y="13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C6F25334-BC01-02EB-1B06-29FCC139C1EC}"/>
              </a:ext>
            </a:extLst>
          </p:cNvPr>
          <p:cNvSpPr/>
          <p:nvPr/>
        </p:nvSpPr>
        <p:spPr>
          <a:xfrm>
            <a:off x="2307583" y="2835244"/>
            <a:ext cx="42033" cy="235050"/>
          </a:xfrm>
          <a:custGeom>
            <a:avLst/>
            <a:gdLst>
              <a:gd name="connsiteX0" fmla="*/ 41917 w 42033"/>
              <a:gd name="connsiteY0" fmla="*/ 31 h 235050"/>
              <a:gd name="connsiteX1" fmla="*/ 642 w 42033"/>
              <a:gd name="connsiteY1" fmla="*/ 142906 h 235050"/>
              <a:gd name="connsiteX2" fmla="*/ 16517 w 42033"/>
              <a:gd name="connsiteY2" fmla="*/ 234981 h 235050"/>
              <a:gd name="connsiteX3" fmla="*/ 13342 w 42033"/>
              <a:gd name="connsiteY3" fmla="*/ 155606 h 235050"/>
              <a:gd name="connsiteX4" fmla="*/ 41917 w 42033"/>
              <a:gd name="connsiteY4" fmla="*/ 31 h 23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33" h="235050">
                <a:moveTo>
                  <a:pt x="41917" y="31"/>
                </a:moveTo>
                <a:cubicBezTo>
                  <a:pt x="39800" y="-2086"/>
                  <a:pt x="4875" y="103748"/>
                  <a:pt x="642" y="142906"/>
                </a:cubicBezTo>
                <a:cubicBezTo>
                  <a:pt x="-3591" y="182064"/>
                  <a:pt x="14400" y="232864"/>
                  <a:pt x="16517" y="234981"/>
                </a:cubicBezTo>
                <a:cubicBezTo>
                  <a:pt x="18634" y="237098"/>
                  <a:pt x="10167" y="190531"/>
                  <a:pt x="13342" y="155606"/>
                </a:cubicBezTo>
                <a:cubicBezTo>
                  <a:pt x="16517" y="120681"/>
                  <a:pt x="44034" y="2148"/>
                  <a:pt x="41917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71BAF876-8A24-4BE3-D680-A1608892B215}"/>
              </a:ext>
            </a:extLst>
          </p:cNvPr>
          <p:cNvSpPr/>
          <p:nvPr/>
        </p:nvSpPr>
        <p:spPr>
          <a:xfrm>
            <a:off x="3003519" y="2789335"/>
            <a:ext cx="56729" cy="300523"/>
          </a:xfrm>
          <a:custGeom>
            <a:avLst/>
            <a:gdLst>
              <a:gd name="connsiteX0" fmla="*/ 56585 w 56729"/>
              <a:gd name="connsiteY0" fmla="*/ 80 h 300523"/>
              <a:gd name="connsiteX1" fmla="*/ 16972 w 56729"/>
              <a:gd name="connsiteY1" fmla="*/ 115618 h 300523"/>
              <a:gd name="connsiteX2" fmla="*/ 26875 w 56729"/>
              <a:gd name="connsiteY2" fmla="*/ 300479 h 300523"/>
              <a:gd name="connsiteX3" fmla="*/ 467 w 56729"/>
              <a:gd name="connsiteY3" fmla="*/ 132123 h 300523"/>
              <a:gd name="connsiteX4" fmla="*/ 56585 w 56729"/>
              <a:gd name="connsiteY4" fmla="*/ 80 h 300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29" h="300523">
                <a:moveTo>
                  <a:pt x="56585" y="80"/>
                </a:moveTo>
                <a:cubicBezTo>
                  <a:pt x="59336" y="-2671"/>
                  <a:pt x="21924" y="65552"/>
                  <a:pt x="16972" y="115618"/>
                </a:cubicBezTo>
                <a:cubicBezTo>
                  <a:pt x="12020" y="165684"/>
                  <a:pt x="29626" y="297728"/>
                  <a:pt x="26875" y="300479"/>
                </a:cubicBezTo>
                <a:cubicBezTo>
                  <a:pt x="24124" y="303230"/>
                  <a:pt x="-3934" y="178888"/>
                  <a:pt x="467" y="132123"/>
                </a:cubicBezTo>
                <a:cubicBezTo>
                  <a:pt x="4868" y="85358"/>
                  <a:pt x="53834" y="2831"/>
                  <a:pt x="56585" y="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C30BB4DD-D55A-2CBC-2F97-DD7F83A8223B}"/>
              </a:ext>
            </a:extLst>
          </p:cNvPr>
          <p:cNvSpPr/>
          <p:nvPr/>
        </p:nvSpPr>
        <p:spPr>
          <a:xfrm>
            <a:off x="2994082" y="2574845"/>
            <a:ext cx="128754" cy="31368"/>
          </a:xfrm>
          <a:custGeom>
            <a:avLst/>
            <a:gdLst>
              <a:gd name="connsiteX0" fmla="*/ 0 w 128754"/>
              <a:gd name="connsiteY0" fmla="*/ 0 h 31368"/>
              <a:gd name="connsiteX1" fmla="*/ 89130 w 128754"/>
              <a:gd name="connsiteY1" fmla="*/ 29710 h 31368"/>
              <a:gd name="connsiteX2" fmla="*/ 128743 w 128754"/>
              <a:gd name="connsiteY2" fmla="*/ 26408 h 31368"/>
              <a:gd name="connsiteX3" fmla="*/ 85828 w 128754"/>
              <a:gd name="connsiteY3" fmla="*/ 16505 h 31368"/>
              <a:gd name="connsiteX4" fmla="*/ 0 w 128754"/>
              <a:gd name="connsiteY4" fmla="*/ 0 h 31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754" h="31368">
                <a:moveTo>
                  <a:pt x="0" y="0"/>
                </a:moveTo>
                <a:cubicBezTo>
                  <a:pt x="33836" y="12654"/>
                  <a:pt x="67673" y="25309"/>
                  <a:pt x="89130" y="29710"/>
                </a:cubicBezTo>
                <a:cubicBezTo>
                  <a:pt x="110587" y="34111"/>
                  <a:pt x="129293" y="28609"/>
                  <a:pt x="128743" y="26408"/>
                </a:cubicBezTo>
                <a:cubicBezTo>
                  <a:pt x="128193" y="24207"/>
                  <a:pt x="85828" y="16505"/>
                  <a:pt x="85828" y="1650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483D8780-BD8C-49CA-7898-BEFE5D1E0260}"/>
              </a:ext>
            </a:extLst>
          </p:cNvPr>
          <p:cNvSpPr/>
          <p:nvPr/>
        </p:nvSpPr>
        <p:spPr>
          <a:xfrm>
            <a:off x="2663882" y="2944553"/>
            <a:ext cx="125621" cy="122206"/>
          </a:xfrm>
          <a:custGeom>
            <a:avLst/>
            <a:gdLst>
              <a:gd name="connsiteX0" fmla="*/ 125533 w 125621"/>
              <a:gd name="connsiteY0" fmla="*/ 13 h 122206"/>
              <a:gd name="connsiteX1" fmla="*/ 56210 w 125621"/>
              <a:gd name="connsiteY1" fmla="*/ 85841 h 122206"/>
              <a:gd name="connsiteX2" fmla="*/ 92 w 125621"/>
              <a:gd name="connsiteY2" fmla="*/ 122153 h 122206"/>
              <a:gd name="connsiteX3" fmla="*/ 69415 w 125621"/>
              <a:gd name="connsiteY3" fmla="*/ 92443 h 122206"/>
              <a:gd name="connsiteX4" fmla="*/ 125533 w 125621"/>
              <a:gd name="connsiteY4" fmla="*/ 13 h 122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621" h="122206">
                <a:moveTo>
                  <a:pt x="125533" y="13"/>
                </a:moveTo>
                <a:cubicBezTo>
                  <a:pt x="123332" y="-1087"/>
                  <a:pt x="77117" y="65484"/>
                  <a:pt x="56210" y="85841"/>
                </a:cubicBezTo>
                <a:cubicBezTo>
                  <a:pt x="35303" y="106198"/>
                  <a:pt x="-2109" y="121053"/>
                  <a:pt x="92" y="122153"/>
                </a:cubicBezTo>
                <a:cubicBezTo>
                  <a:pt x="2293" y="123253"/>
                  <a:pt x="50709" y="107298"/>
                  <a:pt x="69415" y="92443"/>
                </a:cubicBezTo>
                <a:cubicBezTo>
                  <a:pt x="88121" y="77588"/>
                  <a:pt x="127734" y="1113"/>
                  <a:pt x="125533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D5B2328C-D18F-45C3-24B5-09C2E906CE6D}"/>
              </a:ext>
            </a:extLst>
          </p:cNvPr>
          <p:cNvSpPr/>
          <p:nvPr/>
        </p:nvSpPr>
        <p:spPr>
          <a:xfrm>
            <a:off x="2055783" y="3046620"/>
            <a:ext cx="37182" cy="287797"/>
          </a:xfrm>
          <a:custGeom>
            <a:avLst/>
            <a:gdLst>
              <a:gd name="connsiteX0" fmla="*/ 17297 w 37182"/>
              <a:gd name="connsiteY0" fmla="*/ 280 h 287797"/>
              <a:gd name="connsiteX1" fmla="*/ 10695 w 37182"/>
              <a:gd name="connsiteY1" fmla="*/ 135624 h 287797"/>
              <a:gd name="connsiteX2" fmla="*/ 37104 w 37182"/>
              <a:gd name="connsiteY2" fmla="*/ 287474 h 287797"/>
              <a:gd name="connsiteX3" fmla="*/ 792 w 37182"/>
              <a:gd name="connsiteY3" fmla="*/ 171936 h 287797"/>
              <a:gd name="connsiteX4" fmla="*/ 17297 w 37182"/>
              <a:gd name="connsiteY4" fmla="*/ 280 h 28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82" h="287797">
                <a:moveTo>
                  <a:pt x="17297" y="280"/>
                </a:moveTo>
                <a:cubicBezTo>
                  <a:pt x="18948" y="-5772"/>
                  <a:pt x="7394" y="87758"/>
                  <a:pt x="10695" y="135624"/>
                </a:cubicBezTo>
                <a:cubicBezTo>
                  <a:pt x="13996" y="183490"/>
                  <a:pt x="38755" y="281422"/>
                  <a:pt x="37104" y="287474"/>
                </a:cubicBezTo>
                <a:cubicBezTo>
                  <a:pt x="35454" y="293526"/>
                  <a:pt x="5744" y="213200"/>
                  <a:pt x="792" y="171936"/>
                </a:cubicBezTo>
                <a:cubicBezTo>
                  <a:pt x="-4160" y="130672"/>
                  <a:pt x="15646" y="6332"/>
                  <a:pt x="17297" y="2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C7EB845F-B970-BC37-AAA9-1C78C59D2447}"/>
              </a:ext>
            </a:extLst>
          </p:cNvPr>
          <p:cNvSpPr/>
          <p:nvPr/>
        </p:nvSpPr>
        <p:spPr>
          <a:xfrm>
            <a:off x="2026443" y="2676191"/>
            <a:ext cx="205567" cy="93484"/>
          </a:xfrm>
          <a:custGeom>
            <a:avLst/>
            <a:gdLst>
              <a:gd name="connsiteX0" fmla="*/ 422 w 205567"/>
              <a:gd name="connsiteY0" fmla="*/ 93418 h 93484"/>
              <a:gd name="connsiteX1" fmla="*/ 33433 w 205567"/>
              <a:gd name="connsiteY1" fmla="*/ 27396 h 93484"/>
              <a:gd name="connsiteX2" fmla="*/ 119261 w 205567"/>
              <a:gd name="connsiteY2" fmla="*/ 4288 h 93484"/>
              <a:gd name="connsiteX3" fmla="*/ 155573 w 205567"/>
              <a:gd name="connsiteY3" fmla="*/ 24095 h 93484"/>
              <a:gd name="connsiteX4" fmla="*/ 205089 w 205567"/>
              <a:gd name="connsiteY4" fmla="*/ 83514 h 93484"/>
              <a:gd name="connsiteX5" fmla="*/ 178680 w 205567"/>
              <a:gd name="connsiteY5" fmla="*/ 30697 h 93484"/>
              <a:gd name="connsiteX6" fmla="*/ 145670 w 205567"/>
              <a:gd name="connsiteY6" fmla="*/ 4288 h 93484"/>
              <a:gd name="connsiteX7" fmla="*/ 86250 w 205567"/>
              <a:gd name="connsiteY7" fmla="*/ 987 h 93484"/>
              <a:gd name="connsiteX8" fmla="*/ 53239 w 205567"/>
              <a:gd name="connsiteY8" fmla="*/ 14192 h 93484"/>
              <a:gd name="connsiteX9" fmla="*/ 422 w 205567"/>
              <a:gd name="connsiteY9" fmla="*/ 93418 h 93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567" h="93484">
                <a:moveTo>
                  <a:pt x="422" y="93418"/>
                </a:moveTo>
                <a:cubicBezTo>
                  <a:pt x="-2879" y="95619"/>
                  <a:pt x="13627" y="42251"/>
                  <a:pt x="33433" y="27396"/>
                </a:cubicBezTo>
                <a:cubicBezTo>
                  <a:pt x="53239" y="12541"/>
                  <a:pt x="98904" y="4838"/>
                  <a:pt x="119261" y="4288"/>
                </a:cubicBezTo>
                <a:cubicBezTo>
                  <a:pt x="139618" y="3738"/>
                  <a:pt x="141268" y="10891"/>
                  <a:pt x="155573" y="24095"/>
                </a:cubicBezTo>
                <a:cubicBezTo>
                  <a:pt x="169878" y="37299"/>
                  <a:pt x="201238" y="82414"/>
                  <a:pt x="205089" y="83514"/>
                </a:cubicBezTo>
                <a:cubicBezTo>
                  <a:pt x="208940" y="84614"/>
                  <a:pt x="188583" y="43901"/>
                  <a:pt x="178680" y="30697"/>
                </a:cubicBezTo>
                <a:cubicBezTo>
                  <a:pt x="168777" y="17493"/>
                  <a:pt x="161075" y="9240"/>
                  <a:pt x="145670" y="4288"/>
                </a:cubicBezTo>
                <a:cubicBezTo>
                  <a:pt x="130265" y="-664"/>
                  <a:pt x="101655" y="-664"/>
                  <a:pt x="86250" y="987"/>
                </a:cubicBezTo>
                <a:cubicBezTo>
                  <a:pt x="70845" y="2638"/>
                  <a:pt x="65893" y="3188"/>
                  <a:pt x="53239" y="14192"/>
                </a:cubicBezTo>
                <a:cubicBezTo>
                  <a:pt x="40585" y="25196"/>
                  <a:pt x="3723" y="91217"/>
                  <a:pt x="422" y="934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7574D70E-A0E8-3382-3277-B22AD22B3722}"/>
              </a:ext>
            </a:extLst>
          </p:cNvPr>
          <p:cNvSpPr/>
          <p:nvPr/>
        </p:nvSpPr>
        <p:spPr>
          <a:xfrm>
            <a:off x="2025381" y="2762842"/>
            <a:ext cx="31299" cy="188817"/>
          </a:xfrm>
          <a:custGeom>
            <a:avLst/>
            <a:gdLst>
              <a:gd name="connsiteX0" fmla="*/ 11387 w 31299"/>
              <a:gd name="connsiteY0" fmla="*/ 164 h 188817"/>
              <a:gd name="connsiteX1" fmla="*/ 11387 w 31299"/>
              <a:gd name="connsiteY1" fmla="*/ 112401 h 188817"/>
              <a:gd name="connsiteX2" fmla="*/ 31194 w 31299"/>
              <a:gd name="connsiteY2" fmla="*/ 188326 h 188817"/>
              <a:gd name="connsiteX3" fmla="*/ 1484 w 31299"/>
              <a:gd name="connsiteY3" fmla="*/ 138810 h 188817"/>
              <a:gd name="connsiteX4" fmla="*/ 11387 w 31299"/>
              <a:gd name="connsiteY4" fmla="*/ 164 h 188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99" h="188817">
                <a:moveTo>
                  <a:pt x="11387" y="164"/>
                </a:moveTo>
                <a:cubicBezTo>
                  <a:pt x="13038" y="-4238"/>
                  <a:pt x="8086" y="81041"/>
                  <a:pt x="11387" y="112401"/>
                </a:cubicBezTo>
                <a:cubicBezTo>
                  <a:pt x="14688" y="143761"/>
                  <a:pt x="32845" y="183924"/>
                  <a:pt x="31194" y="188326"/>
                </a:cubicBezTo>
                <a:cubicBezTo>
                  <a:pt x="29543" y="192728"/>
                  <a:pt x="7536" y="166869"/>
                  <a:pt x="1484" y="138810"/>
                </a:cubicBezTo>
                <a:cubicBezTo>
                  <a:pt x="-4568" y="110751"/>
                  <a:pt x="9736" y="4566"/>
                  <a:pt x="11387" y="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B52AEBC6-A8DE-A89E-25F8-E0D79E682D8A}"/>
              </a:ext>
            </a:extLst>
          </p:cNvPr>
          <p:cNvSpPr/>
          <p:nvPr/>
        </p:nvSpPr>
        <p:spPr>
          <a:xfrm>
            <a:off x="2191863" y="2753088"/>
            <a:ext cx="23454" cy="174988"/>
          </a:xfrm>
          <a:custGeom>
            <a:avLst/>
            <a:gdLst>
              <a:gd name="connsiteX0" fmla="*/ 23164 w 23454"/>
              <a:gd name="connsiteY0" fmla="*/ 15 h 174988"/>
              <a:gd name="connsiteX1" fmla="*/ 13260 w 23454"/>
              <a:gd name="connsiteY1" fmla="*/ 85843 h 174988"/>
              <a:gd name="connsiteX2" fmla="*/ 16562 w 23454"/>
              <a:gd name="connsiteY2" fmla="*/ 174973 h 174988"/>
              <a:gd name="connsiteX3" fmla="*/ 56 w 23454"/>
              <a:gd name="connsiteY3" fmla="*/ 92446 h 174988"/>
              <a:gd name="connsiteX4" fmla="*/ 23164 w 23454"/>
              <a:gd name="connsiteY4" fmla="*/ 15 h 174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54" h="174988">
                <a:moveTo>
                  <a:pt x="23164" y="15"/>
                </a:moveTo>
                <a:cubicBezTo>
                  <a:pt x="25365" y="-1085"/>
                  <a:pt x="14360" y="56683"/>
                  <a:pt x="13260" y="85843"/>
                </a:cubicBezTo>
                <a:cubicBezTo>
                  <a:pt x="12160" y="115003"/>
                  <a:pt x="18763" y="173873"/>
                  <a:pt x="16562" y="174973"/>
                </a:cubicBezTo>
                <a:cubicBezTo>
                  <a:pt x="14361" y="176073"/>
                  <a:pt x="-1044" y="117204"/>
                  <a:pt x="56" y="92446"/>
                </a:cubicBezTo>
                <a:cubicBezTo>
                  <a:pt x="1156" y="67688"/>
                  <a:pt x="20963" y="1115"/>
                  <a:pt x="23164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E4E368B7-AE23-FCD1-7F4C-82F85E9F1179}"/>
              </a:ext>
            </a:extLst>
          </p:cNvPr>
          <p:cNvSpPr/>
          <p:nvPr/>
        </p:nvSpPr>
        <p:spPr>
          <a:xfrm>
            <a:off x="2073006" y="2700265"/>
            <a:ext cx="126901" cy="62747"/>
          </a:xfrm>
          <a:custGeom>
            <a:avLst/>
            <a:gdLst>
              <a:gd name="connsiteX0" fmla="*/ 74 w 126901"/>
              <a:gd name="connsiteY0" fmla="*/ 42935 h 62747"/>
              <a:gd name="connsiteX1" fmla="*/ 66096 w 126901"/>
              <a:gd name="connsiteY1" fmla="*/ 16526 h 62747"/>
              <a:gd name="connsiteX2" fmla="*/ 125515 w 126901"/>
              <a:gd name="connsiteY2" fmla="*/ 62741 h 62747"/>
              <a:gd name="connsiteX3" fmla="*/ 105709 w 126901"/>
              <a:gd name="connsiteY3" fmla="*/ 19827 h 62747"/>
              <a:gd name="connsiteX4" fmla="*/ 79300 w 126901"/>
              <a:gd name="connsiteY4" fmla="*/ 21 h 62747"/>
              <a:gd name="connsiteX5" fmla="*/ 74 w 126901"/>
              <a:gd name="connsiteY5" fmla="*/ 42935 h 62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901" h="62747">
                <a:moveTo>
                  <a:pt x="74" y="42935"/>
                </a:moveTo>
                <a:cubicBezTo>
                  <a:pt x="-2127" y="45686"/>
                  <a:pt x="45189" y="13225"/>
                  <a:pt x="66096" y="16526"/>
                </a:cubicBezTo>
                <a:cubicBezTo>
                  <a:pt x="87003" y="19827"/>
                  <a:pt x="118913" y="62191"/>
                  <a:pt x="125515" y="62741"/>
                </a:cubicBezTo>
                <a:cubicBezTo>
                  <a:pt x="132117" y="63291"/>
                  <a:pt x="113411" y="30280"/>
                  <a:pt x="105709" y="19827"/>
                </a:cubicBezTo>
                <a:cubicBezTo>
                  <a:pt x="98007" y="9374"/>
                  <a:pt x="93605" y="-529"/>
                  <a:pt x="79300" y="21"/>
                </a:cubicBezTo>
                <a:cubicBezTo>
                  <a:pt x="64995" y="571"/>
                  <a:pt x="2275" y="40184"/>
                  <a:pt x="74" y="429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077D24E2-B2E8-CE34-7FAE-AE82B7456B37}"/>
              </a:ext>
            </a:extLst>
          </p:cNvPr>
          <p:cNvSpPr/>
          <p:nvPr/>
        </p:nvSpPr>
        <p:spPr>
          <a:xfrm>
            <a:off x="2138870" y="2772869"/>
            <a:ext cx="49845" cy="135385"/>
          </a:xfrm>
          <a:custGeom>
            <a:avLst/>
            <a:gdLst>
              <a:gd name="connsiteX0" fmla="*/ 49748 w 49845"/>
              <a:gd name="connsiteY0" fmla="*/ 41 h 135385"/>
              <a:gd name="connsiteX1" fmla="*/ 29942 w 49845"/>
              <a:gd name="connsiteY1" fmla="*/ 75966 h 135385"/>
              <a:gd name="connsiteX2" fmla="*/ 39845 w 49845"/>
              <a:gd name="connsiteY2" fmla="*/ 118880 h 135385"/>
              <a:gd name="connsiteX3" fmla="*/ 232 w 49845"/>
              <a:gd name="connsiteY3" fmla="*/ 135385 h 135385"/>
              <a:gd name="connsiteX4" fmla="*/ 23339 w 49845"/>
              <a:gd name="connsiteY4" fmla="*/ 118880 h 135385"/>
              <a:gd name="connsiteX5" fmla="*/ 20038 w 49845"/>
              <a:gd name="connsiteY5" fmla="*/ 66062 h 135385"/>
              <a:gd name="connsiteX6" fmla="*/ 49748 w 49845"/>
              <a:gd name="connsiteY6" fmla="*/ 41 h 135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845" h="135385">
                <a:moveTo>
                  <a:pt x="49748" y="41"/>
                </a:moveTo>
                <a:cubicBezTo>
                  <a:pt x="51399" y="1692"/>
                  <a:pt x="31592" y="56160"/>
                  <a:pt x="29942" y="75966"/>
                </a:cubicBezTo>
                <a:cubicBezTo>
                  <a:pt x="28292" y="95772"/>
                  <a:pt x="44797" y="108977"/>
                  <a:pt x="39845" y="118880"/>
                </a:cubicBezTo>
                <a:cubicBezTo>
                  <a:pt x="34893" y="128783"/>
                  <a:pt x="2983" y="135385"/>
                  <a:pt x="232" y="135385"/>
                </a:cubicBezTo>
                <a:cubicBezTo>
                  <a:pt x="-2519" y="135385"/>
                  <a:pt x="20038" y="130434"/>
                  <a:pt x="23339" y="118880"/>
                </a:cubicBezTo>
                <a:cubicBezTo>
                  <a:pt x="26640" y="107326"/>
                  <a:pt x="15637" y="85868"/>
                  <a:pt x="20038" y="66062"/>
                </a:cubicBezTo>
                <a:cubicBezTo>
                  <a:pt x="24439" y="46256"/>
                  <a:pt x="48097" y="-1610"/>
                  <a:pt x="49748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5B8C20B3-6F40-AA88-A7FA-A11A72802972}"/>
              </a:ext>
            </a:extLst>
          </p:cNvPr>
          <p:cNvSpPr/>
          <p:nvPr/>
        </p:nvSpPr>
        <p:spPr>
          <a:xfrm>
            <a:off x="2115971" y="2756387"/>
            <a:ext cx="16614" cy="132085"/>
          </a:xfrm>
          <a:custGeom>
            <a:avLst/>
            <a:gdLst>
              <a:gd name="connsiteX0" fmla="*/ 16529 w 16614"/>
              <a:gd name="connsiteY0" fmla="*/ 17 h 132085"/>
              <a:gd name="connsiteX1" fmla="*/ 6625 w 16614"/>
              <a:gd name="connsiteY1" fmla="*/ 72641 h 132085"/>
              <a:gd name="connsiteX2" fmla="*/ 9926 w 16614"/>
              <a:gd name="connsiteY2" fmla="*/ 132061 h 132085"/>
              <a:gd name="connsiteX3" fmla="*/ 23 w 16614"/>
              <a:gd name="connsiteY3" fmla="*/ 79243 h 132085"/>
              <a:gd name="connsiteX4" fmla="*/ 16529 w 16614"/>
              <a:gd name="connsiteY4" fmla="*/ 17 h 132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14" h="132085">
                <a:moveTo>
                  <a:pt x="16529" y="17"/>
                </a:moveTo>
                <a:cubicBezTo>
                  <a:pt x="17629" y="-1083"/>
                  <a:pt x="7725" y="50634"/>
                  <a:pt x="6625" y="72641"/>
                </a:cubicBezTo>
                <a:cubicBezTo>
                  <a:pt x="5525" y="94648"/>
                  <a:pt x="11026" y="130961"/>
                  <a:pt x="9926" y="132061"/>
                </a:cubicBezTo>
                <a:cubicBezTo>
                  <a:pt x="8826" y="133161"/>
                  <a:pt x="-527" y="97399"/>
                  <a:pt x="23" y="79243"/>
                </a:cubicBezTo>
                <a:cubicBezTo>
                  <a:pt x="573" y="61087"/>
                  <a:pt x="15429" y="1117"/>
                  <a:pt x="16529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03507FA3-2537-309D-B7DB-464908631B5C}"/>
              </a:ext>
            </a:extLst>
          </p:cNvPr>
          <p:cNvSpPr/>
          <p:nvPr/>
        </p:nvSpPr>
        <p:spPr>
          <a:xfrm>
            <a:off x="2063043" y="2960722"/>
            <a:ext cx="99270" cy="202775"/>
          </a:xfrm>
          <a:custGeom>
            <a:avLst/>
            <a:gdLst>
              <a:gd name="connsiteX0" fmla="*/ 134 w 99270"/>
              <a:gd name="connsiteY0" fmla="*/ 349 h 202775"/>
              <a:gd name="connsiteX1" fmla="*/ 39747 w 99270"/>
              <a:gd name="connsiteY1" fmla="*/ 115887 h 202775"/>
              <a:gd name="connsiteX2" fmla="*/ 99166 w 99270"/>
              <a:gd name="connsiteY2" fmla="*/ 201716 h 202775"/>
              <a:gd name="connsiteX3" fmla="*/ 52951 w 99270"/>
              <a:gd name="connsiteY3" fmla="*/ 155500 h 202775"/>
              <a:gd name="connsiteX4" fmla="*/ 134 w 99270"/>
              <a:gd name="connsiteY4" fmla="*/ 349 h 20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270" h="202775">
                <a:moveTo>
                  <a:pt x="134" y="349"/>
                </a:moveTo>
                <a:cubicBezTo>
                  <a:pt x="-2067" y="-6253"/>
                  <a:pt x="23242" y="82326"/>
                  <a:pt x="39747" y="115887"/>
                </a:cubicBezTo>
                <a:cubicBezTo>
                  <a:pt x="56252" y="149448"/>
                  <a:pt x="96965" y="195114"/>
                  <a:pt x="99166" y="201716"/>
                </a:cubicBezTo>
                <a:cubicBezTo>
                  <a:pt x="101367" y="208318"/>
                  <a:pt x="68356" y="183009"/>
                  <a:pt x="52951" y="155500"/>
                </a:cubicBezTo>
                <a:cubicBezTo>
                  <a:pt x="37546" y="127991"/>
                  <a:pt x="2335" y="6951"/>
                  <a:pt x="134" y="3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41F7A531-2702-DE77-1F14-07A684E7482B}"/>
              </a:ext>
            </a:extLst>
          </p:cNvPr>
          <p:cNvSpPr/>
          <p:nvPr/>
        </p:nvSpPr>
        <p:spPr>
          <a:xfrm>
            <a:off x="2043293" y="2943514"/>
            <a:ext cx="65175" cy="144972"/>
          </a:xfrm>
          <a:custGeom>
            <a:avLst/>
            <a:gdLst>
              <a:gd name="connsiteX0" fmla="*/ 77 w 65175"/>
              <a:gd name="connsiteY0" fmla="*/ 1052 h 144972"/>
              <a:gd name="connsiteX1" fmla="*/ 62798 w 65175"/>
              <a:gd name="connsiteY1" fmla="*/ 142999 h 144972"/>
              <a:gd name="connsiteX2" fmla="*/ 49594 w 65175"/>
              <a:gd name="connsiteY2" fmla="*/ 80278 h 144972"/>
              <a:gd name="connsiteX3" fmla="*/ 77 w 65175"/>
              <a:gd name="connsiteY3" fmla="*/ 1052 h 144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175" h="144972">
                <a:moveTo>
                  <a:pt x="77" y="1052"/>
                </a:moveTo>
                <a:cubicBezTo>
                  <a:pt x="2278" y="11506"/>
                  <a:pt x="54545" y="129795"/>
                  <a:pt x="62798" y="142999"/>
                </a:cubicBezTo>
                <a:cubicBezTo>
                  <a:pt x="71051" y="156203"/>
                  <a:pt x="55646" y="99534"/>
                  <a:pt x="49594" y="80278"/>
                </a:cubicBezTo>
                <a:cubicBezTo>
                  <a:pt x="43542" y="61022"/>
                  <a:pt x="-2124" y="-9402"/>
                  <a:pt x="77" y="10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07E4528D-6C75-E203-8DFA-ECA5E00F59F2}"/>
              </a:ext>
            </a:extLst>
          </p:cNvPr>
          <p:cNvSpPr/>
          <p:nvPr/>
        </p:nvSpPr>
        <p:spPr>
          <a:xfrm>
            <a:off x="2122541" y="3069355"/>
            <a:ext cx="135400" cy="150343"/>
          </a:xfrm>
          <a:custGeom>
            <a:avLst/>
            <a:gdLst>
              <a:gd name="connsiteX0" fmla="*/ 92486 w 135400"/>
              <a:gd name="connsiteY0" fmla="*/ 17158 h 150343"/>
              <a:gd name="connsiteX1" fmla="*/ 16561 w 135400"/>
              <a:gd name="connsiteY1" fmla="*/ 10555 h 150343"/>
              <a:gd name="connsiteX2" fmla="*/ 23163 w 135400"/>
              <a:gd name="connsiteY2" fmla="*/ 50168 h 150343"/>
              <a:gd name="connsiteX3" fmla="*/ 46271 w 135400"/>
              <a:gd name="connsiteY3" fmla="*/ 112889 h 150343"/>
              <a:gd name="connsiteX4" fmla="*/ 62776 w 135400"/>
              <a:gd name="connsiteY4" fmla="*/ 132696 h 150343"/>
              <a:gd name="connsiteX5" fmla="*/ 135400 w 135400"/>
              <a:gd name="connsiteY5" fmla="*/ 132696 h 150343"/>
              <a:gd name="connsiteX6" fmla="*/ 135400 w 135400"/>
              <a:gd name="connsiteY6" fmla="*/ 132696 h 150343"/>
              <a:gd name="connsiteX7" fmla="*/ 85884 w 135400"/>
              <a:gd name="connsiteY7" fmla="*/ 149201 h 150343"/>
              <a:gd name="connsiteX8" fmla="*/ 49572 w 135400"/>
              <a:gd name="connsiteY8" fmla="*/ 135997 h 150343"/>
              <a:gd name="connsiteX9" fmla="*/ 6658 w 135400"/>
              <a:gd name="connsiteY9" fmla="*/ 33663 h 150343"/>
              <a:gd name="connsiteX10" fmla="*/ 6658 w 135400"/>
              <a:gd name="connsiteY10" fmla="*/ 652 h 150343"/>
              <a:gd name="connsiteX11" fmla="*/ 92486 w 135400"/>
              <a:gd name="connsiteY11" fmla="*/ 17158 h 15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5400" h="150343">
                <a:moveTo>
                  <a:pt x="92486" y="17158"/>
                </a:moveTo>
                <a:cubicBezTo>
                  <a:pt x="94136" y="18808"/>
                  <a:pt x="28115" y="5053"/>
                  <a:pt x="16561" y="10555"/>
                </a:cubicBezTo>
                <a:cubicBezTo>
                  <a:pt x="5007" y="16057"/>
                  <a:pt x="18211" y="33112"/>
                  <a:pt x="23163" y="50168"/>
                </a:cubicBezTo>
                <a:cubicBezTo>
                  <a:pt x="28115" y="67224"/>
                  <a:pt x="46271" y="112889"/>
                  <a:pt x="46271" y="112889"/>
                </a:cubicBezTo>
                <a:cubicBezTo>
                  <a:pt x="52873" y="126644"/>
                  <a:pt x="47921" y="129395"/>
                  <a:pt x="62776" y="132696"/>
                </a:cubicBezTo>
                <a:cubicBezTo>
                  <a:pt x="77631" y="135997"/>
                  <a:pt x="135400" y="132696"/>
                  <a:pt x="135400" y="132696"/>
                </a:cubicBezTo>
                <a:lnTo>
                  <a:pt x="135400" y="132696"/>
                </a:lnTo>
                <a:cubicBezTo>
                  <a:pt x="127147" y="135447"/>
                  <a:pt x="100189" y="148651"/>
                  <a:pt x="85884" y="149201"/>
                </a:cubicBezTo>
                <a:cubicBezTo>
                  <a:pt x="71579" y="149751"/>
                  <a:pt x="62776" y="155253"/>
                  <a:pt x="49572" y="135997"/>
                </a:cubicBezTo>
                <a:cubicBezTo>
                  <a:pt x="36368" y="116741"/>
                  <a:pt x="13810" y="56221"/>
                  <a:pt x="6658" y="33663"/>
                </a:cubicBezTo>
                <a:cubicBezTo>
                  <a:pt x="-494" y="11105"/>
                  <a:pt x="-3795" y="5053"/>
                  <a:pt x="6658" y="652"/>
                </a:cubicBezTo>
                <a:cubicBezTo>
                  <a:pt x="17111" y="-3750"/>
                  <a:pt x="90836" y="15508"/>
                  <a:pt x="92486" y="17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4D96262B-098A-EC9E-C2EA-D30DA166CF1C}"/>
              </a:ext>
            </a:extLst>
          </p:cNvPr>
          <p:cNvSpPr/>
          <p:nvPr/>
        </p:nvSpPr>
        <p:spPr>
          <a:xfrm>
            <a:off x="2122414" y="2931155"/>
            <a:ext cx="71725" cy="99277"/>
          </a:xfrm>
          <a:custGeom>
            <a:avLst/>
            <a:gdLst>
              <a:gd name="connsiteX0" fmla="*/ 182 w 71725"/>
              <a:gd name="connsiteY0" fmla="*/ 207 h 99277"/>
              <a:gd name="connsiteX1" fmla="*/ 49699 w 71725"/>
              <a:gd name="connsiteY1" fmla="*/ 23314 h 99277"/>
              <a:gd name="connsiteX2" fmla="*/ 62903 w 71725"/>
              <a:gd name="connsiteY2" fmla="*/ 99239 h 99277"/>
              <a:gd name="connsiteX3" fmla="*/ 69505 w 71725"/>
              <a:gd name="connsiteY3" fmla="*/ 33218 h 99277"/>
              <a:gd name="connsiteX4" fmla="*/ 182 w 71725"/>
              <a:gd name="connsiteY4" fmla="*/ 207 h 99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25" h="99277">
                <a:moveTo>
                  <a:pt x="182" y="207"/>
                </a:moveTo>
                <a:cubicBezTo>
                  <a:pt x="-3119" y="-1444"/>
                  <a:pt x="39245" y="6809"/>
                  <a:pt x="49699" y="23314"/>
                </a:cubicBezTo>
                <a:cubicBezTo>
                  <a:pt x="60153" y="39819"/>
                  <a:pt x="59602" y="97588"/>
                  <a:pt x="62903" y="99239"/>
                </a:cubicBezTo>
                <a:cubicBezTo>
                  <a:pt x="66204" y="100890"/>
                  <a:pt x="76107" y="48623"/>
                  <a:pt x="69505" y="33218"/>
                </a:cubicBezTo>
                <a:cubicBezTo>
                  <a:pt x="62903" y="17813"/>
                  <a:pt x="3483" y="1858"/>
                  <a:pt x="182" y="2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 1270">
            <a:extLst>
              <a:ext uri="{FF2B5EF4-FFF2-40B4-BE49-F238E27FC236}">
                <a16:creationId xmlns:a16="http://schemas.microsoft.com/office/drawing/2014/main" id="{3C0FB0E2-452A-6C98-05E3-77D92374B407}"/>
              </a:ext>
            </a:extLst>
          </p:cNvPr>
          <p:cNvSpPr/>
          <p:nvPr/>
        </p:nvSpPr>
        <p:spPr>
          <a:xfrm>
            <a:off x="2194494" y="2920592"/>
            <a:ext cx="66777" cy="288081"/>
          </a:xfrm>
          <a:custGeom>
            <a:avLst/>
            <a:gdLst>
              <a:gd name="connsiteX0" fmla="*/ 10629 w 66777"/>
              <a:gd name="connsiteY0" fmla="*/ 866 h 288081"/>
              <a:gd name="connsiteX1" fmla="*/ 7328 w 66777"/>
              <a:gd name="connsiteY1" fmla="*/ 116404 h 288081"/>
              <a:gd name="connsiteX2" fmla="*/ 13931 w 66777"/>
              <a:gd name="connsiteY2" fmla="*/ 179125 h 288081"/>
              <a:gd name="connsiteX3" fmla="*/ 20533 w 66777"/>
              <a:gd name="connsiteY3" fmla="*/ 222039 h 288081"/>
              <a:gd name="connsiteX4" fmla="*/ 66748 w 66777"/>
              <a:gd name="connsiteY4" fmla="*/ 288061 h 288081"/>
              <a:gd name="connsiteX5" fmla="*/ 27135 w 66777"/>
              <a:gd name="connsiteY5" fmla="*/ 228641 h 288081"/>
              <a:gd name="connsiteX6" fmla="*/ 726 w 66777"/>
              <a:gd name="connsiteY6" fmla="*/ 182426 h 288081"/>
              <a:gd name="connsiteX7" fmla="*/ 10629 w 66777"/>
              <a:gd name="connsiteY7" fmla="*/ 866 h 288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777" h="288081">
                <a:moveTo>
                  <a:pt x="10629" y="866"/>
                </a:moveTo>
                <a:cubicBezTo>
                  <a:pt x="11729" y="-10138"/>
                  <a:pt x="6778" y="86694"/>
                  <a:pt x="7328" y="116404"/>
                </a:cubicBezTo>
                <a:cubicBezTo>
                  <a:pt x="7878" y="146114"/>
                  <a:pt x="11730" y="161519"/>
                  <a:pt x="13931" y="179125"/>
                </a:cubicBezTo>
                <a:cubicBezTo>
                  <a:pt x="16132" y="196731"/>
                  <a:pt x="11730" y="203883"/>
                  <a:pt x="20533" y="222039"/>
                </a:cubicBezTo>
                <a:cubicBezTo>
                  <a:pt x="29336" y="240195"/>
                  <a:pt x="65648" y="286961"/>
                  <a:pt x="66748" y="288061"/>
                </a:cubicBezTo>
                <a:cubicBezTo>
                  <a:pt x="67848" y="289161"/>
                  <a:pt x="38139" y="246247"/>
                  <a:pt x="27135" y="228641"/>
                </a:cubicBezTo>
                <a:cubicBezTo>
                  <a:pt x="16131" y="211035"/>
                  <a:pt x="4577" y="214337"/>
                  <a:pt x="726" y="182426"/>
                </a:cubicBezTo>
                <a:cubicBezTo>
                  <a:pt x="-3125" y="150516"/>
                  <a:pt x="9529" y="11870"/>
                  <a:pt x="10629" y="8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 1271">
            <a:extLst>
              <a:ext uri="{FF2B5EF4-FFF2-40B4-BE49-F238E27FC236}">
                <a16:creationId xmlns:a16="http://schemas.microsoft.com/office/drawing/2014/main" id="{7A2F5556-8B74-F46C-9CE3-F46B88322026}"/>
              </a:ext>
            </a:extLst>
          </p:cNvPr>
          <p:cNvSpPr/>
          <p:nvPr/>
        </p:nvSpPr>
        <p:spPr>
          <a:xfrm>
            <a:off x="2135405" y="3373695"/>
            <a:ext cx="307398" cy="96476"/>
          </a:xfrm>
          <a:custGeom>
            <a:avLst/>
            <a:gdLst>
              <a:gd name="connsiteX0" fmla="*/ 396 w 307398"/>
              <a:gd name="connsiteY0" fmla="*/ 12 h 96476"/>
              <a:gd name="connsiteX1" fmla="*/ 168751 w 307398"/>
              <a:gd name="connsiteY1" fmla="*/ 75937 h 96476"/>
              <a:gd name="connsiteX2" fmla="*/ 307396 w 307398"/>
              <a:gd name="connsiteY2" fmla="*/ 33023 h 96476"/>
              <a:gd name="connsiteX3" fmla="*/ 172052 w 307398"/>
              <a:gd name="connsiteY3" fmla="*/ 92442 h 96476"/>
              <a:gd name="connsiteX4" fmla="*/ 122536 w 307398"/>
              <a:gd name="connsiteY4" fmla="*/ 82539 h 96476"/>
              <a:gd name="connsiteX5" fmla="*/ 396 w 307398"/>
              <a:gd name="connsiteY5" fmla="*/ 12 h 96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398" h="96476">
                <a:moveTo>
                  <a:pt x="396" y="12"/>
                </a:moveTo>
                <a:cubicBezTo>
                  <a:pt x="8099" y="-1088"/>
                  <a:pt x="117584" y="70435"/>
                  <a:pt x="168751" y="75937"/>
                </a:cubicBezTo>
                <a:cubicBezTo>
                  <a:pt x="219918" y="81439"/>
                  <a:pt x="306846" y="30272"/>
                  <a:pt x="307396" y="33023"/>
                </a:cubicBezTo>
                <a:cubicBezTo>
                  <a:pt x="307946" y="35774"/>
                  <a:pt x="202862" y="84189"/>
                  <a:pt x="172052" y="92442"/>
                </a:cubicBezTo>
                <a:cubicBezTo>
                  <a:pt x="141242" y="100695"/>
                  <a:pt x="145643" y="95743"/>
                  <a:pt x="122536" y="82539"/>
                </a:cubicBezTo>
                <a:cubicBezTo>
                  <a:pt x="99429" y="69335"/>
                  <a:pt x="-7307" y="1112"/>
                  <a:pt x="396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 1272">
            <a:extLst>
              <a:ext uri="{FF2B5EF4-FFF2-40B4-BE49-F238E27FC236}">
                <a16:creationId xmlns:a16="http://schemas.microsoft.com/office/drawing/2014/main" id="{29EB2970-5AF0-A3C2-FC83-34822DDCD1C9}"/>
              </a:ext>
            </a:extLst>
          </p:cNvPr>
          <p:cNvSpPr/>
          <p:nvPr/>
        </p:nvSpPr>
        <p:spPr>
          <a:xfrm>
            <a:off x="2096141" y="3574514"/>
            <a:ext cx="198481" cy="322160"/>
          </a:xfrm>
          <a:custGeom>
            <a:avLst/>
            <a:gdLst>
              <a:gd name="connsiteX0" fmla="*/ 198112 w 198481"/>
              <a:gd name="connsiteY0" fmla="*/ 559 h 322160"/>
              <a:gd name="connsiteX1" fmla="*/ 59466 w 198481"/>
              <a:gd name="connsiteY1" fmla="*/ 112796 h 322160"/>
              <a:gd name="connsiteX2" fmla="*/ 9950 w 198481"/>
              <a:gd name="connsiteY2" fmla="*/ 211828 h 322160"/>
              <a:gd name="connsiteX3" fmla="*/ 9950 w 198481"/>
              <a:gd name="connsiteY3" fmla="*/ 238237 h 322160"/>
              <a:gd name="connsiteX4" fmla="*/ 9950 w 198481"/>
              <a:gd name="connsiteY4" fmla="*/ 320764 h 322160"/>
              <a:gd name="connsiteX5" fmla="*/ 13251 w 198481"/>
              <a:gd name="connsiteY5" fmla="*/ 162312 h 322160"/>
              <a:gd name="connsiteX6" fmla="*/ 198112 w 198481"/>
              <a:gd name="connsiteY6" fmla="*/ 559 h 32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481" h="322160">
                <a:moveTo>
                  <a:pt x="198112" y="559"/>
                </a:moveTo>
                <a:cubicBezTo>
                  <a:pt x="205814" y="-7694"/>
                  <a:pt x="90826" y="77585"/>
                  <a:pt x="59466" y="112796"/>
                </a:cubicBezTo>
                <a:cubicBezTo>
                  <a:pt x="28106" y="148007"/>
                  <a:pt x="18203" y="190921"/>
                  <a:pt x="9950" y="211828"/>
                </a:cubicBezTo>
                <a:cubicBezTo>
                  <a:pt x="1697" y="232735"/>
                  <a:pt x="9950" y="238237"/>
                  <a:pt x="9950" y="238237"/>
                </a:cubicBezTo>
                <a:cubicBezTo>
                  <a:pt x="9950" y="256393"/>
                  <a:pt x="9400" y="333418"/>
                  <a:pt x="9950" y="320764"/>
                </a:cubicBezTo>
                <a:cubicBezTo>
                  <a:pt x="10500" y="308110"/>
                  <a:pt x="-14808" y="212929"/>
                  <a:pt x="13251" y="162312"/>
                </a:cubicBezTo>
                <a:cubicBezTo>
                  <a:pt x="41310" y="111695"/>
                  <a:pt x="190410" y="8812"/>
                  <a:pt x="198112" y="5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 1273">
            <a:extLst>
              <a:ext uri="{FF2B5EF4-FFF2-40B4-BE49-F238E27FC236}">
                <a16:creationId xmlns:a16="http://schemas.microsoft.com/office/drawing/2014/main" id="{EEDBB2E2-2D70-97FF-C64C-433015DCBE44}"/>
              </a:ext>
            </a:extLst>
          </p:cNvPr>
          <p:cNvSpPr/>
          <p:nvPr/>
        </p:nvSpPr>
        <p:spPr>
          <a:xfrm>
            <a:off x="2091143" y="3406452"/>
            <a:ext cx="54583" cy="211720"/>
          </a:xfrm>
          <a:custGeom>
            <a:avLst/>
            <a:gdLst>
              <a:gd name="connsiteX0" fmla="*/ 54561 w 54583"/>
              <a:gd name="connsiteY0" fmla="*/ 266 h 211720"/>
              <a:gd name="connsiteX1" fmla="*/ 8346 w 54583"/>
              <a:gd name="connsiteY1" fmla="*/ 105900 h 211720"/>
              <a:gd name="connsiteX2" fmla="*/ 8346 w 54583"/>
              <a:gd name="connsiteY2" fmla="*/ 211535 h 211720"/>
              <a:gd name="connsiteX3" fmla="*/ 1744 w 54583"/>
              <a:gd name="connsiteY3" fmla="*/ 79492 h 211720"/>
              <a:gd name="connsiteX4" fmla="*/ 54561 w 54583"/>
              <a:gd name="connsiteY4" fmla="*/ 266 h 21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83" h="211720">
                <a:moveTo>
                  <a:pt x="54561" y="266"/>
                </a:moveTo>
                <a:cubicBezTo>
                  <a:pt x="55661" y="4667"/>
                  <a:pt x="16048" y="70689"/>
                  <a:pt x="8346" y="105900"/>
                </a:cubicBezTo>
                <a:cubicBezTo>
                  <a:pt x="644" y="141111"/>
                  <a:pt x="9446" y="215936"/>
                  <a:pt x="8346" y="211535"/>
                </a:cubicBezTo>
                <a:cubicBezTo>
                  <a:pt x="7246" y="207134"/>
                  <a:pt x="-4308" y="111953"/>
                  <a:pt x="1744" y="79492"/>
                </a:cubicBezTo>
                <a:cubicBezTo>
                  <a:pt x="7796" y="47031"/>
                  <a:pt x="53461" y="-4135"/>
                  <a:pt x="54561" y="2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 1274">
            <a:extLst>
              <a:ext uri="{FF2B5EF4-FFF2-40B4-BE49-F238E27FC236}">
                <a16:creationId xmlns:a16="http://schemas.microsoft.com/office/drawing/2014/main" id="{8547F4AF-8EC3-15EF-0A91-169DA303C7C5}"/>
              </a:ext>
            </a:extLst>
          </p:cNvPr>
          <p:cNvSpPr/>
          <p:nvPr/>
        </p:nvSpPr>
        <p:spPr>
          <a:xfrm>
            <a:off x="2066466" y="4034381"/>
            <a:ext cx="409395" cy="128393"/>
          </a:xfrm>
          <a:custGeom>
            <a:avLst/>
            <a:gdLst>
              <a:gd name="connsiteX0" fmla="*/ 12 w 409395"/>
              <a:gd name="connsiteY0" fmla="*/ 9446 h 128393"/>
              <a:gd name="connsiteX1" fmla="*/ 231088 w 409395"/>
              <a:gd name="connsiteY1" fmla="*/ 9446 h 128393"/>
              <a:gd name="connsiteX2" fmla="*/ 409346 w 409395"/>
              <a:gd name="connsiteY2" fmla="*/ 128285 h 128393"/>
              <a:gd name="connsiteX3" fmla="*/ 250894 w 409395"/>
              <a:gd name="connsiteY3" fmla="*/ 32553 h 128393"/>
              <a:gd name="connsiteX4" fmla="*/ 240991 w 409395"/>
              <a:gd name="connsiteY4" fmla="*/ 25951 h 128393"/>
              <a:gd name="connsiteX5" fmla="*/ 12 w 409395"/>
              <a:gd name="connsiteY5" fmla="*/ 9446 h 128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9395" h="128393">
                <a:moveTo>
                  <a:pt x="12" y="9446"/>
                </a:moveTo>
                <a:cubicBezTo>
                  <a:pt x="-1639" y="6695"/>
                  <a:pt x="162866" y="-10360"/>
                  <a:pt x="231088" y="9446"/>
                </a:cubicBezTo>
                <a:cubicBezTo>
                  <a:pt x="299310" y="29252"/>
                  <a:pt x="406045" y="124434"/>
                  <a:pt x="409346" y="128285"/>
                </a:cubicBezTo>
                <a:cubicBezTo>
                  <a:pt x="412647" y="132136"/>
                  <a:pt x="250894" y="32553"/>
                  <a:pt x="250894" y="32553"/>
                </a:cubicBezTo>
                <a:cubicBezTo>
                  <a:pt x="222835" y="15497"/>
                  <a:pt x="277303" y="30903"/>
                  <a:pt x="240991" y="25951"/>
                </a:cubicBezTo>
                <a:cubicBezTo>
                  <a:pt x="204679" y="21000"/>
                  <a:pt x="1663" y="12197"/>
                  <a:pt x="12" y="94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 1275">
            <a:extLst>
              <a:ext uri="{FF2B5EF4-FFF2-40B4-BE49-F238E27FC236}">
                <a16:creationId xmlns:a16="http://schemas.microsoft.com/office/drawing/2014/main" id="{4569EE12-BA37-11D3-022D-6BE030DAF000}"/>
              </a:ext>
            </a:extLst>
          </p:cNvPr>
          <p:cNvSpPr/>
          <p:nvPr/>
        </p:nvSpPr>
        <p:spPr>
          <a:xfrm>
            <a:off x="2043370" y="4112997"/>
            <a:ext cx="217881" cy="174975"/>
          </a:xfrm>
          <a:custGeom>
            <a:avLst/>
            <a:gdLst>
              <a:gd name="connsiteX0" fmla="*/ 217872 w 217881"/>
              <a:gd name="connsiteY0" fmla="*/ 152 h 174975"/>
              <a:gd name="connsiteX1" fmla="*/ 194764 w 217881"/>
              <a:gd name="connsiteY1" fmla="*/ 165207 h 174975"/>
              <a:gd name="connsiteX2" fmla="*/ 174958 w 217881"/>
              <a:gd name="connsiteY2" fmla="*/ 148701 h 174975"/>
              <a:gd name="connsiteX3" fmla="*/ 0 w 217881"/>
              <a:gd name="connsiteY3" fmla="*/ 89282 h 174975"/>
              <a:gd name="connsiteX4" fmla="*/ 174958 w 217881"/>
              <a:gd name="connsiteY4" fmla="*/ 161906 h 174975"/>
              <a:gd name="connsiteX5" fmla="*/ 191463 w 217881"/>
              <a:gd name="connsiteY5" fmla="*/ 135497 h 174975"/>
              <a:gd name="connsiteX6" fmla="*/ 217872 w 217881"/>
              <a:gd name="connsiteY6" fmla="*/ 152 h 17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881" h="174975">
                <a:moveTo>
                  <a:pt x="217872" y="152"/>
                </a:moveTo>
                <a:cubicBezTo>
                  <a:pt x="218422" y="5104"/>
                  <a:pt x="194764" y="165207"/>
                  <a:pt x="194764" y="165207"/>
                </a:cubicBezTo>
                <a:cubicBezTo>
                  <a:pt x="187612" y="189965"/>
                  <a:pt x="207419" y="161355"/>
                  <a:pt x="174958" y="148701"/>
                </a:cubicBezTo>
                <a:cubicBezTo>
                  <a:pt x="142497" y="136047"/>
                  <a:pt x="0" y="87081"/>
                  <a:pt x="0" y="89282"/>
                </a:cubicBezTo>
                <a:cubicBezTo>
                  <a:pt x="0" y="91483"/>
                  <a:pt x="143047" y="154204"/>
                  <a:pt x="174958" y="161906"/>
                </a:cubicBezTo>
                <a:cubicBezTo>
                  <a:pt x="206868" y="169609"/>
                  <a:pt x="185411" y="158605"/>
                  <a:pt x="191463" y="135497"/>
                </a:cubicBezTo>
                <a:cubicBezTo>
                  <a:pt x="197515" y="112389"/>
                  <a:pt x="217322" y="-4800"/>
                  <a:pt x="217872" y="1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2AF0D819-F0A0-6782-35E1-2CA2DEE6DD04}"/>
              </a:ext>
            </a:extLst>
          </p:cNvPr>
          <p:cNvSpPr/>
          <p:nvPr/>
        </p:nvSpPr>
        <p:spPr>
          <a:xfrm>
            <a:off x="1878021" y="4333067"/>
            <a:ext cx="228541" cy="255454"/>
          </a:xfrm>
          <a:custGeom>
            <a:avLst/>
            <a:gdLst>
              <a:gd name="connsiteX0" fmla="*/ 228070 w 228541"/>
              <a:gd name="connsiteY0" fmla="*/ 1255 h 255454"/>
              <a:gd name="connsiteX1" fmla="*/ 178554 w 228541"/>
              <a:gd name="connsiteY1" fmla="*/ 96986 h 255454"/>
              <a:gd name="connsiteX2" fmla="*/ 112532 w 228541"/>
              <a:gd name="connsiteY2" fmla="*/ 176212 h 255454"/>
              <a:gd name="connsiteX3" fmla="*/ 295 w 228541"/>
              <a:gd name="connsiteY3" fmla="*/ 255438 h 255454"/>
              <a:gd name="connsiteX4" fmla="*/ 148844 w 228541"/>
              <a:gd name="connsiteY4" fmla="*/ 169610 h 255454"/>
              <a:gd name="connsiteX5" fmla="*/ 228070 w 228541"/>
              <a:gd name="connsiteY5" fmla="*/ 1255 h 25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541" h="255454">
                <a:moveTo>
                  <a:pt x="228070" y="1255"/>
                </a:moveTo>
                <a:cubicBezTo>
                  <a:pt x="233022" y="-10849"/>
                  <a:pt x="197810" y="67827"/>
                  <a:pt x="178554" y="96986"/>
                </a:cubicBezTo>
                <a:cubicBezTo>
                  <a:pt x="159298" y="126145"/>
                  <a:pt x="142242" y="149803"/>
                  <a:pt x="112532" y="176212"/>
                </a:cubicBezTo>
                <a:cubicBezTo>
                  <a:pt x="82822" y="202621"/>
                  <a:pt x="-5757" y="256538"/>
                  <a:pt x="295" y="255438"/>
                </a:cubicBezTo>
                <a:cubicBezTo>
                  <a:pt x="6347" y="254338"/>
                  <a:pt x="113632" y="209773"/>
                  <a:pt x="148844" y="169610"/>
                </a:cubicBezTo>
                <a:cubicBezTo>
                  <a:pt x="184056" y="129447"/>
                  <a:pt x="223118" y="13359"/>
                  <a:pt x="228070" y="12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7B0F5664-7BCA-856D-9633-ACFF8C0EC7AF}"/>
              </a:ext>
            </a:extLst>
          </p:cNvPr>
          <p:cNvSpPr/>
          <p:nvPr/>
        </p:nvSpPr>
        <p:spPr>
          <a:xfrm>
            <a:off x="2241356" y="4241359"/>
            <a:ext cx="214249" cy="238589"/>
          </a:xfrm>
          <a:custGeom>
            <a:avLst/>
            <a:gdLst>
              <a:gd name="connsiteX0" fmla="*/ 208048 w 214249"/>
              <a:gd name="connsiteY0" fmla="*/ 533 h 238589"/>
              <a:gd name="connsiteX1" fmla="*/ 191542 w 214249"/>
              <a:gd name="connsiteY1" fmla="*/ 89662 h 238589"/>
              <a:gd name="connsiteX2" fmla="*/ 79 w 214249"/>
              <a:gd name="connsiteY2" fmla="*/ 238211 h 238589"/>
              <a:gd name="connsiteX3" fmla="*/ 168435 w 214249"/>
              <a:gd name="connsiteY3" fmla="*/ 129275 h 238589"/>
              <a:gd name="connsiteX4" fmla="*/ 208048 w 214249"/>
              <a:gd name="connsiteY4" fmla="*/ 533 h 238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249" h="238589">
                <a:moveTo>
                  <a:pt x="208048" y="533"/>
                </a:moveTo>
                <a:cubicBezTo>
                  <a:pt x="211899" y="-6069"/>
                  <a:pt x="226204" y="50049"/>
                  <a:pt x="191542" y="89662"/>
                </a:cubicBezTo>
                <a:cubicBezTo>
                  <a:pt x="156880" y="129275"/>
                  <a:pt x="3930" y="231609"/>
                  <a:pt x="79" y="238211"/>
                </a:cubicBezTo>
                <a:cubicBezTo>
                  <a:pt x="-3772" y="244813"/>
                  <a:pt x="133223" y="163386"/>
                  <a:pt x="168435" y="129275"/>
                </a:cubicBezTo>
                <a:cubicBezTo>
                  <a:pt x="203647" y="95164"/>
                  <a:pt x="204197" y="7135"/>
                  <a:pt x="208048" y="5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ECA4929D-B2F8-55CE-CBE2-129E29A1A2DD}"/>
              </a:ext>
            </a:extLst>
          </p:cNvPr>
          <p:cNvSpPr/>
          <p:nvPr/>
        </p:nvSpPr>
        <p:spPr>
          <a:xfrm>
            <a:off x="1732978" y="4776666"/>
            <a:ext cx="138791" cy="361124"/>
          </a:xfrm>
          <a:custGeom>
            <a:avLst/>
            <a:gdLst>
              <a:gd name="connsiteX0" fmla="*/ 138736 w 138791"/>
              <a:gd name="connsiteY0" fmla="*/ 1 h 361124"/>
              <a:gd name="connsiteX1" fmla="*/ 43005 w 138791"/>
              <a:gd name="connsiteY1" fmla="*/ 204668 h 361124"/>
              <a:gd name="connsiteX2" fmla="*/ 43005 w 138791"/>
              <a:gd name="connsiteY2" fmla="*/ 277292 h 361124"/>
              <a:gd name="connsiteX3" fmla="*/ 91 w 138791"/>
              <a:gd name="connsiteY3" fmla="*/ 359819 h 361124"/>
              <a:gd name="connsiteX4" fmla="*/ 56209 w 138791"/>
              <a:gd name="connsiteY4" fmla="*/ 207969 h 361124"/>
              <a:gd name="connsiteX5" fmla="*/ 138736 w 138791"/>
              <a:gd name="connsiteY5" fmla="*/ 1 h 361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791" h="361124">
                <a:moveTo>
                  <a:pt x="138736" y="1"/>
                </a:moveTo>
                <a:cubicBezTo>
                  <a:pt x="136535" y="-549"/>
                  <a:pt x="58960" y="158453"/>
                  <a:pt x="43005" y="204668"/>
                </a:cubicBezTo>
                <a:cubicBezTo>
                  <a:pt x="27050" y="250883"/>
                  <a:pt x="50157" y="251434"/>
                  <a:pt x="43005" y="277292"/>
                </a:cubicBezTo>
                <a:cubicBezTo>
                  <a:pt x="35853" y="303151"/>
                  <a:pt x="-2110" y="371373"/>
                  <a:pt x="91" y="359819"/>
                </a:cubicBezTo>
                <a:cubicBezTo>
                  <a:pt x="2292" y="348265"/>
                  <a:pt x="35302" y="261337"/>
                  <a:pt x="56209" y="207969"/>
                </a:cubicBezTo>
                <a:cubicBezTo>
                  <a:pt x="77116" y="154602"/>
                  <a:pt x="140937" y="551"/>
                  <a:pt x="138736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 1279">
            <a:extLst>
              <a:ext uri="{FF2B5EF4-FFF2-40B4-BE49-F238E27FC236}">
                <a16:creationId xmlns:a16="http://schemas.microsoft.com/office/drawing/2014/main" id="{36E20889-AD1B-7696-9DE5-BF159B40551A}"/>
              </a:ext>
            </a:extLst>
          </p:cNvPr>
          <p:cNvSpPr/>
          <p:nvPr/>
        </p:nvSpPr>
        <p:spPr>
          <a:xfrm>
            <a:off x="1730267" y="4990927"/>
            <a:ext cx="508364" cy="635195"/>
          </a:xfrm>
          <a:custGeom>
            <a:avLst/>
            <a:gdLst>
              <a:gd name="connsiteX0" fmla="*/ 508108 w 508364"/>
              <a:gd name="connsiteY0" fmla="*/ 173 h 635195"/>
              <a:gd name="connsiteX1" fmla="*/ 285858 w 508364"/>
              <a:gd name="connsiteY1" fmla="*/ 257348 h 635195"/>
              <a:gd name="connsiteX2" fmla="*/ 196958 w 508364"/>
              <a:gd name="connsiteY2" fmla="*/ 384348 h 635195"/>
              <a:gd name="connsiteX3" fmla="*/ 181083 w 508364"/>
              <a:gd name="connsiteY3" fmla="*/ 444673 h 635195"/>
              <a:gd name="connsiteX4" fmla="*/ 209658 w 508364"/>
              <a:gd name="connsiteY4" fmla="*/ 524048 h 635195"/>
              <a:gd name="connsiteX5" fmla="*/ 108 w 508364"/>
              <a:gd name="connsiteY5" fmla="*/ 635173 h 635195"/>
              <a:gd name="connsiteX6" fmla="*/ 181083 w 508364"/>
              <a:gd name="connsiteY6" fmla="*/ 533573 h 635195"/>
              <a:gd name="connsiteX7" fmla="*/ 190608 w 508364"/>
              <a:gd name="connsiteY7" fmla="*/ 504998 h 635195"/>
              <a:gd name="connsiteX8" fmla="*/ 152508 w 508364"/>
              <a:gd name="connsiteY8" fmla="*/ 431973 h 635195"/>
              <a:gd name="connsiteX9" fmla="*/ 238233 w 508364"/>
              <a:gd name="connsiteY9" fmla="*/ 298623 h 635195"/>
              <a:gd name="connsiteX10" fmla="*/ 508108 w 508364"/>
              <a:gd name="connsiteY10" fmla="*/ 173 h 635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8364" h="635195">
                <a:moveTo>
                  <a:pt x="508108" y="173"/>
                </a:moveTo>
                <a:cubicBezTo>
                  <a:pt x="516046" y="-6706"/>
                  <a:pt x="337716" y="193319"/>
                  <a:pt x="285858" y="257348"/>
                </a:cubicBezTo>
                <a:cubicBezTo>
                  <a:pt x="234000" y="321377"/>
                  <a:pt x="214420" y="353127"/>
                  <a:pt x="196958" y="384348"/>
                </a:cubicBezTo>
                <a:cubicBezTo>
                  <a:pt x="179496" y="415569"/>
                  <a:pt x="178966" y="421390"/>
                  <a:pt x="181083" y="444673"/>
                </a:cubicBezTo>
                <a:cubicBezTo>
                  <a:pt x="183200" y="467956"/>
                  <a:pt x="239820" y="492298"/>
                  <a:pt x="209658" y="524048"/>
                </a:cubicBezTo>
                <a:cubicBezTo>
                  <a:pt x="179496" y="555798"/>
                  <a:pt x="4870" y="633586"/>
                  <a:pt x="108" y="635173"/>
                </a:cubicBezTo>
                <a:cubicBezTo>
                  <a:pt x="-4654" y="636760"/>
                  <a:pt x="149333" y="555269"/>
                  <a:pt x="181083" y="533573"/>
                </a:cubicBezTo>
                <a:cubicBezTo>
                  <a:pt x="212833" y="511877"/>
                  <a:pt x="195370" y="521931"/>
                  <a:pt x="190608" y="504998"/>
                </a:cubicBezTo>
                <a:cubicBezTo>
                  <a:pt x="185846" y="488065"/>
                  <a:pt x="144571" y="466369"/>
                  <a:pt x="152508" y="431973"/>
                </a:cubicBezTo>
                <a:cubicBezTo>
                  <a:pt x="160445" y="397577"/>
                  <a:pt x="183729" y="366356"/>
                  <a:pt x="238233" y="298623"/>
                </a:cubicBezTo>
                <a:cubicBezTo>
                  <a:pt x="292737" y="230890"/>
                  <a:pt x="500170" y="7052"/>
                  <a:pt x="508108" y="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35B05C6E-49CC-74BD-AFFB-277560938433}"/>
              </a:ext>
            </a:extLst>
          </p:cNvPr>
          <p:cNvSpPr/>
          <p:nvPr/>
        </p:nvSpPr>
        <p:spPr>
          <a:xfrm>
            <a:off x="1660507" y="4984750"/>
            <a:ext cx="574693" cy="466736"/>
          </a:xfrm>
          <a:custGeom>
            <a:avLst/>
            <a:gdLst>
              <a:gd name="connsiteX0" fmla="*/ 574693 w 574693"/>
              <a:gd name="connsiteY0" fmla="*/ 0 h 466736"/>
              <a:gd name="connsiteX1" fmla="*/ 269893 w 574693"/>
              <a:gd name="connsiteY1" fmla="*/ 263525 h 466736"/>
              <a:gd name="connsiteX2" fmla="*/ 18 w 574693"/>
              <a:gd name="connsiteY2" fmla="*/ 466725 h 466736"/>
              <a:gd name="connsiteX3" fmla="*/ 282593 w 574693"/>
              <a:gd name="connsiteY3" fmla="*/ 273050 h 466736"/>
              <a:gd name="connsiteX4" fmla="*/ 212743 w 574693"/>
              <a:gd name="connsiteY4" fmla="*/ 311150 h 466736"/>
              <a:gd name="connsiteX5" fmla="*/ 327043 w 574693"/>
              <a:gd name="connsiteY5" fmla="*/ 209550 h 466736"/>
              <a:gd name="connsiteX6" fmla="*/ 574693 w 574693"/>
              <a:gd name="connsiteY6" fmla="*/ 0 h 46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4693" h="466736">
                <a:moveTo>
                  <a:pt x="574693" y="0"/>
                </a:moveTo>
                <a:cubicBezTo>
                  <a:pt x="470182" y="92869"/>
                  <a:pt x="365672" y="185738"/>
                  <a:pt x="269893" y="263525"/>
                </a:cubicBezTo>
                <a:cubicBezTo>
                  <a:pt x="174114" y="341313"/>
                  <a:pt x="-2099" y="465137"/>
                  <a:pt x="18" y="466725"/>
                </a:cubicBezTo>
                <a:cubicBezTo>
                  <a:pt x="2135" y="468313"/>
                  <a:pt x="247139" y="298979"/>
                  <a:pt x="282593" y="273050"/>
                </a:cubicBezTo>
                <a:cubicBezTo>
                  <a:pt x="318047" y="247121"/>
                  <a:pt x="205335" y="321733"/>
                  <a:pt x="212743" y="311150"/>
                </a:cubicBezTo>
                <a:cubicBezTo>
                  <a:pt x="220151" y="300567"/>
                  <a:pt x="327043" y="209550"/>
                  <a:pt x="327043" y="209550"/>
                </a:cubicBezTo>
                <a:lnTo>
                  <a:pt x="57469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51FBD69D-7D5A-4D34-EA76-5A25604B9067}"/>
              </a:ext>
            </a:extLst>
          </p:cNvPr>
          <p:cNvSpPr/>
          <p:nvPr/>
        </p:nvSpPr>
        <p:spPr>
          <a:xfrm>
            <a:off x="1466839" y="5578003"/>
            <a:ext cx="346782" cy="86675"/>
          </a:xfrm>
          <a:custGeom>
            <a:avLst/>
            <a:gdLst>
              <a:gd name="connsiteX0" fmla="*/ 11 w 346782"/>
              <a:gd name="connsiteY0" fmla="*/ 86197 h 86675"/>
              <a:gd name="connsiteX1" fmla="*/ 212736 w 346782"/>
              <a:gd name="connsiteY1" fmla="*/ 13172 h 86675"/>
              <a:gd name="connsiteX2" fmla="*/ 346086 w 346782"/>
              <a:gd name="connsiteY2" fmla="*/ 472 h 86675"/>
              <a:gd name="connsiteX3" fmla="*/ 266711 w 346782"/>
              <a:gd name="connsiteY3" fmla="*/ 19522 h 86675"/>
              <a:gd name="connsiteX4" fmla="*/ 301636 w 346782"/>
              <a:gd name="connsiteY4" fmla="*/ 13172 h 86675"/>
              <a:gd name="connsiteX5" fmla="*/ 231786 w 346782"/>
              <a:gd name="connsiteY5" fmla="*/ 83022 h 86675"/>
              <a:gd name="connsiteX6" fmla="*/ 266711 w 346782"/>
              <a:gd name="connsiteY6" fmla="*/ 41747 h 86675"/>
              <a:gd name="connsiteX7" fmla="*/ 203211 w 346782"/>
              <a:gd name="connsiteY7" fmla="*/ 44922 h 86675"/>
              <a:gd name="connsiteX8" fmla="*/ 11 w 346782"/>
              <a:gd name="connsiteY8" fmla="*/ 86197 h 8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6782" h="86675">
                <a:moveTo>
                  <a:pt x="11" y="86197"/>
                </a:moveTo>
                <a:cubicBezTo>
                  <a:pt x="1598" y="80905"/>
                  <a:pt x="155057" y="27459"/>
                  <a:pt x="212736" y="13172"/>
                </a:cubicBezTo>
                <a:cubicBezTo>
                  <a:pt x="270415" y="-1115"/>
                  <a:pt x="337090" y="-586"/>
                  <a:pt x="346086" y="472"/>
                </a:cubicBezTo>
                <a:cubicBezTo>
                  <a:pt x="355082" y="1530"/>
                  <a:pt x="274119" y="17405"/>
                  <a:pt x="266711" y="19522"/>
                </a:cubicBezTo>
                <a:cubicBezTo>
                  <a:pt x="259303" y="21639"/>
                  <a:pt x="307457" y="2589"/>
                  <a:pt x="301636" y="13172"/>
                </a:cubicBezTo>
                <a:cubicBezTo>
                  <a:pt x="295815" y="23755"/>
                  <a:pt x="237607" y="78260"/>
                  <a:pt x="231786" y="83022"/>
                </a:cubicBezTo>
                <a:cubicBezTo>
                  <a:pt x="225965" y="87784"/>
                  <a:pt x="271473" y="48097"/>
                  <a:pt x="266711" y="41747"/>
                </a:cubicBezTo>
                <a:cubicBezTo>
                  <a:pt x="261949" y="35397"/>
                  <a:pt x="240782" y="38572"/>
                  <a:pt x="203211" y="44922"/>
                </a:cubicBezTo>
                <a:cubicBezTo>
                  <a:pt x="165640" y="51272"/>
                  <a:pt x="-1576" y="91489"/>
                  <a:pt x="11" y="86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 1282">
            <a:extLst>
              <a:ext uri="{FF2B5EF4-FFF2-40B4-BE49-F238E27FC236}">
                <a16:creationId xmlns:a16="http://schemas.microsoft.com/office/drawing/2014/main" id="{E922EC4F-A403-CD59-3AD8-5C8121F60487}"/>
              </a:ext>
            </a:extLst>
          </p:cNvPr>
          <p:cNvSpPr/>
          <p:nvPr/>
        </p:nvSpPr>
        <p:spPr>
          <a:xfrm>
            <a:off x="1583513" y="5461000"/>
            <a:ext cx="277164" cy="117968"/>
          </a:xfrm>
          <a:custGeom>
            <a:avLst/>
            <a:gdLst>
              <a:gd name="connsiteX0" fmla="*/ 277037 w 277164"/>
              <a:gd name="connsiteY0" fmla="*/ 0 h 117968"/>
              <a:gd name="connsiteX1" fmla="*/ 105587 w 277164"/>
              <a:gd name="connsiteY1" fmla="*/ 47625 h 117968"/>
              <a:gd name="connsiteX2" fmla="*/ 812 w 277164"/>
              <a:gd name="connsiteY2" fmla="*/ 117475 h 117968"/>
              <a:gd name="connsiteX3" fmla="*/ 159562 w 277164"/>
              <a:gd name="connsiteY3" fmla="*/ 9525 h 117968"/>
              <a:gd name="connsiteX4" fmla="*/ 77012 w 277164"/>
              <a:gd name="connsiteY4" fmla="*/ 47625 h 117968"/>
              <a:gd name="connsiteX5" fmla="*/ 277037 w 277164"/>
              <a:gd name="connsiteY5" fmla="*/ 0 h 117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7164" h="117968">
                <a:moveTo>
                  <a:pt x="277037" y="0"/>
                </a:moveTo>
                <a:cubicBezTo>
                  <a:pt x="281799" y="0"/>
                  <a:pt x="151624" y="28046"/>
                  <a:pt x="105587" y="47625"/>
                </a:cubicBezTo>
                <a:cubicBezTo>
                  <a:pt x="59549" y="67204"/>
                  <a:pt x="-8184" y="123825"/>
                  <a:pt x="812" y="117475"/>
                </a:cubicBezTo>
                <a:cubicBezTo>
                  <a:pt x="9808" y="111125"/>
                  <a:pt x="146862" y="21167"/>
                  <a:pt x="159562" y="9525"/>
                </a:cubicBezTo>
                <a:cubicBezTo>
                  <a:pt x="172262" y="-2117"/>
                  <a:pt x="60079" y="50800"/>
                  <a:pt x="77012" y="47625"/>
                </a:cubicBezTo>
                <a:cubicBezTo>
                  <a:pt x="93945" y="44450"/>
                  <a:pt x="272275" y="0"/>
                  <a:pt x="27703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 1283">
            <a:extLst>
              <a:ext uri="{FF2B5EF4-FFF2-40B4-BE49-F238E27FC236}">
                <a16:creationId xmlns:a16="http://schemas.microsoft.com/office/drawing/2014/main" id="{27956DBB-3EBE-B100-9989-695983CBB83F}"/>
              </a:ext>
            </a:extLst>
          </p:cNvPr>
          <p:cNvSpPr/>
          <p:nvPr/>
        </p:nvSpPr>
        <p:spPr>
          <a:xfrm>
            <a:off x="1555573" y="5520457"/>
            <a:ext cx="314700" cy="79128"/>
          </a:xfrm>
          <a:custGeom>
            <a:avLst/>
            <a:gdLst>
              <a:gd name="connsiteX0" fmla="*/ 6527 w 314700"/>
              <a:gd name="connsiteY0" fmla="*/ 77068 h 79128"/>
              <a:gd name="connsiteX1" fmla="*/ 190677 w 314700"/>
              <a:gd name="connsiteY1" fmla="*/ 19918 h 79128"/>
              <a:gd name="connsiteX2" fmla="*/ 165277 w 314700"/>
              <a:gd name="connsiteY2" fmla="*/ 32618 h 79128"/>
              <a:gd name="connsiteX3" fmla="*/ 314502 w 314700"/>
              <a:gd name="connsiteY3" fmla="*/ 868 h 79128"/>
              <a:gd name="connsiteX4" fmla="*/ 193852 w 314700"/>
              <a:gd name="connsiteY4" fmla="*/ 13568 h 79128"/>
              <a:gd name="connsiteX5" fmla="*/ 54152 w 314700"/>
              <a:gd name="connsiteY5" fmla="*/ 61193 h 79128"/>
              <a:gd name="connsiteX6" fmla="*/ 6527 w 314700"/>
              <a:gd name="connsiteY6" fmla="*/ 77068 h 7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4700" h="79128">
                <a:moveTo>
                  <a:pt x="6527" y="77068"/>
                </a:moveTo>
                <a:lnTo>
                  <a:pt x="190677" y="19918"/>
                </a:lnTo>
                <a:cubicBezTo>
                  <a:pt x="217135" y="12510"/>
                  <a:pt x="144640" y="35793"/>
                  <a:pt x="165277" y="32618"/>
                </a:cubicBezTo>
                <a:cubicBezTo>
                  <a:pt x="185915" y="29443"/>
                  <a:pt x="309740" y="4043"/>
                  <a:pt x="314502" y="868"/>
                </a:cubicBezTo>
                <a:cubicBezTo>
                  <a:pt x="319264" y="-2307"/>
                  <a:pt x="237244" y="3514"/>
                  <a:pt x="193852" y="13568"/>
                </a:cubicBezTo>
                <a:cubicBezTo>
                  <a:pt x="150460" y="23622"/>
                  <a:pt x="82727" y="50081"/>
                  <a:pt x="54152" y="61193"/>
                </a:cubicBezTo>
                <a:cubicBezTo>
                  <a:pt x="25577" y="72305"/>
                  <a:pt x="-16227" y="83947"/>
                  <a:pt x="6527" y="770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 1284">
            <a:extLst>
              <a:ext uri="{FF2B5EF4-FFF2-40B4-BE49-F238E27FC236}">
                <a16:creationId xmlns:a16="http://schemas.microsoft.com/office/drawing/2014/main" id="{3E1A80DB-9729-6F2F-D736-071D971DCB6A}"/>
              </a:ext>
            </a:extLst>
          </p:cNvPr>
          <p:cNvSpPr/>
          <p:nvPr/>
        </p:nvSpPr>
        <p:spPr>
          <a:xfrm>
            <a:off x="1089210" y="5229714"/>
            <a:ext cx="246258" cy="689742"/>
          </a:xfrm>
          <a:custGeom>
            <a:avLst/>
            <a:gdLst>
              <a:gd name="connsiteX0" fmla="*/ 244290 w 246258"/>
              <a:gd name="connsiteY0" fmla="*/ 12211 h 689742"/>
              <a:gd name="connsiteX1" fmla="*/ 203015 w 246258"/>
              <a:gd name="connsiteY1" fmla="*/ 91586 h 689742"/>
              <a:gd name="connsiteX2" fmla="*/ 187140 w 246258"/>
              <a:gd name="connsiteY2" fmla="*/ 155086 h 689742"/>
              <a:gd name="connsiteX3" fmla="*/ 164915 w 246258"/>
              <a:gd name="connsiteY3" fmla="*/ 317011 h 689742"/>
              <a:gd name="connsiteX4" fmla="*/ 142690 w 246258"/>
              <a:gd name="connsiteY4" fmla="*/ 409086 h 689742"/>
              <a:gd name="connsiteX5" fmla="*/ 161740 w 246258"/>
              <a:gd name="connsiteY5" fmla="*/ 380511 h 689742"/>
              <a:gd name="connsiteX6" fmla="*/ 72840 w 246258"/>
              <a:gd name="connsiteY6" fmla="*/ 507511 h 689742"/>
              <a:gd name="connsiteX7" fmla="*/ 50615 w 246258"/>
              <a:gd name="connsiteY7" fmla="*/ 567836 h 689742"/>
              <a:gd name="connsiteX8" fmla="*/ 6165 w 246258"/>
              <a:gd name="connsiteY8" fmla="*/ 685311 h 689742"/>
              <a:gd name="connsiteX9" fmla="*/ 6165 w 246258"/>
              <a:gd name="connsiteY9" fmla="*/ 647211 h 689742"/>
              <a:gd name="connsiteX10" fmla="*/ 60140 w 246258"/>
              <a:gd name="connsiteY10" fmla="*/ 482111 h 689742"/>
              <a:gd name="connsiteX11" fmla="*/ 133165 w 246258"/>
              <a:gd name="connsiteY11" fmla="*/ 374161 h 689742"/>
              <a:gd name="connsiteX12" fmla="*/ 244290 w 246258"/>
              <a:gd name="connsiteY12" fmla="*/ 12211 h 68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6258" h="689742">
                <a:moveTo>
                  <a:pt x="244290" y="12211"/>
                </a:moveTo>
                <a:cubicBezTo>
                  <a:pt x="255932" y="-34885"/>
                  <a:pt x="212540" y="67774"/>
                  <a:pt x="203015" y="91586"/>
                </a:cubicBezTo>
                <a:cubicBezTo>
                  <a:pt x="193490" y="115399"/>
                  <a:pt x="193490" y="117515"/>
                  <a:pt x="187140" y="155086"/>
                </a:cubicBezTo>
                <a:cubicBezTo>
                  <a:pt x="180790" y="192657"/>
                  <a:pt x="172323" y="274678"/>
                  <a:pt x="164915" y="317011"/>
                </a:cubicBezTo>
                <a:cubicBezTo>
                  <a:pt x="157507" y="359344"/>
                  <a:pt x="143219" y="398503"/>
                  <a:pt x="142690" y="409086"/>
                </a:cubicBezTo>
                <a:cubicBezTo>
                  <a:pt x="142161" y="419669"/>
                  <a:pt x="173382" y="364107"/>
                  <a:pt x="161740" y="380511"/>
                </a:cubicBezTo>
                <a:cubicBezTo>
                  <a:pt x="150098" y="396915"/>
                  <a:pt x="91361" y="476290"/>
                  <a:pt x="72840" y="507511"/>
                </a:cubicBezTo>
                <a:cubicBezTo>
                  <a:pt x="54319" y="538732"/>
                  <a:pt x="61727" y="538203"/>
                  <a:pt x="50615" y="567836"/>
                </a:cubicBezTo>
                <a:cubicBezTo>
                  <a:pt x="39503" y="597469"/>
                  <a:pt x="13573" y="672082"/>
                  <a:pt x="6165" y="685311"/>
                </a:cubicBezTo>
                <a:cubicBezTo>
                  <a:pt x="-1243" y="698540"/>
                  <a:pt x="-2831" y="681078"/>
                  <a:pt x="6165" y="647211"/>
                </a:cubicBezTo>
                <a:cubicBezTo>
                  <a:pt x="15161" y="613344"/>
                  <a:pt x="38973" y="527619"/>
                  <a:pt x="60140" y="482111"/>
                </a:cubicBezTo>
                <a:cubicBezTo>
                  <a:pt x="81307" y="436603"/>
                  <a:pt x="104590" y="446657"/>
                  <a:pt x="133165" y="374161"/>
                </a:cubicBezTo>
                <a:cubicBezTo>
                  <a:pt x="161740" y="301665"/>
                  <a:pt x="232648" y="59307"/>
                  <a:pt x="244290" y="122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 1285">
            <a:extLst>
              <a:ext uri="{FF2B5EF4-FFF2-40B4-BE49-F238E27FC236}">
                <a16:creationId xmlns:a16="http://schemas.microsoft.com/office/drawing/2014/main" id="{F4CA0165-583B-C29D-5734-36DC12E2192B}"/>
              </a:ext>
            </a:extLst>
          </p:cNvPr>
          <p:cNvSpPr/>
          <p:nvPr/>
        </p:nvSpPr>
        <p:spPr>
          <a:xfrm>
            <a:off x="1097966" y="5663922"/>
            <a:ext cx="381650" cy="359072"/>
          </a:xfrm>
          <a:custGeom>
            <a:avLst/>
            <a:gdLst>
              <a:gd name="connsiteX0" fmla="*/ 381584 w 381650"/>
              <a:gd name="connsiteY0" fmla="*/ 278 h 359072"/>
              <a:gd name="connsiteX1" fmla="*/ 267284 w 381650"/>
              <a:gd name="connsiteY1" fmla="*/ 184428 h 359072"/>
              <a:gd name="connsiteX2" fmla="*/ 140284 w 381650"/>
              <a:gd name="connsiteY2" fmla="*/ 295553 h 359072"/>
              <a:gd name="connsiteX3" fmla="*/ 102184 w 381650"/>
              <a:gd name="connsiteY3" fmla="*/ 320953 h 359072"/>
              <a:gd name="connsiteX4" fmla="*/ 3759 w 381650"/>
              <a:gd name="connsiteY4" fmla="*/ 260628 h 359072"/>
              <a:gd name="connsiteX5" fmla="*/ 22809 w 381650"/>
              <a:gd name="connsiteY5" fmla="*/ 289203 h 359072"/>
              <a:gd name="connsiteX6" fmla="*/ 45034 w 381650"/>
              <a:gd name="connsiteY6" fmla="*/ 359053 h 359072"/>
              <a:gd name="connsiteX7" fmla="*/ 140284 w 381650"/>
              <a:gd name="connsiteY7" fmla="*/ 295553 h 359072"/>
              <a:gd name="connsiteX8" fmla="*/ 251409 w 381650"/>
              <a:gd name="connsiteY8" fmla="*/ 228878 h 359072"/>
              <a:gd name="connsiteX9" fmla="*/ 381584 w 381650"/>
              <a:gd name="connsiteY9" fmla="*/ 278 h 35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1650" h="359072">
                <a:moveTo>
                  <a:pt x="381584" y="278"/>
                </a:moveTo>
                <a:cubicBezTo>
                  <a:pt x="384230" y="-7130"/>
                  <a:pt x="307501" y="135216"/>
                  <a:pt x="267284" y="184428"/>
                </a:cubicBezTo>
                <a:cubicBezTo>
                  <a:pt x="227067" y="233640"/>
                  <a:pt x="167801" y="272799"/>
                  <a:pt x="140284" y="295553"/>
                </a:cubicBezTo>
                <a:cubicBezTo>
                  <a:pt x="112767" y="318307"/>
                  <a:pt x="124938" y="326774"/>
                  <a:pt x="102184" y="320953"/>
                </a:cubicBezTo>
                <a:cubicBezTo>
                  <a:pt x="79430" y="315132"/>
                  <a:pt x="16988" y="265920"/>
                  <a:pt x="3759" y="260628"/>
                </a:cubicBezTo>
                <a:cubicBezTo>
                  <a:pt x="-9470" y="255336"/>
                  <a:pt x="15930" y="272799"/>
                  <a:pt x="22809" y="289203"/>
                </a:cubicBezTo>
                <a:cubicBezTo>
                  <a:pt x="29688" y="305607"/>
                  <a:pt x="25455" y="357995"/>
                  <a:pt x="45034" y="359053"/>
                </a:cubicBezTo>
                <a:cubicBezTo>
                  <a:pt x="64613" y="360111"/>
                  <a:pt x="105888" y="317249"/>
                  <a:pt x="140284" y="295553"/>
                </a:cubicBezTo>
                <a:cubicBezTo>
                  <a:pt x="174680" y="273857"/>
                  <a:pt x="213309" y="273328"/>
                  <a:pt x="251409" y="228878"/>
                </a:cubicBezTo>
                <a:cubicBezTo>
                  <a:pt x="289509" y="184428"/>
                  <a:pt x="378938" y="7686"/>
                  <a:pt x="381584" y="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 1286">
            <a:extLst>
              <a:ext uri="{FF2B5EF4-FFF2-40B4-BE49-F238E27FC236}">
                <a16:creationId xmlns:a16="http://schemas.microsoft.com/office/drawing/2014/main" id="{53E5393E-7288-3649-6357-0224E25BD791}"/>
              </a:ext>
            </a:extLst>
          </p:cNvPr>
          <p:cNvSpPr/>
          <p:nvPr/>
        </p:nvSpPr>
        <p:spPr>
          <a:xfrm>
            <a:off x="1216762" y="5371971"/>
            <a:ext cx="146888" cy="496559"/>
          </a:xfrm>
          <a:custGeom>
            <a:avLst/>
            <a:gdLst>
              <a:gd name="connsiteX0" fmla="*/ 145313 w 146888"/>
              <a:gd name="connsiteY0" fmla="*/ 129 h 496559"/>
              <a:gd name="connsiteX1" fmla="*/ 126263 w 146888"/>
              <a:gd name="connsiteY1" fmla="*/ 200154 h 496559"/>
              <a:gd name="connsiteX2" fmla="*/ 78638 w 146888"/>
              <a:gd name="connsiteY2" fmla="*/ 320804 h 496559"/>
              <a:gd name="connsiteX3" fmla="*/ 31013 w 146888"/>
              <a:gd name="connsiteY3" fmla="*/ 390654 h 496559"/>
              <a:gd name="connsiteX4" fmla="*/ 2438 w 146888"/>
              <a:gd name="connsiteY4" fmla="*/ 495429 h 496559"/>
              <a:gd name="connsiteX5" fmla="*/ 11963 w 146888"/>
              <a:gd name="connsiteY5" fmla="*/ 438279 h 496559"/>
              <a:gd name="connsiteX6" fmla="*/ 94513 w 146888"/>
              <a:gd name="connsiteY6" fmla="*/ 317629 h 496559"/>
              <a:gd name="connsiteX7" fmla="*/ 138963 w 146888"/>
              <a:gd name="connsiteY7" fmla="*/ 171579 h 496559"/>
              <a:gd name="connsiteX8" fmla="*/ 145313 w 146888"/>
              <a:gd name="connsiteY8" fmla="*/ 129 h 496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888" h="496559">
                <a:moveTo>
                  <a:pt x="145313" y="129"/>
                </a:moveTo>
                <a:cubicBezTo>
                  <a:pt x="143196" y="4891"/>
                  <a:pt x="137375" y="146708"/>
                  <a:pt x="126263" y="200154"/>
                </a:cubicBezTo>
                <a:cubicBezTo>
                  <a:pt x="115150" y="253600"/>
                  <a:pt x="94513" y="289054"/>
                  <a:pt x="78638" y="320804"/>
                </a:cubicBezTo>
                <a:cubicBezTo>
                  <a:pt x="62763" y="352554"/>
                  <a:pt x="43713" y="361550"/>
                  <a:pt x="31013" y="390654"/>
                </a:cubicBezTo>
                <a:cubicBezTo>
                  <a:pt x="18313" y="419758"/>
                  <a:pt x="5613" y="487491"/>
                  <a:pt x="2438" y="495429"/>
                </a:cubicBezTo>
                <a:cubicBezTo>
                  <a:pt x="-737" y="503367"/>
                  <a:pt x="-3383" y="467912"/>
                  <a:pt x="11963" y="438279"/>
                </a:cubicBezTo>
                <a:cubicBezTo>
                  <a:pt x="27309" y="408646"/>
                  <a:pt x="73346" y="362079"/>
                  <a:pt x="94513" y="317629"/>
                </a:cubicBezTo>
                <a:cubicBezTo>
                  <a:pt x="115680" y="273179"/>
                  <a:pt x="128909" y="219733"/>
                  <a:pt x="138963" y="171579"/>
                </a:cubicBezTo>
                <a:cubicBezTo>
                  <a:pt x="149017" y="123425"/>
                  <a:pt x="147430" y="-4633"/>
                  <a:pt x="145313" y="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 1287">
            <a:extLst>
              <a:ext uri="{FF2B5EF4-FFF2-40B4-BE49-F238E27FC236}">
                <a16:creationId xmlns:a16="http://schemas.microsoft.com/office/drawing/2014/main" id="{F16FB9F2-9EF7-3C02-8BEA-11DF0CE20034}"/>
              </a:ext>
            </a:extLst>
          </p:cNvPr>
          <p:cNvSpPr/>
          <p:nvPr/>
        </p:nvSpPr>
        <p:spPr>
          <a:xfrm>
            <a:off x="1362072" y="5489575"/>
            <a:ext cx="257299" cy="184212"/>
          </a:xfrm>
          <a:custGeom>
            <a:avLst/>
            <a:gdLst>
              <a:gd name="connsiteX0" fmla="*/ 257178 w 257299"/>
              <a:gd name="connsiteY0" fmla="*/ 0 h 184212"/>
              <a:gd name="connsiteX1" fmla="*/ 123828 w 257299"/>
              <a:gd name="connsiteY1" fmla="*/ 114300 h 184212"/>
              <a:gd name="connsiteX2" fmla="*/ 79378 w 257299"/>
              <a:gd name="connsiteY2" fmla="*/ 142875 h 184212"/>
              <a:gd name="connsiteX3" fmla="*/ 3 w 257299"/>
              <a:gd name="connsiteY3" fmla="*/ 127000 h 184212"/>
              <a:gd name="connsiteX4" fmla="*/ 82553 w 257299"/>
              <a:gd name="connsiteY4" fmla="*/ 184150 h 184212"/>
              <a:gd name="connsiteX5" fmla="*/ 98428 w 257299"/>
              <a:gd name="connsiteY5" fmla="*/ 114300 h 184212"/>
              <a:gd name="connsiteX6" fmla="*/ 257178 w 257299"/>
              <a:gd name="connsiteY6" fmla="*/ 0 h 184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299" h="184212">
                <a:moveTo>
                  <a:pt x="257178" y="0"/>
                </a:moveTo>
                <a:cubicBezTo>
                  <a:pt x="261411" y="0"/>
                  <a:pt x="153461" y="90488"/>
                  <a:pt x="123828" y="114300"/>
                </a:cubicBezTo>
                <a:cubicBezTo>
                  <a:pt x="94195" y="138112"/>
                  <a:pt x="100015" y="140758"/>
                  <a:pt x="79378" y="142875"/>
                </a:cubicBezTo>
                <a:cubicBezTo>
                  <a:pt x="58741" y="144992"/>
                  <a:pt x="-526" y="120121"/>
                  <a:pt x="3" y="127000"/>
                </a:cubicBezTo>
                <a:cubicBezTo>
                  <a:pt x="532" y="133879"/>
                  <a:pt x="66149" y="186267"/>
                  <a:pt x="82553" y="184150"/>
                </a:cubicBezTo>
                <a:cubicBezTo>
                  <a:pt x="98957" y="182033"/>
                  <a:pt x="67736" y="142875"/>
                  <a:pt x="98428" y="114300"/>
                </a:cubicBezTo>
                <a:cubicBezTo>
                  <a:pt x="129120" y="85725"/>
                  <a:pt x="252945" y="0"/>
                  <a:pt x="25717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 1288">
            <a:extLst>
              <a:ext uri="{FF2B5EF4-FFF2-40B4-BE49-F238E27FC236}">
                <a16:creationId xmlns:a16="http://schemas.microsoft.com/office/drawing/2014/main" id="{BF6AC5A3-CC98-75CE-EF92-5775C9AE7030}"/>
              </a:ext>
            </a:extLst>
          </p:cNvPr>
          <p:cNvSpPr/>
          <p:nvPr/>
        </p:nvSpPr>
        <p:spPr>
          <a:xfrm>
            <a:off x="2787634" y="3910762"/>
            <a:ext cx="84751" cy="640019"/>
          </a:xfrm>
          <a:custGeom>
            <a:avLst/>
            <a:gdLst>
              <a:gd name="connsiteX0" fmla="*/ 16 w 84751"/>
              <a:gd name="connsiteY0" fmla="*/ 838 h 640019"/>
              <a:gd name="connsiteX1" fmla="*/ 66691 w 84751"/>
              <a:gd name="connsiteY1" fmla="*/ 308813 h 640019"/>
              <a:gd name="connsiteX2" fmla="*/ 50816 w 84751"/>
              <a:gd name="connsiteY2" fmla="*/ 521538 h 640019"/>
              <a:gd name="connsiteX3" fmla="*/ 9541 w 84751"/>
              <a:gd name="connsiteY3" fmla="*/ 632663 h 640019"/>
              <a:gd name="connsiteX4" fmla="*/ 82566 w 84751"/>
              <a:gd name="connsiteY4" fmla="*/ 318338 h 640019"/>
              <a:gd name="connsiteX5" fmla="*/ 60341 w 84751"/>
              <a:gd name="connsiteY5" fmla="*/ 219913 h 640019"/>
              <a:gd name="connsiteX6" fmla="*/ 16 w 84751"/>
              <a:gd name="connsiteY6" fmla="*/ 838 h 640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751" h="640019">
                <a:moveTo>
                  <a:pt x="16" y="838"/>
                </a:moveTo>
                <a:cubicBezTo>
                  <a:pt x="1074" y="15655"/>
                  <a:pt x="58224" y="222030"/>
                  <a:pt x="66691" y="308813"/>
                </a:cubicBezTo>
                <a:cubicBezTo>
                  <a:pt x="75158" y="395596"/>
                  <a:pt x="60341" y="467563"/>
                  <a:pt x="50816" y="521538"/>
                </a:cubicBezTo>
                <a:cubicBezTo>
                  <a:pt x="41291" y="575513"/>
                  <a:pt x="4249" y="666530"/>
                  <a:pt x="9541" y="632663"/>
                </a:cubicBezTo>
                <a:cubicBezTo>
                  <a:pt x="14833" y="598796"/>
                  <a:pt x="74099" y="387130"/>
                  <a:pt x="82566" y="318338"/>
                </a:cubicBezTo>
                <a:cubicBezTo>
                  <a:pt x="91033" y="249546"/>
                  <a:pt x="73041" y="268067"/>
                  <a:pt x="60341" y="219913"/>
                </a:cubicBezTo>
                <a:cubicBezTo>
                  <a:pt x="47641" y="171759"/>
                  <a:pt x="-1042" y="-13979"/>
                  <a:pt x="16" y="8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 1289">
            <a:extLst>
              <a:ext uri="{FF2B5EF4-FFF2-40B4-BE49-F238E27FC236}">
                <a16:creationId xmlns:a16="http://schemas.microsoft.com/office/drawing/2014/main" id="{91754D41-59D0-3C26-1C9E-CDA4FF3DDF7A}"/>
              </a:ext>
            </a:extLst>
          </p:cNvPr>
          <p:cNvSpPr/>
          <p:nvPr/>
        </p:nvSpPr>
        <p:spPr>
          <a:xfrm>
            <a:off x="2217498" y="4371464"/>
            <a:ext cx="577494" cy="661039"/>
          </a:xfrm>
          <a:custGeom>
            <a:avLst/>
            <a:gdLst>
              <a:gd name="connsiteX0" fmla="*/ 570152 w 577494"/>
              <a:gd name="connsiteY0" fmla="*/ 511 h 661039"/>
              <a:gd name="connsiteX1" fmla="*/ 370127 w 577494"/>
              <a:gd name="connsiteY1" fmla="*/ 318011 h 661039"/>
              <a:gd name="connsiteX2" fmla="*/ 1827 w 577494"/>
              <a:gd name="connsiteY2" fmla="*/ 657736 h 661039"/>
              <a:gd name="connsiteX3" fmla="*/ 243127 w 577494"/>
              <a:gd name="connsiteY3" fmla="*/ 473586 h 661039"/>
              <a:gd name="connsiteX4" fmla="*/ 570152 w 577494"/>
              <a:gd name="connsiteY4" fmla="*/ 194186 h 661039"/>
              <a:gd name="connsiteX5" fmla="*/ 478077 w 577494"/>
              <a:gd name="connsiteY5" fmla="*/ 241811 h 661039"/>
              <a:gd name="connsiteX6" fmla="*/ 570152 w 577494"/>
              <a:gd name="connsiteY6" fmla="*/ 511 h 661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7494" h="661039">
                <a:moveTo>
                  <a:pt x="570152" y="511"/>
                </a:moveTo>
                <a:cubicBezTo>
                  <a:pt x="552160" y="13211"/>
                  <a:pt x="464848" y="208474"/>
                  <a:pt x="370127" y="318011"/>
                </a:cubicBezTo>
                <a:cubicBezTo>
                  <a:pt x="275406" y="427548"/>
                  <a:pt x="22994" y="631807"/>
                  <a:pt x="1827" y="657736"/>
                </a:cubicBezTo>
                <a:cubicBezTo>
                  <a:pt x="-19340" y="683665"/>
                  <a:pt x="148406" y="550844"/>
                  <a:pt x="243127" y="473586"/>
                </a:cubicBezTo>
                <a:cubicBezTo>
                  <a:pt x="337848" y="396328"/>
                  <a:pt x="530994" y="232815"/>
                  <a:pt x="570152" y="194186"/>
                </a:cubicBezTo>
                <a:cubicBezTo>
                  <a:pt x="609310" y="155557"/>
                  <a:pt x="479135" y="268269"/>
                  <a:pt x="478077" y="241811"/>
                </a:cubicBezTo>
                <a:cubicBezTo>
                  <a:pt x="477019" y="215353"/>
                  <a:pt x="588144" y="-12189"/>
                  <a:pt x="570152" y="5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 1290">
            <a:extLst>
              <a:ext uri="{FF2B5EF4-FFF2-40B4-BE49-F238E27FC236}">
                <a16:creationId xmlns:a16="http://schemas.microsoft.com/office/drawing/2014/main" id="{2C8B5938-174C-0241-22B6-F94F3263B0AA}"/>
              </a:ext>
            </a:extLst>
          </p:cNvPr>
          <p:cNvSpPr/>
          <p:nvPr/>
        </p:nvSpPr>
        <p:spPr>
          <a:xfrm>
            <a:off x="2870147" y="3752354"/>
            <a:ext cx="61743" cy="483117"/>
          </a:xfrm>
          <a:custGeom>
            <a:avLst/>
            <a:gdLst>
              <a:gd name="connsiteX0" fmla="*/ 60378 w 61743"/>
              <a:gd name="connsiteY0" fmla="*/ 496 h 483117"/>
              <a:gd name="connsiteX1" fmla="*/ 44503 w 61743"/>
              <a:gd name="connsiteY1" fmla="*/ 248146 h 483117"/>
              <a:gd name="connsiteX2" fmla="*/ 53 w 61743"/>
              <a:gd name="connsiteY2" fmla="*/ 483096 h 483117"/>
              <a:gd name="connsiteX3" fmla="*/ 34978 w 61743"/>
              <a:gd name="connsiteY3" fmla="*/ 235446 h 483117"/>
              <a:gd name="connsiteX4" fmla="*/ 12753 w 61743"/>
              <a:gd name="connsiteY4" fmla="*/ 314821 h 483117"/>
              <a:gd name="connsiteX5" fmla="*/ 60378 w 61743"/>
              <a:gd name="connsiteY5" fmla="*/ 496 h 483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743" h="483117">
                <a:moveTo>
                  <a:pt x="60378" y="496"/>
                </a:moveTo>
                <a:cubicBezTo>
                  <a:pt x="65670" y="-10617"/>
                  <a:pt x="54557" y="167713"/>
                  <a:pt x="44503" y="248146"/>
                </a:cubicBezTo>
                <a:cubicBezTo>
                  <a:pt x="34449" y="328579"/>
                  <a:pt x="1641" y="485213"/>
                  <a:pt x="53" y="483096"/>
                </a:cubicBezTo>
                <a:cubicBezTo>
                  <a:pt x="-1535" y="480979"/>
                  <a:pt x="32861" y="263492"/>
                  <a:pt x="34978" y="235446"/>
                </a:cubicBezTo>
                <a:cubicBezTo>
                  <a:pt x="37095" y="207400"/>
                  <a:pt x="10636" y="347629"/>
                  <a:pt x="12753" y="314821"/>
                </a:cubicBezTo>
                <a:cubicBezTo>
                  <a:pt x="14870" y="282013"/>
                  <a:pt x="55086" y="11609"/>
                  <a:pt x="60378" y="4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 1291">
            <a:extLst>
              <a:ext uri="{FF2B5EF4-FFF2-40B4-BE49-F238E27FC236}">
                <a16:creationId xmlns:a16="http://schemas.microsoft.com/office/drawing/2014/main" id="{A4EB7979-0693-90D6-0E71-A15CD12C1AB6}"/>
              </a:ext>
            </a:extLst>
          </p:cNvPr>
          <p:cNvSpPr/>
          <p:nvPr/>
        </p:nvSpPr>
        <p:spPr>
          <a:xfrm>
            <a:off x="1106332" y="3399906"/>
            <a:ext cx="932098" cy="327589"/>
          </a:xfrm>
          <a:custGeom>
            <a:avLst/>
            <a:gdLst>
              <a:gd name="connsiteX0" fmla="*/ 116043 w 932098"/>
              <a:gd name="connsiteY0" fmla="*/ 270394 h 327589"/>
              <a:gd name="connsiteX1" fmla="*/ 449418 w 932098"/>
              <a:gd name="connsiteY1" fmla="*/ 73544 h 327589"/>
              <a:gd name="connsiteX2" fmla="*/ 360518 w 932098"/>
              <a:gd name="connsiteY2" fmla="*/ 98944 h 327589"/>
              <a:gd name="connsiteX3" fmla="*/ 531968 w 932098"/>
              <a:gd name="connsiteY3" fmla="*/ 48144 h 327589"/>
              <a:gd name="connsiteX4" fmla="*/ 932018 w 932098"/>
              <a:gd name="connsiteY4" fmla="*/ 519 h 327589"/>
              <a:gd name="connsiteX5" fmla="*/ 497043 w 932098"/>
              <a:gd name="connsiteY5" fmla="*/ 79894 h 327589"/>
              <a:gd name="connsiteX6" fmla="*/ 582768 w 932098"/>
              <a:gd name="connsiteY6" fmla="*/ 44969 h 327589"/>
              <a:gd name="connsiteX7" fmla="*/ 414493 w 932098"/>
              <a:gd name="connsiteY7" fmla="*/ 111644 h 327589"/>
              <a:gd name="connsiteX8" fmla="*/ 376393 w 932098"/>
              <a:gd name="connsiteY8" fmla="*/ 137044 h 327589"/>
              <a:gd name="connsiteX9" fmla="*/ 281143 w 932098"/>
              <a:gd name="connsiteY9" fmla="*/ 314844 h 327589"/>
              <a:gd name="connsiteX10" fmla="*/ 338293 w 932098"/>
              <a:gd name="connsiteY10" fmla="*/ 191019 h 327589"/>
              <a:gd name="connsiteX11" fmla="*/ 281143 w 932098"/>
              <a:gd name="connsiteY11" fmla="*/ 254519 h 327589"/>
              <a:gd name="connsiteX12" fmla="*/ 179543 w 932098"/>
              <a:gd name="connsiteY12" fmla="*/ 298969 h 327589"/>
              <a:gd name="connsiteX13" fmla="*/ 1743 w 932098"/>
              <a:gd name="connsiteY13" fmla="*/ 327544 h 327589"/>
              <a:gd name="connsiteX14" fmla="*/ 297018 w 932098"/>
              <a:gd name="connsiteY14" fmla="*/ 292619 h 327589"/>
              <a:gd name="connsiteX15" fmla="*/ 116043 w 932098"/>
              <a:gd name="connsiteY15" fmla="*/ 270394 h 327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32098" h="327589">
                <a:moveTo>
                  <a:pt x="116043" y="270394"/>
                </a:moveTo>
                <a:cubicBezTo>
                  <a:pt x="141443" y="233882"/>
                  <a:pt x="408672" y="102119"/>
                  <a:pt x="449418" y="73544"/>
                </a:cubicBezTo>
                <a:cubicBezTo>
                  <a:pt x="490164" y="44969"/>
                  <a:pt x="346760" y="103177"/>
                  <a:pt x="360518" y="98944"/>
                </a:cubicBezTo>
                <a:cubicBezTo>
                  <a:pt x="374276" y="94711"/>
                  <a:pt x="436718" y="64548"/>
                  <a:pt x="531968" y="48144"/>
                </a:cubicBezTo>
                <a:cubicBezTo>
                  <a:pt x="627218" y="31740"/>
                  <a:pt x="937839" y="-4773"/>
                  <a:pt x="932018" y="519"/>
                </a:cubicBezTo>
                <a:cubicBezTo>
                  <a:pt x="926197" y="5811"/>
                  <a:pt x="555251" y="72486"/>
                  <a:pt x="497043" y="79894"/>
                </a:cubicBezTo>
                <a:cubicBezTo>
                  <a:pt x="438835" y="87302"/>
                  <a:pt x="596526" y="39677"/>
                  <a:pt x="582768" y="44969"/>
                </a:cubicBezTo>
                <a:cubicBezTo>
                  <a:pt x="569010" y="50261"/>
                  <a:pt x="448889" y="96298"/>
                  <a:pt x="414493" y="111644"/>
                </a:cubicBezTo>
                <a:cubicBezTo>
                  <a:pt x="380097" y="126990"/>
                  <a:pt x="398618" y="103177"/>
                  <a:pt x="376393" y="137044"/>
                </a:cubicBezTo>
                <a:cubicBezTo>
                  <a:pt x="354168" y="170911"/>
                  <a:pt x="287493" y="305848"/>
                  <a:pt x="281143" y="314844"/>
                </a:cubicBezTo>
                <a:cubicBezTo>
                  <a:pt x="274793" y="323840"/>
                  <a:pt x="338293" y="201073"/>
                  <a:pt x="338293" y="191019"/>
                </a:cubicBezTo>
                <a:cubicBezTo>
                  <a:pt x="338293" y="180965"/>
                  <a:pt x="307601" y="236527"/>
                  <a:pt x="281143" y="254519"/>
                </a:cubicBezTo>
                <a:cubicBezTo>
                  <a:pt x="254685" y="272511"/>
                  <a:pt x="226110" y="286798"/>
                  <a:pt x="179543" y="298969"/>
                </a:cubicBezTo>
                <a:cubicBezTo>
                  <a:pt x="132976" y="311140"/>
                  <a:pt x="-17836" y="328602"/>
                  <a:pt x="1743" y="327544"/>
                </a:cubicBezTo>
                <a:cubicBezTo>
                  <a:pt x="21322" y="326486"/>
                  <a:pt x="271618" y="302673"/>
                  <a:pt x="297018" y="292619"/>
                </a:cubicBezTo>
                <a:cubicBezTo>
                  <a:pt x="322418" y="282565"/>
                  <a:pt x="90643" y="306906"/>
                  <a:pt x="116043" y="2703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 1292">
            <a:extLst>
              <a:ext uri="{FF2B5EF4-FFF2-40B4-BE49-F238E27FC236}">
                <a16:creationId xmlns:a16="http://schemas.microsoft.com/office/drawing/2014/main" id="{34EB8978-0E03-6F4C-1D97-0D673C9D723A}"/>
              </a:ext>
            </a:extLst>
          </p:cNvPr>
          <p:cNvSpPr/>
          <p:nvPr/>
        </p:nvSpPr>
        <p:spPr>
          <a:xfrm>
            <a:off x="982696" y="3711574"/>
            <a:ext cx="138142" cy="714376"/>
          </a:xfrm>
          <a:custGeom>
            <a:avLst/>
            <a:gdLst>
              <a:gd name="connsiteX0" fmla="*/ 138079 w 138142"/>
              <a:gd name="connsiteY0" fmla="*/ 1 h 714376"/>
              <a:gd name="connsiteX1" fmla="*/ 39654 w 138142"/>
              <a:gd name="connsiteY1" fmla="*/ 196851 h 714376"/>
              <a:gd name="connsiteX2" fmla="*/ 17429 w 138142"/>
              <a:gd name="connsiteY2" fmla="*/ 479426 h 714376"/>
              <a:gd name="connsiteX3" fmla="*/ 20604 w 138142"/>
              <a:gd name="connsiteY3" fmla="*/ 425451 h 714376"/>
              <a:gd name="connsiteX4" fmla="*/ 52354 w 138142"/>
              <a:gd name="connsiteY4" fmla="*/ 606426 h 714376"/>
              <a:gd name="connsiteX5" fmla="*/ 99979 w 138142"/>
              <a:gd name="connsiteY5" fmla="*/ 714376 h 714376"/>
              <a:gd name="connsiteX6" fmla="*/ 46004 w 138142"/>
              <a:gd name="connsiteY6" fmla="*/ 606426 h 714376"/>
              <a:gd name="connsiteX7" fmla="*/ 1554 w 138142"/>
              <a:gd name="connsiteY7" fmla="*/ 425451 h 714376"/>
              <a:gd name="connsiteX8" fmla="*/ 11079 w 138142"/>
              <a:gd name="connsiteY8" fmla="*/ 450851 h 714376"/>
              <a:gd name="connsiteX9" fmla="*/ 20604 w 138142"/>
              <a:gd name="connsiteY9" fmla="*/ 203201 h 714376"/>
              <a:gd name="connsiteX10" fmla="*/ 23779 w 138142"/>
              <a:gd name="connsiteY10" fmla="*/ 200026 h 714376"/>
              <a:gd name="connsiteX11" fmla="*/ 138079 w 138142"/>
              <a:gd name="connsiteY11" fmla="*/ 1 h 714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8142" h="714376">
                <a:moveTo>
                  <a:pt x="138079" y="1"/>
                </a:moveTo>
                <a:cubicBezTo>
                  <a:pt x="140725" y="-528"/>
                  <a:pt x="59762" y="116947"/>
                  <a:pt x="39654" y="196851"/>
                </a:cubicBezTo>
                <a:cubicBezTo>
                  <a:pt x="19546" y="276755"/>
                  <a:pt x="20604" y="441326"/>
                  <a:pt x="17429" y="479426"/>
                </a:cubicBezTo>
                <a:cubicBezTo>
                  <a:pt x="14254" y="517526"/>
                  <a:pt x="14783" y="404284"/>
                  <a:pt x="20604" y="425451"/>
                </a:cubicBezTo>
                <a:cubicBezTo>
                  <a:pt x="26425" y="446618"/>
                  <a:pt x="39125" y="558272"/>
                  <a:pt x="52354" y="606426"/>
                </a:cubicBezTo>
                <a:cubicBezTo>
                  <a:pt x="65583" y="654580"/>
                  <a:pt x="101037" y="714376"/>
                  <a:pt x="99979" y="714376"/>
                </a:cubicBezTo>
                <a:cubicBezTo>
                  <a:pt x="98921" y="714376"/>
                  <a:pt x="62408" y="654580"/>
                  <a:pt x="46004" y="606426"/>
                </a:cubicBezTo>
                <a:cubicBezTo>
                  <a:pt x="29600" y="558272"/>
                  <a:pt x="7375" y="451380"/>
                  <a:pt x="1554" y="425451"/>
                </a:cubicBezTo>
                <a:cubicBezTo>
                  <a:pt x="-4267" y="399522"/>
                  <a:pt x="7904" y="487893"/>
                  <a:pt x="11079" y="450851"/>
                </a:cubicBezTo>
                <a:cubicBezTo>
                  <a:pt x="14254" y="413809"/>
                  <a:pt x="20604" y="203201"/>
                  <a:pt x="20604" y="203201"/>
                </a:cubicBezTo>
                <a:cubicBezTo>
                  <a:pt x="22721" y="161397"/>
                  <a:pt x="9492" y="230188"/>
                  <a:pt x="23779" y="200026"/>
                </a:cubicBezTo>
                <a:cubicBezTo>
                  <a:pt x="38066" y="169864"/>
                  <a:pt x="135433" y="530"/>
                  <a:pt x="138079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 1293">
            <a:extLst>
              <a:ext uri="{FF2B5EF4-FFF2-40B4-BE49-F238E27FC236}">
                <a16:creationId xmlns:a16="http://schemas.microsoft.com/office/drawing/2014/main" id="{38F299FE-3251-7981-F4A8-863227499673}"/>
              </a:ext>
            </a:extLst>
          </p:cNvPr>
          <p:cNvSpPr/>
          <p:nvPr/>
        </p:nvSpPr>
        <p:spPr>
          <a:xfrm>
            <a:off x="1082626" y="4419442"/>
            <a:ext cx="278085" cy="896473"/>
          </a:xfrm>
          <a:custGeom>
            <a:avLst/>
            <a:gdLst>
              <a:gd name="connsiteX0" fmla="*/ 49 w 278085"/>
              <a:gd name="connsiteY0" fmla="*/ 158 h 896473"/>
              <a:gd name="connsiteX1" fmla="*/ 155624 w 278085"/>
              <a:gd name="connsiteY1" fmla="*/ 238283 h 896473"/>
              <a:gd name="connsiteX2" fmla="*/ 225474 w 278085"/>
              <a:gd name="connsiteY2" fmla="*/ 352583 h 896473"/>
              <a:gd name="connsiteX3" fmla="*/ 276274 w 278085"/>
              <a:gd name="connsiteY3" fmla="*/ 593883 h 896473"/>
              <a:gd name="connsiteX4" fmla="*/ 266749 w 278085"/>
              <a:gd name="connsiteY4" fmla="*/ 571658 h 896473"/>
              <a:gd name="connsiteX5" fmla="*/ 266749 w 278085"/>
              <a:gd name="connsiteY5" fmla="*/ 882808 h 896473"/>
              <a:gd name="connsiteX6" fmla="*/ 266749 w 278085"/>
              <a:gd name="connsiteY6" fmla="*/ 816133 h 896473"/>
              <a:gd name="connsiteX7" fmla="*/ 177849 w 278085"/>
              <a:gd name="connsiteY7" fmla="*/ 590708 h 896473"/>
              <a:gd name="connsiteX8" fmla="*/ 203249 w 278085"/>
              <a:gd name="connsiteY8" fmla="*/ 657383 h 896473"/>
              <a:gd name="connsiteX9" fmla="*/ 241349 w 278085"/>
              <a:gd name="connsiteY9" fmla="*/ 495458 h 896473"/>
              <a:gd name="connsiteX10" fmla="*/ 254049 w 278085"/>
              <a:gd name="connsiteY10" fmla="*/ 403383 h 896473"/>
              <a:gd name="connsiteX11" fmla="*/ 139749 w 278085"/>
              <a:gd name="connsiteY11" fmla="*/ 276383 h 896473"/>
              <a:gd name="connsiteX12" fmla="*/ 49 w 278085"/>
              <a:gd name="connsiteY12" fmla="*/ 158 h 896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8085" h="896473">
                <a:moveTo>
                  <a:pt x="49" y="158"/>
                </a:moveTo>
                <a:cubicBezTo>
                  <a:pt x="2695" y="-6192"/>
                  <a:pt x="118053" y="179546"/>
                  <a:pt x="155624" y="238283"/>
                </a:cubicBezTo>
                <a:cubicBezTo>
                  <a:pt x="193195" y="297021"/>
                  <a:pt x="205366" y="293316"/>
                  <a:pt x="225474" y="352583"/>
                </a:cubicBezTo>
                <a:cubicBezTo>
                  <a:pt x="245582" y="411850"/>
                  <a:pt x="269395" y="557371"/>
                  <a:pt x="276274" y="593883"/>
                </a:cubicBezTo>
                <a:cubicBezTo>
                  <a:pt x="283153" y="630395"/>
                  <a:pt x="268336" y="523504"/>
                  <a:pt x="266749" y="571658"/>
                </a:cubicBezTo>
                <a:cubicBezTo>
                  <a:pt x="265162" y="619812"/>
                  <a:pt x="266749" y="882808"/>
                  <a:pt x="266749" y="882808"/>
                </a:cubicBezTo>
                <a:cubicBezTo>
                  <a:pt x="266749" y="923554"/>
                  <a:pt x="281566" y="864816"/>
                  <a:pt x="266749" y="816133"/>
                </a:cubicBezTo>
                <a:cubicBezTo>
                  <a:pt x="251932" y="767450"/>
                  <a:pt x="188432" y="617166"/>
                  <a:pt x="177849" y="590708"/>
                </a:cubicBezTo>
                <a:cubicBezTo>
                  <a:pt x="167266" y="564250"/>
                  <a:pt x="192666" y="673258"/>
                  <a:pt x="203249" y="657383"/>
                </a:cubicBezTo>
                <a:cubicBezTo>
                  <a:pt x="213832" y="641508"/>
                  <a:pt x="232882" y="537791"/>
                  <a:pt x="241349" y="495458"/>
                </a:cubicBezTo>
                <a:cubicBezTo>
                  <a:pt x="249816" y="453125"/>
                  <a:pt x="270982" y="439896"/>
                  <a:pt x="254049" y="403383"/>
                </a:cubicBezTo>
                <a:cubicBezTo>
                  <a:pt x="237116" y="366871"/>
                  <a:pt x="178907" y="339883"/>
                  <a:pt x="139749" y="276383"/>
                </a:cubicBezTo>
                <a:cubicBezTo>
                  <a:pt x="100591" y="212883"/>
                  <a:pt x="-2597" y="6508"/>
                  <a:pt x="49" y="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 1294">
            <a:extLst>
              <a:ext uri="{FF2B5EF4-FFF2-40B4-BE49-F238E27FC236}">
                <a16:creationId xmlns:a16="http://schemas.microsoft.com/office/drawing/2014/main" id="{D0A451B7-FD41-A4F2-8E6F-24286F7A9850}"/>
              </a:ext>
            </a:extLst>
          </p:cNvPr>
          <p:cNvSpPr/>
          <p:nvPr/>
        </p:nvSpPr>
        <p:spPr>
          <a:xfrm>
            <a:off x="1037076" y="3500449"/>
            <a:ext cx="654823" cy="474839"/>
          </a:xfrm>
          <a:custGeom>
            <a:avLst/>
            <a:gdLst>
              <a:gd name="connsiteX0" fmla="*/ 648849 w 654823"/>
              <a:gd name="connsiteY0" fmla="*/ 17451 h 474839"/>
              <a:gd name="connsiteX1" fmla="*/ 115449 w 654823"/>
              <a:gd name="connsiteY1" fmla="*/ 433376 h 474839"/>
              <a:gd name="connsiteX2" fmla="*/ 610749 w 654823"/>
              <a:gd name="connsiteY2" fmla="*/ 182551 h 474839"/>
              <a:gd name="connsiteX3" fmla="*/ 26549 w 654823"/>
              <a:gd name="connsiteY3" fmla="*/ 468301 h 474839"/>
              <a:gd name="connsiteX4" fmla="*/ 96399 w 654823"/>
              <a:gd name="connsiteY4" fmla="*/ 382576 h 474839"/>
              <a:gd name="connsiteX5" fmla="*/ 67824 w 654823"/>
              <a:gd name="connsiteY5" fmla="*/ 379401 h 474839"/>
              <a:gd name="connsiteX6" fmla="*/ 99574 w 654823"/>
              <a:gd name="connsiteY6" fmla="*/ 268276 h 474839"/>
              <a:gd name="connsiteX7" fmla="*/ 109099 w 654823"/>
              <a:gd name="connsiteY7" fmla="*/ 284151 h 474839"/>
              <a:gd name="connsiteX8" fmla="*/ 293249 w 654823"/>
              <a:gd name="connsiteY8" fmla="*/ 204776 h 474839"/>
              <a:gd name="connsiteX9" fmla="*/ 467874 w 654823"/>
              <a:gd name="connsiteY9" fmla="*/ 42851 h 474839"/>
              <a:gd name="connsiteX10" fmla="*/ 407549 w 654823"/>
              <a:gd name="connsiteY10" fmla="*/ 74601 h 474839"/>
              <a:gd name="connsiteX11" fmla="*/ 648849 w 654823"/>
              <a:gd name="connsiteY11" fmla="*/ 17451 h 474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4823" h="474839">
                <a:moveTo>
                  <a:pt x="648849" y="17451"/>
                </a:moveTo>
                <a:cubicBezTo>
                  <a:pt x="600166" y="77247"/>
                  <a:pt x="121799" y="405859"/>
                  <a:pt x="115449" y="433376"/>
                </a:cubicBezTo>
                <a:cubicBezTo>
                  <a:pt x="109099" y="460893"/>
                  <a:pt x="625566" y="176730"/>
                  <a:pt x="610749" y="182551"/>
                </a:cubicBezTo>
                <a:cubicBezTo>
                  <a:pt x="595932" y="188372"/>
                  <a:pt x="112274" y="434964"/>
                  <a:pt x="26549" y="468301"/>
                </a:cubicBezTo>
                <a:cubicBezTo>
                  <a:pt x="-59176" y="501639"/>
                  <a:pt x="89520" y="397393"/>
                  <a:pt x="96399" y="382576"/>
                </a:cubicBezTo>
                <a:cubicBezTo>
                  <a:pt x="103278" y="367759"/>
                  <a:pt x="67295" y="398451"/>
                  <a:pt x="67824" y="379401"/>
                </a:cubicBezTo>
                <a:cubicBezTo>
                  <a:pt x="68353" y="360351"/>
                  <a:pt x="92695" y="284151"/>
                  <a:pt x="99574" y="268276"/>
                </a:cubicBezTo>
                <a:cubicBezTo>
                  <a:pt x="106453" y="252401"/>
                  <a:pt x="76820" y="294734"/>
                  <a:pt x="109099" y="284151"/>
                </a:cubicBezTo>
                <a:cubicBezTo>
                  <a:pt x="141378" y="273568"/>
                  <a:pt x="233453" y="244993"/>
                  <a:pt x="293249" y="204776"/>
                </a:cubicBezTo>
                <a:cubicBezTo>
                  <a:pt x="353045" y="164559"/>
                  <a:pt x="448824" y="64547"/>
                  <a:pt x="467874" y="42851"/>
                </a:cubicBezTo>
                <a:cubicBezTo>
                  <a:pt x="486924" y="21155"/>
                  <a:pt x="381620" y="78834"/>
                  <a:pt x="407549" y="74601"/>
                </a:cubicBezTo>
                <a:cubicBezTo>
                  <a:pt x="433478" y="70368"/>
                  <a:pt x="697532" y="-42345"/>
                  <a:pt x="648849" y="174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 1295">
            <a:extLst>
              <a:ext uri="{FF2B5EF4-FFF2-40B4-BE49-F238E27FC236}">
                <a16:creationId xmlns:a16="http://schemas.microsoft.com/office/drawing/2014/main" id="{70851885-4A60-C414-7CE8-E857AD0866F8}"/>
              </a:ext>
            </a:extLst>
          </p:cNvPr>
          <p:cNvSpPr/>
          <p:nvPr/>
        </p:nvSpPr>
        <p:spPr>
          <a:xfrm>
            <a:off x="1945810" y="3453333"/>
            <a:ext cx="80479" cy="601173"/>
          </a:xfrm>
          <a:custGeom>
            <a:avLst/>
            <a:gdLst>
              <a:gd name="connsiteX0" fmla="*/ 79840 w 80479"/>
              <a:gd name="connsiteY0" fmla="*/ 1067 h 601173"/>
              <a:gd name="connsiteX1" fmla="*/ 57615 w 80479"/>
              <a:gd name="connsiteY1" fmla="*/ 264592 h 601173"/>
              <a:gd name="connsiteX2" fmla="*/ 57615 w 80479"/>
              <a:gd name="connsiteY2" fmla="*/ 578917 h 601173"/>
              <a:gd name="connsiteX3" fmla="*/ 465 w 80479"/>
              <a:gd name="connsiteY3" fmla="*/ 432867 h 601173"/>
              <a:gd name="connsiteX4" fmla="*/ 29040 w 80479"/>
              <a:gd name="connsiteY4" fmla="*/ 601142 h 601173"/>
              <a:gd name="connsiteX5" fmla="*/ 465 w 80479"/>
              <a:gd name="connsiteY5" fmla="*/ 416992 h 601173"/>
              <a:gd name="connsiteX6" fmla="*/ 22690 w 80479"/>
              <a:gd name="connsiteY6" fmla="*/ 143942 h 601173"/>
              <a:gd name="connsiteX7" fmla="*/ 29040 w 80479"/>
              <a:gd name="connsiteY7" fmla="*/ 169342 h 601173"/>
              <a:gd name="connsiteX8" fmla="*/ 79840 w 80479"/>
              <a:gd name="connsiteY8" fmla="*/ 1067 h 60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479" h="601173">
                <a:moveTo>
                  <a:pt x="79840" y="1067"/>
                </a:moveTo>
                <a:cubicBezTo>
                  <a:pt x="84602" y="16942"/>
                  <a:pt x="61319" y="168284"/>
                  <a:pt x="57615" y="264592"/>
                </a:cubicBezTo>
                <a:cubicBezTo>
                  <a:pt x="53911" y="360900"/>
                  <a:pt x="67140" y="550871"/>
                  <a:pt x="57615" y="578917"/>
                </a:cubicBezTo>
                <a:cubicBezTo>
                  <a:pt x="48090" y="606963"/>
                  <a:pt x="5227" y="429163"/>
                  <a:pt x="465" y="432867"/>
                </a:cubicBezTo>
                <a:cubicBezTo>
                  <a:pt x="-4297" y="436571"/>
                  <a:pt x="29040" y="603788"/>
                  <a:pt x="29040" y="601142"/>
                </a:cubicBezTo>
                <a:cubicBezTo>
                  <a:pt x="29040" y="598496"/>
                  <a:pt x="1523" y="493192"/>
                  <a:pt x="465" y="416992"/>
                </a:cubicBezTo>
                <a:cubicBezTo>
                  <a:pt x="-593" y="340792"/>
                  <a:pt x="17928" y="185217"/>
                  <a:pt x="22690" y="143942"/>
                </a:cubicBezTo>
                <a:cubicBezTo>
                  <a:pt x="27452" y="102667"/>
                  <a:pt x="21632" y="187334"/>
                  <a:pt x="29040" y="169342"/>
                </a:cubicBezTo>
                <a:cubicBezTo>
                  <a:pt x="36448" y="151350"/>
                  <a:pt x="75078" y="-14808"/>
                  <a:pt x="79840" y="10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 1296">
            <a:extLst>
              <a:ext uri="{FF2B5EF4-FFF2-40B4-BE49-F238E27FC236}">
                <a16:creationId xmlns:a16="http://schemas.microsoft.com/office/drawing/2014/main" id="{F5BF93BB-2BD3-8C80-790B-31F88599E7CF}"/>
              </a:ext>
            </a:extLst>
          </p:cNvPr>
          <p:cNvSpPr/>
          <p:nvPr/>
        </p:nvSpPr>
        <p:spPr>
          <a:xfrm>
            <a:off x="1460263" y="4133695"/>
            <a:ext cx="403147" cy="114565"/>
          </a:xfrm>
          <a:custGeom>
            <a:avLst/>
            <a:gdLst>
              <a:gd name="connsiteX0" fmla="*/ 237 w 403147"/>
              <a:gd name="connsiteY0" fmla="*/ 47780 h 114565"/>
              <a:gd name="connsiteX1" fmla="*/ 181212 w 403147"/>
              <a:gd name="connsiteY1" fmla="*/ 155 h 114565"/>
              <a:gd name="connsiteX2" fmla="*/ 400287 w 403147"/>
              <a:gd name="connsiteY2" fmla="*/ 66830 h 114565"/>
              <a:gd name="connsiteX3" fmla="*/ 238362 w 403147"/>
              <a:gd name="connsiteY3" fmla="*/ 63655 h 114565"/>
              <a:gd name="connsiteX4" fmla="*/ 400287 w 403147"/>
              <a:gd name="connsiteY4" fmla="*/ 114455 h 114565"/>
              <a:gd name="connsiteX5" fmla="*/ 327262 w 403147"/>
              <a:gd name="connsiteY5" fmla="*/ 47780 h 114565"/>
              <a:gd name="connsiteX6" fmla="*/ 146287 w 403147"/>
              <a:gd name="connsiteY6" fmla="*/ 25555 h 114565"/>
              <a:gd name="connsiteX7" fmla="*/ 237 w 403147"/>
              <a:gd name="connsiteY7" fmla="*/ 47780 h 11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3147" h="114565">
                <a:moveTo>
                  <a:pt x="237" y="47780"/>
                </a:moveTo>
                <a:cubicBezTo>
                  <a:pt x="6058" y="43547"/>
                  <a:pt x="114537" y="-3020"/>
                  <a:pt x="181212" y="155"/>
                </a:cubicBezTo>
                <a:cubicBezTo>
                  <a:pt x="247887" y="3330"/>
                  <a:pt x="390762" y="56247"/>
                  <a:pt x="400287" y="66830"/>
                </a:cubicBezTo>
                <a:cubicBezTo>
                  <a:pt x="409812" y="77413"/>
                  <a:pt x="238362" y="55718"/>
                  <a:pt x="238362" y="63655"/>
                </a:cubicBezTo>
                <a:cubicBezTo>
                  <a:pt x="238362" y="71592"/>
                  <a:pt x="385470" y="117101"/>
                  <a:pt x="400287" y="114455"/>
                </a:cubicBezTo>
                <a:cubicBezTo>
                  <a:pt x="415104" y="111809"/>
                  <a:pt x="369595" y="62597"/>
                  <a:pt x="327262" y="47780"/>
                </a:cubicBezTo>
                <a:cubicBezTo>
                  <a:pt x="284929" y="32963"/>
                  <a:pt x="195499" y="26613"/>
                  <a:pt x="146287" y="25555"/>
                </a:cubicBezTo>
                <a:cubicBezTo>
                  <a:pt x="97075" y="24497"/>
                  <a:pt x="-5584" y="52013"/>
                  <a:pt x="237" y="477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 1297">
            <a:extLst>
              <a:ext uri="{FF2B5EF4-FFF2-40B4-BE49-F238E27FC236}">
                <a16:creationId xmlns:a16="http://schemas.microsoft.com/office/drawing/2014/main" id="{2B531898-EA66-36FD-7472-11ECC7596A4A}"/>
              </a:ext>
            </a:extLst>
          </p:cNvPr>
          <p:cNvSpPr/>
          <p:nvPr/>
        </p:nvSpPr>
        <p:spPr>
          <a:xfrm>
            <a:off x="1085070" y="4079869"/>
            <a:ext cx="51905" cy="298468"/>
          </a:xfrm>
          <a:custGeom>
            <a:avLst/>
            <a:gdLst>
              <a:gd name="connsiteX0" fmla="*/ 32530 w 51905"/>
              <a:gd name="connsiteY0" fmla="*/ 6 h 298468"/>
              <a:gd name="connsiteX1" fmla="*/ 23005 w 51905"/>
              <a:gd name="connsiteY1" fmla="*/ 180981 h 298468"/>
              <a:gd name="connsiteX2" fmla="*/ 51580 w 51905"/>
              <a:gd name="connsiteY2" fmla="*/ 298456 h 298468"/>
              <a:gd name="connsiteX3" fmla="*/ 780 w 51905"/>
              <a:gd name="connsiteY3" fmla="*/ 174631 h 298468"/>
              <a:gd name="connsiteX4" fmla="*/ 32530 w 51905"/>
              <a:gd name="connsiteY4" fmla="*/ 6 h 298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05" h="298468">
                <a:moveTo>
                  <a:pt x="32530" y="6"/>
                </a:moveTo>
                <a:cubicBezTo>
                  <a:pt x="36234" y="1064"/>
                  <a:pt x="19830" y="131239"/>
                  <a:pt x="23005" y="180981"/>
                </a:cubicBezTo>
                <a:cubicBezTo>
                  <a:pt x="26180" y="230723"/>
                  <a:pt x="55284" y="299514"/>
                  <a:pt x="51580" y="298456"/>
                </a:cubicBezTo>
                <a:cubicBezTo>
                  <a:pt x="47876" y="297398"/>
                  <a:pt x="7130" y="219081"/>
                  <a:pt x="780" y="174631"/>
                </a:cubicBezTo>
                <a:cubicBezTo>
                  <a:pt x="-5570" y="130181"/>
                  <a:pt x="28826" y="-1052"/>
                  <a:pt x="32530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 1298">
            <a:extLst>
              <a:ext uri="{FF2B5EF4-FFF2-40B4-BE49-F238E27FC236}">
                <a16:creationId xmlns:a16="http://schemas.microsoft.com/office/drawing/2014/main" id="{908B91BF-8120-960C-C1F6-7FC6CDAA2F60}"/>
              </a:ext>
            </a:extLst>
          </p:cNvPr>
          <p:cNvSpPr/>
          <p:nvPr/>
        </p:nvSpPr>
        <p:spPr>
          <a:xfrm>
            <a:off x="1314433" y="4316353"/>
            <a:ext cx="460459" cy="151638"/>
          </a:xfrm>
          <a:custGeom>
            <a:avLst/>
            <a:gdLst>
              <a:gd name="connsiteX0" fmla="*/ 6367 w 460459"/>
              <a:gd name="connsiteY0" fmla="*/ 150872 h 151638"/>
              <a:gd name="connsiteX1" fmla="*/ 222267 w 460459"/>
              <a:gd name="connsiteY1" fmla="*/ 42922 h 151638"/>
              <a:gd name="connsiteX2" fmla="*/ 460392 w 460459"/>
              <a:gd name="connsiteY2" fmla="*/ 52447 h 151638"/>
              <a:gd name="connsiteX3" fmla="*/ 247667 w 460459"/>
              <a:gd name="connsiteY3" fmla="*/ 14347 h 151638"/>
              <a:gd name="connsiteX4" fmla="*/ 330217 w 460459"/>
              <a:gd name="connsiteY4" fmla="*/ 4822 h 151638"/>
              <a:gd name="connsiteX5" fmla="*/ 79392 w 460459"/>
              <a:gd name="connsiteY5" fmla="*/ 87372 h 151638"/>
              <a:gd name="connsiteX6" fmla="*/ 6367 w 460459"/>
              <a:gd name="connsiteY6" fmla="*/ 150872 h 15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0459" h="151638">
                <a:moveTo>
                  <a:pt x="6367" y="150872"/>
                </a:moveTo>
                <a:cubicBezTo>
                  <a:pt x="30180" y="143464"/>
                  <a:pt x="146596" y="59326"/>
                  <a:pt x="222267" y="42922"/>
                </a:cubicBezTo>
                <a:cubicBezTo>
                  <a:pt x="297938" y="26518"/>
                  <a:pt x="456159" y="57209"/>
                  <a:pt x="460392" y="52447"/>
                </a:cubicBezTo>
                <a:cubicBezTo>
                  <a:pt x="464625" y="47685"/>
                  <a:pt x="269363" y="22284"/>
                  <a:pt x="247667" y="14347"/>
                </a:cubicBezTo>
                <a:cubicBezTo>
                  <a:pt x="225971" y="6410"/>
                  <a:pt x="358263" y="-7349"/>
                  <a:pt x="330217" y="4822"/>
                </a:cubicBezTo>
                <a:cubicBezTo>
                  <a:pt x="302171" y="16993"/>
                  <a:pt x="129134" y="64618"/>
                  <a:pt x="79392" y="87372"/>
                </a:cubicBezTo>
                <a:cubicBezTo>
                  <a:pt x="29650" y="110126"/>
                  <a:pt x="-17446" y="158280"/>
                  <a:pt x="6367" y="1508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 1299">
            <a:extLst>
              <a:ext uri="{FF2B5EF4-FFF2-40B4-BE49-F238E27FC236}">
                <a16:creationId xmlns:a16="http://schemas.microsoft.com/office/drawing/2014/main" id="{B43BFADC-11E7-467A-2DC6-97105D822770}"/>
              </a:ext>
            </a:extLst>
          </p:cNvPr>
          <p:cNvSpPr/>
          <p:nvPr/>
        </p:nvSpPr>
        <p:spPr>
          <a:xfrm>
            <a:off x="1693869" y="3492173"/>
            <a:ext cx="277824" cy="283490"/>
          </a:xfrm>
          <a:custGeom>
            <a:avLst/>
            <a:gdLst>
              <a:gd name="connsiteX0" fmla="*/ 277806 w 277824"/>
              <a:gd name="connsiteY0" fmla="*/ 327 h 283490"/>
              <a:gd name="connsiteX1" fmla="*/ 61906 w 277824"/>
              <a:gd name="connsiteY1" fmla="*/ 111452 h 283490"/>
              <a:gd name="connsiteX2" fmla="*/ 1581 w 277824"/>
              <a:gd name="connsiteY2" fmla="*/ 282902 h 283490"/>
              <a:gd name="connsiteX3" fmla="*/ 109531 w 277824"/>
              <a:gd name="connsiteY3" fmla="*/ 47952 h 283490"/>
              <a:gd name="connsiteX4" fmla="*/ 74606 w 277824"/>
              <a:gd name="connsiteY4" fmla="*/ 76527 h 283490"/>
              <a:gd name="connsiteX5" fmla="*/ 277806 w 277824"/>
              <a:gd name="connsiteY5" fmla="*/ 327 h 28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7824" h="283490">
                <a:moveTo>
                  <a:pt x="277806" y="327"/>
                </a:moveTo>
                <a:cubicBezTo>
                  <a:pt x="275689" y="6148"/>
                  <a:pt x="107943" y="64356"/>
                  <a:pt x="61906" y="111452"/>
                </a:cubicBezTo>
                <a:cubicBezTo>
                  <a:pt x="15869" y="158548"/>
                  <a:pt x="-6356" y="293485"/>
                  <a:pt x="1581" y="282902"/>
                </a:cubicBezTo>
                <a:cubicBezTo>
                  <a:pt x="9518" y="272319"/>
                  <a:pt x="97360" y="82348"/>
                  <a:pt x="109531" y="47952"/>
                </a:cubicBezTo>
                <a:cubicBezTo>
                  <a:pt x="121702" y="13556"/>
                  <a:pt x="47618" y="84994"/>
                  <a:pt x="74606" y="76527"/>
                </a:cubicBezTo>
                <a:cubicBezTo>
                  <a:pt x="101594" y="68060"/>
                  <a:pt x="279923" y="-5494"/>
                  <a:pt x="277806" y="3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 1300">
            <a:extLst>
              <a:ext uri="{FF2B5EF4-FFF2-40B4-BE49-F238E27FC236}">
                <a16:creationId xmlns:a16="http://schemas.microsoft.com/office/drawing/2014/main" id="{BB962FDF-F416-676A-0DAE-EB483BD068A0}"/>
              </a:ext>
            </a:extLst>
          </p:cNvPr>
          <p:cNvSpPr/>
          <p:nvPr/>
        </p:nvSpPr>
        <p:spPr>
          <a:xfrm>
            <a:off x="1392383" y="4523919"/>
            <a:ext cx="116106" cy="492583"/>
          </a:xfrm>
          <a:custGeom>
            <a:avLst/>
            <a:gdLst>
              <a:gd name="connsiteX0" fmla="*/ 115742 w 116106"/>
              <a:gd name="connsiteY0" fmla="*/ 456 h 492583"/>
              <a:gd name="connsiteX1" fmla="*/ 39542 w 116106"/>
              <a:gd name="connsiteY1" fmla="*/ 159206 h 492583"/>
              <a:gd name="connsiteX2" fmla="*/ 17317 w 116106"/>
              <a:gd name="connsiteY2" fmla="*/ 492581 h 492583"/>
              <a:gd name="connsiteX3" fmla="*/ 14142 w 116106"/>
              <a:gd name="connsiteY3" fmla="*/ 165556 h 492583"/>
              <a:gd name="connsiteX4" fmla="*/ 4617 w 116106"/>
              <a:gd name="connsiteY4" fmla="*/ 203656 h 492583"/>
              <a:gd name="connsiteX5" fmla="*/ 115742 w 116106"/>
              <a:gd name="connsiteY5" fmla="*/ 456 h 492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106" h="492583">
                <a:moveTo>
                  <a:pt x="115742" y="456"/>
                </a:moveTo>
                <a:cubicBezTo>
                  <a:pt x="121563" y="-6952"/>
                  <a:pt x="55946" y="77185"/>
                  <a:pt x="39542" y="159206"/>
                </a:cubicBezTo>
                <a:cubicBezTo>
                  <a:pt x="23138" y="241227"/>
                  <a:pt x="21550" y="491523"/>
                  <a:pt x="17317" y="492581"/>
                </a:cubicBezTo>
                <a:cubicBezTo>
                  <a:pt x="13084" y="493639"/>
                  <a:pt x="16259" y="213710"/>
                  <a:pt x="14142" y="165556"/>
                </a:cubicBezTo>
                <a:cubicBezTo>
                  <a:pt x="12025" y="117402"/>
                  <a:pt x="-9141" y="224294"/>
                  <a:pt x="4617" y="203656"/>
                </a:cubicBezTo>
                <a:cubicBezTo>
                  <a:pt x="18375" y="183018"/>
                  <a:pt x="109921" y="7864"/>
                  <a:pt x="115742" y="4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 1301">
            <a:extLst>
              <a:ext uri="{FF2B5EF4-FFF2-40B4-BE49-F238E27FC236}">
                <a16:creationId xmlns:a16="http://schemas.microsoft.com/office/drawing/2014/main" id="{2B82B3EE-CBF3-98AB-C498-E397C5785D91}"/>
              </a:ext>
            </a:extLst>
          </p:cNvPr>
          <p:cNvSpPr/>
          <p:nvPr/>
        </p:nvSpPr>
        <p:spPr>
          <a:xfrm>
            <a:off x="5002671" y="6010027"/>
            <a:ext cx="1329579" cy="603994"/>
          </a:xfrm>
          <a:custGeom>
            <a:avLst/>
            <a:gdLst>
              <a:gd name="connsiteX0" fmla="*/ 1129 w 1329579"/>
              <a:gd name="connsiteY0" fmla="*/ 603498 h 603994"/>
              <a:gd name="connsiteX1" fmla="*/ 391654 w 1329579"/>
              <a:gd name="connsiteY1" fmla="*/ 216148 h 603994"/>
              <a:gd name="connsiteX2" fmla="*/ 337679 w 1329579"/>
              <a:gd name="connsiteY2" fmla="*/ 238373 h 603994"/>
              <a:gd name="connsiteX3" fmla="*/ 759954 w 1329579"/>
              <a:gd name="connsiteY3" fmla="*/ 82798 h 603994"/>
              <a:gd name="connsiteX4" fmla="*/ 629779 w 1329579"/>
              <a:gd name="connsiteY4" fmla="*/ 111373 h 603994"/>
              <a:gd name="connsiteX5" fmla="*/ 975854 w 1329579"/>
              <a:gd name="connsiteY5" fmla="*/ 12948 h 603994"/>
              <a:gd name="connsiteX6" fmla="*/ 1325104 w 1329579"/>
              <a:gd name="connsiteY6" fmla="*/ 6598 h 603994"/>
              <a:gd name="connsiteX7" fmla="*/ 718679 w 1329579"/>
              <a:gd name="connsiteY7" fmla="*/ 63748 h 603994"/>
              <a:gd name="connsiteX8" fmla="*/ 807579 w 1329579"/>
              <a:gd name="connsiteY8" fmla="*/ 54223 h 603994"/>
              <a:gd name="connsiteX9" fmla="*/ 372604 w 1329579"/>
              <a:gd name="connsiteY9" fmla="*/ 228848 h 603994"/>
              <a:gd name="connsiteX10" fmla="*/ 375779 w 1329579"/>
              <a:gd name="connsiteY10" fmla="*/ 219323 h 603994"/>
              <a:gd name="connsiteX11" fmla="*/ 210679 w 1329579"/>
              <a:gd name="connsiteY11" fmla="*/ 346323 h 603994"/>
              <a:gd name="connsiteX12" fmla="*/ 271004 w 1329579"/>
              <a:gd name="connsiteY12" fmla="*/ 298698 h 603994"/>
              <a:gd name="connsiteX13" fmla="*/ 1129 w 1329579"/>
              <a:gd name="connsiteY13" fmla="*/ 603498 h 603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29579" h="603994">
                <a:moveTo>
                  <a:pt x="1129" y="603498"/>
                </a:moveTo>
                <a:cubicBezTo>
                  <a:pt x="21237" y="589740"/>
                  <a:pt x="335562" y="277002"/>
                  <a:pt x="391654" y="216148"/>
                </a:cubicBezTo>
                <a:cubicBezTo>
                  <a:pt x="447746" y="155294"/>
                  <a:pt x="337679" y="238373"/>
                  <a:pt x="337679" y="238373"/>
                </a:cubicBezTo>
                <a:lnTo>
                  <a:pt x="759954" y="82798"/>
                </a:lnTo>
                <a:cubicBezTo>
                  <a:pt x="808637" y="61631"/>
                  <a:pt x="593796" y="123015"/>
                  <a:pt x="629779" y="111373"/>
                </a:cubicBezTo>
                <a:cubicBezTo>
                  <a:pt x="665762" y="99731"/>
                  <a:pt x="859967" y="30410"/>
                  <a:pt x="975854" y="12948"/>
                </a:cubicBezTo>
                <a:cubicBezTo>
                  <a:pt x="1091741" y="-4514"/>
                  <a:pt x="1367966" y="-1869"/>
                  <a:pt x="1325104" y="6598"/>
                </a:cubicBezTo>
                <a:cubicBezTo>
                  <a:pt x="1282242" y="15065"/>
                  <a:pt x="804933" y="55811"/>
                  <a:pt x="718679" y="63748"/>
                </a:cubicBezTo>
                <a:cubicBezTo>
                  <a:pt x="632425" y="71685"/>
                  <a:pt x="865258" y="26706"/>
                  <a:pt x="807579" y="54223"/>
                </a:cubicBezTo>
                <a:cubicBezTo>
                  <a:pt x="749900" y="81740"/>
                  <a:pt x="444571" y="201331"/>
                  <a:pt x="372604" y="228848"/>
                </a:cubicBezTo>
                <a:cubicBezTo>
                  <a:pt x="300637" y="256365"/>
                  <a:pt x="402766" y="199744"/>
                  <a:pt x="375779" y="219323"/>
                </a:cubicBezTo>
                <a:cubicBezTo>
                  <a:pt x="348792" y="238902"/>
                  <a:pt x="228142" y="333094"/>
                  <a:pt x="210679" y="346323"/>
                </a:cubicBezTo>
                <a:cubicBezTo>
                  <a:pt x="193217" y="359552"/>
                  <a:pt x="306458" y="256365"/>
                  <a:pt x="271004" y="298698"/>
                </a:cubicBezTo>
                <a:cubicBezTo>
                  <a:pt x="235550" y="341031"/>
                  <a:pt x="-18979" y="617256"/>
                  <a:pt x="1129" y="6034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 1302">
            <a:extLst>
              <a:ext uri="{FF2B5EF4-FFF2-40B4-BE49-F238E27FC236}">
                <a16:creationId xmlns:a16="http://schemas.microsoft.com/office/drawing/2014/main" id="{7544B591-B897-0EDA-54FC-BD208A496230}"/>
              </a:ext>
            </a:extLst>
          </p:cNvPr>
          <p:cNvSpPr/>
          <p:nvPr/>
        </p:nvSpPr>
        <p:spPr>
          <a:xfrm>
            <a:off x="5010035" y="6060671"/>
            <a:ext cx="924405" cy="739999"/>
          </a:xfrm>
          <a:custGeom>
            <a:avLst/>
            <a:gdLst>
              <a:gd name="connsiteX0" fmla="*/ 924040 w 924405"/>
              <a:gd name="connsiteY0" fmla="*/ 404 h 739999"/>
              <a:gd name="connsiteX1" fmla="*/ 746240 w 924405"/>
              <a:gd name="connsiteY1" fmla="*/ 57554 h 739999"/>
              <a:gd name="connsiteX2" fmla="*/ 549390 w 924405"/>
              <a:gd name="connsiteY2" fmla="*/ 190904 h 739999"/>
              <a:gd name="connsiteX3" fmla="*/ 266815 w 924405"/>
              <a:gd name="connsiteY3" fmla="*/ 381404 h 739999"/>
              <a:gd name="connsiteX4" fmla="*/ 498590 w 924405"/>
              <a:gd name="connsiteY4" fmla="*/ 197254 h 739999"/>
              <a:gd name="connsiteX5" fmla="*/ 254115 w 924405"/>
              <a:gd name="connsiteY5" fmla="*/ 371879 h 739999"/>
              <a:gd name="connsiteX6" fmla="*/ 111240 w 924405"/>
              <a:gd name="connsiteY6" fmla="*/ 587779 h 739999"/>
              <a:gd name="connsiteX7" fmla="*/ 9640 w 924405"/>
              <a:gd name="connsiteY7" fmla="*/ 727479 h 739999"/>
              <a:gd name="connsiteX8" fmla="*/ 358890 w 924405"/>
              <a:gd name="connsiteY8" fmla="*/ 263929 h 739999"/>
              <a:gd name="connsiteX9" fmla="*/ 365240 w 924405"/>
              <a:gd name="connsiteY9" fmla="*/ 270279 h 739999"/>
              <a:gd name="connsiteX10" fmla="*/ 698615 w 924405"/>
              <a:gd name="connsiteY10" fmla="*/ 82954 h 739999"/>
              <a:gd name="connsiteX11" fmla="*/ 924040 w 924405"/>
              <a:gd name="connsiteY11" fmla="*/ 404 h 7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4405" h="739999">
                <a:moveTo>
                  <a:pt x="924040" y="404"/>
                </a:moveTo>
                <a:cubicBezTo>
                  <a:pt x="931977" y="-3829"/>
                  <a:pt x="808682" y="25804"/>
                  <a:pt x="746240" y="57554"/>
                </a:cubicBezTo>
                <a:cubicBezTo>
                  <a:pt x="683798" y="89304"/>
                  <a:pt x="549390" y="190904"/>
                  <a:pt x="549390" y="190904"/>
                </a:cubicBezTo>
                <a:cubicBezTo>
                  <a:pt x="469486" y="244879"/>
                  <a:pt x="275282" y="380346"/>
                  <a:pt x="266815" y="381404"/>
                </a:cubicBezTo>
                <a:cubicBezTo>
                  <a:pt x="258348" y="382462"/>
                  <a:pt x="500707" y="198842"/>
                  <a:pt x="498590" y="197254"/>
                </a:cubicBezTo>
                <a:cubicBezTo>
                  <a:pt x="496473" y="195666"/>
                  <a:pt x="318673" y="306792"/>
                  <a:pt x="254115" y="371879"/>
                </a:cubicBezTo>
                <a:cubicBezTo>
                  <a:pt x="189557" y="436967"/>
                  <a:pt x="151986" y="528512"/>
                  <a:pt x="111240" y="587779"/>
                </a:cubicBezTo>
                <a:cubicBezTo>
                  <a:pt x="70494" y="647046"/>
                  <a:pt x="-31635" y="781454"/>
                  <a:pt x="9640" y="727479"/>
                </a:cubicBezTo>
                <a:cubicBezTo>
                  <a:pt x="50915" y="673504"/>
                  <a:pt x="299623" y="340129"/>
                  <a:pt x="358890" y="263929"/>
                </a:cubicBezTo>
                <a:cubicBezTo>
                  <a:pt x="418157" y="187729"/>
                  <a:pt x="308619" y="300441"/>
                  <a:pt x="365240" y="270279"/>
                </a:cubicBezTo>
                <a:cubicBezTo>
                  <a:pt x="421861" y="240117"/>
                  <a:pt x="603365" y="132696"/>
                  <a:pt x="698615" y="82954"/>
                </a:cubicBezTo>
                <a:cubicBezTo>
                  <a:pt x="793865" y="33212"/>
                  <a:pt x="916103" y="4637"/>
                  <a:pt x="924040" y="4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 1303">
            <a:extLst>
              <a:ext uri="{FF2B5EF4-FFF2-40B4-BE49-F238E27FC236}">
                <a16:creationId xmlns:a16="http://schemas.microsoft.com/office/drawing/2014/main" id="{56B4641C-8550-C418-5C5B-53625B30A6B0}"/>
              </a:ext>
            </a:extLst>
          </p:cNvPr>
          <p:cNvSpPr/>
          <p:nvPr/>
        </p:nvSpPr>
        <p:spPr>
          <a:xfrm>
            <a:off x="4810271" y="6502306"/>
            <a:ext cx="368290" cy="695432"/>
          </a:xfrm>
          <a:custGeom>
            <a:avLst/>
            <a:gdLst>
              <a:gd name="connsiteX0" fmla="*/ 368154 w 368290"/>
              <a:gd name="connsiteY0" fmla="*/ 94 h 695432"/>
              <a:gd name="connsiteX1" fmla="*/ 168129 w 368290"/>
              <a:gd name="connsiteY1" fmla="*/ 279494 h 695432"/>
              <a:gd name="connsiteX2" fmla="*/ 187179 w 368290"/>
              <a:gd name="connsiteY2" fmla="*/ 254094 h 695432"/>
              <a:gd name="connsiteX3" fmla="*/ 91929 w 368290"/>
              <a:gd name="connsiteY3" fmla="*/ 419194 h 695432"/>
              <a:gd name="connsiteX4" fmla="*/ 15729 w 368290"/>
              <a:gd name="connsiteY4" fmla="*/ 511269 h 695432"/>
              <a:gd name="connsiteX5" fmla="*/ 22079 w 368290"/>
              <a:gd name="connsiteY5" fmla="*/ 695419 h 695432"/>
              <a:gd name="connsiteX6" fmla="*/ 12554 w 368290"/>
              <a:gd name="connsiteY6" fmla="*/ 501744 h 695432"/>
              <a:gd name="connsiteX7" fmla="*/ 218929 w 368290"/>
              <a:gd name="connsiteY7" fmla="*/ 238219 h 695432"/>
              <a:gd name="connsiteX8" fmla="*/ 199879 w 368290"/>
              <a:gd name="connsiteY8" fmla="*/ 247744 h 695432"/>
              <a:gd name="connsiteX9" fmla="*/ 368154 w 368290"/>
              <a:gd name="connsiteY9" fmla="*/ 94 h 695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8290" h="695432">
                <a:moveTo>
                  <a:pt x="368154" y="94"/>
                </a:moveTo>
                <a:cubicBezTo>
                  <a:pt x="362862" y="5386"/>
                  <a:pt x="198291" y="237161"/>
                  <a:pt x="168129" y="279494"/>
                </a:cubicBezTo>
                <a:cubicBezTo>
                  <a:pt x="137967" y="321827"/>
                  <a:pt x="199879" y="230811"/>
                  <a:pt x="187179" y="254094"/>
                </a:cubicBezTo>
                <a:cubicBezTo>
                  <a:pt x="174479" y="277377"/>
                  <a:pt x="120504" y="376332"/>
                  <a:pt x="91929" y="419194"/>
                </a:cubicBezTo>
                <a:cubicBezTo>
                  <a:pt x="63354" y="462056"/>
                  <a:pt x="27371" y="465232"/>
                  <a:pt x="15729" y="511269"/>
                </a:cubicBezTo>
                <a:cubicBezTo>
                  <a:pt x="4087" y="557306"/>
                  <a:pt x="22608" y="697006"/>
                  <a:pt x="22079" y="695419"/>
                </a:cubicBezTo>
                <a:cubicBezTo>
                  <a:pt x="21550" y="693832"/>
                  <a:pt x="-20254" y="577944"/>
                  <a:pt x="12554" y="501744"/>
                </a:cubicBezTo>
                <a:cubicBezTo>
                  <a:pt x="45362" y="425544"/>
                  <a:pt x="187708" y="280552"/>
                  <a:pt x="218929" y="238219"/>
                </a:cubicBezTo>
                <a:cubicBezTo>
                  <a:pt x="250150" y="195886"/>
                  <a:pt x="176596" y="282669"/>
                  <a:pt x="199879" y="247744"/>
                </a:cubicBezTo>
                <a:cubicBezTo>
                  <a:pt x="223162" y="212819"/>
                  <a:pt x="373446" y="-5198"/>
                  <a:pt x="368154" y="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 1304">
            <a:extLst>
              <a:ext uri="{FF2B5EF4-FFF2-40B4-BE49-F238E27FC236}">
                <a16:creationId xmlns:a16="http://schemas.microsoft.com/office/drawing/2014/main" id="{923734E2-6E36-721F-F7E0-C5DA50BC773E}"/>
              </a:ext>
            </a:extLst>
          </p:cNvPr>
          <p:cNvSpPr/>
          <p:nvPr/>
        </p:nvSpPr>
        <p:spPr>
          <a:xfrm>
            <a:off x="4822097" y="7003670"/>
            <a:ext cx="136716" cy="801983"/>
          </a:xfrm>
          <a:custGeom>
            <a:avLst/>
            <a:gdLst>
              <a:gd name="connsiteX0" fmla="*/ 111853 w 136716"/>
              <a:gd name="connsiteY0" fmla="*/ 380 h 801983"/>
              <a:gd name="connsiteX1" fmla="*/ 35653 w 136716"/>
              <a:gd name="connsiteY1" fmla="*/ 295655 h 801983"/>
              <a:gd name="connsiteX2" fmla="*/ 54703 w 136716"/>
              <a:gd name="connsiteY2" fmla="*/ 257555 h 801983"/>
              <a:gd name="connsiteX3" fmla="*/ 54703 w 136716"/>
              <a:gd name="connsiteY3" fmla="*/ 492505 h 801983"/>
              <a:gd name="connsiteX4" fmla="*/ 54703 w 136716"/>
              <a:gd name="connsiteY4" fmla="*/ 419480 h 801983"/>
              <a:gd name="connsiteX5" fmla="*/ 57878 w 136716"/>
              <a:gd name="connsiteY5" fmla="*/ 594105 h 801983"/>
              <a:gd name="connsiteX6" fmla="*/ 124553 w 136716"/>
              <a:gd name="connsiteY6" fmla="*/ 790955 h 801983"/>
              <a:gd name="connsiteX7" fmla="*/ 124553 w 136716"/>
              <a:gd name="connsiteY7" fmla="*/ 749680 h 801983"/>
              <a:gd name="connsiteX8" fmla="*/ 728 w 136716"/>
              <a:gd name="connsiteY8" fmla="*/ 521080 h 801983"/>
              <a:gd name="connsiteX9" fmla="*/ 70578 w 136716"/>
              <a:gd name="connsiteY9" fmla="*/ 648080 h 801983"/>
              <a:gd name="connsiteX10" fmla="*/ 10253 w 136716"/>
              <a:gd name="connsiteY10" fmla="*/ 390905 h 801983"/>
              <a:gd name="connsiteX11" fmla="*/ 16603 w 136716"/>
              <a:gd name="connsiteY11" fmla="*/ 413130 h 801983"/>
              <a:gd name="connsiteX12" fmla="*/ 29303 w 136716"/>
              <a:gd name="connsiteY12" fmla="*/ 209930 h 801983"/>
              <a:gd name="connsiteX13" fmla="*/ 29303 w 136716"/>
              <a:gd name="connsiteY13" fmla="*/ 232155 h 801983"/>
              <a:gd name="connsiteX14" fmla="*/ 111853 w 136716"/>
              <a:gd name="connsiteY14" fmla="*/ 380 h 801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6716" h="801983">
                <a:moveTo>
                  <a:pt x="111853" y="380"/>
                </a:moveTo>
                <a:cubicBezTo>
                  <a:pt x="112911" y="10963"/>
                  <a:pt x="45178" y="252793"/>
                  <a:pt x="35653" y="295655"/>
                </a:cubicBezTo>
                <a:cubicBezTo>
                  <a:pt x="26128" y="338517"/>
                  <a:pt x="51528" y="224747"/>
                  <a:pt x="54703" y="257555"/>
                </a:cubicBezTo>
                <a:cubicBezTo>
                  <a:pt x="57878" y="290363"/>
                  <a:pt x="54703" y="492505"/>
                  <a:pt x="54703" y="492505"/>
                </a:cubicBezTo>
                <a:cubicBezTo>
                  <a:pt x="54703" y="519492"/>
                  <a:pt x="54174" y="402547"/>
                  <a:pt x="54703" y="419480"/>
                </a:cubicBezTo>
                <a:cubicBezTo>
                  <a:pt x="55232" y="436413"/>
                  <a:pt x="46236" y="532193"/>
                  <a:pt x="57878" y="594105"/>
                </a:cubicBezTo>
                <a:cubicBezTo>
                  <a:pt x="69520" y="656017"/>
                  <a:pt x="113441" y="765026"/>
                  <a:pt x="124553" y="790955"/>
                </a:cubicBezTo>
                <a:cubicBezTo>
                  <a:pt x="135666" y="816884"/>
                  <a:pt x="145190" y="794659"/>
                  <a:pt x="124553" y="749680"/>
                </a:cubicBezTo>
                <a:cubicBezTo>
                  <a:pt x="103916" y="704701"/>
                  <a:pt x="9724" y="538013"/>
                  <a:pt x="728" y="521080"/>
                </a:cubicBezTo>
                <a:cubicBezTo>
                  <a:pt x="-8268" y="504147"/>
                  <a:pt x="68991" y="669776"/>
                  <a:pt x="70578" y="648080"/>
                </a:cubicBezTo>
                <a:cubicBezTo>
                  <a:pt x="72165" y="626384"/>
                  <a:pt x="19249" y="430063"/>
                  <a:pt x="10253" y="390905"/>
                </a:cubicBezTo>
                <a:cubicBezTo>
                  <a:pt x="1257" y="351747"/>
                  <a:pt x="13428" y="443293"/>
                  <a:pt x="16603" y="413130"/>
                </a:cubicBezTo>
                <a:cubicBezTo>
                  <a:pt x="19778" y="382967"/>
                  <a:pt x="27186" y="240092"/>
                  <a:pt x="29303" y="209930"/>
                </a:cubicBezTo>
                <a:cubicBezTo>
                  <a:pt x="31420" y="179768"/>
                  <a:pt x="15545" y="261259"/>
                  <a:pt x="29303" y="232155"/>
                </a:cubicBezTo>
                <a:cubicBezTo>
                  <a:pt x="43061" y="203051"/>
                  <a:pt x="110795" y="-10203"/>
                  <a:pt x="111853" y="3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 1305">
            <a:extLst>
              <a:ext uri="{FF2B5EF4-FFF2-40B4-BE49-F238E27FC236}">
                <a16:creationId xmlns:a16="http://schemas.microsoft.com/office/drawing/2014/main" id="{73393DD8-67DD-AD22-520D-3D246250C217}"/>
              </a:ext>
            </a:extLst>
          </p:cNvPr>
          <p:cNvSpPr/>
          <p:nvPr/>
        </p:nvSpPr>
        <p:spPr>
          <a:xfrm>
            <a:off x="4868473" y="7707296"/>
            <a:ext cx="623681" cy="627753"/>
          </a:xfrm>
          <a:custGeom>
            <a:avLst/>
            <a:gdLst>
              <a:gd name="connsiteX0" fmla="*/ 1977 w 623681"/>
              <a:gd name="connsiteY0" fmla="*/ 1604 h 627753"/>
              <a:gd name="connsiteX1" fmla="*/ 208352 w 623681"/>
              <a:gd name="connsiteY1" fmla="*/ 360379 h 627753"/>
              <a:gd name="connsiteX2" fmla="*/ 211527 w 623681"/>
              <a:gd name="connsiteY2" fmla="*/ 350854 h 627753"/>
              <a:gd name="connsiteX3" fmla="*/ 386152 w 623681"/>
              <a:gd name="connsiteY3" fmla="*/ 484204 h 627753"/>
              <a:gd name="connsiteX4" fmla="*/ 360752 w 623681"/>
              <a:gd name="connsiteY4" fmla="*/ 449279 h 627753"/>
              <a:gd name="connsiteX5" fmla="*/ 611577 w 623681"/>
              <a:gd name="connsiteY5" fmla="*/ 620729 h 627753"/>
              <a:gd name="connsiteX6" fmla="*/ 551252 w 623681"/>
              <a:gd name="connsiteY6" fmla="*/ 573104 h 627753"/>
              <a:gd name="connsiteX7" fmla="*/ 265502 w 623681"/>
              <a:gd name="connsiteY7" fmla="*/ 376254 h 627753"/>
              <a:gd name="connsiteX8" fmla="*/ 275027 w 623681"/>
              <a:gd name="connsiteY8" fmla="*/ 382604 h 627753"/>
              <a:gd name="connsiteX9" fmla="*/ 113102 w 623681"/>
              <a:gd name="connsiteY9" fmla="*/ 233379 h 627753"/>
              <a:gd name="connsiteX10" fmla="*/ 1977 w 623681"/>
              <a:gd name="connsiteY10" fmla="*/ 1604 h 62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3681" h="627753">
                <a:moveTo>
                  <a:pt x="1977" y="1604"/>
                </a:moveTo>
                <a:cubicBezTo>
                  <a:pt x="17852" y="22771"/>
                  <a:pt x="208352" y="360379"/>
                  <a:pt x="208352" y="360379"/>
                </a:cubicBezTo>
                <a:cubicBezTo>
                  <a:pt x="243277" y="418587"/>
                  <a:pt x="181894" y="330217"/>
                  <a:pt x="211527" y="350854"/>
                </a:cubicBezTo>
                <a:cubicBezTo>
                  <a:pt x="241160" y="371491"/>
                  <a:pt x="361281" y="467800"/>
                  <a:pt x="386152" y="484204"/>
                </a:cubicBezTo>
                <a:cubicBezTo>
                  <a:pt x="411023" y="500608"/>
                  <a:pt x="323181" y="426525"/>
                  <a:pt x="360752" y="449279"/>
                </a:cubicBezTo>
                <a:cubicBezTo>
                  <a:pt x="398323" y="472033"/>
                  <a:pt x="579827" y="600092"/>
                  <a:pt x="611577" y="620729"/>
                </a:cubicBezTo>
                <a:cubicBezTo>
                  <a:pt x="643327" y="641366"/>
                  <a:pt x="608931" y="613850"/>
                  <a:pt x="551252" y="573104"/>
                </a:cubicBezTo>
                <a:cubicBezTo>
                  <a:pt x="493573" y="532358"/>
                  <a:pt x="265502" y="376254"/>
                  <a:pt x="265502" y="376254"/>
                </a:cubicBezTo>
                <a:cubicBezTo>
                  <a:pt x="219465" y="344504"/>
                  <a:pt x="300427" y="406417"/>
                  <a:pt x="275027" y="382604"/>
                </a:cubicBezTo>
                <a:cubicBezTo>
                  <a:pt x="249627" y="358792"/>
                  <a:pt x="156494" y="292116"/>
                  <a:pt x="113102" y="233379"/>
                </a:cubicBezTo>
                <a:cubicBezTo>
                  <a:pt x="69710" y="174642"/>
                  <a:pt x="-13898" y="-19563"/>
                  <a:pt x="1977" y="16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 1306">
            <a:extLst>
              <a:ext uri="{FF2B5EF4-FFF2-40B4-BE49-F238E27FC236}">
                <a16:creationId xmlns:a16="http://schemas.microsoft.com/office/drawing/2014/main" id="{0FF5024D-D65D-7062-2829-8A5E0A3BCD49}"/>
              </a:ext>
            </a:extLst>
          </p:cNvPr>
          <p:cNvSpPr/>
          <p:nvPr/>
        </p:nvSpPr>
        <p:spPr>
          <a:xfrm>
            <a:off x="5454271" y="8216688"/>
            <a:ext cx="834072" cy="182320"/>
          </a:xfrm>
          <a:custGeom>
            <a:avLst/>
            <a:gdLst>
              <a:gd name="connsiteX0" fmla="*/ 829054 w 834072"/>
              <a:gd name="connsiteY0" fmla="*/ 212 h 182320"/>
              <a:gd name="connsiteX1" fmla="*/ 686179 w 834072"/>
              <a:gd name="connsiteY1" fmla="*/ 101812 h 182320"/>
              <a:gd name="connsiteX2" fmla="*/ 375029 w 834072"/>
              <a:gd name="connsiteY2" fmla="*/ 178012 h 182320"/>
              <a:gd name="connsiteX3" fmla="*/ 463929 w 834072"/>
              <a:gd name="connsiteY3" fmla="*/ 171662 h 182320"/>
              <a:gd name="connsiteX4" fmla="*/ 349629 w 834072"/>
              <a:gd name="connsiteY4" fmla="*/ 162137 h 182320"/>
              <a:gd name="connsiteX5" fmla="*/ 379 w 834072"/>
              <a:gd name="connsiteY5" fmla="*/ 114512 h 182320"/>
              <a:gd name="connsiteX6" fmla="*/ 422654 w 834072"/>
              <a:gd name="connsiteY6" fmla="*/ 130387 h 182320"/>
              <a:gd name="connsiteX7" fmla="*/ 375029 w 834072"/>
              <a:gd name="connsiteY7" fmla="*/ 133562 h 182320"/>
              <a:gd name="connsiteX8" fmla="*/ 517904 w 834072"/>
              <a:gd name="connsiteY8" fmla="*/ 130387 h 182320"/>
              <a:gd name="connsiteX9" fmla="*/ 829054 w 834072"/>
              <a:gd name="connsiteY9" fmla="*/ 212 h 18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4072" h="182320">
                <a:moveTo>
                  <a:pt x="829054" y="212"/>
                </a:moveTo>
                <a:cubicBezTo>
                  <a:pt x="857100" y="-4550"/>
                  <a:pt x="761850" y="72179"/>
                  <a:pt x="686179" y="101812"/>
                </a:cubicBezTo>
                <a:cubicBezTo>
                  <a:pt x="610508" y="131445"/>
                  <a:pt x="412071" y="166370"/>
                  <a:pt x="375029" y="178012"/>
                </a:cubicBezTo>
                <a:cubicBezTo>
                  <a:pt x="337987" y="189654"/>
                  <a:pt x="468162" y="174308"/>
                  <a:pt x="463929" y="171662"/>
                </a:cubicBezTo>
                <a:cubicBezTo>
                  <a:pt x="459696" y="169016"/>
                  <a:pt x="426887" y="171662"/>
                  <a:pt x="349629" y="162137"/>
                </a:cubicBezTo>
                <a:cubicBezTo>
                  <a:pt x="272371" y="152612"/>
                  <a:pt x="-11792" y="119804"/>
                  <a:pt x="379" y="114512"/>
                </a:cubicBezTo>
                <a:cubicBezTo>
                  <a:pt x="12550" y="109220"/>
                  <a:pt x="360212" y="127212"/>
                  <a:pt x="422654" y="130387"/>
                </a:cubicBezTo>
                <a:cubicBezTo>
                  <a:pt x="485096" y="133562"/>
                  <a:pt x="359154" y="133562"/>
                  <a:pt x="375029" y="133562"/>
                </a:cubicBezTo>
                <a:cubicBezTo>
                  <a:pt x="390904" y="133562"/>
                  <a:pt x="442233" y="150495"/>
                  <a:pt x="517904" y="130387"/>
                </a:cubicBezTo>
                <a:cubicBezTo>
                  <a:pt x="593575" y="110279"/>
                  <a:pt x="801008" y="4974"/>
                  <a:pt x="829054" y="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 1307">
            <a:extLst>
              <a:ext uri="{FF2B5EF4-FFF2-40B4-BE49-F238E27FC236}">
                <a16:creationId xmlns:a16="http://schemas.microsoft.com/office/drawing/2014/main" id="{30187A53-AC8D-73AC-499E-A9B59BABC714}"/>
              </a:ext>
            </a:extLst>
          </p:cNvPr>
          <p:cNvSpPr/>
          <p:nvPr/>
        </p:nvSpPr>
        <p:spPr>
          <a:xfrm>
            <a:off x="4987452" y="7809130"/>
            <a:ext cx="499381" cy="452529"/>
          </a:xfrm>
          <a:custGeom>
            <a:avLst/>
            <a:gdLst>
              <a:gd name="connsiteX0" fmla="*/ 473 w 499381"/>
              <a:gd name="connsiteY0" fmla="*/ 7720 h 452529"/>
              <a:gd name="connsiteX1" fmla="*/ 73498 w 499381"/>
              <a:gd name="connsiteY1" fmla="*/ 7720 h 452529"/>
              <a:gd name="connsiteX2" fmla="*/ 121123 w 499381"/>
              <a:gd name="connsiteY2" fmla="*/ 99795 h 452529"/>
              <a:gd name="connsiteX3" fmla="*/ 289398 w 499381"/>
              <a:gd name="connsiteY3" fmla="*/ 277595 h 452529"/>
              <a:gd name="connsiteX4" fmla="*/ 279873 w 499381"/>
              <a:gd name="connsiteY4" fmla="*/ 258545 h 452529"/>
              <a:gd name="connsiteX5" fmla="*/ 470373 w 499381"/>
              <a:gd name="connsiteY5" fmla="*/ 268070 h 452529"/>
              <a:gd name="connsiteX6" fmla="*/ 422748 w 499381"/>
              <a:gd name="connsiteY6" fmla="*/ 334745 h 452529"/>
              <a:gd name="connsiteX7" fmla="*/ 498948 w 499381"/>
              <a:gd name="connsiteY7" fmla="*/ 452220 h 452529"/>
              <a:gd name="connsiteX8" fmla="*/ 448148 w 499381"/>
              <a:gd name="connsiteY8" fmla="*/ 296645 h 452529"/>
              <a:gd name="connsiteX9" fmla="*/ 333848 w 499381"/>
              <a:gd name="connsiteY9" fmla="*/ 255370 h 452529"/>
              <a:gd name="connsiteX10" fmla="*/ 219548 w 499381"/>
              <a:gd name="connsiteY10" fmla="*/ 179170 h 452529"/>
              <a:gd name="connsiteX11" fmla="*/ 111598 w 499381"/>
              <a:gd name="connsiteY11" fmla="*/ 29945 h 452529"/>
              <a:gd name="connsiteX12" fmla="*/ 473 w 499381"/>
              <a:gd name="connsiteY12" fmla="*/ 7720 h 452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9381" h="452529">
                <a:moveTo>
                  <a:pt x="473" y="7720"/>
                </a:moveTo>
                <a:cubicBezTo>
                  <a:pt x="-5877" y="4016"/>
                  <a:pt x="53390" y="-7626"/>
                  <a:pt x="73498" y="7720"/>
                </a:cubicBezTo>
                <a:cubicBezTo>
                  <a:pt x="93606" y="23066"/>
                  <a:pt x="85140" y="54816"/>
                  <a:pt x="121123" y="99795"/>
                </a:cubicBezTo>
                <a:cubicBezTo>
                  <a:pt x="157106" y="144774"/>
                  <a:pt x="262940" y="251137"/>
                  <a:pt x="289398" y="277595"/>
                </a:cubicBezTo>
                <a:cubicBezTo>
                  <a:pt x="315856" y="304053"/>
                  <a:pt x="249711" y="260132"/>
                  <a:pt x="279873" y="258545"/>
                </a:cubicBezTo>
                <a:cubicBezTo>
                  <a:pt x="310035" y="256958"/>
                  <a:pt x="446561" y="255370"/>
                  <a:pt x="470373" y="268070"/>
                </a:cubicBezTo>
                <a:cubicBezTo>
                  <a:pt x="494186" y="280770"/>
                  <a:pt x="417986" y="304054"/>
                  <a:pt x="422748" y="334745"/>
                </a:cubicBezTo>
                <a:cubicBezTo>
                  <a:pt x="427510" y="365436"/>
                  <a:pt x="494715" y="458570"/>
                  <a:pt x="498948" y="452220"/>
                </a:cubicBezTo>
                <a:cubicBezTo>
                  <a:pt x="503181" y="445870"/>
                  <a:pt x="475665" y="329453"/>
                  <a:pt x="448148" y="296645"/>
                </a:cubicBezTo>
                <a:cubicBezTo>
                  <a:pt x="420631" y="263837"/>
                  <a:pt x="371948" y="274949"/>
                  <a:pt x="333848" y="255370"/>
                </a:cubicBezTo>
                <a:cubicBezTo>
                  <a:pt x="295748" y="235791"/>
                  <a:pt x="256590" y="216741"/>
                  <a:pt x="219548" y="179170"/>
                </a:cubicBezTo>
                <a:cubicBezTo>
                  <a:pt x="182506" y="141599"/>
                  <a:pt x="142290" y="60637"/>
                  <a:pt x="111598" y="29945"/>
                </a:cubicBezTo>
                <a:cubicBezTo>
                  <a:pt x="80906" y="-747"/>
                  <a:pt x="6823" y="11424"/>
                  <a:pt x="473" y="77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 1308">
            <a:extLst>
              <a:ext uri="{FF2B5EF4-FFF2-40B4-BE49-F238E27FC236}">
                <a16:creationId xmlns:a16="http://schemas.microsoft.com/office/drawing/2014/main" id="{E7787D0B-B78E-3097-CA31-34D049C8F153}"/>
              </a:ext>
            </a:extLst>
          </p:cNvPr>
          <p:cNvSpPr/>
          <p:nvPr/>
        </p:nvSpPr>
        <p:spPr>
          <a:xfrm>
            <a:off x="5508620" y="8207278"/>
            <a:ext cx="680482" cy="98047"/>
          </a:xfrm>
          <a:custGeom>
            <a:avLst/>
            <a:gdLst>
              <a:gd name="connsiteX0" fmla="*/ 5 w 680482"/>
              <a:gd name="connsiteY0" fmla="*/ 97 h 98047"/>
              <a:gd name="connsiteX1" fmla="*/ 276230 w 680482"/>
              <a:gd name="connsiteY1" fmla="*/ 76297 h 98047"/>
              <a:gd name="connsiteX2" fmla="*/ 679455 w 680482"/>
              <a:gd name="connsiteY2" fmla="*/ 28672 h 98047"/>
              <a:gd name="connsiteX3" fmla="*/ 393705 w 680482"/>
              <a:gd name="connsiteY3" fmla="*/ 95347 h 98047"/>
              <a:gd name="connsiteX4" fmla="*/ 444505 w 680482"/>
              <a:gd name="connsiteY4" fmla="*/ 82647 h 98047"/>
              <a:gd name="connsiteX5" fmla="*/ 282580 w 680482"/>
              <a:gd name="connsiteY5" fmla="*/ 60422 h 98047"/>
              <a:gd name="connsiteX6" fmla="*/ 5 w 680482"/>
              <a:gd name="connsiteY6" fmla="*/ 97 h 9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0482" h="98047">
                <a:moveTo>
                  <a:pt x="5" y="97"/>
                </a:moveTo>
                <a:cubicBezTo>
                  <a:pt x="-1053" y="2743"/>
                  <a:pt x="162988" y="71535"/>
                  <a:pt x="276230" y="76297"/>
                </a:cubicBezTo>
                <a:cubicBezTo>
                  <a:pt x="389472" y="81060"/>
                  <a:pt x="659876" y="25497"/>
                  <a:pt x="679455" y="28672"/>
                </a:cubicBezTo>
                <a:cubicBezTo>
                  <a:pt x="699034" y="31847"/>
                  <a:pt x="432863" y="86351"/>
                  <a:pt x="393705" y="95347"/>
                </a:cubicBezTo>
                <a:cubicBezTo>
                  <a:pt x="354547" y="104343"/>
                  <a:pt x="463026" y="88468"/>
                  <a:pt x="444505" y="82647"/>
                </a:cubicBezTo>
                <a:cubicBezTo>
                  <a:pt x="425984" y="76826"/>
                  <a:pt x="352430" y="71534"/>
                  <a:pt x="282580" y="60422"/>
                </a:cubicBezTo>
                <a:cubicBezTo>
                  <a:pt x="212730" y="49310"/>
                  <a:pt x="1063" y="-2549"/>
                  <a:pt x="5" y="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 1309">
            <a:extLst>
              <a:ext uri="{FF2B5EF4-FFF2-40B4-BE49-F238E27FC236}">
                <a16:creationId xmlns:a16="http://schemas.microsoft.com/office/drawing/2014/main" id="{8D07EB60-FB4A-A1D9-1389-83FFA08CD045}"/>
              </a:ext>
            </a:extLst>
          </p:cNvPr>
          <p:cNvSpPr/>
          <p:nvPr/>
        </p:nvSpPr>
        <p:spPr>
          <a:xfrm>
            <a:off x="5660869" y="8076719"/>
            <a:ext cx="903393" cy="184632"/>
          </a:xfrm>
          <a:custGeom>
            <a:avLst/>
            <a:gdLst>
              <a:gd name="connsiteX0" fmla="*/ 6506 w 903393"/>
              <a:gd name="connsiteY0" fmla="*/ 481 h 184632"/>
              <a:gd name="connsiteX1" fmla="*/ 847881 w 903393"/>
              <a:gd name="connsiteY1" fmla="*/ 3656 h 184632"/>
              <a:gd name="connsiteX2" fmla="*/ 784381 w 903393"/>
              <a:gd name="connsiteY2" fmla="*/ 22706 h 184632"/>
              <a:gd name="connsiteX3" fmla="*/ 466881 w 903393"/>
              <a:gd name="connsiteY3" fmla="*/ 184631 h 184632"/>
              <a:gd name="connsiteX4" fmla="*/ 832006 w 903393"/>
              <a:gd name="connsiteY4" fmla="*/ 19531 h 184632"/>
              <a:gd name="connsiteX5" fmla="*/ 409731 w 903393"/>
              <a:gd name="connsiteY5" fmla="*/ 32231 h 184632"/>
              <a:gd name="connsiteX6" fmla="*/ 454181 w 903393"/>
              <a:gd name="connsiteY6" fmla="*/ 10006 h 184632"/>
              <a:gd name="connsiteX7" fmla="*/ 6506 w 903393"/>
              <a:gd name="connsiteY7" fmla="*/ 481 h 184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3393" h="184632">
                <a:moveTo>
                  <a:pt x="6506" y="481"/>
                </a:moveTo>
                <a:cubicBezTo>
                  <a:pt x="72123" y="-577"/>
                  <a:pt x="718235" y="-48"/>
                  <a:pt x="847881" y="3656"/>
                </a:cubicBezTo>
                <a:cubicBezTo>
                  <a:pt x="977527" y="7360"/>
                  <a:pt x="847881" y="-7456"/>
                  <a:pt x="784381" y="22706"/>
                </a:cubicBezTo>
                <a:cubicBezTo>
                  <a:pt x="720881" y="52868"/>
                  <a:pt x="458944" y="185160"/>
                  <a:pt x="466881" y="184631"/>
                </a:cubicBezTo>
                <a:cubicBezTo>
                  <a:pt x="474819" y="184102"/>
                  <a:pt x="841531" y="44931"/>
                  <a:pt x="832006" y="19531"/>
                </a:cubicBezTo>
                <a:cubicBezTo>
                  <a:pt x="822481" y="-5869"/>
                  <a:pt x="472702" y="33818"/>
                  <a:pt x="409731" y="32231"/>
                </a:cubicBezTo>
                <a:cubicBezTo>
                  <a:pt x="346760" y="30644"/>
                  <a:pt x="516623" y="14239"/>
                  <a:pt x="454181" y="10006"/>
                </a:cubicBezTo>
                <a:cubicBezTo>
                  <a:pt x="391739" y="5773"/>
                  <a:pt x="-59111" y="1539"/>
                  <a:pt x="6506" y="4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 1310">
            <a:extLst>
              <a:ext uri="{FF2B5EF4-FFF2-40B4-BE49-F238E27FC236}">
                <a16:creationId xmlns:a16="http://schemas.microsoft.com/office/drawing/2014/main" id="{5C18C6CE-4479-CFF2-5277-9A0CAC3FEDD1}"/>
              </a:ext>
            </a:extLst>
          </p:cNvPr>
          <p:cNvSpPr/>
          <p:nvPr/>
        </p:nvSpPr>
        <p:spPr>
          <a:xfrm>
            <a:off x="6116629" y="7810499"/>
            <a:ext cx="1211572" cy="460273"/>
          </a:xfrm>
          <a:custGeom>
            <a:avLst/>
            <a:gdLst>
              <a:gd name="connsiteX0" fmla="*/ 4771 w 1211572"/>
              <a:gd name="connsiteY0" fmla="*/ 457201 h 460273"/>
              <a:gd name="connsiteX1" fmla="*/ 471496 w 1211572"/>
              <a:gd name="connsiteY1" fmla="*/ 273051 h 460273"/>
              <a:gd name="connsiteX2" fmla="*/ 423871 w 1211572"/>
              <a:gd name="connsiteY2" fmla="*/ 285751 h 460273"/>
              <a:gd name="connsiteX3" fmla="*/ 563571 w 1211572"/>
              <a:gd name="connsiteY3" fmla="*/ 231776 h 460273"/>
              <a:gd name="connsiteX4" fmla="*/ 725496 w 1211572"/>
              <a:gd name="connsiteY4" fmla="*/ 200026 h 460273"/>
              <a:gd name="connsiteX5" fmla="*/ 693746 w 1211572"/>
              <a:gd name="connsiteY5" fmla="*/ 206376 h 460273"/>
              <a:gd name="connsiteX6" fmla="*/ 1211271 w 1211572"/>
              <a:gd name="connsiteY6" fmla="*/ 1 h 460273"/>
              <a:gd name="connsiteX7" fmla="*/ 769946 w 1211572"/>
              <a:gd name="connsiteY7" fmla="*/ 203201 h 460273"/>
              <a:gd name="connsiteX8" fmla="*/ 839796 w 1211572"/>
              <a:gd name="connsiteY8" fmla="*/ 165101 h 460273"/>
              <a:gd name="connsiteX9" fmla="*/ 531821 w 1211572"/>
              <a:gd name="connsiteY9" fmla="*/ 219076 h 460273"/>
              <a:gd name="connsiteX10" fmla="*/ 601671 w 1211572"/>
              <a:gd name="connsiteY10" fmla="*/ 193676 h 460273"/>
              <a:gd name="connsiteX11" fmla="*/ 249246 w 1211572"/>
              <a:gd name="connsiteY11" fmla="*/ 374651 h 460273"/>
              <a:gd name="connsiteX12" fmla="*/ 4771 w 1211572"/>
              <a:gd name="connsiteY12" fmla="*/ 457201 h 460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1572" h="460273">
                <a:moveTo>
                  <a:pt x="4771" y="457201"/>
                </a:moveTo>
                <a:cubicBezTo>
                  <a:pt x="41813" y="440268"/>
                  <a:pt x="401646" y="301626"/>
                  <a:pt x="471496" y="273051"/>
                </a:cubicBezTo>
                <a:cubicBezTo>
                  <a:pt x="541346" y="244476"/>
                  <a:pt x="408525" y="292630"/>
                  <a:pt x="423871" y="285751"/>
                </a:cubicBezTo>
                <a:cubicBezTo>
                  <a:pt x="439217" y="278872"/>
                  <a:pt x="513300" y="246063"/>
                  <a:pt x="563571" y="231776"/>
                </a:cubicBezTo>
                <a:cubicBezTo>
                  <a:pt x="613842" y="217489"/>
                  <a:pt x="703800" y="204259"/>
                  <a:pt x="725496" y="200026"/>
                </a:cubicBezTo>
                <a:cubicBezTo>
                  <a:pt x="747192" y="195793"/>
                  <a:pt x="612784" y="239713"/>
                  <a:pt x="693746" y="206376"/>
                </a:cubicBezTo>
                <a:cubicBezTo>
                  <a:pt x="774708" y="173039"/>
                  <a:pt x="1198571" y="530"/>
                  <a:pt x="1211271" y="1"/>
                </a:cubicBezTo>
                <a:cubicBezTo>
                  <a:pt x="1223971" y="-528"/>
                  <a:pt x="831858" y="175684"/>
                  <a:pt x="769946" y="203201"/>
                </a:cubicBezTo>
                <a:cubicBezTo>
                  <a:pt x="708034" y="230718"/>
                  <a:pt x="879483" y="162455"/>
                  <a:pt x="839796" y="165101"/>
                </a:cubicBezTo>
                <a:cubicBezTo>
                  <a:pt x="800109" y="167747"/>
                  <a:pt x="571509" y="214313"/>
                  <a:pt x="531821" y="219076"/>
                </a:cubicBezTo>
                <a:cubicBezTo>
                  <a:pt x="492134" y="223838"/>
                  <a:pt x="648767" y="167747"/>
                  <a:pt x="601671" y="193676"/>
                </a:cubicBezTo>
                <a:cubicBezTo>
                  <a:pt x="554575" y="219605"/>
                  <a:pt x="342908" y="331789"/>
                  <a:pt x="249246" y="374651"/>
                </a:cubicBezTo>
                <a:cubicBezTo>
                  <a:pt x="155584" y="417513"/>
                  <a:pt x="-32271" y="474134"/>
                  <a:pt x="4771" y="4572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 1311">
            <a:extLst>
              <a:ext uri="{FF2B5EF4-FFF2-40B4-BE49-F238E27FC236}">
                <a16:creationId xmlns:a16="http://schemas.microsoft.com/office/drawing/2014/main" id="{151B4A51-6118-43BB-2E8B-5CBCB748F26F}"/>
              </a:ext>
            </a:extLst>
          </p:cNvPr>
          <p:cNvSpPr/>
          <p:nvPr/>
        </p:nvSpPr>
        <p:spPr>
          <a:xfrm>
            <a:off x="6607101" y="7331047"/>
            <a:ext cx="1772356" cy="492176"/>
          </a:xfrm>
          <a:custGeom>
            <a:avLst/>
            <a:gdLst>
              <a:gd name="connsiteX0" fmla="*/ 74 w 1772356"/>
              <a:gd name="connsiteY0" fmla="*/ 492153 h 492176"/>
              <a:gd name="connsiteX1" fmla="*/ 968449 w 1772356"/>
              <a:gd name="connsiteY1" fmla="*/ 412778 h 492176"/>
              <a:gd name="connsiteX2" fmla="*/ 641424 w 1772356"/>
              <a:gd name="connsiteY2" fmla="*/ 482628 h 492176"/>
              <a:gd name="connsiteX3" fmla="*/ 1136724 w 1772356"/>
              <a:gd name="connsiteY3" fmla="*/ 333403 h 492176"/>
              <a:gd name="connsiteX4" fmla="*/ 1463749 w 1772356"/>
              <a:gd name="connsiteY4" fmla="*/ 187353 h 492176"/>
              <a:gd name="connsiteX5" fmla="*/ 1298649 w 1772356"/>
              <a:gd name="connsiteY5" fmla="*/ 288953 h 492176"/>
              <a:gd name="connsiteX6" fmla="*/ 1771724 w 1772356"/>
              <a:gd name="connsiteY6" fmla="*/ 28 h 492176"/>
              <a:gd name="connsiteX7" fmla="*/ 1181174 w 1772356"/>
              <a:gd name="connsiteY7" fmla="*/ 308003 h 492176"/>
              <a:gd name="connsiteX8" fmla="*/ 1346274 w 1772356"/>
              <a:gd name="connsiteY8" fmla="*/ 238153 h 492176"/>
              <a:gd name="connsiteX9" fmla="*/ 673174 w 1772356"/>
              <a:gd name="connsiteY9" fmla="*/ 450878 h 492176"/>
              <a:gd name="connsiteX10" fmla="*/ 914474 w 1772356"/>
              <a:gd name="connsiteY10" fmla="*/ 403253 h 492176"/>
              <a:gd name="connsiteX11" fmla="*/ 74 w 1772356"/>
              <a:gd name="connsiteY11" fmla="*/ 492153 h 49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72356" h="492176">
                <a:moveTo>
                  <a:pt x="74" y="492153"/>
                </a:moveTo>
                <a:cubicBezTo>
                  <a:pt x="9070" y="493740"/>
                  <a:pt x="861557" y="414365"/>
                  <a:pt x="968449" y="412778"/>
                </a:cubicBezTo>
                <a:cubicBezTo>
                  <a:pt x="1075341" y="411190"/>
                  <a:pt x="613378" y="495857"/>
                  <a:pt x="641424" y="482628"/>
                </a:cubicBezTo>
                <a:cubicBezTo>
                  <a:pt x="669470" y="469399"/>
                  <a:pt x="999670" y="382615"/>
                  <a:pt x="1136724" y="333403"/>
                </a:cubicBezTo>
                <a:cubicBezTo>
                  <a:pt x="1273778" y="284190"/>
                  <a:pt x="1436762" y="194761"/>
                  <a:pt x="1463749" y="187353"/>
                </a:cubicBezTo>
                <a:cubicBezTo>
                  <a:pt x="1490736" y="179945"/>
                  <a:pt x="1298649" y="288953"/>
                  <a:pt x="1298649" y="288953"/>
                </a:cubicBezTo>
                <a:cubicBezTo>
                  <a:pt x="1349978" y="257732"/>
                  <a:pt x="1791303" y="-3147"/>
                  <a:pt x="1771724" y="28"/>
                </a:cubicBezTo>
                <a:cubicBezTo>
                  <a:pt x="1752145" y="3203"/>
                  <a:pt x="1252082" y="268316"/>
                  <a:pt x="1181174" y="308003"/>
                </a:cubicBezTo>
                <a:cubicBezTo>
                  <a:pt x="1110266" y="347690"/>
                  <a:pt x="1430941" y="214341"/>
                  <a:pt x="1346274" y="238153"/>
                </a:cubicBezTo>
                <a:cubicBezTo>
                  <a:pt x="1261607" y="261965"/>
                  <a:pt x="745141" y="423361"/>
                  <a:pt x="673174" y="450878"/>
                </a:cubicBezTo>
                <a:cubicBezTo>
                  <a:pt x="601207" y="478395"/>
                  <a:pt x="1026128" y="395316"/>
                  <a:pt x="914474" y="403253"/>
                </a:cubicBezTo>
                <a:cubicBezTo>
                  <a:pt x="802820" y="411190"/>
                  <a:pt x="-8922" y="490566"/>
                  <a:pt x="74" y="492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 1312">
            <a:extLst>
              <a:ext uri="{FF2B5EF4-FFF2-40B4-BE49-F238E27FC236}">
                <a16:creationId xmlns:a16="http://schemas.microsoft.com/office/drawing/2014/main" id="{045966C8-FE8C-EDF8-4ADB-F41F30FE8DC1}"/>
              </a:ext>
            </a:extLst>
          </p:cNvPr>
          <p:cNvSpPr/>
          <p:nvPr/>
        </p:nvSpPr>
        <p:spPr>
          <a:xfrm>
            <a:off x="8347075" y="6703805"/>
            <a:ext cx="1630366" cy="615387"/>
          </a:xfrm>
          <a:custGeom>
            <a:avLst/>
            <a:gdLst>
              <a:gd name="connsiteX0" fmla="*/ 0 w 1630366"/>
              <a:gd name="connsiteY0" fmla="*/ 614570 h 615387"/>
              <a:gd name="connsiteX1" fmla="*/ 282575 w 1630366"/>
              <a:gd name="connsiteY1" fmla="*/ 522495 h 615387"/>
              <a:gd name="connsiteX2" fmla="*/ 250825 w 1630366"/>
              <a:gd name="connsiteY2" fmla="*/ 516145 h 615387"/>
              <a:gd name="connsiteX3" fmla="*/ 590550 w 1630366"/>
              <a:gd name="connsiteY3" fmla="*/ 338345 h 615387"/>
              <a:gd name="connsiteX4" fmla="*/ 495300 w 1630366"/>
              <a:gd name="connsiteY4" fmla="*/ 379620 h 615387"/>
              <a:gd name="connsiteX5" fmla="*/ 1063625 w 1630366"/>
              <a:gd name="connsiteY5" fmla="*/ 151020 h 615387"/>
              <a:gd name="connsiteX6" fmla="*/ 987425 w 1630366"/>
              <a:gd name="connsiteY6" fmla="*/ 173245 h 615387"/>
              <a:gd name="connsiteX7" fmla="*/ 1298575 w 1630366"/>
              <a:gd name="connsiteY7" fmla="*/ 87520 h 615387"/>
              <a:gd name="connsiteX8" fmla="*/ 1625600 w 1630366"/>
              <a:gd name="connsiteY8" fmla="*/ 1795 h 615387"/>
              <a:gd name="connsiteX9" fmla="*/ 1501775 w 1630366"/>
              <a:gd name="connsiteY9" fmla="*/ 27195 h 615387"/>
              <a:gd name="connsiteX10" fmla="*/ 1168400 w 1630366"/>
              <a:gd name="connsiteY10" fmla="*/ 90695 h 615387"/>
              <a:gd name="connsiteX11" fmla="*/ 1219200 w 1630366"/>
              <a:gd name="connsiteY11" fmla="*/ 71645 h 615387"/>
              <a:gd name="connsiteX12" fmla="*/ 815975 w 1630366"/>
              <a:gd name="connsiteY12" fmla="*/ 224045 h 615387"/>
              <a:gd name="connsiteX13" fmla="*/ 850900 w 1630366"/>
              <a:gd name="connsiteY13" fmla="*/ 208170 h 615387"/>
              <a:gd name="connsiteX14" fmla="*/ 425450 w 1630366"/>
              <a:gd name="connsiteY14" fmla="*/ 401845 h 615387"/>
              <a:gd name="connsiteX15" fmla="*/ 552450 w 1630366"/>
              <a:gd name="connsiteY15" fmla="*/ 335170 h 615387"/>
              <a:gd name="connsiteX16" fmla="*/ 285750 w 1630366"/>
              <a:gd name="connsiteY16" fmla="*/ 462170 h 615387"/>
              <a:gd name="connsiteX17" fmla="*/ 0 w 1630366"/>
              <a:gd name="connsiteY17" fmla="*/ 614570 h 615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30366" h="615387">
                <a:moveTo>
                  <a:pt x="0" y="614570"/>
                </a:moveTo>
                <a:cubicBezTo>
                  <a:pt x="-529" y="624624"/>
                  <a:pt x="240771" y="538899"/>
                  <a:pt x="282575" y="522495"/>
                </a:cubicBezTo>
                <a:cubicBezTo>
                  <a:pt x="324379" y="506091"/>
                  <a:pt x="199496" y="546837"/>
                  <a:pt x="250825" y="516145"/>
                </a:cubicBezTo>
                <a:cubicBezTo>
                  <a:pt x="302154" y="485453"/>
                  <a:pt x="549804" y="361099"/>
                  <a:pt x="590550" y="338345"/>
                </a:cubicBezTo>
                <a:cubicBezTo>
                  <a:pt x="631296" y="315591"/>
                  <a:pt x="495300" y="379620"/>
                  <a:pt x="495300" y="379620"/>
                </a:cubicBezTo>
                <a:lnTo>
                  <a:pt x="1063625" y="151020"/>
                </a:lnTo>
                <a:cubicBezTo>
                  <a:pt x="1145646" y="116624"/>
                  <a:pt x="987425" y="173245"/>
                  <a:pt x="987425" y="173245"/>
                </a:cubicBezTo>
                <a:lnTo>
                  <a:pt x="1298575" y="87520"/>
                </a:lnTo>
                <a:lnTo>
                  <a:pt x="1625600" y="1795"/>
                </a:lnTo>
                <a:cubicBezTo>
                  <a:pt x="1659467" y="-8259"/>
                  <a:pt x="1501775" y="27195"/>
                  <a:pt x="1501775" y="27195"/>
                </a:cubicBezTo>
                <a:lnTo>
                  <a:pt x="1168400" y="90695"/>
                </a:lnTo>
                <a:cubicBezTo>
                  <a:pt x="1121304" y="98103"/>
                  <a:pt x="1219200" y="71645"/>
                  <a:pt x="1219200" y="71645"/>
                </a:cubicBezTo>
                <a:lnTo>
                  <a:pt x="815975" y="224045"/>
                </a:lnTo>
                <a:cubicBezTo>
                  <a:pt x="754592" y="246799"/>
                  <a:pt x="850900" y="208170"/>
                  <a:pt x="850900" y="208170"/>
                </a:cubicBezTo>
                <a:lnTo>
                  <a:pt x="425450" y="401845"/>
                </a:lnTo>
                <a:cubicBezTo>
                  <a:pt x="375708" y="423012"/>
                  <a:pt x="575733" y="325116"/>
                  <a:pt x="552450" y="335170"/>
                </a:cubicBezTo>
                <a:cubicBezTo>
                  <a:pt x="529167" y="345224"/>
                  <a:pt x="375708" y="417191"/>
                  <a:pt x="285750" y="462170"/>
                </a:cubicBezTo>
                <a:cubicBezTo>
                  <a:pt x="195792" y="507149"/>
                  <a:pt x="529" y="604516"/>
                  <a:pt x="0" y="6145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 1313">
            <a:extLst>
              <a:ext uri="{FF2B5EF4-FFF2-40B4-BE49-F238E27FC236}">
                <a16:creationId xmlns:a16="http://schemas.microsoft.com/office/drawing/2014/main" id="{827642E4-4571-9DEB-C398-4997E87D7339}"/>
              </a:ext>
            </a:extLst>
          </p:cNvPr>
          <p:cNvSpPr/>
          <p:nvPr/>
        </p:nvSpPr>
        <p:spPr>
          <a:xfrm>
            <a:off x="5700356" y="6056985"/>
            <a:ext cx="833910" cy="476141"/>
          </a:xfrm>
          <a:custGeom>
            <a:avLst/>
            <a:gdLst>
              <a:gd name="connsiteX0" fmla="*/ 833794 w 833910"/>
              <a:gd name="connsiteY0" fmla="*/ 915 h 476141"/>
              <a:gd name="connsiteX1" fmla="*/ 494069 w 833910"/>
              <a:gd name="connsiteY1" fmla="*/ 19965 h 476141"/>
              <a:gd name="connsiteX2" fmla="*/ 560744 w 833910"/>
              <a:gd name="connsiteY2" fmla="*/ 7265 h 476141"/>
              <a:gd name="connsiteX3" fmla="*/ 395644 w 833910"/>
              <a:gd name="connsiteY3" fmla="*/ 89815 h 476141"/>
              <a:gd name="connsiteX4" fmla="*/ 211494 w 833910"/>
              <a:gd name="connsiteY4" fmla="*/ 245390 h 476141"/>
              <a:gd name="connsiteX5" fmla="*/ 1944 w 833910"/>
              <a:gd name="connsiteY5" fmla="*/ 473990 h 476141"/>
              <a:gd name="connsiteX6" fmla="*/ 341669 w 833910"/>
              <a:gd name="connsiteY6" fmla="*/ 99340 h 476141"/>
              <a:gd name="connsiteX7" fmla="*/ 300394 w 833910"/>
              <a:gd name="connsiteY7" fmla="*/ 127915 h 476141"/>
              <a:gd name="connsiteX8" fmla="*/ 452794 w 833910"/>
              <a:gd name="connsiteY8" fmla="*/ 54890 h 476141"/>
              <a:gd name="connsiteX9" fmla="*/ 833794 w 833910"/>
              <a:gd name="connsiteY9" fmla="*/ 915 h 47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3910" h="476141">
                <a:moveTo>
                  <a:pt x="833794" y="915"/>
                </a:moveTo>
                <a:cubicBezTo>
                  <a:pt x="840673" y="-4906"/>
                  <a:pt x="539577" y="18907"/>
                  <a:pt x="494069" y="19965"/>
                </a:cubicBezTo>
                <a:cubicBezTo>
                  <a:pt x="448561" y="21023"/>
                  <a:pt x="577148" y="-4377"/>
                  <a:pt x="560744" y="7265"/>
                </a:cubicBezTo>
                <a:cubicBezTo>
                  <a:pt x="544340" y="18907"/>
                  <a:pt x="453852" y="50128"/>
                  <a:pt x="395644" y="89815"/>
                </a:cubicBezTo>
                <a:cubicBezTo>
                  <a:pt x="337436" y="129502"/>
                  <a:pt x="277111" y="181361"/>
                  <a:pt x="211494" y="245390"/>
                </a:cubicBezTo>
                <a:cubicBezTo>
                  <a:pt x="145877" y="309419"/>
                  <a:pt x="-19752" y="498331"/>
                  <a:pt x="1944" y="473990"/>
                </a:cubicBezTo>
                <a:cubicBezTo>
                  <a:pt x="23640" y="449649"/>
                  <a:pt x="291927" y="157019"/>
                  <a:pt x="341669" y="99340"/>
                </a:cubicBezTo>
                <a:cubicBezTo>
                  <a:pt x="391411" y="41661"/>
                  <a:pt x="281873" y="135323"/>
                  <a:pt x="300394" y="127915"/>
                </a:cubicBezTo>
                <a:cubicBezTo>
                  <a:pt x="318915" y="120507"/>
                  <a:pt x="361777" y="76586"/>
                  <a:pt x="452794" y="54890"/>
                </a:cubicBezTo>
                <a:cubicBezTo>
                  <a:pt x="543811" y="33194"/>
                  <a:pt x="826915" y="6736"/>
                  <a:pt x="833794" y="9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 1314">
            <a:extLst>
              <a:ext uri="{FF2B5EF4-FFF2-40B4-BE49-F238E27FC236}">
                <a16:creationId xmlns:a16="http://schemas.microsoft.com/office/drawing/2014/main" id="{4E5AE406-69B4-2C8A-FBC2-441DEFF1E0C8}"/>
              </a:ext>
            </a:extLst>
          </p:cNvPr>
          <p:cNvSpPr/>
          <p:nvPr/>
        </p:nvSpPr>
        <p:spPr>
          <a:xfrm>
            <a:off x="5950644" y="5828446"/>
            <a:ext cx="1763636" cy="481474"/>
          </a:xfrm>
          <a:custGeom>
            <a:avLst/>
            <a:gdLst>
              <a:gd name="connsiteX0" fmla="*/ 2481 w 1763636"/>
              <a:gd name="connsiteY0" fmla="*/ 473929 h 481474"/>
              <a:gd name="connsiteX1" fmla="*/ 285056 w 1763636"/>
              <a:gd name="connsiteY1" fmla="*/ 410429 h 481474"/>
              <a:gd name="connsiteX2" fmla="*/ 227906 w 1763636"/>
              <a:gd name="connsiteY2" fmla="*/ 400904 h 481474"/>
              <a:gd name="connsiteX3" fmla="*/ 707331 w 1763636"/>
              <a:gd name="connsiteY3" fmla="*/ 181829 h 481474"/>
              <a:gd name="connsiteX4" fmla="*/ 1323281 w 1763636"/>
              <a:gd name="connsiteY4" fmla="*/ 13554 h 481474"/>
              <a:gd name="connsiteX5" fmla="*/ 1196281 w 1763636"/>
              <a:gd name="connsiteY5" fmla="*/ 29429 h 481474"/>
              <a:gd name="connsiteX6" fmla="*/ 1761431 w 1763636"/>
              <a:gd name="connsiteY6" fmla="*/ 23079 h 481474"/>
              <a:gd name="connsiteX7" fmla="*/ 1367731 w 1763636"/>
              <a:gd name="connsiteY7" fmla="*/ 7204 h 481474"/>
              <a:gd name="connsiteX8" fmla="*/ 761306 w 1763636"/>
              <a:gd name="connsiteY8" fmla="*/ 153254 h 481474"/>
              <a:gd name="connsiteX9" fmla="*/ 856556 w 1763636"/>
              <a:gd name="connsiteY9" fmla="*/ 111979 h 481474"/>
              <a:gd name="connsiteX10" fmla="*/ 424756 w 1763636"/>
              <a:gd name="connsiteY10" fmla="*/ 321529 h 481474"/>
              <a:gd name="connsiteX11" fmla="*/ 256481 w 1763636"/>
              <a:gd name="connsiteY11" fmla="*/ 410429 h 481474"/>
              <a:gd name="connsiteX12" fmla="*/ 151706 w 1763636"/>
              <a:gd name="connsiteY12" fmla="*/ 473929 h 481474"/>
              <a:gd name="connsiteX13" fmla="*/ 2481 w 1763636"/>
              <a:gd name="connsiteY13" fmla="*/ 473929 h 481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63636" h="481474">
                <a:moveTo>
                  <a:pt x="2481" y="473929"/>
                </a:moveTo>
                <a:cubicBezTo>
                  <a:pt x="24706" y="463346"/>
                  <a:pt x="247485" y="422600"/>
                  <a:pt x="285056" y="410429"/>
                </a:cubicBezTo>
                <a:cubicBezTo>
                  <a:pt x="322627" y="398258"/>
                  <a:pt x="157527" y="439004"/>
                  <a:pt x="227906" y="400904"/>
                </a:cubicBezTo>
                <a:cubicBezTo>
                  <a:pt x="298285" y="362804"/>
                  <a:pt x="524768" y="246387"/>
                  <a:pt x="707331" y="181829"/>
                </a:cubicBezTo>
                <a:cubicBezTo>
                  <a:pt x="889894" y="117271"/>
                  <a:pt x="1241789" y="38954"/>
                  <a:pt x="1323281" y="13554"/>
                </a:cubicBezTo>
                <a:cubicBezTo>
                  <a:pt x="1404773" y="-11846"/>
                  <a:pt x="1123256" y="27842"/>
                  <a:pt x="1196281" y="29429"/>
                </a:cubicBezTo>
                <a:cubicBezTo>
                  <a:pt x="1269306" y="31016"/>
                  <a:pt x="1732856" y="26783"/>
                  <a:pt x="1761431" y="23079"/>
                </a:cubicBezTo>
                <a:cubicBezTo>
                  <a:pt x="1790006" y="19375"/>
                  <a:pt x="1534418" y="-14492"/>
                  <a:pt x="1367731" y="7204"/>
                </a:cubicBezTo>
                <a:cubicBezTo>
                  <a:pt x="1201044" y="28900"/>
                  <a:pt x="846502" y="135791"/>
                  <a:pt x="761306" y="153254"/>
                </a:cubicBezTo>
                <a:cubicBezTo>
                  <a:pt x="676110" y="170716"/>
                  <a:pt x="912647" y="83933"/>
                  <a:pt x="856556" y="111979"/>
                </a:cubicBezTo>
                <a:cubicBezTo>
                  <a:pt x="800465" y="140025"/>
                  <a:pt x="524769" y="271787"/>
                  <a:pt x="424756" y="321529"/>
                </a:cubicBezTo>
                <a:cubicBezTo>
                  <a:pt x="324743" y="371271"/>
                  <a:pt x="301989" y="385029"/>
                  <a:pt x="256481" y="410429"/>
                </a:cubicBezTo>
                <a:cubicBezTo>
                  <a:pt x="210973" y="435829"/>
                  <a:pt x="189806" y="464404"/>
                  <a:pt x="151706" y="473929"/>
                </a:cubicBezTo>
                <a:cubicBezTo>
                  <a:pt x="113606" y="483454"/>
                  <a:pt x="-19744" y="484512"/>
                  <a:pt x="2481" y="4739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 1315">
            <a:extLst>
              <a:ext uri="{FF2B5EF4-FFF2-40B4-BE49-F238E27FC236}">
                <a16:creationId xmlns:a16="http://schemas.microsoft.com/office/drawing/2014/main" id="{08013BD3-3FF8-F098-AEC0-3DA9CD9E02FD}"/>
              </a:ext>
            </a:extLst>
          </p:cNvPr>
          <p:cNvSpPr/>
          <p:nvPr/>
        </p:nvSpPr>
        <p:spPr>
          <a:xfrm>
            <a:off x="5075582" y="6466617"/>
            <a:ext cx="722115" cy="1150218"/>
          </a:xfrm>
          <a:custGeom>
            <a:avLst/>
            <a:gdLst>
              <a:gd name="connsiteX0" fmla="*/ 721968 w 722115"/>
              <a:gd name="connsiteY0" fmla="*/ 858 h 1150218"/>
              <a:gd name="connsiteX1" fmla="*/ 455268 w 722115"/>
              <a:gd name="connsiteY1" fmla="*/ 356458 h 1150218"/>
              <a:gd name="connsiteX2" fmla="*/ 150468 w 722115"/>
              <a:gd name="connsiteY2" fmla="*/ 940658 h 1150218"/>
              <a:gd name="connsiteX3" fmla="*/ 80618 w 722115"/>
              <a:gd name="connsiteY3" fmla="*/ 1051783 h 1150218"/>
              <a:gd name="connsiteX4" fmla="*/ 4418 w 722115"/>
              <a:gd name="connsiteY4" fmla="*/ 1127983 h 1150218"/>
              <a:gd name="connsiteX5" fmla="*/ 220318 w 722115"/>
              <a:gd name="connsiteY5" fmla="*/ 1150208 h 1150218"/>
              <a:gd name="connsiteX6" fmla="*/ 134593 w 722115"/>
              <a:gd name="connsiteY6" fmla="*/ 1131158 h 1150218"/>
              <a:gd name="connsiteX7" fmla="*/ 10768 w 722115"/>
              <a:gd name="connsiteY7" fmla="*/ 1105758 h 1150218"/>
              <a:gd name="connsiteX8" fmla="*/ 267943 w 722115"/>
              <a:gd name="connsiteY8" fmla="*/ 769208 h 1150218"/>
              <a:gd name="connsiteX9" fmla="*/ 245718 w 722115"/>
              <a:gd name="connsiteY9" fmla="*/ 775558 h 1150218"/>
              <a:gd name="connsiteX10" fmla="*/ 512418 w 722115"/>
              <a:gd name="connsiteY10" fmla="*/ 226283 h 1150218"/>
              <a:gd name="connsiteX11" fmla="*/ 493368 w 722115"/>
              <a:gd name="connsiteY11" fmla="*/ 254858 h 1150218"/>
              <a:gd name="connsiteX12" fmla="*/ 721968 w 722115"/>
              <a:gd name="connsiteY12" fmla="*/ 858 h 115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2115" h="1150218">
                <a:moveTo>
                  <a:pt x="721968" y="858"/>
                </a:moveTo>
                <a:cubicBezTo>
                  <a:pt x="715618" y="17791"/>
                  <a:pt x="550518" y="199825"/>
                  <a:pt x="455268" y="356458"/>
                </a:cubicBezTo>
                <a:cubicBezTo>
                  <a:pt x="360018" y="513091"/>
                  <a:pt x="212910" y="824771"/>
                  <a:pt x="150468" y="940658"/>
                </a:cubicBezTo>
                <a:cubicBezTo>
                  <a:pt x="88026" y="1056545"/>
                  <a:pt x="104960" y="1020562"/>
                  <a:pt x="80618" y="1051783"/>
                </a:cubicBezTo>
                <a:cubicBezTo>
                  <a:pt x="56276" y="1083004"/>
                  <a:pt x="-18865" y="1111579"/>
                  <a:pt x="4418" y="1127983"/>
                </a:cubicBezTo>
                <a:cubicBezTo>
                  <a:pt x="27701" y="1144387"/>
                  <a:pt x="198622" y="1149679"/>
                  <a:pt x="220318" y="1150208"/>
                </a:cubicBezTo>
                <a:cubicBezTo>
                  <a:pt x="242014" y="1150737"/>
                  <a:pt x="134593" y="1131158"/>
                  <a:pt x="134593" y="1131158"/>
                </a:cubicBezTo>
                <a:cubicBezTo>
                  <a:pt x="99668" y="1123750"/>
                  <a:pt x="-11457" y="1166083"/>
                  <a:pt x="10768" y="1105758"/>
                </a:cubicBezTo>
                <a:cubicBezTo>
                  <a:pt x="32993" y="1045433"/>
                  <a:pt x="228785" y="824241"/>
                  <a:pt x="267943" y="769208"/>
                </a:cubicBezTo>
                <a:cubicBezTo>
                  <a:pt x="307101" y="714175"/>
                  <a:pt x="204972" y="866046"/>
                  <a:pt x="245718" y="775558"/>
                </a:cubicBezTo>
                <a:cubicBezTo>
                  <a:pt x="286464" y="685071"/>
                  <a:pt x="471143" y="313066"/>
                  <a:pt x="512418" y="226283"/>
                </a:cubicBezTo>
                <a:cubicBezTo>
                  <a:pt x="553693" y="139500"/>
                  <a:pt x="458972" y="287137"/>
                  <a:pt x="493368" y="254858"/>
                </a:cubicBezTo>
                <a:cubicBezTo>
                  <a:pt x="527764" y="222579"/>
                  <a:pt x="728318" y="-16075"/>
                  <a:pt x="721968" y="8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 1316">
            <a:extLst>
              <a:ext uri="{FF2B5EF4-FFF2-40B4-BE49-F238E27FC236}">
                <a16:creationId xmlns:a16="http://schemas.microsoft.com/office/drawing/2014/main" id="{758D7117-7205-5423-CC0A-3A73CD6D4ECE}"/>
              </a:ext>
            </a:extLst>
          </p:cNvPr>
          <p:cNvSpPr/>
          <p:nvPr/>
        </p:nvSpPr>
        <p:spPr>
          <a:xfrm>
            <a:off x="4980959" y="6333891"/>
            <a:ext cx="950044" cy="1336217"/>
          </a:xfrm>
          <a:custGeom>
            <a:avLst/>
            <a:gdLst>
              <a:gd name="connsiteX0" fmla="*/ 949941 w 950044"/>
              <a:gd name="connsiteY0" fmla="*/ 234 h 1336217"/>
              <a:gd name="connsiteX1" fmla="*/ 575291 w 950044"/>
              <a:gd name="connsiteY1" fmla="*/ 257409 h 1336217"/>
              <a:gd name="connsiteX2" fmla="*/ 391141 w 950044"/>
              <a:gd name="connsiteY2" fmla="*/ 339959 h 1336217"/>
              <a:gd name="connsiteX3" fmla="*/ 556241 w 950044"/>
              <a:gd name="connsiteY3" fmla="*/ 257409 h 1336217"/>
              <a:gd name="connsiteX4" fmla="*/ 362566 w 950044"/>
              <a:gd name="connsiteY4" fmla="*/ 422509 h 1336217"/>
              <a:gd name="connsiteX5" fmla="*/ 168891 w 950044"/>
              <a:gd name="connsiteY5" fmla="*/ 736834 h 1336217"/>
              <a:gd name="connsiteX6" fmla="*/ 206991 w 950044"/>
              <a:gd name="connsiteY6" fmla="*/ 635234 h 1336217"/>
              <a:gd name="connsiteX7" fmla="*/ 105391 w 950044"/>
              <a:gd name="connsiteY7" fmla="*/ 803509 h 1336217"/>
              <a:gd name="connsiteX8" fmla="*/ 114916 w 950044"/>
              <a:gd name="connsiteY8" fmla="*/ 1013059 h 1336217"/>
              <a:gd name="connsiteX9" fmla="*/ 13316 w 950044"/>
              <a:gd name="connsiteY9" fmla="*/ 1257534 h 1336217"/>
              <a:gd name="connsiteX10" fmla="*/ 10141 w 950044"/>
              <a:gd name="connsiteY10" fmla="*/ 1330559 h 1336217"/>
              <a:gd name="connsiteX11" fmla="*/ 95866 w 950044"/>
              <a:gd name="connsiteY11" fmla="*/ 1130534 h 1336217"/>
              <a:gd name="connsiteX12" fmla="*/ 156191 w 950044"/>
              <a:gd name="connsiteY12" fmla="*/ 733659 h 1336217"/>
              <a:gd name="connsiteX13" fmla="*/ 153016 w 950044"/>
              <a:gd name="connsiteY13" fmla="*/ 749534 h 1336217"/>
              <a:gd name="connsiteX14" fmla="*/ 397491 w 950044"/>
              <a:gd name="connsiteY14" fmla="*/ 387584 h 1336217"/>
              <a:gd name="connsiteX15" fmla="*/ 384791 w 950044"/>
              <a:gd name="connsiteY15" fmla="*/ 393934 h 1336217"/>
              <a:gd name="connsiteX16" fmla="*/ 689591 w 950044"/>
              <a:gd name="connsiteY16" fmla="*/ 158984 h 1336217"/>
              <a:gd name="connsiteX17" fmla="*/ 537191 w 950044"/>
              <a:gd name="connsiteY17" fmla="*/ 209784 h 1336217"/>
              <a:gd name="connsiteX18" fmla="*/ 949941 w 950044"/>
              <a:gd name="connsiteY18" fmla="*/ 234 h 1336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50044" h="1336217">
                <a:moveTo>
                  <a:pt x="949941" y="234"/>
                </a:moveTo>
                <a:cubicBezTo>
                  <a:pt x="956291" y="8171"/>
                  <a:pt x="668424" y="200788"/>
                  <a:pt x="575291" y="257409"/>
                </a:cubicBezTo>
                <a:cubicBezTo>
                  <a:pt x="482158" y="314030"/>
                  <a:pt x="394316" y="339959"/>
                  <a:pt x="391141" y="339959"/>
                </a:cubicBezTo>
                <a:cubicBezTo>
                  <a:pt x="387966" y="339959"/>
                  <a:pt x="561003" y="243651"/>
                  <a:pt x="556241" y="257409"/>
                </a:cubicBezTo>
                <a:cubicBezTo>
                  <a:pt x="551479" y="271167"/>
                  <a:pt x="427124" y="342605"/>
                  <a:pt x="362566" y="422509"/>
                </a:cubicBezTo>
                <a:cubicBezTo>
                  <a:pt x="298008" y="502413"/>
                  <a:pt x="194820" y="701380"/>
                  <a:pt x="168891" y="736834"/>
                </a:cubicBezTo>
                <a:cubicBezTo>
                  <a:pt x="142962" y="772288"/>
                  <a:pt x="217574" y="624122"/>
                  <a:pt x="206991" y="635234"/>
                </a:cubicBezTo>
                <a:cubicBezTo>
                  <a:pt x="196408" y="646346"/>
                  <a:pt x="120737" y="740538"/>
                  <a:pt x="105391" y="803509"/>
                </a:cubicBezTo>
                <a:cubicBezTo>
                  <a:pt x="90045" y="866480"/>
                  <a:pt x="130262" y="937388"/>
                  <a:pt x="114916" y="1013059"/>
                </a:cubicBezTo>
                <a:cubicBezTo>
                  <a:pt x="99570" y="1088730"/>
                  <a:pt x="30778" y="1204617"/>
                  <a:pt x="13316" y="1257534"/>
                </a:cubicBezTo>
                <a:cubicBezTo>
                  <a:pt x="-4147" y="1310451"/>
                  <a:pt x="-3617" y="1351726"/>
                  <a:pt x="10141" y="1330559"/>
                </a:cubicBezTo>
                <a:cubicBezTo>
                  <a:pt x="23899" y="1309392"/>
                  <a:pt x="71524" y="1230017"/>
                  <a:pt x="95866" y="1130534"/>
                </a:cubicBezTo>
                <a:cubicBezTo>
                  <a:pt x="120208" y="1031051"/>
                  <a:pt x="146666" y="797159"/>
                  <a:pt x="156191" y="733659"/>
                </a:cubicBezTo>
                <a:cubicBezTo>
                  <a:pt x="165716" y="670159"/>
                  <a:pt x="112799" y="807213"/>
                  <a:pt x="153016" y="749534"/>
                </a:cubicBezTo>
                <a:cubicBezTo>
                  <a:pt x="193233" y="691855"/>
                  <a:pt x="358862" y="446851"/>
                  <a:pt x="397491" y="387584"/>
                </a:cubicBezTo>
                <a:cubicBezTo>
                  <a:pt x="436120" y="328317"/>
                  <a:pt x="336108" y="432034"/>
                  <a:pt x="384791" y="393934"/>
                </a:cubicBezTo>
                <a:cubicBezTo>
                  <a:pt x="433474" y="355834"/>
                  <a:pt x="664191" y="189676"/>
                  <a:pt x="689591" y="158984"/>
                </a:cubicBezTo>
                <a:cubicBezTo>
                  <a:pt x="714991" y="128292"/>
                  <a:pt x="498033" y="230951"/>
                  <a:pt x="537191" y="209784"/>
                </a:cubicBezTo>
                <a:cubicBezTo>
                  <a:pt x="576349" y="188617"/>
                  <a:pt x="943591" y="-7703"/>
                  <a:pt x="949941" y="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 1317">
            <a:extLst>
              <a:ext uri="{FF2B5EF4-FFF2-40B4-BE49-F238E27FC236}">
                <a16:creationId xmlns:a16="http://schemas.microsoft.com/office/drawing/2014/main" id="{D33AA79C-3832-2359-71A8-BB75BF406BD4}"/>
              </a:ext>
            </a:extLst>
          </p:cNvPr>
          <p:cNvSpPr/>
          <p:nvPr/>
        </p:nvSpPr>
        <p:spPr>
          <a:xfrm>
            <a:off x="7197625" y="5744039"/>
            <a:ext cx="839832" cy="451120"/>
          </a:xfrm>
          <a:custGeom>
            <a:avLst/>
            <a:gdLst>
              <a:gd name="connsiteX0" fmla="*/ 100 w 839832"/>
              <a:gd name="connsiteY0" fmla="*/ 450386 h 451120"/>
              <a:gd name="connsiteX1" fmla="*/ 200125 w 839832"/>
              <a:gd name="connsiteY1" fmla="*/ 386886 h 451120"/>
              <a:gd name="connsiteX2" fmla="*/ 228700 w 839832"/>
              <a:gd name="connsiteY2" fmla="*/ 374186 h 451120"/>
              <a:gd name="connsiteX3" fmla="*/ 419200 w 839832"/>
              <a:gd name="connsiteY3" fmla="*/ 193211 h 451120"/>
              <a:gd name="connsiteX4" fmla="*/ 387450 w 839832"/>
              <a:gd name="connsiteY4" fmla="*/ 202736 h 451120"/>
              <a:gd name="connsiteX5" fmla="*/ 816075 w 839832"/>
              <a:gd name="connsiteY5" fmla="*/ 9061 h 451120"/>
              <a:gd name="connsiteX6" fmla="*/ 743050 w 839832"/>
              <a:gd name="connsiteY6" fmla="*/ 43986 h 451120"/>
              <a:gd name="connsiteX7" fmla="*/ 393800 w 839832"/>
              <a:gd name="connsiteY7" fmla="*/ 151936 h 451120"/>
              <a:gd name="connsiteX8" fmla="*/ 577950 w 839832"/>
              <a:gd name="connsiteY8" fmla="*/ 101136 h 451120"/>
              <a:gd name="connsiteX9" fmla="*/ 279500 w 839832"/>
              <a:gd name="connsiteY9" fmla="*/ 266236 h 451120"/>
              <a:gd name="connsiteX10" fmla="*/ 368400 w 839832"/>
              <a:gd name="connsiteY10" fmla="*/ 234486 h 451120"/>
              <a:gd name="connsiteX11" fmla="*/ 228700 w 839832"/>
              <a:gd name="connsiteY11" fmla="*/ 339261 h 451120"/>
              <a:gd name="connsiteX12" fmla="*/ 100 w 839832"/>
              <a:gd name="connsiteY12" fmla="*/ 450386 h 45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39832" h="451120">
                <a:moveTo>
                  <a:pt x="100" y="450386"/>
                </a:moveTo>
                <a:cubicBezTo>
                  <a:pt x="-4663" y="458324"/>
                  <a:pt x="162025" y="399586"/>
                  <a:pt x="200125" y="386886"/>
                </a:cubicBezTo>
                <a:cubicBezTo>
                  <a:pt x="238225" y="374186"/>
                  <a:pt x="192188" y="406465"/>
                  <a:pt x="228700" y="374186"/>
                </a:cubicBezTo>
                <a:cubicBezTo>
                  <a:pt x="265212" y="341907"/>
                  <a:pt x="392742" y="221786"/>
                  <a:pt x="419200" y="193211"/>
                </a:cubicBezTo>
                <a:cubicBezTo>
                  <a:pt x="445658" y="164636"/>
                  <a:pt x="321304" y="233428"/>
                  <a:pt x="387450" y="202736"/>
                </a:cubicBezTo>
                <a:cubicBezTo>
                  <a:pt x="453596" y="172044"/>
                  <a:pt x="756808" y="35519"/>
                  <a:pt x="816075" y="9061"/>
                </a:cubicBezTo>
                <a:cubicBezTo>
                  <a:pt x="875342" y="-17397"/>
                  <a:pt x="813429" y="20173"/>
                  <a:pt x="743050" y="43986"/>
                </a:cubicBezTo>
                <a:cubicBezTo>
                  <a:pt x="672671" y="67798"/>
                  <a:pt x="421317" y="142411"/>
                  <a:pt x="393800" y="151936"/>
                </a:cubicBezTo>
                <a:cubicBezTo>
                  <a:pt x="366283" y="161461"/>
                  <a:pt x="597000" y="82086"/>
                  <a:pt x="577950" y="101136"/>
                </a:cubicBezTo>
                <a:cubicBezTo>
                  <a:pt x="558900" y="120186"/>
                  <a:pt x="314425" y="244011"/>
                  <a:pt x="279500" y="266236"/>
                </a:cubicBezTo>
                <a:cubicBezTo>
                  <a:pt x="244575" y="288461"/>
                  <a:pt x="376867" y="222315"/>
                  <a:pt x="368400" y="234486"/>
                </a:cubicBezTo>
                <a:cubicBezTo>
                  <a:pt x="359933" y="246657"/>
                  <a:pt x="285850" y="304336"/>
                  <a:pt x="228700" y="339261"/>
                </a:cubicBezTo>
                <a:cubicBezTo>
                  <a:pt x="171550" y="374186"/>
                  <a:pt x="4863" y="442448"/>
                  <a:pt x="100" y="4503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 1318">
            <a:extLst>
              <a:ext uri="{FF2B5EF4-FFF2-40B4-BE49-F238E27FC236}">
                <a16:creationId xmlns:a16="http://schemas.microsoft.com/office/drawing/2014/main" id="{2A3EDCD2-8EAC-7677-A721-89968EB721FC}"/>
              </a:ext>
            </a:extLst>
          </p:cNvPr>
          <p:cNvSpPr/>
          <p:nvPr/>
        </p:nvSpPr>
        <p:spPr>
          <a:xfrm>
            <a:off x="7124101" y="5647630"/>
            <a:ext cx="1226988" cy="1050033"/>
          </a:xfrm>
          <a:custGeom>
            <a:avLst/>
            <a:gdLst>
              <a:gd name="connsiteX0" fmla="*/ 1226149 w 1226988"/>
              <a:gd name="connsiteY0" fmla="*/ 695 h 1050033"/>
              <a:gd name="connsiteX1" fmla="*/ 924524 w 1226988"/>
              <a:gd name="connsiteY1" fmla="*/ 64195 h 1050033"/>
              <a:gd name="connsiteX2" fmla="*/ 968974 w 1226988"/>
              <a:gd name="connsiteY2" fmla="*/ 54670 h 1050033"/>
              <a:gd name="connsiteX3" fmla="*/ 686399 w 1226988"/>
              <a:gd name="connsiteY3" fmla="*/ 286445 h 1050033"/>
              <a:gd name="connsiteX4" fmla="*/ 759424 w 1226988"/>
              <a:gd name="connsiteY4" fmla="*/ 251520 h 1050033"/>
              <a:gd name="connsiteX5" fmla="*/ 32349 w 1226988"/>
              <a:gd name="connsiteY5" fmla="*/ 1013520 h 1050033"/>
              <a:gd name="connsiteX6" fmla="*/ 175224 w 1226988"/>
              <a:gd name="connsiteY6" fmla="*/ 873820 h 1050033"/>
              <a:gd name="connsiteX7" fmla="*/ 607024 w 1226988"/>
              <a:gd name="connsiteY7" fmla="*/ 391220 h 1050033"/>
              <a:gd name="connsiteX8" fmla="*/ 581624 w 1226988"/>
              <a:gd name="connsiteY8" fmla="*/ 407095 h 1050033"/>
              <a:gd name="connsiteX9" fmla="*/ 918174 w 1226988"/>
              <a:gd name="connsiteY9" fmla="*/ 92770 h 1050033"/>
              <a:gd name="connsiteX10" fmla="*/ 816574 w 1226988"/>
              <a:gd name="connsiteY10" fmla="*/ 111820 h 1050033"/>
              <a:gd name="connsiteX11" fmla="*/ 1226149 w 1226988"/>
              <a:gd name="connsiteY11" fmla="*/ 695 h 1050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26988" h="1050033">
                <a:moveTo>
                  <a:pt x="1226149" y="695"/>
                </a:moveTo>
                <a:cubicBezTo>
                  <a:pt x="1244141" y="-7243"/>
                  <a:pt x="967386" y="55199"/>
                  <a:pt x="924524" y="64195"/>
                </a:cubicBezTo>
                <a:cubicBezTo>
                  <a:pt x="881661" y="73191"/>
                  <a:pt x="1008661" y="17628"/>
                  <a:pt x="968974" y="54670"/>
                </a:cubicBezTo>
                <a:cubicBezTo>
                  <a:pt x="929286" y="91712"/>
                  <a:pt x="721324" y="253637"/>
                  <a:pt x="686399" y="286445"/>
                </a:cubicBezTo>
                <a:cubicBezTo>
                  <a:pt x="651474" y="319253"/>
                  <a:pt x="868432" y="130341"/>
                  <a:pt x="759424" y="251520"/>
                </a:cubicBezTo>
                <a:cubicBezTo>
                  <a:pt x="650416" y="372699"/>
                  <a:pt x="129716" y="909803"/>
                  <a:pt x="32349" y="1013520"/>
                </a:cubicBezTo>
                <a:cubicBezTo>
                  <a:pt x="-65018" y="1117237"/>
                  <a:pt x="79445" y="977537"/>
                  <a:pt x="175224" y="873820"/>
                </a:cubicBezTo>
                <a:cubicBezTo>
                  <a:pt x="271003" y="770103"/>
                  <a:pt x="539291" y="469007"/>
                  <a:pt x="607024" y="391220"/>
                </a:cubicBezTo>
                <a:cubicBezTo>
                  <a:pt x="674757" y="313433"/>
                  <a:pt x="529766" y="456837"/>
                  <a:pt x="581624" y="407095"/>
                </a:cubicBezTo>
                <a:cubicBezTo>
                  <a:pt x="633482" y="357353"/>
                  <a:pt x="879016" y="141983"/>
                  <a:pt x="918174" y="92770"/>
                </a:cubicBezTo>
                <a:cubicBezTo>
                  <a:pt x="957332" y="43558"/>
                  <a:pt x="766832" y="128224"/>
                  <a:pt x="816574" y="111820"/>
                </a:cubicBezTo>
                <a:cubicBezTo>
                  <a:pt x="866316" y="95416"/>
                  <a:pt x="1208157" y="8633"/>
                  <a:pt x="1226149" y="6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 1320">
            <a:extLst>
              <a:ext uri="{FF2B5EF4-FFF2-40B4-BE49-F238E27FC236}">
                <a16:creationId xmlns:a16="http://schemas.microsoft.com/office/drawing/2014/main" id="{7BD9ADA6-A596-4C44-337E-26733C74458C}"/>
              </a:ext>
            </a:extLst>
          </p:cNvPr>
          <p:cNvSpPr/>
          <p:nvPr/>
        </p:nvSpPr>
        <p:spPr>
          <a:xfrm>
            <a:off x="8048625" y="5314775"/>
            <a:ext cx="1555849" cy="374825"/>
          </a:xfrm>
          <a:custGeom>
            <a:avLst/>
            <a:gdLst>
              <a:gd name="connsiteX0" fmla="*/ 0 w 1555849"/>
              <a:gd name="connsiteY0" fmla="*/ 374825 h 374825"/>
              <a:gd name="connsiteX1" fmla="*/ 241300 w 1555849"/>
              <a:gd name="connsiteY1" fmla="*/ 330375 h 374825"/>
              <a:gd name="connsiteX2" fmla="*/ 765175 w 1555849"/>
              <a:gd name="connsiteY2" fmla="*/ 206550 h 374825"/>
              <a:gd name="connsiteX3" fmla="*/ 635000 w 1555849"/>
              <a:gd name="connsiteY3" fmla="*/ 225600 h 374825"/>
              <a:gd name="connsiteX4" fmla="*/ 1273175 w 1555849"/>
              <a:gd name="connsiteY4" fmla="*/ 60500 h 374825"/>
              <a:gd name="connsiteX5" fmla="*/ 1155700 w 1555849"/>
              <a:gd name="connsiteY5" fmla="*/ 79550 h 374825"/>
              <a:gd name="connsiteX6" fmla="*/ 1555750 w 1555849"/>
              <a:gd name="connsiteY6" fmla="*/ 175 h 374825"/>
              <a:gd name="connsiteX7" fmla="*/ 1193800 w 1555849"/>
              <a:gd name="connsiteY7" fmla="*/ 104950 h 374825"/>
              <a:gd name="connsiteX8" fmla="*/ 1146175 w 1555849"/>
              <a:gd name="connsiteY8" fmla="*/ 111300 h 374825"/>
              <a:gd name="connsiteX9" fmla="*/ 400050 w 1555849"/>
              <a:gd name="connsiteY9" fmla="*/ 317675 h 374825"/>
              <a:gd name="connsiteX10" fmla="*/ 434975 w 1555849"/>
              <a:gd name="connsiteY10" fmla="*/ 311325 h 374825"/>
              <a:gd name="connsiteX11" fmla="*/ 0 w 1555849"/>
              <a:gd name="connsiteY11" fmla="*/ 374825 h 37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55849" h="374825">
                <a:moveTo>
                  <a:pt x="0" y="374825"/>
                </a:moveTo>
                <a:cubicBezTo>
                  <a:pt x="56885" y="366623"/>
                  <a:pt x="113771" y="358421"/>
                  <a:pt x="241300" y="330375"/>
                </a:cubicBezTo>
                <a:cubicBezTo>
                  <a:pt x="368829" y="302329"/>
                  <a:pt x="699558" y="224012"/>
                  <a:pt x="765175" y="206550"/>
                </a:cubicBezTo>
                <a:cubicBezTo>
                  <a:pt x="830792" y="189087"/>
                  <a:pt x="550333" y="249942"/>
                  <a:pt x="635000" y="225600"/>
                </a:cubicBezTo>
                <a:cubicBezTo>
                  <a:pt x="719667" y="201258"/>
                  <a:pt x="1186392" y="84842"/>
                  <a:pt x="1273175" y="60500"/>
                </a:cubicBezTo>
                <a:cubicBezTo>
                  <a:pt x="1359958" y="36158"/>
                  <a:pt x="1108604" y="89604"/>
                  <a:pt x="1155700" y="79550"/>
                </a:cubicBezTo>
                <a:cubicBezTo>
                  <a:pt x="1202796" y="69496"/>
                  <a:pt x="1549400" y="-4058"/>
                  <a:pt x="1555750" y="175"/>
                </a:cubicBezTo>
                <a:cubicBezTo>
                  <a:pt x="1562100" y="4408"/>
                  <a:pt x="1262062" y="86429"/>
                  <a:pt x="1193800" y="104950"/>
                </a:cubicBezTo>
                <a:cubicBezTo>
                  <a:pt x="1125538" y="123471"/>
                  <a:pt x="1146175" y="111300"/>
                  <a:pt x="1146175" y="111300"/>
                </a:cubicBezTo>
                <a:lnTo>
                  <a:pt x="400050" y="317675"/>
                </a:lnTo>
                <a:cubicBezTo>
                  <a:pt x="281517" y="351013"/>
                  <a:pt x="434975" y="311325"/>
                  <a:pt x="434975" y="311325"/>
                </a:cubicBezTo>
                <a:lnTo>
                  <a:pt x="0" y="37482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 1321">
            <a:extLst>
              <a:ext uri="{FF2B5EF4-FFF2-40B4-BE49-F238E27FC236}">
                <a16:creationId xmlns:a16="http://schemas.microsoft.com/office/drawing/2014/main" id="{C54C0DE7-D640-A606-EE62-01B008435BCE}"/>
              </a:ext>
            </a:extLst>
          </p:cNvPr>
          <p:cNvSpPr/>
          <p:nvPr/>
        </p:nvSpPr>
        <p:spPr>
          <a:xfrm>
            <a:off x="9378261" y="5327624"/>
            <a:ext cx="210240" cy="716609"/>
          </a:xfrm>
          <a:custGeom>
            <a:avLst/>
            <a:gdLst>
              <a:gd name="connsiteX0" fmla="*/ 210239 w 210240"/>
              <a:gd name="connsiteY0" fmla="*/ 26 h 716609"/>
              <a:gd name="connsiteX1" fmla="*/ 80064 w 210240"/>
              <a:gd name="connsiteY1" fmla="*/ 190526 h 716609"/>
              <a:gd name="connsiteX2" fmla="*/ 16564 w 210240"/>
              <a:gd name="connsiteY2" fmla="*/ 415951 h 716609"/>
              <a:gd name="connsiteX3" fmla="*/ 19739 w 210240"/>
              <a:gd name="connsiteY3" fmla="*/ 377851 h 716609"/>
              <a:gd name="connsiteX4" fmla="*/ 689 w 210240"/>
              <a:gd name="connsiteY4" fmla="*/ 533426 h 716609"/>
              <a:gd name="connsiteX5" fmla="*/ 3864 w 210240"/>
              <a:gd name="connsiteY5" fmla="*/ 479451 h 716609"/>
              <a:gd name="connsiteX6" fmla="*/ 689 w 210240"/>
              <a:gd name="connsiteY6" fmla="*/ 711226 h 716609"/>
              <a:gd name="connsiteX7" fmla="*/ 689 w 210240"/>
              <a:gd name="connsiteY7" fmla="*/ 622326 h 716609"/>
              <a:gd name="connsiteX8" fmla="*/ 3864 w 210240"/>
              <a:gd name="connsiteY8" fmla="*/ 393726 h 716609"/>
              <a:gd name="connsiteX9" fmla="*/ 10214 w 210240"/>
              <a:gd name="connsiteY9" fmla="*/ 415951 h 716609"/>
              <a:gd name="connsiteX10" fmla="*/ 99114 w 210240"/>
              <a:gd name="connsiteY10" fmla="*/ 184176 h 716609"/>
              <a:gd name="connsiteX11" fmla="*/ 83239 w 210240"/>
              <a:gd name="connsiteY11" fmla="*/ 203226 h 716609"/>
              <a:gd name="connsiteX12" fmla="*/ 210239 w 210240"/>
              <a:gd name="connsiteY12" fmla="*/ 26 h 716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0240" h="716609">
                <a:moveTo>
                  <a:pt x="210239" y="26"/>
                </a:moveTo>
                <a:cubicBezTo>
                  <a:pt x="209710" y="-2091"/>
                  <a:pt x="112343" y="121205"/>
                  <a:pt x="80064" y="190526"/>
                </a:cubicBezTo>
                <a:cubicBezTo>
                  <a:pt x="47785" y="259847"/>
                  <a:pt x="26618" y="384730"/>
                  <a:pt x="16564" y="415951"/>
                </a:cubicBezTo>
                <a:cubicBezTo>
                  <a:pt x="6510" y="447172"/>
                  <a:pt x="22385" y="358272"/>
                  <a:pt x="19739" y="377851"/>
                </a:cubicBezTo>
                <a:cubicBezTo>
                  <a:pt x="17093" y="397430"/>
                  <a:pt x="3335" y="516493"/>
                  <a:pt x="689" y="533426"/>
                </a:cubicBezTo>
                <a:cubicBezTo>
                  <a:pt x="-1957" y="550359"/>
                  <a:pt x="3864" y="449818"/>
                  <a:pt x="3864" y="479451"/>
                </a:cubicBezTo>
                <a:cubicBezTo>
                  <a:pt x="3864" y="509084"/>
                  <a:pt x="1218" y="687414"/>
                  <a:pt x="689" y="711226"/>
                </a:cubicBezTo>
                <a:cubicBezTo>
                  <a:pt x="160" y="735038"/>
                  <a:pt x="160" y="675243"/>
                  <a:pt x="689" y="622326"/>
                </a:cubicBezTo>
                <a:cubicBezTo>
                  <a:pt x="1218" y="569409"/>
                  <a:pt x="2276" y="428122"/>
                  <a:pt x="3864" y="393726"/>
                </a:cubicBezTo>
                <a:cubicBezTo>
                  <a:pt x="5451" y="359330"/>
                  <a:pt x="-5661" y="450876"/>
                  <a:pt x="10214" y="415951"/>
                </a:cubicBezTo>
                <a:cubicBezTo>
                  <a:pt x="26089" y="381026"/>
                  <a:pt x="86943" y="219630"/>
                  <a:pt x="99114" y="184176"/>
                </a:cubicBezTo>
                <a:cubicBezTo>
                  <a:pt x="111285" y="148722"/>
                  <a:pt x="67893" y="230213"/>
                  <a:pt x="83239" y="203226"/>
                </a:cubicBezTo>
                <a:cubicBezTo>
                  <a:pt x="98585" y="176239"/>
                  <a:pt x="210768" y="2143"/>
                  <a:pt x="210239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 1322">
            <a:extLst>
              <a:ext uri="{FF2B5EF4-FFF2-40B4-BE49-F238E27FC236}">
                <a16:creationId xmlns:a16="http://schemas.microsoft.com/office/drawing/2014/main" id="{0D2DC663-2E17-29C1-F0A2-790C937AAF27}"/>
              </a:ext>
            </a:extLst>
          </p:cNvPr>
          <p:cNvSpPr/>
          <p:nvPr/>
        </p:nvSpPr>
        <p:spPr>
          <a:xfrm>
            <a:off x="9356707" y="5324444"/>
            <a:ext cx="222276" cy="740751"/>
          </a:xfrm>
          <a:custGeom>
            <a:avLst/>
            <a:gdLst>
              <a:gd name="connsiteX0" fmla="*/ 222268 w 222276"/>
              <a:gd name="connsiteY0" fmla="*/ 31 h 740751"/>
              <a:gd name="connsiteX1" fmla="*/ 85743 w 222276"/>
              <a:gd name="connsiteY1" fmla="*/ 158781 h 740751"/>
              <a:gd name="connsiteX2" fmla="*/ 15893 w 222276"/>
              <a:gd name="connsiteY2" fmla="*/ 327056 h 740751"/>
              <a:gd name="connsiteX3" fmla="*/ 25418 w 222276"/>
              <a:gd name="connsiteY3" fmla="*/ 285781 h 740751"/>
              <a:gd name="connsiteX4" fmla="*/ 12718 w 222276"/>
              <a:gd name="connsiteY4" fmla="*/ 479456 h 740751"/>
              <a:gd name="connsiteX5" fmla="*/ 12718 w 222276"/>
              <a:gd name="connsiteY5" fmla="*/ 425481 h 740751"/>
              <a:gd name="connsiteX6" fmla="*/ 12718 w 222276"/>
              <a:gd name="connsiteY6" fmla="*/ 739806 h 740751"/>
              <a:gd name="connsiteX7" fmla="*/ 18 w 222276"/>
              <a:gd name="connsiteY7" fmla="*/ 308006 h 740751"/>
              <a:gd name="connsiteX8" fmla="*/ 15893 w 222276"/>
              <a:gd name="connsiteY8" fmla="*/ 314356 h 740751"/>
              <a:gd name="connsiteX9" fmla="*/ 92093 w 222276"/>
              <a:gd name="connsiteY9" fmla="*/ 171481 h 740751"/>
              <a:gd name="connsiteX10" fmla="*/ 222268 w 222276"/>
              <a:gd name="connsiteY10" fmla="*/ 31 h 740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2276" h="740751">
                <a:moveTo>
                  <a:pt x="222268" y="31"/>
                </a:moveTo>
                <a:cubicBezTo>
                  <a:pt x="221210" y="-2086"/>
                  <a:pt x="120139" y="104277"/>
                  <a:pt x="85743" y="158781"/>
                </a:cubicBezTo>
                <a:cubicBezTo>
                  <a:pt x="51347" y="213285"/>
                  <a:pt x="25947" y="305889"/>
                  <a:pt x="15893" y="327056"/>
                </a:cubicBezTo>
                <a:cubicBezTo>
                  <a:pt x="5839" y="348223"/>
                  <a:pt x="25947" y="260381"/>
                  <a:pt x="25418" y="285781"/>
                </a:cubicBezTo>
                <a:cubicBezTo>
                  <a:pt x="24889" y="311181"/>
                  <a:pt x="14835" y="456173"/>
                  <a:pt x="12718" y="479456"/>
                </a:cubicBezTo>
                <a:cubicBezTo>
                  <a:pt x="10601" y="502739"/>
                  <a:pt x="12718" y="425481"/>
                  <a:pt x="12718" y="425481"/>
                </a:cubicBezTo>
                <a:cubicBezTo>
                  <a:pt x="12718" y="468873"/>
                  <a:pt x="14835" y="759385"/>
                  <a:pt x="12718" y="739806"/>
                </a:cubicBezTo>
                <a:cubicBezTo>
                  <a:pt x="10601" y="720227"/>
                  <a:pt x="-511" y="378914"/>
                  <a:pt x="18" y="308006"/>
                </a:cubicBezTo>
                <a:cubicBezTo>
                  <a:pt x="547" y="237098"/>
                  <a:pt x="547" y="337110"/>
                  <a:pt x="15893" y="314356"/>
                </a:cubicBezTo>
                <a:cubicBezTo>
                  <a:pt x="31239" y="291602"/>
                  <a:pt x="61401" y="219635"/>
                  <a:pt x="92093" y="171481"/>
                </a:cubicBezTo>
                <a:cubicBezTo>
                  <a:pt x="122785" y="123327"/>
                  <a:pt x="223326" y="2148"/>
                  <a:pt x="222268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 1323">
            <a:extLst>
              <a:ext uri="{FF2B5EF4-FFF2-40B4-BE49-F238E27FC236}">
                <a16:creationId xmlns:a16="http://schemas.microsoft.com/office/drawing/2014/main" id="{A72193BF-1ED8-F0B7-029E-F9F9BBB86CBE}"/>
              </a:ext>
            </a:extLst>
          </p:cNvPr>
          <p:cNvSpPr/>
          <p:nvPr/>
        </p:nvSpPr>
        <p:spPr>
          <a:xfrm>
            <a:off x="8747118" y="6041932"/>
            <a:ext cx="609609" cy="308239"/>
          </a:xfrm>
          <a:custGeom>
            <a:avLst/>
            <a:gdLst>
              <a:gd name="connsiteX0" fmla="*/ 7 w 609609"/>
              <a:gd name="connsiteY0" fmla="*/ 308068 h 308239"/>
              <a:gd name="connsiteX1" fmla="*/ 330207 w 609609"/>
              <a:gd name="connsiteY1" fmla="*/ 146143 h 308239"/>
              <a:gd name="connsiteX2" fmla="*/ 269882 w 609609"/>
              <a:gd name="connsiteY2" fmla="*/ 168368 h 308239"/>
              <a:gd name="connsiteX3" fmla="*/ 466732 w 609609"/>
              <a:gd name="connsiteY3" fmla="*/ 63593 h 308239"/>
              <a:gd name="connsiteX4" fmla="*/ 609607 w 609609"/>
              <a:gd name="connsiteY4" fmla="*/ 93 h 308239"/>
              <a:gd name="connsiteX5" fmla="*/ 463557 w 609609"/>
              <a:gd name="connsiteY5" fmla="*/ 50893 h 308239"/>
              <a:gd name="connsiteX6" fmla="*/ 320682 w 609609"/>
              <a:gd name="connsiteY6" fmla="*/ 111218 h 308239"/>
              <a:gd name="connsiteX7" fmla="*/ 7 w 609609"/>
              <a:gd name="connsiteY7" fmla="*/ 308068 h 308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9" h="308239">
                <a:moveTo>
                  <a:pt x="7" y="308068"/>
                </a:moveTo>
                <a:cubicBezTo>
                  <a:pt x="1595" y="313889"/>
                  <a:pt x="285228" y="169426"/>
                  <a:pt x="330207" y="146143"/>
                </a:cubicBezTo>
                <a:cubicBezTo>
                  <a:pt x="375186" y="122860"/>
                  <a:pt x="247128" y="182126"/>
                  <a:pt x="269882" y="168368"/>
                </a:cubicBezTo>
                <a:cubicBezTo>
                  <a:pt x="292636" y="154610"/>
                  <a:pt x="410111" y="91639"/>
                  <a:pt x="466732" y="63593"/>
                </a:cubicBezTo>
                <a:cubicBezTo>
                  <a:pt x="523353" y="35547"/>
                  <a:pt x="610136" y="2210"/>
                  <a:pt x="609607" y="93"/>
                </a:cubicBezTo>
                <a:cubicBezTo>
                  <a:pt x="609078" y="-2024"/>
                  <a:pt x="511711" y="32372"/>
                  <a:pt x="463557" y="50893"/>
                </a:cubicBezTo>
                <a:cubicBezTo>
                  <a:pt x="415403" y="69414"/>
                  <a:pt x="393707" y="72589"/>
                  <a:pt x="320682" y="111218"/>
                </a:cubicBezTo>
                <a:cubicBezTo>
                  <a:pt x="247657" y="149847"/>
                  <a:pt x="-1581" y="302247"/>
                  <a:pt x="7" y="3080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 1324">
            <a:extLst>
              <a:ext uri="{FF2B5EF4-FFF2-40B4-BE49-F238E27FC236}">
                <a16:creationId xmlns:a16="http://schemas.microsoft.com/office/drawing/2014/main" id="{735D7EED-4301-96E6-4074-13807EFA4DC1}"/>
              </a:ext>
            </a:extLst>
          </p:cNvPr>
          <p:cNvSpPr/>
          <p:nvPr/>
        </p:nvSpPr>
        <p:spPr>
          <a:xfrm>
            <a:off x="8272967" y="6073757"/>
            <a:ext cx="1058363" cy="609795"/>
          </a:xfrm>
          <a:custGeom>
            <a:avLst/>
            <a:gdLst>
              <a:gd name="connsiteX0" fmla="*/ 1083 w 1058363"/>
              <a:gd name="connsiteY0" fmla="*/ 609618 h 609795"/>
              <a:gd name="connsiteX1" fmla="*/ 474158 w 1058363"/>
              <a:gd name="connsiteY1" fmla="*/ 320693 h 609795"/>
              <a:gd name="connsiteX2" fmla="*/ 417008 w 1058363"/>
              <a:gd name="connsiteY2" fmla="*/ 342918 h 609795"/>
              <a:gd name="connsiteX3" fmla="*/ 798008 w 1058363"/>
              <a:gd name="connsiteY3" fmla="*/ 149243 h 609795"/>
              <a:gd name="connsiteX4" fmla="*/ 1058358 w 1058363"/>
              <a:gd name="connsiteY4" fmla="*/ 18 h 609795"/>
              <a:gd name="connsiteX5" fmla="*/ 791658 w 1058363"/>
              <a:gd name="connsiteY5" fmla="*/ 139718 h 609795"/>
              <a:gd name="connsiteX6" fmla="*/ 556708 w 1058363"/>
              <a:gd name="connsiteY6" fmla="*/ 250843 h 609795"/>
              <a:gd name="connsiteX7" fmla="*/ 559883 w 1058363"/>
              <a:gd name="connsiteY7" fmla="*/ 244493 h 609795"/>
              <a:gd name="connsiteX8" fmla="*/ 350333 w 1058363"/>
              <a:gd name="connsiteY8" fmla="*/ 361968 h 609795"/>
              <a:gd name="connsiteX9" fmla="*/ 1083 w 1058363"/>
              <a:gd name="connsiteY9" fmla="*/ 609618 h 609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58363" h="609795">
                <a:moveTo>
                  <a:pt x="1083" y="609618"/>
                </a:moveTo>
                <a:cubicBezTo>
                  <a:pt x="21720" y="602739"/>
                  <a:pt x="404837" y="365143"/>
                  <a:pt x="474158" y="320693"/>
                </a:cubicBezTo>
                <a:cubicBezTo>
                  <a:pt x="543479" y="276243"/>
                  <a:pt x="363033" y="371493"/>
                  <a:pt x="417008" y="342918"/>
                </a:cubicBezTo>
                <a:cubicBezTo>
                  <a:pt x="470983" y="314343"/>
                  <a:pt x="691116" y="206393"/>
                  <a:pt x="798008" y="149243"/>
                </a:cubicBezTo>
                <a:cubicBezTo>
                  <a:pt x="904900" y="92093"/>
                  <a:pt x="1059416" y="1606"/>
                  <a:pt x="1058358" y="18"/>
                </a:cubicBezTo>
                <a:cubicBezTo>
                  <a:pt x="1057300" y="-1570"/>
                  <a:pt x="875266" y="97914"/>
                  <a:pt x="791658" y="139718"/>
                </a:cubicBezTo>
                <a:cubicBezTo>
                  <a:pt x="708050" y="181522"/>
                  <a:pt x="595337" y="233381"/>
                  <a:pt x="556708" y="250843"/>
                </a:cubicBezTo>
                <a:cubicBezTo>
                  <a:pt x="518079" y="268305"/>
                  <a:pt x="594279" y="225972"/>
                  <a:pt x="559883" y="244493"/>
                </a:cubicBezTo>
                <a:cubicBezTo>
                  <a:pt x="525487" y="263014"/>
                  <a:pt x="440291" y="302172"/>
                  <a:pt x="350333" y="361968"/>
                </a:cubicBezTo>
                <a:cubicBezTo>
                  <a:pt x="260375" y="421764"/>
                  <a:pt x="-19554" y="616497"/>
                  <a:pt x="1083" y="6096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 1325">
            <a:extLst>
              <a:ext uri="{FF2B5EF4-FFF2-40B4-BE49-F238E27FC236}">
                <a16:creationId xmlns:a16="http://schemas.microsoft.com/office/drawing/2014/main" id="{2D3B6FE3-6EAB-41C5-4FEB-4CBFC95D2CD6}"/>
              </a:ext>
            </a:extLst>
          </p:cNvPr>
          <p:cNvSpPr/>
          <p:nvPr/>
        </p:nvSpPr>
        <p:spPr>
          <a:xfrm>
            <a:off x="9385192" y="5867194"/>
            <a:ext cx="203361" cy="566070"/>
          </a:xfrm>
          <a:custGeom>
            <a:avLst/>
            <a:gdLst>
              <a:gd name="connsiteX0" fmla="*/ 108 w 203361"/>
              <a:gd name="connsiteY0" fmla="*/ 206 h 566070"/>
              <a:gd name="connsiteX1" fmla="*/ 44558 w 203361"/>
              <a:gd name="connsiteY1" fmla="*/ 216106 h 566070"/>
              <a:gd name="connsiteX2" fmla="*/ 117583 w 203361"/>
              <a:gd name="connsiteY2" fmla="*/ 428831 h 566070"/>
              <a:gd name="connsiteX3" fmla="*/ 203308 w 203361"/>
              <a:gd name="connsiteY3" fmla="*/ 565356 h 566070"/>
              <a:gd name="connsiteX4" fmla="*/ 104883 w 203361"/>
              <a:gd name="connsiteY4" fmla="*/ 371681 h 566070"/>
              <a:gd name="connsiteX5" fmla="*/ 108058 w 203361"/>
              <a:gd name="connsiteY5" fmla="*/ 406606 h 566070"/>
              <a:gd name="connsiteX6" fmla="*/ 31858 w 203361"/>
              <a:gd name="connsiteY6" fmla="*/ 257381 h 566070"/>
              <a:gd name="connsiteX7" fmla="*/ 31858 w 203361"/>
              <a:gd name="connsiteY7" fmla="*/ 178006 h 566070"/>
              <a:gd name="connsiteX8" fmla="*/ 108 w 203361"/>
              <a:gd name="connsiteY8" fmla="*/ 206 h 566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361" h="566070">
                <a:moveTo>
                  <a:pt x="108" y="206"/>
                </a:moveTo>
                <a:cubicBezTo>
                  <a:pt x="2225" y="6556"/>
                  <a:pt x="24979" y="144669"/>
                  <a:pt x="44558" y="216106"/>
                </a:cubicBezTo>
                <a:cubicBezTo>
                  <a:pt x="64137" y="287543"/>
                  <a:pt x="91125" y="370623"/>
                  <a:pt x="117583" y="428831"/>
                </a:cubicBezTo>
                <a:cubicBezTo>
                  <a:pt x="144041" y="487039"/>
                  <a:pt x="205425" y="574881"/>
                  <a:pt x="203308" y="565356"/>
                </a:cubicBezTo>
                <a:cubicBezTo>
                  <a:pt x="201191" y="555831"/>
                  <a:pt x="120758" y="398139"/>
                  <a:pt x="104883" y="371681"/>
                </a:cubicBezTo>
                <a:cubicBezTo>
                  <a:pt x="89008" y="345223"/>
                  <a:pt x="120229" y="425656"/>
                  <a:pt x="108058" y="406606"/>
                </a:cubicBezTo>
                <a:cubicBezTo>
                  <a:pt x="95887" y="387556"/>
                  <a:pt x="44558" y="295481"/>
                  <a:pt x="31858" y="257381"/>
                </a:cubicBezTo>
                <a:cubicBezTo>
                  <a:pt x="19158" y="219281"/>
                  <a:pt x="36091" y="220339"/>
                  <a:pt x="31858" y="178006"/>
                </a:cubicBezTo>
                <a:cubicBezTo>
                  <a:pt x="27625" y="135673"/>
                  <a:pt x="-2009" y="-6144"/>
                  <a:pt x="108" y="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 1326">
            <a:extLst>
              <a:ext uri="{FF2B5EF4-FFF2-40B4-BE49-F238E27FC236}">
                <a16:creationId xmlns:a16="http://schemas.microsoft.com/office/drawing/2014/main" id="{C8AAA65B-CF98-EF81-0C2F-C92A3BED2A15}"/>
              </a:ext>
            </a:extLst>
          </p:cNvPr>
          <p:cNvSpPr/>
          <p:nvPr/>
        </p:nvSpPr>
        <p:spPr>
          <a:xfrm>
            <a:off x="9626073" y="6464300"/>
            <a:ext cx="341056" cy="235807"/>
          </a:xfrm>
          <a:custGeom>
            <a:avLst/>
            <a:gdLst>
              <a:gd name="connsiteX0" fmla="*/ 527 w 341056"/>
              <a:gd name="connsiteY0" fmla="*/ 0 h 235807"/>
              <a:gd name="connsiteX1" fmla="*/ 95777 w 341056"/>
              <a:gd name="connsiteY1" fmla="*/ 117475 h 235807"/>
              <a:gd name="connsiteX2" fmla="*/ 340252 w 341056"/>
              <a:gd name="connsiteY2" fmla="*/ 234950 h 235807"/>
              <a:gd name="connsiteX3" fmla="*/ 175152 w 341056"/>
              <a:gd name="connsiteY3" fmla="*/ 171450 h 235807"/>
              <a:gd name="connsiteX4" fmla="*/ 194202 w 341056"/>
              <a:gd name="connsiteY4" fmla="*/ 187325 h 235807"/>
              <a:gd name="connsiteX5" fmla="*/ 67202 w 341056"/>
              <a:gd name="connsiteY5" fmla="*/ 117475 h 235807"/>
              <a:gd name="connsiteX6" fmla="*/ 57677 w 341056"/>
              <a:gd name="connsiteY6" fmla="*/ 117475 h 235807"/>
              <a:gd name="connsiteX7" fmla="*/ 527 w 341056"/>
              <a:gd name="connsiteY7" fmla="*/ 0 h 235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1056" h="235807">
                <a:moveTo>
                  <a:pt x="527" y="0"/>
                </a:moveTo>
                <a:cubicBezTo>
                  <a:pt x="6877" y="0"/>
                  <a:pt x="39156" y="78317"/>
                  <a:pt x="95777" y="117475"/>
                </a:cubicBezTo>
                <a:cubicBezTo>
                  <a:pt x="152398" y="156633"/>
                  <a:pt x="327023" y="225954"/>
                  <a:pt x="340252" y="234950"/>
                </a:cubicBezTo>
                <a:cubicBezTo>
                  <a:pt x="353481" y="243946"/>
                  <a:pt x="199494" y="179387"/>
                  <a:pt x="175152" y="171450"/>
                </a:cubicBezTo>
                <a:cubicBezTo>
                  <a:pt x="150810" y="163513"/>
                  <a:pt x="212194" y="196321"/>
                  <a:pt x="194202" y="187325"/>
                </a:cubicBezTo>
                <a:cubicBezTo>
                  <a:pt x="176210" y="178329"/>
                  <a:pt x="67202" y="117475"/>
                  <a:pt x="67202" y="117475"/>
                </a:cubicBezTo>
                <a:cubicBezTo>
                  <a:pt x="44448" y="105833"/>
                  <a:pt x="68260" y="131233"/>
                  <a:pt x="57677" y="117475"/>
                </a:cubicBezTo>
                <a:cubicBezTo>
                  <a:pt x="47094" y="103717"/>
                  <a:pt x="-5823" y="0"/>
                  <a:pt x="52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 1327">
            <a:extLst>
              <a:ext uri="{FF2B5EF4-FFF2-40B4-BE49-F238E27FC236}">
                <a16:creationId xmlns:a16="http://schemas.microsoft.com/office/drawing/2014/main" id="{8E3EBBE0-33E9-4082-0298-5A656F7D99AF}"/>
              </a:ext>
            </a:extLst>
          </p:cNvPr>
          <p:cNvSpPr/>
          <p:nvPr/>
        </p:nvSpPr>
        <p:spPr>
          <a:xfrm>
            <a:off x="9404345" y="5616575"/>
            <a:ext cx="638404" cy="1060568"/>
          </a:xfrm>
          <a:custGeom>
            <a:avLst/>
            <a:gdLst>
              <a:gd name="connsiteX0" fmla="*/ 38105 w 638404"/>
              <a:gd name="connsiteY0" fmla="*/ 0 h 1060568"/>
              <a:gd name="connsiteX1" fmla="*/ 6355 w 638404"/>
              <a:gd name="connsiteY1" fmla="*/ 298450 h 1060568"/>
              <a:gd name="connsiteX2" fmla="*/ 104780 w 638404"/>
              <a:gd name="connsiteY2" fmla="*/ 581025 h 1060568"/>
              <a:gd name="connsiteX3" fmla="*/ 88905 w 638404"/>
              <a:gd name="connsiteY3" fmla="*/ 558800 h 1060568"/>
              <a:gd name="connsiteX4" fmla="*/ 260355 w 638404"/>
              <a:gd name="connsiteY4" fmla="*/ 873125 h 1060568"/>
              <a:gd name="connsiteX5" fmla="*/ 501655 w 638404"/>
              <a:gd name="connsiteY5" fmla="*/ 1031875 h 1060568"/>
              <a:gd name="connsiteX6" fmla="*/ 587380 w 638404"/>
              <a:gd name="connsiteY6" fmla="*/ 1016000 h 1060568"/>
              <a:gd name="connsiteX7" fmla="*/ 638180 w 638404"/>
              <a:gd name="connsiteY7" fmla="*/ 977900 h 1060568"/>
              <a:gd name="connsiteX8" fmla="*/ 568330 w 638404"/>
              <a:gd name="connsiteY8" fmla="*/ 1041400 h 1060568"/>
              <a:gd name="connsiteX9" fmla="*/ 520705 w 638404"/>
              <a:gd name="connsiteY9" fmla="*/ 1050925 h 1060568"/>
              <a:gd name="connsiteX10" fmla="*/ 295280 w 638404"/>
              <a:gd name="connsiteY10" fmla="*/ 914400 h 1060568"/>
              <a:gd name="connsiteX11" fmla="*/ 349255 w 638404"/>
              <a:gd name="connsiteY11" fmla="*/ 946150 h 1060568"/>
              <a:gd name="connsiteX12" fmla="*/ 114305 w 638404"/>
              <a:gd name="connsiteY12" fmla="*/ 650875 h 1060568"/>
              <a:gd name="connsiteX13" fmla="*/ 123830 w 638404"/>
              <a:gd name="connsiteY13" fmla="*/ 654050 h 1060568"/>
              <a:gd name="connsiteX14" fmla="*/ 28580 w 638404"/>
              <a:gd name="connsiteY14" fmla="*/ 422275 h 1060568"/>
              <a:gd name="connsiteX15" fmla="*/ 47630 w 638404"/>
              <a:gd name="connsiteY15" fmla="*/ 428625 h 1060568"/>
              <a:gd name="connsiteX16" fmla="*/ 5 w 638404"/>
              <a:gd name="connsiteY16" fmla="*/ 295275 h 1060568"/>
              <a:gd name="connsiteX17" fmla="*/ 38105 w 638404"/>
              <a:gd name="connsiteY17" fmla="*/ 0 h 1060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38404" h="1060568">
                <a:moveTo>
                  <a:pt x="38105" y="0"/>
                </a:moveTo>
                <a:cubicBezTo>
                  <a:pt x="39163" y="529"/>
                  <a:pt x="-4757" y="201613"/>
                  <a:pt x="6355" y="298450"/>
                </a:cubicBezTo>
                <a:cubicBezTo>
                  <a:pt x="17467" y="395287"/>
                  <a:pt x="91022" y="537633"/>
                  <a:pt x="104780" y="581025"/>
                </a:cubicBezTo>
                <a:cubicBezTo>
                  <a:pt x="118538" y="624417"/>
                  <a:pt x="62976" y="510117"/>
                  <a:pt x="88905" y="558800"/>
                </a:cubicBezTo>
                <a:cubicBezTo>
                  <a:pt x="114834" y="607483"/>
                  <a:pt x="191563" y="794279"/>
                  <a:pt x="260355" y="873125"/>
                </a:cubicBezTo>
                <a:cubicBezTo>
                  <a:pt x="329147" y="951971"/>
                  <a:pt x="447151" y="1008063"/>
                  <a:pt x="501655" y="1031875"/>
                </a:cubicBezTo>
                <a:cubicBezTo>
                  <a:pt x="556159" y="1055687"/>
                  <a:pt x="564626" y="1024996"/>
                  <a:pt x="587380" y="1016000"/>
                </a:cubicBezTo>
                <a:cubicBezTo>
                  <a:pt x="610134" y="1007004"/>
                  <a:pt x="641355" y="973667"/>
                  <a:pt x="638180" y="977900"/>
                </a:cubicBezTo>
                <a:cubicBezTo>
                  <a:pt x="635005" y="982133"/>
                  <a:pt x="587909" y="1029229"/>
                  <a:pt x="568330" y="1041400"/>
                </a:cubicBezTo>
                <a:cubicBezTo>
                  <a:pt x="548751" y="1053571"/>
                  <a:pt x="566213" y="1072092"/>
                  <a:pt x="520705" y="1050925"/>
                </a:cubicBezTo>
                <a:cubicBezTo>
                  <a:pt x="475197" y="1029758"/>
                  <a:pt x="323855" y="931862"/>
                  <a:pt x="295280" y="914400"/>
                </a:cubicBezTo>
                <a:cubicBezTo>
                  <a:pt x="266705" y="896938"/>
                  <a:pt x="379417" y="990071"/>
                  <a:pt x="349255" y="946150"/>
                </a:cubicBezTo>
                <a:cubicBezTo>
                  <a:pt x="319093" y="902229"/>
                  <a:pt x="114305" y="650875"/>
                  <a:pt x="114305" y="650875"/>
                </a:cubicBezTo>
                <a:cubicBezTo>
                  <a:pt x="76734" y="602192"/>
                  <a:pt x="138117" y="692150"/>
                  <a:pt x="123830" y="654050"/>
                </a:cubicBezTo>
                <a:cubicBezTo>
                  <a:pt x="109543" y="615950"/>
                  <a:pt x="41280" y="459846"/>
                  <a:pt x="28580" y="422275"/>
                </a:cubicBezTo>
                <a:cubicBezTo>
                  <a:pt x="15880" y="384704"/>
                  <a:pt x="52392" y="449792"/>
                  <a:pt x="47630" y="428625"/>
                </a:cubicBezTo>
                <a:cubicBezTo>
                  <a:pt x="42868" y="407458"/>
                  <a:pt x="534" y="360892"/>
                  <a:pt x="5" y="295275"/>
                </a:cubicBezTo>
                <a:cubicBezTo>
                  <a:pt x="-524" y="229658"/>
                  <a:pt x="37047" y="-529"/>
                  <a:pt x="3810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 1328">
            <a:extLst>
              <a:ext uri="{FF2B5EF4-FFF2-40B4-BE49-F238E27FC236}">
                <a16:creationId xmlns:a16="http://schemas.microsoft.com/office/drawing/2014/main" id="{5DE9C91E-603D-E312-6BF5-1A51B56DE6A4}"/>
              </a:ext>
            </a:extLst>
          </p:cNvPr>
          <p:cNvSpPr/>
          <p:nvPr/>
        </p:nvSpPr>
        <p:spPr>
          <a:xfrm>
            <a:off x="9551665" y="5299022"/>
            <a:ext cx="204103" cy="44544"/>
          </a:xfrm>
          <a:custGeom>
            <a:avLst/>
            <a:gdLst>
              <a:gd name="connsiteX0" fmla="*/ 1910 w 204103"/>
              <a:gd name="connsiteY0" fmla="*/ 53 h 44544"/>
              <a:gd name="connsiteX1" fmla="*/ 71760 w 204103"/>
              <a:gd name="connsiteY1" fmla="*/ 34978 h 44544"/>
              <a:gd name="connsiteX2" fmla="*/ 201935 w 204103"/>
              <a:gd name="connsiteY2" fmla="*/ 12753 h 44544"/>
              <a:gd name="connsiteX3" fmla="*/ 144785 w 204103"/>
              <a:gd name="connsiteY3" fmla="*/ 44503 h 44544"/>
              <a:gd name="connsiteX4" fmla="*/ 1910 w 204103"/>
              <a:gd name="connsiteY4" fmla="*/ 53 h 4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103" h="44544">
                <a:moveTo>
                  <a:pt x="1910" y="53"/>
                </a:moveTo>
                <a:cubicBezTo>
                  <a:pt x="-10261" y="-1534"/>
                  <a:pt x="38423" y="32861"/>
                  <a:pt x="71760" y="34978"/>
                </a:cubicBezTo>
                <a:cubicBezTo>
                  <a:pt x="105097" y="37095"/>
                  <a:pt x="189764" y="11166"/>
                  <a:pt x="201935" y="12753"/>
                </a:cubicBezTo>
                <a:cubicBezTo>
                  <a:pt x="214106" y="14340"/>
                  <a:pt x="172302" y="42916"/>
                  <a:pt x="144785" y="44503"/>
                </a:cubicBezTo>
                <a:cubicBezTo>
                  <a:pt x="117268" y="46090"/>
                  <a:pt x="14081" y="1640"/>
                  <a:pt x="1910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 1330">
            <a:extLst>
              <a:ext uri="{FF2B5EF4-FFF2-40B4-BE49-F238E27FC236}">
                <a16:creationId xmlns:a16="http://schemas.microsoft.com/office/drawing/2014/main" id="{452E49EF-A8D5-0451-BFC0-6D1EDD4BA402}"/>
              </a:ext>
            </a:extLst>
          </p:cNvPr>
          <p:cNvSpPr/>
          <p:nvPr/>
        </p:nvSpPr>
        <p:spPr>
          <a:xfrm>
            <a:off x="9467778" y="5339963"/>
            <a:ext cx="319934" cy="743830"/>
          </a:xfrm>
          <a:custGeom>
            <a:avLst/>
            <a:gdLst>
              <a:gd name="connsiteX0" fmla="*/ 244547 w 319934"/>
              <a:gd name="connsiteY0" fmla="*/ 387 h 743830"/>
              <a:gd name="connsiteX1" fmla="*/ 228672 w 319934"/>
              <a:gd name="connsiteY1" fmla="*/ 105162 h 743830"/>
              <a:gd name="connsiteX2" fmla="*/ 263597 w 319934"/>
              <a:gd name="connsiteY2" fmla="*/ 298837 h 743830"/>
              <a:gd name="connsiteX3" fmla="*/ 260422 w 319934"/>
              <a:gd name="connsiteY3" fmla="*/ 260737 h 743830"/>
              <a:gd name="connsiteX4" fmla="*/ 308047 w 319934"/>
              <a:gd name="connsiteY4" fmla="*/ 517912 h 743830"/>
              <a:gd name="connsiteX5" fmla="*/ 308047 w 319934"/>
              <a:gd name="connsiteY5" fmla="*/ 508387 h 743830"/>
              <a:gd name="connsiteX6" fmla="*/ 174697 w 319934"/>
              <a:gd name="connsiteY6" fmla="*/ 698887 h 743830"/>
              <a:gd name="connsiteX7" fmla="*/ 187397 w 319934"/>
              <a:gd name="connsiteY7" fmla="*/ 676662 h 743830"/>
              <a:gd name="connsiteX8" fmla="*/ 130247 w 319934"/>
              <a:gd name="connsiteY8" fmla="*/ 717937 h 743830"/>
              <a:gd name="connsiteX9" fmla="*/ 72 w 319934"/>
              <a:gd name="connsiteY9" fmla="*/ 743337 h 743830"/>
              <a:gd name="connsiteX10" fmla="*/ 149297 w 319934"/>
              <a:gd name="connsiteY10" fmla="*/ 695712 h 743830"/>
              <a:gd name="connsiteX11" fmla="*/ 127072 w 319934"/>
              <a:gd name="connsiteY11" fmla="*/ 695712 h 743830"/>
              <a:gd name="connsiteX12" fmla="*/ 295347 w 319934"/>
              <a:gd name="connsiteY12" fmla="*/ 540137 h 743830"/>
              <a:gd name="connsiteX13" fmla="*/ 298522 w 319934"/>
              <a:gd name="connsiteY13" fmla="*/ 476637 h 743830"/>
              <a:gd name="connsiteX14" fmla="*/ 257247 w 319934"/>
              <a:gd name="connsiteY14" fmla="*/ 305187 h 743830"/>
              <a:gd name="connsiteX15" fmla="*/ 222322 w 319934"/>
              <a:gd name="connsiteY15" fmla="*/ 140087 h 743830"/>
              <a:gd name="connsiteX16" fmla="*/ 244547 w 319934"/>
              <a:gd name="connsiteY16" fmla="*/ 387 h 743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9934" h="743830">
                <a:moveTo>
                  <a:pt x="244547" y="387"/>
                </a:moveTo>
                <a:cubicBezTo>
                  <a:pt x="245605" y="-5434"/>
                  <a:pt x="225497" y="55420"/>
                  <a:pt x="228672" y="105162"/>
                </a:cubicBezTo>
                <a:cubicBezTo>
                  <a:pt x="231847" y="154904"/>
                  <a:pt x="258305" y="272908"/>
                  <a:pt x="263597" y="298837"/>
                </a:cubicBezTo>
                <a:cubicBezTo>
                  <a:pt x="268889" y="324766"/>
                  <a:pt x="253014" y="224225"/>
                  <a:pt x="260422" y="260737"/>
                </a:cubicBezTo>
                <a:cubicBezTo>
                  <a:pt x="267830" y="297249"/>
                  <a:pt x="308047" y="517912"/>
                  <a:pt x="308047" y="517912"/>
                </a:cubicBezTo>
                <a:cubicBezTo>
                  <a:pt x="315984" y="559187"/>
                  <a:pt x="330272" y="478225"/>
                  <a:pt x="308047" y="508387"/>
                </a:cubicBezTo>
                <a:cubicBezTo>
                  <a:pt x="285822" y="538549"/>
                  <a:pt x="194805" y="670841"/>
                  <a:pt x="174697" y="698887"/>
                </a:cubicBezTo>
                <a:cubicBezTo>
                  <a:pt x="154589" y="726933"/>
                  <a:pt x="194805" y="673487"/>
                  <a:pt x="187397" y="676662"/>
                </a:cubicBezTo>
                <a:cubicBezTo>
                  <a:pt x="179989" y="679837"/>
                  <a:pt x="161468" y="706825"/>
                  <a:pt x="130247" y="717937"/>
                </a:cubicBezTo>
                <a:cubicBezTo>
                  <a:pt x="99026" y="729049"/>
                  <a:pt x="-3103" y="747041"/>
                  <a:pt x="72" y="743337"/>
                </a:cubicBezTo>
                <a:cubicBezTo>
                  <a:pt x="3247" y="739633"/>
                  <a:pt x="128130" y="703650"/>
                  <a:pt x="149297" y="695712"/>
                </a:cubicBezTo>
                <a:cubicBezTo>
                  <a:pt x="170464" y="687775"/>
                  <a:pt x="102730" y="721641"/>
                  <a:pt x="127072" y="695712"/>
                </a:cubicBezTo>
                <a:cubicBezTo>
                  <a:pt x="151414" y="669783"/>
                  <a:pt x="266772" y="576649"/>
                  <a:pt x="295347" y="540137"/>
                </a:cubicBezTo>
                <a:cubicBezTo>
                  <a:pt x="323922" y="503625"/>
                  <a:pt x="304872" y="515795"/>
                  <a:pt x="298522" y="476637"/>
                </a:cubicBezTo>
                <a:cubicBezTo>
                  <a:pt x="292172" y="437479"/>
                  <a:pt x="269947" y="361279"/>
                  <a:pt x="257247" y="305187"/>
                </a:cubicBezTo>
                <a:cubicBezTo>
                  <a:pt x="244547" y="249095"/>
                  <a:pt x="224439" y="187712"/>
                  <a:pt x="222322" y="140087"/>
                </a:cubicBezTo>
                <a:cubicBezTo>
                  <a:pt x="220205" y="92462"/>
                  <a:pt x="243489" y="6208"/>
                  <a:pt x="244547" y="3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 1331">
            <a:extLst>
              <a:ext uri="{FF2B5EF4-FFF2-40B4-BE49-F238E27FC236}">
                <a16:creationId xmlns:a16="http://schemas.microsoft.com/office/drawing/2014/main" id="{6CEB15E6-8A03-D676-22BF-8A58ADECB914}"/>
              </a:ext>
            </a:extLst>
          </p:cNvPr>
          <p:cNvSpPr/>
          <p:nvPr/>
        </p:nvSpPr>
        <p:spPr>
          <a:xfrm>
            <a:off x="9708937" y="5317033"/>
            <a:ext cx="83071" cy="551502"/>
          </a:xfrm>
          <a:custGeom>
            <a:avLst/>
            <a:gdLst>
              <a:gd name="connsiteX0" fmla="*/ 22438 w 83071"/>
              <a:gd name="connsiteY0" fmla="*/ 7442 h 551502"/>
              <a:gd name="connsiteX1" fmla="*/ 213 w 83071"/>
              <a:gd name="connsiteY1" fmla="*/ 93167 h 551502"/>
              <a:gd name="connsiteX2" fmla="*/ 38313 w 83071"/>
              <a:gd name="connsiteY2" fmla="*/ 309067 h 551502"/>
              <a:gd name="connsiteX3" fmla="*/ 38313 w 83071"/>
              <a:gd name="connsiteY3" fmla="*/ 296367 h 551502"/>
              <a:gd name="connsiteX4" fmla="*/ 79588 w 83071"/>
              <a:gd name="connsiteY4" fmla="*/ 544017 h 551502"/>
              <a:gd name="connsiteX5" fmla="*/ 73238 w 83071"/>
              <a:gd name="connsiteY5" fmla="*/ 467817 h 551502"/>
              <a:gd name="connsiteX6" fmla="*/ 12913 w 83071"/>
              <a:gd name="connsiteY6" fmla="*/ 270967 h 551502"/>
              <a:gd name="connsiteX7" fmla="*/ 22438 w 83071"/>
              <a:gd name="connsiteY7" fmla="*/ 7442 h 551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071" h="551502">
                <a:moveTo>
                  <a:pt x="22438" y="7442"/>
                </a:moveTo>
                <a:cubicBezTo>
                  <a:pt x="20321" y="-22191"/>
                  <a:pt x="-2433" y="42896"/>
                  <a:pt x="213" y="93167"/>
                </a:cubicBezTo>
                <a:cubicBezTo>
                  <a:pt x="2859" y="143438"/>
                  <a:pt x="38313" y="309067"/>
                  <a:pt x="38313" y="309067"/>
                </a:cubicBezTo>
                <a:cubicBezTo>
                  <a:pt x="44663" y="342934"/>
                  <a:pt x="31434" y="257209"/>
                  <a:pt x="38313" y="296367"/>
                </a:cubicBezTo>
                <a:cubicBezTo>
                  <a:pt x="45192" y="335525"/>
                  <a:pt x="73767" y="515442"/>
                  <a:pt x="79588" y="544017"/>
                </a:cubicBezTo>
                <a:cubicBezTo>
                  <a:pt x="85409" y="572592"/>
                  <a:pt x="84351" y="513325"/>
                  <a:pt x="73238" y="467817"/>
                </a:cubicBezTo>
                <a:cubicBezTo>
                  <a:pt x="62125" y="422309"/>
                  <a:pt x="21909" y="344521"/>
                  <a:pt x="12913" y="270967"/>
                </a:cubicBezTo>
                <a:cubicBezTo>
                  <a:pt x="3917" y="197413"/>
                  <a:pt x="24555" y="37075"/>
                  <a:pt x="22438" y="7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 1332">
            <a:extLst>
              <a:ext uri="{FF2B5EF4-FFF2-40B4-BE49-F238E27FC236}">
                <a16:creationId xmlns:a16="http://schemas.microsoft.com/office/drawing/2014/main" id="{514839E8-1443-DD04-953D-9721BA253B1E}"/>
              </a:ext>
            </a:extLst>
          </p:cNvPr>
          <p:cNvSpPr/>
          <p:nvPr/>
        </p:nvSpPr>
        <p:spPr>
          <a:xfrm>
            <a:off x="9651509" y="5873740"/>
            <a:ext cx="146578" cy="215923"/>
          </a:xfrm>
          <a:custGeom>
            <a:avLst/>
            <a:gdLst>
              <a:gd name="connsiteX0" fmla="*/ 146541 w 146578"/>
              <a:gd name="connsiteY0" fmla="*/ 10 h 215923"/>
              <a:gd name="connsiteX1" fmla="*/ 35416 w 146578"/>
              <a:gd name="connsiteY1" fmla="*/ 120660 h 215923"/>
              <a:gd name="connsiteX2" fmla="*/ 491 w 146578"/>
              <a:gd name="connsiteY2" fmla="*/ 215910 h 215923"/>
              <a:gd name="connsiteX3" fmla="*/ 22716 w 146578"/>
              <a:gd name="connsiteY3" fmla="*/ 114310 h 215923"/>
              <a:gd name="connsiteX4" fmla="*/ 146541 w 146578"/>
              <a:gd name="connsiteY4" fmla="*/ 10 h 215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578" h="215923">
                <a:moveTo>
                  <a:pt x="146541" y="10"/>
                </a:moveTo>
                <a:cubicBezTo>
                  <a:pt x="148658" y="1068"/>
                  <a:pt x="59758" y="84677"/>
                  <a:pt x="35416" y="120660"/>
                </a:cubicBezTo>
                <a:cubicBezTo>
                  <a:pt x="11074" y="156643"/>
                  <a:pt x="2608" y="216968"/>
                  <a:pt x="491" y="215910"/>
                </a:cubicBezTo>
                <a:cubicBezTo>
                  <a:pt x="-1626" y="214852"/>
                  <a:pt x="2608" y="148177"/>
                  <a:pt x="22716" y="114310"/>
                </a:cubicBezTo>
                <a:cubicBezTo>
                  <a:pt x="42824" y="80443"/>
                  <a:pt x="144424" y="-1048"/>
                  <a:pt x="146541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 1333">
            <a:extLst>
              <a:ext uri="{FF2B5EF4-FFF2-40B4-BE49-F238E27FC236}">
                <a16:creationId xmlns:a16="http://schemas.microsoft.com/office/drawing/2014/main" id="{AA5D0CB3-F426-2201-5984-B7421D6D862C}"/>
              </a:ext>
            </a:extLst>
          </p:cNvPr>
          <p:cNvSpPr/>
          <p:nvPr/>
        </p:nvSpPr>
        <p:spPr>
          <a:xfrm>
            <a:off x="9444921" y="5897819"/>
            <a:ext cx="188049" cy="112606"/>
          </a:xfrm>
          <a:custGeom>
            <a:avLst/>
            <a:gdLst>
              <a:gd name="connsiteX0" fmla="*/ 704 w 188049"/>
              <a:gd name="connsiteY0" fmla="*/ 112456 h 112606"/>
              <a:gd name="connsiteX1" fmla="*/ 115004 w 188049"/>
              <a:gd name="connsiteY1" fmla="*/ 10856 h 112606"/>
              <a:gd name="connsiteX2" fmla="*/ 70554 w 188049"/>
              <a:gd name="connsiteY2" fmla="*/ 33081 h 112606"/>
              <a:gd name="connsiteX3" fmla="*/ 156279 w 188049"/>
              <a:gd name="connsiteY3" fmla="*/ 23556 h 112606"/>
              <a:gd name="connsiteX4" fmla="*/ 188029 w 188049"/>
              <a:gd name="connsiteY4" fmla="*/ 74356 h 112606"/>
              <a:gd name="connsiteX5" fmla="*/ 159454 w 188049"/>
              <a:gd name="connsiteY5" fmla="*/ 1331 h 112606"/>
              <a:gd name="connsiteX6" fmla="*/ 70554 w 188049"/>
              <a:gd name="connsiteY6" fmla="*/ 33081 h 112606"/>
              <a:gd name="connsiteX7" fmla="*/ 704 w 188049"/>
              <a:gd name="connsiteY7" fmla="*/ 112456 h 112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049" h="112606">
                <a:moveTo>
                  <a:pt x="704" y="112456"/>
                </a:moveTo>
                <a:cubicBezTo>
                  <a:pt x="8112" y="108752"/>
                  <a:pt x="103362" y="24085"/>
                  <a:pt x="115004" y="10856"/>
                </a:cubicBezTo>
                <a:cubicBezTo>
                  <a:pt x="126646" y="-2373"/>
                  <a:pt x="63675" y="30964"/>
                  <a:pt x="70554" y="33081"/>
                </a:cubicBezTo>
                <a:cubicBezTo>
                  <a:pt x="77433" y="35198"/>
                  <a:pt x="136700" y="16677"/>
                  <a:pt x="156279" y="23556"/>
                </a:cubicBezTo>
                <a:cubicBezTo>
                  <a:pt x="175858" y="30435"/>
                  <a:pt x="187500" y="78060"/>
                  <a:pt x="188029" y="74356"/>
                </a:cubicBezTo>
                <a:cubicBezTo>
                  <a:pt x="188558" y="70652"/>
                  <a:pt x="179033" y="8210"/>
                  <a:pt x="159454" y="1331"/>
                </a:cubicBezTo>
                <a:cubicBezTo>
                  <a:pt x="139875" y="-5548"/>
                  <a:pt x="94896" y="15618"/>
                  <a:pt x="70554" y="33081"/>
                </a:cubicBezTo>
                <a:cubicBezTo>
                  <a:pt x="46212" y="50544"/>
                  <a:pt x="-6704" y="116160"/>
                  <a:pt x="704" y="1124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 1334">
            <a:extLst>
              <a:ext uri="{FF2B5EF4-FFF2-40B4-BE49-F238E27FC236}">
                <a16:creationId xmlns:a16="http://schemas.microsoft.com/office/drawing/2014/main" id="{9A8D44C0-03FF-CA47-E45A-A8D6954B066C}"/>
              </a:ext>
            </a:extLst>
          </p:cNvPr>
          <p:cNvSpPr/>
          <p:nvPr/>
        </p:nvSpPr>
        <p:spPr>
          <a:xfrm>
            <a:off x="9975849" y="6419778"/>
            <a:ext cx="153809" cy="171472"/>
          </a:xfrm>
          <a:custGeom>
            <a:avLst/>
            <a:gdLst>
              <a:gd name="connsiteX0" fmla="*/ 149226 w 153809"/>
              <a:gd name="connsiteY0" fmla="*/ 72 h 171472"/>
              <a:gd name="connsiteX1" fmla="*/ 149226 w 153809"/>
              <a:gd name="connsiteY1" fmla="*/ 127072 h 171472"/>
              <a:gd name="connsiteX2" fmla="*/ 107951 w 153809"/>
              <a:gd name="connsiteY2" fmla="*/ 168347 h 171472"/>
              <a:gd name="connsiteX3" fmla="*/ 1 w 153809"/>
              <a:gd name="connsiteY3" fmla="*/ 54047 h 171472"/>
              <a:gd name="connsiteX4" fmla="*/ 104776 w 153809"/>
              <a:gd name="connsiteY4" fmla="*/ 149297 h 171472"/>
              <a:gd name="connsiteX5" fmla="*/ 117476 w 153809"/>
              <a:gd name="connsiteY5" fmla="*/ 146122 h 171472"/>
              <a:gd name="connsiteX6" fmla="*/ 149226 w 153809"/>
              <a:gd name="connsiteY6" fmla="*/ 72 h 171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809" h="171472">
                <a:moveTo>
                  <a:pt x="149226" y="72"/>
                </a:moveTo>
                <a:cubicBezTo>
                  <a:pt x="154518" y="-3103"/>
                  <a:pt x="156105" y="99026"/>
                  <a:pt x="149226" y="127072"/>
                </a:cubicBezTo>
                <a:cubicBezTo>
                  <a:pt x="142347" y="155118"/>
                  <a:pt x="132822" y="180518"/>
                  <a:pt x="107951" y="168347"/>
                </a:cubicBezTo>
                <a:cubicBezTo>
                  <a:pt x="83080" y="156176"/>
                  <a:pt x="530" y="57222"/>
                  <a:pt x="1" y="54047"/>
                </a:cubicBezTo>
                <a:cubicBezTo>
                  <a:pt x="-528" y="50872"/>
                  <a:pt x="104776" y="149297"/>
                  <a:pt x="104776" y="149297"/>
                </a:cubicBezTo>
                <a:cubicBezTo>
                  <a:pt x="124355" y="164643"/>
                  <a:pt x="109009" y="165172"/>
                  <a:pt x="117476" y="146122"/>
                </a:cubicBezTo>
                <a:cubicBezTo>
                  <a:pt x="125943" y="127072"/>
                  <a:pt x="143934" y="3247"/>
                  <a:pt x="149226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 1336">
            <a:extLst>
              <a:ext uri="{FF2B5EF4-FFF2-40B4-BE49-F238E27FC236}">
                <a16:creationId xmlns:a16="http://schemas.microsoft.com/office/drawing/2014/main" id="{B028579A-1EAD-B561-E473-ECF6677CC624}"/>
              </a:ext>
            </a:extLst>
          </p:cNvPr>
          <p:cNvSpPr/>
          <p:nvPr/>
        </p:nvSpPr>
        <p:spPr>
          <a:xfrm>
            <a:off x="9626584" y="6012933"/>
            <a:ext cx="470810" cy="539422"/>
          </a:xfrm>
          <a:custGeom>
            <a:avLst/>
            <a:gdLst>
              <a:gd name="connsiteX0" fmla="*/ 16 w 470810"/>
              <a:gd name="connsiteY0" fmla="*/ 517 h 539422"/>
              <a:gd name="connsiteX1" fmla="*/ 114316 w 470810"/>
              <a:gd name="connsiteY1" fmla="*/ 32267 h 539422"/>
              <a:gd name="connsiteX2" fmla="*/ 111141 w 470810"/>
              <a:gd name="connsiteY2" fmla="*/ 60842 h 539422"/>
              <a:gd name="connsiteX3" fmla="*/ 304816 w 470810"/>
              <a:gd name="connsiteY3" fmla="*/ 337067 h 539422"/>
              <a:gd name="connsiteX4" fmla="*/ 304816 w 470810"/>
              <a:gd name="connsiteY4" fmla="*/ 314842 h 539422"/>
              <a:gd name="connsiteX5" fmla="*/ 463566 w 470810"/>
              <a:gd name="connsiteY5" fmla="*/ 527567 h 539422"/>
              <a:gd name="connsiteX6" fmla="*/ 422291 w 470810"/>
              <a:gd name="connsiteY6" fmla="*/ 479942 h 539422"/>
              <a:gd name="connsiteX7" fmla="*/ 231791 w 470810"/>
              <a:gd name="connsiteY7" fmla="*/ 210067 h 539422"/>
              <a:gd name="connsiteX8" fmla="*/ 123841 w 470810"/>
              <a:gd name="connsiteY8" fmla="*/ 64017 h 539422"/>
              <a:gd name="connsiteX9" fmla="*/ 16 w 470810"/>
              <a:gd name="connsiteY9" fmla="*/ 517 h 539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0810" h="539422">
                <a:moveTo>
                  <a:pt x="16" y="517"/>
                </a:moveTo>
                <a:cubicBezTo>
                  <a:pt x="-1571" y="-4775"/>
                  <a:pt x="114316" y="32267"/>
                  <a:pt x="114316" y="32267"/>
                </a:cubicBezTo>
                <a:cubicBezTo>
                  <a:pt x="132837" y="42321"/>
                  <a:pt x="79391" y="10042"/>
                  <a:pt x="111141" y="60842"/>
                </a:cubicBezTo>
                <a:cubicBezTo>
                  <a:pt x="142891" y="111642"/>
                  <a:pt x="272537" y="294734"/>
                  <a:pt x="304816" y="337067"/>
                </a:cubicBezTo>
                <a:cubicBezTo>
                  <a:pt x="337095" y="379400"/>
                  <a:pt x="278358" y="283092"/>
                  <a:pt x="304816" y="314842"/>
                </a:cubicBezTo>
                <a:cubicBezTo>
                  <a:pt x="331274" y="346592"/>
                  <a:pt x="443987" y="500050"/>
                  <a:pt x="463566" y="527567"/>
                </a:cubicBezTo>
                <a:cubicBezTo>
                  <a:pt x="483145" y="555084"/>
                  <a:pt x="460920" y="532859"/>
                  <a:pt x="422291" y="479942"/>
                </a:cubicBezTo>
                <a:cubicBezTo>
                  <a:pt x="383662" y="427025"/>
                  <a:pt x="281533" y="279388"/>
                  <a:pt x="231791" y="210067"/>
                </a:cubicBezTo>
                <a:cubicBezTo>
                  <a:pt x="182049" y="140746"/>
                  <a:pt x="158766" y="95238"/>
                  <a:pt x="123841" y="64017"/>
                </a:cubicBezTo>
                <a:cubicBezTo>
                  <a:pt x="88916" y="32796"/>
                  <a:pt x="1603" y="5809"/>
                  <a:pt x="16" y="5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 1337">
            <a:extLst>
              <a:ext uri="{FF2B5EF4-FFF2-40B4-BE49-F238E27FC236}">
                <a16:creationId xmlns:a16="http://schemas.microsoft.com/office/drawing/2014/main" id="{B2455A8D-AC6F-5B9F-95FC-FD8354C3ABDC}"/>
              </a:ext>
            </a:extLst>
          </p:cNvPr>
          <p:cNvSpPr/>
          <p:nvPr/>
        </p:nvSpPr>
        <p:spPr>
          <a:xfrm>
            <a:off x="9537641" y="6066938"/>
            <a:ext cx="159290" cy="109055"/>
          </a:xfrm>
          <a:custGeom>
            <a:avLst/>
            <a:gdLst>
              <a:gd name="connsiteX0" fmla="*/ 158809 w 159290"/>
              <a:gd name="connsiteY0" fmla="*/ 487 h 109055"/>
              <a:gd name="connsiteX1" fmla="*/ 127059 w 159290"/>
              <a:gd name="connsiteY1" fmla="*/ 44937 h 109055"/>
              <a:gd name="connsiteX2" fmla="*/ 59 w 159290"/>
              <a:gd name="connsiteY2" fmla="*/ 108437 h 109055"/>
              <a:gd name="connsiteX3" fmla="*/ 111184 w 159290"/>
              <a:gd name="connsiteY3" fmla="*/ 73512 h 109055"/>
              <a:gd name="connsiteX4" fmla="*/ 158809 w 159290"/>
              <a:gd name="connsiteY4" fmla="*/ 487 h 109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290" h="109055">
                <a:moveTo>
                  <a:pt x="158809" y="487"/>
                </a:moveTo>
                <a:cubicBezTo>
                  <a:pt x="161455" y="-4275"/>
                  <a:pt x="153517" y="26945"/>
                  <a:pt x="127059" y="44937"/>
                </a:cubicBezTo>
                <a:cubicBezTo>
                  <a:pt x="100601" y="62929"/>
                  <a:pt x="2705" y="103675"/>
                  <a:pt x="59" y="108437"/>
                </a:cubicBezTo>
                <a:cubicBezTo>
                  <a:pt x="-2587" y="113199"/>
                  <a:pt x="84196" y="89387"/>
                  <a:pt x="111184" y="73512"/>
                </a:cubicBezTo>
                <a:cubicBezTo>
                  <a:pt x="138171" y="57637"/>
                  <a:pt x="156163" y="5249"/>
                  <a:pt x="158809" y="4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 1338">
            <a:extLst>
              <a:ext uri="{FF2B5EF4-FFF2-40B4-BE49-F238E27FC236}">
                <a16:creationId xmlns:a16="http://schemas.microsoft.com/office/drawing/2014/main" id="{308FF0D6-4271-8274-B974-31E13CB2BB97}"/>
              </a:ext>
            </a:extLst>
          </p:cNvPr>
          <p:cNvSpPr/>
          <p:nvPr/>
        </p:nvSpPr>
        <p:spPr>
          <a:xfrm>
            <a:off x="9546194" y="6178547"/>
            <a:ext cx="426724" cy="279462"/>
          </a:xfrm>
          <a:custGeom>
            <a:avLst/>
            <a:gdLst>
              <a:gd name="connsiteX0" fmla="*/ 1031 w 426724"/>
              <a:gd name="connsiteY0" fmla="*/ 53978 h 279462"/>
              <a:gd name="connsiteX1" fmla="*/ 115331 w 426724"/>
              <a:gd name="connsiteY1" fmla="*/ 3 h 279462"/>
              <a:gd name="connsiteX2" fmla="*/ 216931 w 426724"/>
              <a:gd name="connsiteY2" fmla="*/ 57153 h 279462"/>
              <a:gd name="connsiteX3" fmla="*/ 191531 w 426724"/>
              <a:gd name="connsiteY3" fmla="*/ 50803 h 279462"/>
              <a:gd name="connsiteX4" fmla="*/ 426481 w 426724"/>
              <a:gd name="connsiteY4" fmla="*/ 279403 h 279462"/>
              <a:gd name="connsiteX5" fmla="*/ 235981 w 426724"/>
              <a:gd name="connsiteY5" fmla="*/ 73028 h 279462"/>
              <a:gd name="connsiteX6" fmla="*/ 220106 w 426724"/>
              <a:gd name="connsiteY6" fmla="*/ 47628 h 279462"/>
              <a:gd name="connsiteX7" fmla="*/ 185181 w 426724"/>
              <a:gd name="connsiteY7" fmla="*/ 3178 h 279462"/>
              <a:gd name="connsiteX8" fmla="*/ 1031 w 426724"/>
              <a:gd name="connsiteY8" fmla="*/ 53978 h 279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6724" h="279462">
                <a:moveTo>
                  <a:pt x="1031" y="53978"/>
                </a:moveTo>
                <a:cubicBezTo>
                  <a:pt x="-10611" y="53449"/>
                  <a:pt x="79348" y="-526"/>
                  <a:pt x="115331" y="3"/>
                </a:cubicBezTo>
                <a:cubicBezTo>
                  <a:pt x="151314" y="532"/>
                  <a:pt x="204231" y="48686"/>
                  <a:pt x="216931" y="57153"/>
                </a:cubicBezTo>
                <a:cubicBezTo>
                  <a:pt x="229631" y="65620"/>
                  <a:pt x="156606" y="13761"/>
                  <a:pt x="191531" y="50803"/>
                </a:cubicBezTo>
                <a:cubicBezTo>
                  <a:pt x="226456" y="87845"/>
                  <a:pt x="419073" y="275699"/>
                  <a:pt x="426481" y="279403"/>
                </a:cubicBezTo>
                <a:cubicBezTo>
                  <a:pt x="433889" y="283107"/>
                  <a:pt x="270377" y="111657"/>
                  <a:pt x="235981" y="73028"/>
                </a:cubicBezTo>
                <a:cubicBezTo>
                  <a:pt x="201585" y="34399"/>
                  <a:pt x="228573" y="59270"/>
                  <a:pt x="220106" y="47628"/>
                </a:cubicBezTo>
                <a:cubicBezTo>
                  <a:pt x="211639" y="35986"/>
                  <a:pt x="216931" y="4766"/>
                  <a:pt x="185181" y="3178"/>
                </a:cubicBezTo>
                <a:cubicBezTo>
                  <a:pt x="153431" y="1590"/>
                  <a:pt x="12673" y="54507"/>
                  <a:pt x="1031" y="539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 1339">
            <a:extLst>
              <a:ext uri="{FF2B5EF4-FFF2-40B4-BE49-F238E27FC236}">
                <a16:creationId xmlns:a16="http://schemas.microsoft.com/office/drawing/2014/main" id="{E9C9CE8B-1297-741C-14D1-1490BB970010}"/>
              </a:ext>
            </a:extLst>
          </p:cNvPr>
          <p:cNvSpPr/>
          <p:nvPr/>
        </p:nvSpPr>
        <p:spPr>
          <a:xfrm>
            <a:off x="5310026" y="6679184"/>
            <a:ext cx="2978873" cy="955435"/>
          </a:xfrm>
          <a:custGeom>
            <a:avLst/>
            <a:gdLst>
              <a:gd name="connsiteX0" fmla="*/ 12544 w 2978873"/>
              <a:gd name="connsiteY0" fmla="*/ 952246 h 955435"/>
              <a:gd name="connsiteX1" fmla="*/ 1723234 w 2978873"/>
              <a:gd name="connsiteY1" fmla="*/ 460756 h 955435"/>
              <a:gd name="connsiteX2" fmla="*/ 984094 w 2978873"/>
              <a:gd name="connsiteY2" fmla="*/ 662686 h 955435"/>
              <a:gd name="connsiteX3" fmla="*/ 1890874 w 2978873"/>
              <a:gd name="connsiteY3" fmla="*/ 418846 h 955435"/>
              <a:gd name="connsiteX4" fmla="*/ 1639414 w 2978873"/>
              <a:gd name="connsiteY4" fmla="*/ 460756 h 955435"/>
              <a:gd name="connsiteX5" fmla="*/ 2500474 w 2978873"/>
              <a:gd name="connsiteY5" fmla="*/ 144526 h 955435"/>
              <a:gd name="connsiteX6" fmla="*/ 2965294 w 2978873"/>
              <a:gd name="connsiteY6" fmla="*/ 7366 h 955435"/>
              <a:gd name="connsiteX7" fmla="*/ 1993744 w 2978873"/>
              <a:gd name="connsiteY7" fmla="*/ 354076 h 955435"/>
              <a:gd name="connsiteX8" fmla="*/ 2028034 w 2978873"/>
              <a:gd name="connsiteY8" fmla="*/ 323596 h 955435"/>
              <a:gd name="connsiteX9" fmla="*/ 702154 w 2978873"/>
              <a:gd name="connsiteY9" fmla="*/ 769366 h 955435"/>
              <a:gd name="connsiteX10" fmla="*/ 934564 w 2978873"/>
              <a:gd name="connsiteY10" fmla="*/ 677926 h 955435"/>
              <a:gd name="connsiteX11" fmla="*/ 12544 w 2978873"/>
              <a:gd name="connsiteY11" fmla="*/ 952246 h 95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78873" h="955435">
                <a:moveTo>
                  <a:pt x="12544" y="952246"/>
                </a:moveTo>
                <a:cubicBezTo>
                  <a:pt x="143989" y="916051"/>
                  <a:pt x="1561309" y="509016"/>
                  <a:pt x="1723234" y="460756"/>
                </a:cubicBezTo>
                <a:cubicBezTo>
                  <a:pt x="1885159" y="412496"/>
                  <a:pt x="956154" y="669671"/>
                  <a:pt x="984094" y="662686"/>
                </a:cubicBezTo>
                <a:cubicBezTo>
                  <a:pt x="1012034" y="655701"/>
                  <a:pt x="1781654" y="452501"/>
                  <a:pt x="1890874" y="418846"/>
                </a:cubicBezTo>
                <a:cubicBezTo>
                  <a:pt x="2000094" y="385191"/>
                  <a:pt x="1537814" y="506476"/>
                  <a:pt x="1639414" y="460756"/>
                </a:cubicBezTo>
                <a:cubicBezTo>
                  <a:pt x="1741014" y="415036"/>
                  <a:pt x="2279494" y="220091"/>
                  <a:pt x="2500474" y="144526"/>
                </a:cubicBezTo>
                <a:cubicBezTo>
                  <a:pt x="2721454" y="68961"/>
                  <a:pt x="3049749" y="-27559"/>
                  <a:pt x="2965294" y="7366"/>
                </a:cubicBezTo>
                <a:cubicBezTo>
                  <a:pt x="2880839" y="42291"/>
                  <a:pt x="2149954" y="301371"/>
                  <a:pt x="1993744" y="354076"/>
                </a:cubicBezTo>
                <a:cubicBezTo>
                  <a:pt x="1837534" y="406781"/>
                  <a:pt x="2243299" y="254381"/>
                  <a:pt x="2028034" y="323596"/>
                </a:cubicBezTo>
                <a:cubicBezTo>
                  <a:pt x="1812769" y="392811"/>
                  <a:pt x="884399" y="710311"/>
                  <a:pt x="702154" y="769366"/>
                </a:cubicBezTo>
                <a:cubicBezTo>
                  <a:pt x="519909" y="828421"/>
                  <a:pt x="1045689" y="650621"/>
                  <a:pt x="934564" y="677926"/>
                </a:cubicBezTo>
                <a:cubicBezTo>
                  <a:pt x="823439" y="705231"/>
                  <a:pt x="-118901" y="988441"/>
                  <a:pt x="12544" y="9522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 1340">
            <a:extLst>
              <a:ext uri="{FF2B5EF4-FFF2-40B4-BE49-F238E27FC236}">
                <a16:creationId xmlns:a16="http://schemas.microsoft.com/office/drawing/2014/main" id="{5B58307D-BAAF-FCAC-5946-7BFF110A4E78}"/>
              </a:ext>
            </a:extLst>
          </p:cNvPr>
          <p:cNvSpPr/>
          <p:nvPr/>
        </p:nvSpPr>
        <p:spPr>
          <a:xfrm>
            <a:off x="5821562" y="6442394"/>
            <a:ext cx="156376" cy="645397"/>
          </a:xfrm>
          <a:custGeom>
            <a:avLst/>
            <a:gdLst>
              <a:gd name="connsiteX0" fmla="*/ 156328 w 156376"/>
              <a:gd name="connsiteY0" fmla="*/ 316 h 645397"/>
              <a:gd name="connsiteX1" fmla="*/ 34408 w 156376"/>
              <a:gd name="connsiteY1" fmla="*/ 190816 h 645397"/>
              <a:gd name="connsiteX2" fmla="*/ 118 w 156376"/>
              <a:gd name="connsiteY2" fmla="*/ 640396 h 645397"/>
              <a:gd name="connsiteX3" fmla="*/ 22978 w 156376"/>
              <a:gd name="connsiteY3" fmla="*/ 419416 h 645397"/>
              <a:gd name="connsiteX4" fmla="*/ 19168 w 156376"/>
              <a:gd name="connsiteY4" fmla="*/ 225106 h 645397"/>
              <a:gd name="connsiteX5" fmla="*/ 19168 w 156376"/>
              <a:gd name="connsiteY5" fmla="*/ 228916 h 645397"/>
              <a:gd name="connsiteX6" fmla="*/ 156328 w 156376"/>
              <a:gd name="connsiteY6" fmla="*/ 316 h 645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376" h="645397">
                <a:moveTo>
                  <a:pt x="156328" y="316"/>
                </a:moveTo>
                <a:cubicBezTo>
                  <a:pt x="158868" y="-6034"/>
                  <a:pt x="60443" y="84136"/>
                  <a:pt x="34408" y="190816"/>
                </a:cubicBezTo>
                <a:cubicBezTo>
                  <a:pt x="8373" y="297496"/>
                  <a:pt x="2023" y="602296"/>
                  <a:pt x="118" y="640396"/>
                </a:cubicBezTo>
                <a:cubicBezTo>
                  <a:pt x="-1787" y="678496"/>
                  <a:pt x="19803" y="488631"/>
                  <a:pt x="22978" y="419416"/>
                </a:cubicBezTo>
                <a:cubicBezTo>
                  <a:pt x="26153" y="350201"/>
                  <a:pt x="19803" y="256856"/>
                  <a:pt x="19168" y="225106"/>
                </a:cubicBezTo>
                <a:cubicBezTo>
                  <a:pt x="18533" y="193356"/>
                  <a:pt x="-1787" y="260031"/>
                  <a:pt x="19168" y="228916"/>
                </a:cubicBezTo>
                <a:cubicBezTo>
                  <a:pt x="40123" y="197801"/>
                  <a:pt x="153788" y="6666"/>
                  <a:pt x="156328" y="3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 1341">
            <a:extLst>
              <a:ext uri="{FF2B5EF4-FFF2-40B4-BE49-F238E27FC236}">
                <a16:creationId xmlns:a16="http://schemas.microsoft.com/office/drawing/2014/main" id="{16725D95-9F2C-D804-520D-79EAC62FDB96}"/>
              </a:ext>
            </a:extLst>
          </p:cNvPr>
          <p:cNvSpPr/>
          <p:nvPr/>
        </p:nvSpPr>
        <p:spPr>
          <a:xfrm>
            <a:off x="6444172" y="5958753"/>
            <a:ext cx="589089" cy="630026"/>
          </a:xfrm>
          <a:custGeom>
            <a:avLst/>
            <a:gdLst>
              <a:gd name="connsiteX0" fmla="*/ 589088 w 589089"/>
              <a:gd name="connsiteY0" fmla="*/ 87 h 630026"/>
              <a:gd name="connsiteX1" fmla="*/ 349058 w 589089"/>
              <a:gd name="connsiteY1" fmla="*/ 221067 h 630026"/>
              <a:gd name="connsiteX2" fmla="*/ 6158 w 589089"/>
              <a:gd name="connsiteY2" fmla="*/ 621117 h 630026"/>
              <a:gd name="connsiteX3" fmla="*/ 147128 w 589089"/>
              <a:gd name="connsiteY3" fmla="*/ 476337 h 630026"/>
              <a:gd name="connsiteX4" fmla="*/ 379538 w 589089"/>
              <a:gd name="connsiteY4" fmla="*/ 217257 h 630026"/>
              <a:gd name="connsiteX5" fmla="*/ 352868 w 589089"/>
              <a:gd name="connsiteY5" fmla="*/ 243927 h 630026"/>
              <a:gd name="connsiteX6" fmla="*/ 589088 w 589089"/>
              <a:gd name="connsiteY6" fmla="*/ 87 h 630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9089" h="630026">
                <a:moveTo>
                  <a:pt x="589088" y="87"/>
                </a:moveTo>
                <a:cubicBezTo>
                  <a:pt x="588453" y="-3723"/>
                  <a:pt x="446213" y="117562"/>
                  <a:pt x="349058" y="221067"/>
                </a:cubicBezTo>
                <a:cubicBezTo>
                  <a:pt x="251903" y="324572"/>
                  <a:pt x="39813" y="578572"/>
                  <a:pt x="6158" y="621117"/>
                </a:cubicBezTo>
                <a:cubicBezTo>
                  <a:pt x="-27497" y="663662"/>
                  <a:pt x="84898" y="543647"/>
                  <a:pt x="147128" y="476337"/>
                </a:cubicBezTo>
                <a:cubicBezTo>
                  <a:pt x="209358" y="409027"/>
                  <a:pt x="345248" y="255992"/>
                  <a:pt x="379538" y="217257"/>
                </a:cubicBezTo>
                <a:cubicBezTo>
                  <a:pt x="413828" y="178522"/>
                  <a:pt x="323658" y="276947"/>
                  <a:pt x="352868" y="243927"/>
                </a:cubicBezTo>
                <a:cubicBezTo>
                  <a:pt x="382078" y="210907"/>
                  <a:pt x="589723" y="3897"/>
                  <a:pt x="589088" y="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 1342">
            <a:extLst>
              <a:ext uri="{FF2B5EF4-FFF2-40B4-BE49-F238E27FC236}">
                <a16:creationId xmlns:a16="http://schemas.microsoft.com/office/drawing/2014/main" id="{56BB511F-45F7-B768-B223-A35F6C0B235E}"/>
              </a:ext>
            </a:extLst>
          </p:cNvPr>
          <p:cNvSpPr/>
          <p:nvPr/>
        </p:nvSpPr>
        <p:spPr>
          <a:xfrm>
            <a:off x="6019120" y="6792192"/>
            <a:ext cx="343704" cy="572057"/>
          </a:xfrm>
          <a:custGeom>
            <a:avLst/>
            <a:gdLst>
              <a:gd name="connsiteX0" fmla="*/ 339770 w 343704"/>
              <a:gd name="connsiteY0" fmla="*/ 4848 h 572057"/>
              <a:gd name="connsiteX1" fmla="*/ 50210 w 343704"/>
              <a:gd name="connsiteY1" fmla="*/ 282978 h 572057"/>
              <a:gd name="connsiteX2" fmla="*/ 92120 w 343704"/>
              <a:gd name="connsiteY2" fmla="*/ 564918 h 572057"/>
              <a:gd name="connsiteX3" fmla="*/ 42590 w 343704"/>
              <a:gd name="connsiteY3" fmla="*/ 477288 h 572057"/>
              <a:gd name="connsiteX4" fmla="*/ 8300 w 343704"/>
              <a:gd name="connsiteY4" fmla="*/ 362988 h 572057"/>
              <a:gd name="connsiteX5" fmla="*/ 206420 w 343704"/>
              <a:gd name="connsiteY5" fmla="*/ 122958 h 572057"/>
              <a:gd name="connsiteX6" fmla="*/ 339770 w 343704"/>
              <a:gd name="connsiteY6" fmla="*/ 4848 h 57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704" h="572057">
                <a:moveTo>
                  <a:pt x="339770" y="4848"/>
                </a:moveTo>
                <a:cubicBezTo>
                  <a:pt x="313735" y="31518"/>
                  <a:pt x="91485" y="189633"/>
                  <a:pt x="50210" y="282978"/>
                </a:cubicBezTo>
                <a:cubicBezTo>
                  <a:pt x="8935" y="376323"/>
                  <a:pt x="93390" y="532533"/>
                  <a:pt x="92120" y="564918"/>
                </a:cubicBezTo>
                <a:cubicBezTo>
                  <a:pt x="90850" y="597303"/>
                  <a:pt x="56560" y="510943"/>
                  <a:pt x="42590" y="477288"/>
                </a:cubicBezTo>
                <a:cubicBezTo>
                  <a:pt x="28620" y="443633"/>
                  <a:pt x="-19005" y="422043"/>
                  <a:pt x="8300" y="362988"/>
                </a:cubicBezTo>
                <a:cubicBezTo>
                  <a:pt x="35605" y="303933"/>
                  <a:pt x="156890" y="178203"/>
                  <a:pt x="206420" y="122958"/>
                </a:cubicBezTo>
                <a:cubicBezTo>
                  <a:pt x="255950" y="67713"/>
                  <a:pt x="365805" y="-21822"/>
                  <a:pt x="339770" y="48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 1343">
            <a:extLst>
              <a:ext uri="{FF2B5EF4-FFF2-40B4-BE49-F238E27FC236}">
                <a16:creationId xmlns:a16="http://schemas.microsoft.com/office/drawing/2014/main" id="{C86EB59F-DCB2-8400-CA17-C753C1A0C537}"/>
              </a:ext>
            </a:extLst>
          </p:cNvPr>
          <p:cNvSpPr/>
          <p:nvPr/>
        </p:nvSpPr>
        <p:spPr>
          <a:xfrm>
            <a:off x="5478727" y="6765907"/>
            <a:ext cx="266807" cy="713943"/>
          </a:xfrm>
          <a:custGeom>
            <a:avLst/>
            <a:gdLst>
              <a:gd name="connsiteX0" fmla="*/ 266753 w 266807"/>
              <a:gd name="connsiteY0" fmla="*/ 653 h 713943"/>
              <a:gd name="connsiteX1" fmla="*/ 91493 w 266807"/>
              <a:gd name="connsiteY1" fmla="*/ 374033 h 713943"/>
              <a:gd name="connsiteX2" fmla="*/ 53 w 266807"/>
              <a:gd name="connsiteY2" fmla="*/ 713123 h 713943"/>
              <a:gd name="connsiteX3" fmla="*/ 102923 w 266807"/>
              <a:gd name="connsiteY3" fmla="*/ 274973 h 713943"/>
              <a:gd name="connsiteX4" fmla="*/ 110543 w 266807"/>
              <a:gd name="connsiteY4" fmla="*/ 282593 h 713943"/>
              <a:gd name="connsiteX5" fmla="*/ 266753 w 266807"/>
              <a:gd name="connsiteY5" fmla="*/ 653 h 71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807" h="713943">
                <a:moveTo>
                  <a:pt x="266753" y="653"/>
                </a:moveTo>
                <a:cubicBezTo>
                  <a:pt x="263578" y="15893"/>
                  <a:pt x="135943" y="255288"/>
                  <a:pt x="91493" y="374033"/>
                </a:cubicBezTo>
                <a:cubicBezTo>
                  <a:pt x="47043" y="492778"/>
                  <a:pt x="-1852" y="729633"/>
                  <a:pt x="53" y="713123"/>
                </a:cubicBezTo>
                <a:cubicBezTo>
                  <a:pt x="1958" y="696613"/>
                  <a:pt x="102923" y="274973"/>
                  <a:pt x="102923" y="274973"/>
                </a:cubicBezTo>
                <a:cubicBezTo>
                  <a:pt x="121338" y="203218"/>
                  <a:pt x="88318" y="323868"/>
                  <a:pt x="110543" y="282593"/>
                </a:cubicBezTo>
                <a:cubicBezTo>
                  <a:pt x="132768" y="241318"/>
                  <a:pt x="269928" y="-14587"/>
                  <a:pt x="266753" y="6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 1344">
            <a:extLst>
              <a:ext uri="{FF2B5EF4-FFF2-40B4-BE49-F238E27FC236}">
                <a16:creationId xmlns:a16="http://schemas.microsoft.com/office/drawing/2014/main" id="{ADB8877E-C990-D634-2C4A-7FAA1C0FDD17}"/>
              </a:ext>
            </a:extLst>
          </p:cNvPr>
          <p:cNvSpPr/>
          <p:nvPr/>
        </p:nvSpPr>
        <p:spPr>
          <a:xfrm>
            <a:off x="6311931" y="6309178"/>
            <a:ext cx="824557" cy="858893"/>
          </a:xfrm>
          <a:custGeom>
            <a:avLst/>
            <a:gdLst>
              <a:gd name="connsiteX0" fmla="*/ 824199 w 824557"/>
              <a:gd name="connsiteY0" fmla="*/ 182 h 858893"/>
              <a:gd name="connsiteX1" fmla="*/ 195549 w 824557"/>
              <a:gd name="connsiteY1" fmla="*/ 468812 h 858893"/>
              <a:gd name="connsiteX2" fmla="*/ 302229 w 824557"/>
              <a:gd name="connsiteY2" fmla="*/ 369752 h 858893"/>
              <a:gd name="connsiteX3" fmla="*/ 46959 w 824557"/>
              <a:gd name="connsiteY3" fmla="*/ 712652 h 858893"/>
              <a:gd name="connsiteX4" fmla="*/ 12669 w 824557"/>
              <a:gd name="connsiteY4" fmla="*/ 853622 h 858893"/>
              <a:gd name="connsiteX5" fmla="*/ 12669 w 824557"/>
              <a:gd name="connsiteY5" fmla="*/ 796472 h 858893"/>
              <a:gd name="connsiteX6" fmla="*/ 165069 w 824557"/>
              <a:gd name="connsiteY6" fmla="*/ 499292 h 858893"/>
              <a:gd name="connsiteX7" fmla="*/ 96489 w 824557"/>
              <a:gd name="connsiteY7" fmla="*/ 529772 h 858893"/>
              <a:gd name="connsiteX8" fmla="*/ 824199 w 824557"/>
              <a:gd name="connsiteY8" fmla="*/ 182 h 858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4557" h="858893">
                <a:moveTo>
                  <a:pt x="824199" y="182"/>
                </a:moveTo>
                <a:cubicBezTo>
                  <a:pt x="840709" y="-9978"/>
                  <a:pt x="282544" y="407217"/>
                  <a:pt x="195549" y="468812"/>
                </a:cubicBezTo>
                <a:cubicBezTo>
                  <a:pt x="108554" y="530407"/>
                  <a:pt x="326994" y="329112"/>
                  <a:pt x="302229" y="369752"/>
                </a:cubicBezTo>
                <a:cubicBezTo>
                  <a:pt x="277464" y="410392"/>
                  <a:pt x="95219" y="632007"/>
                  <a:pt x="46959" y="712652"/>
                </a:cubicBezTo>
                <a:cubicBezTo>
                  <a:pt x="-1301" y="793297"/>
                  <a:pt x="18384" y="839652"/>
                  <a:pt x="12669" y="853622"/>
                </a:cubicBezTo>
                <a:cubicBezTo>
                  <a:pt x="6954" y="867592"/>
                  <a:pt x="-12731" y="855527"/>
                  <a:pt x="12669" y="796472"/>
                </a:cubicBezTo>
                <a:cubicBezTo>
                  <a:pt x="38069" y="737417"/>
                  <a:pt x="151099" y="543742"/>
                  <a:pt x="165069" y="499292"/>
                </a:cubicBezTo>
                <a:cubicBezTo>
                  <a:pt x="179039" y="454842"/>
                  <a:pt x="-7016" y="609782"/>
                  <a:pt x="96489" y="529772"/>
                </a:cubicBezTo>
                <a:cubicBezTo>
                  <a:pt x="199994" y="449762"/>
                  <a:pt x="807689" y="10342"/>
                  <a:pt x="824199" y="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 1345">
            <a:extLst>
              <a:ext uri="{FF2B5EF4-FFF2-40B4-BE49-F238E27FC236}">
                <a16:creationId xmlns:a16="http://schemas.microsoft.com/office/drawing/2014/main" id="{5061FD72-FADB-45D4-11A6-A0B2D36A5816}"/>
              </a:ext>
            </a:extLst>
          </p:cNvPr>
          <p:cNvSpPr/>
          <p:nvPr/>
        </p:nvSpPr>
        <p:spPr>
          <a:xfrm>
            <a:off x="6664643" y="6762504"/>
            <a:ext cx="481208" cy="347000"/>
          </a:xfrm>
          <a:custGeom>
            <a:avLst/>
            <a:gdLst>
              <a:gd name="connsiteX0" fmla="*/ 387667 w 481208"/>
              <a:gd name="connsiteY0" fmla="*/ 4056 h 347000"/>
              <a:gd name="connsiteX1" fmla="*/ 280987 w 481208"/>
              <a:gd name="connsiteY1" fmla="*/ 68826 h 347000"/>
              <a:gd name="connsiteX2" fmla="*/ 14287 w 481208"/>
              <a:gd name="connsiteY2" fmla="*/ 213606 h 347000"/>
              <a:gd name="connsiteX3" fmla="*/ 82867 w 481208"/>
              <a:gd name="connsiteY3" fmla="*/ 186936 h 347000"/>
              <a:gd name="connsiteX4" fmla="*/ 475297 w 481208"/>
              <a:gd name="connsiteY4" fmla="*/ 247896 h 347000"/>
              <a:gd name="connsiteX5" fmla="*/ 303847 w 481208"/>
              <a:gd name="connsiteY5" fmla="*/ 240276 h 347000"/>
              <a:gd name="connsiteX6" fmla="*/ 94297 w 481208"/>
              <a:gd name="connsiteY6" fmla="*/ 270756 h 347000"/>
              <a:gd name="connsiteX7" fmla="*/ 90487 w 481208"/>
              <a:gd name="connsiteY7" fmla="*/ 346956 h 347000"/>
              <a:gd name="connsiteX8" fmla="*/ 82867 w 481208"/>
              <a:gd name="connsiteY8" fmla="*/ 259326 h 347000"/>
              <a:gd name="connsiteX9" fmla="*/ 174307 w 481208"/>
              <a:gd name="connsiteY9" fmla="*/ 225036 h 347000"/>
              <a:gd name="connsiteX10" fmla="*/ 98107 w 481208"/>
              <a:gd name="connsiteY10" fmla="*/ 179316 h 347000"/>
              <a:gd name="connsiteX11" fmla="*/ 387667 w 481208"/>
              <a:gd name="connsiteY11" fmla="*/ 4056 h 34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1208" h="347000">
                <a:moveTo>
                  <a:pt x="387667" y="4056"/>
                </a:moveTo>
                <a:cubicBezTo>
                  <a:pt x="418147" y="-14359"/>
                  <a:pt x="343217" y="33901"/>
                  <a:pt x="280987" y="68826"/>
                </a:cubicBezTo>
                <a:cubicBezTo>
                  <a:pt x="218757" y="103751"/>
                  <a:pt x="47307" y="193921"/>
                  <a:pt x="14287" y="213606"/>
                </a:cubicBezTo>
                <a:cubicBezTo>
                  <a:pt x="-18733" y="233291"/>
                  <a:pt x="6032" y="181221"/>
                  <a:pt x="82867" y="186936"/>
                </a:cubicBezTo>
                <a:cubicBezTo>
                  <a:pt x="159702" y="192651"/>
                  <a:pt x="438467" y="239006"/>
                  <a:pt x="475297" y="247896"/>
                </a:cubicBezTo>
                <a:cubicBezTo>
                  <a:pt x="512127" y="256786"/>
                  <a:pt x="367347" y="236466"/>
                  <a:pt x="303847" y="240276"/>
                </a:cubicBezTo>
                <a:cubicBezTo>
                  <a:pt x="240347" y="244086"/>
                  <a:pt x="129857" y="252976"/>
                  <a:pt x="94297" y="270756"/>
                </a:cubicBezTo>
                <a:cubicBezTo>
                  <a:pt x="58737" y="288536"/>
                  <a:pt x="92392" y="348861"/>
                  <a:pt x="90487" y="346956"/>
                </a:cubicBezTo>
                <a:cubicBezTo>
                  <a:pt x="88582" y="345051"/>
                  <a:pt x="68897" y="279646"/>
                  <a:pt x="82867" y="259326"/>
                </a:cubicBezTo>
                <a:cubicBezTo>
                  <a:pt x="96837" y="239006"/>
                  <a:pt x="171767" y="238371"/>
                  <a:pt x="174307" y="225036"/>
                </a:cubicBezTo>
                <a:cubicBezTo>
                  <a:pt x="176847" y="211701"/>
                  <a:pt x="65087" y="210431"/>
                  <a:pt x="98107" y="179316"/>
                </a:cubicBezTo>
                <a:cubicBezTo>
                  <a:pt x="131127" y="148201"/>
                  <a:pt x="357187" y="22471"/>
                  <a:pt x="387667" y="40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 1346">
            <a:extLst>
              <a:ext uri="{FF2B5EF4-FFF2-40B4-BE49-F238E27FC236}">
                <a16:creationId xmlns:a16="http://schemas.microsoft.com/office/drawing/2014/main" id="{F1E81224-BD01-349F-F70B-985127BDF1C4}"/>
              </a:ext>
            </a:extLst>
          </p:cNvPr>
          <p:cNvSpPr/>
          <p:nvPr/>
        </p:nvSpPr>
        <p:spPr>
          <a:xfrm>
            <a:off x="8157210" y="6469380"/>
            <a:ext cx="1383030" cy="405623"/>
          </a:xfrm>
          <a:custGeom>
            <a:avLst/>
            <a:gdLst>
              <a:gd name="connsiteX0" fmla="*/ 1383030 w 1383030"/>
              <a:gd name="connsiteY0" fmla="*/ 0 h 405623"/>
              <a:gd name="connsiteX1" fmla="*/ 956310 w 1383030"/>
              <a:gd name="connsiteY1" fmla="*/ 53340 h 405623"/>
              <a:gd name="connsiteX2" fmla="*/ 1013460 w 1383030"/>
              <a:gd name="connsiteY2" fmla="*/ 72390 h 405623"/>
              <a:gd name="connsiteX3" fmla="*/ 723900 w 1383030"/>
              <a:gd name="connsiteY3" fmla="*/ 160020 h 405623"/>
              <a:gd name="connsiteX4" fmla="*/ 762000 w 1383030"/>
              <a:gd name="connsiteY4" fmla="*/ 160020 h 405623"/>
              <a:gd name="connsiteX5" fmla="*/ 628650 w 1383030"/>
              <a:gd name="connsiteY5" fmla="*/ 259080 h 405623"/>
              <a:gd name="connsiteX6" fmla="*/ 434340 w 1383030"/>
              <a:gd name="connsiteY6" fmla="*/ 323850 h 405623"/>
              <a:gd name="connsiteX7" fmla="*/ 293370 w 1383030"/>
              <a:gd name="connsiteY7" fmla="*/ 400050 h 405623"/>
              <a:gd name="connsiteX8" fmla="*/ 0 w 1383030"/>
              <a:gd name="connsiteY8" fmla="*/ 369570 h 405623"/>
              <a:gd name="connsiteX9" fmla="*/ 300990 w 1383030"/>
              <a:gd name="connsiteY9" fmla="*/ 396240 h 405623"/>
              <a:gd name="connsiteX10" fmla="*/ 792480 w 1383030"/>
              <a:gd name="connsiteY10" fmla="*/ 179070 h 405623"/>
              <a:gd name="connsiteX11" fmla="*/ 735330 w 1383030"/>
              <a:gd name="connsiteY11" fmla="*/ 167640 h 405623"/>
              <a:gd name="connsiteX12" fmla="*/ 1082040 w 1383030"/>
              <a:gd name="connsiteY12" fmla="*/ 49530 h 405623"/>
              <a:gd name="connsiteX13" fmla="*/ 1085850 w 1383030"/>
              <a:gd name="connsiteY13" fmla="*/ 49530 h 405623"/>
              <a:gd name="connsiteX14" fmla="*/ 1383030 w 1383030"/>
              <a:gd name="connsiteY14" fmla="*/ 0 h 405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83030" h="405623">
                <a:moveTo>
                  <a:pt x="1383030" y="0"/>
                </a:moveTo>
                <a:cubicBezTo>
                  <a:pt x="1200467" y="20637"/>
                  <a:pt x="1017905" y="41275"/>
                  <a:pt x="956310" y="53340"/>
                </a:cubicBezTo>
                <a:cubicBezTo>
                  <a:pt x="894715" y="65405"/>
                  <a:pt x="1052195" y="54610"/>
                  <a:pt x="1013460" y="72390"/>
                </a:cubicBezTo>
                <a:cubicBezTo>
                  <a:pt x="974725" y="90170"/>
                  <a:pt x="765810" y="145415"/>
                  <a:pt x="723900" y="160020"/>
                </a:cubicBezTo>
                <a:cubicBezTo>
                  <a:pt x="681990" y="174625"/>
                  <a:pt x="777875" y="143510"/>
                  <a:pt x="762000" y="160020"/>
                </a:cubicBezTo>
                <a:cubicBezTo>
                  <a:pt x="746125" y="176530"/>
                  <a:pt x="683260" y="231775"/>
                  <a:pt x="628650" y="259080"/>
                </a:cubicBezTo>
                <a:cubicBezTo>
                  <a:pt x="574040" y="286385"/>
                  <a:pt x="490220" y="300355"/>
                  <a:pt x="434340" y="323850"/>
                </a:cubicBezTo>
                <a:cubicBezTo>
                  <a:pt x="378460" y="347345"/>
                  <a:pt x="365760" y="392430"/>
                  <a:pt x="293370" y="400050"/>
                </a:cubicBezTo>
                <a:lnTo>
                  <a:pt x="0" y="369570"/>
                </a:lnTo>
                <a:cubicBezTo>
                  <a:pt x="1270" y="368935"/>
                  <a:pt x="168910" y="427990"/>
                  <a:pt x="300990" y="396240"/>
                </a:cubicBezTo>
                <a:cubicBezTo>
                  <a:pt x="433070" y="364490"/>
                  <a:pt x="720090" y="217170"/>
                  <a:pt x="792480" y="179070"/>
                </a:cubicBezTo>
                <a:cubicBezTo>
                  <a:pt x="864870" y="140970"/>
                  <a:pt x="687070" y="189230"/>
                  <a:pt x="735330" y="167640"/>
                </a:cubicBezTo>
                <a:cubicBezTo>
                  <a:pt x="783590" y="146050"/>
                  <a:pt x="1023620" y="69215"/>
                  <a:pt x="1082040" y="49530"/>
                </a:cubicBezTo>
                <a:cubicBezTo>
                  <a:pt x="1140460" y="29845"/>
                  <a:pt x="1085850" y="49530"/>
                  <a:pt x="1085850" y="49530"/>
                </a:cubicBezTo>
                <a:lnTo>
                  <a:pt x="138303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 1347">
            <a:extLst>
              <a:ext uri="{FF2B5EF4-FFF2-40B4-BE49-F238E27FC236}">
                <a16:creationId xmlns:a16="http://schemas.microsoft.com/office/drawing/2014/main" id="{D4FCE116-D73C-FFF0-B860-6F2F9BA63330}"/>
              </a:ext>
            </a:extLst>
          </p:cNvPr>
          <p:cNvSpPr/>
          <p:nvPr/>
        </p:nvSpPr>
        <p:spPr>
          <a:xfrm>
            <a:off x="6863796" y="6918632"/>
            <a:ext cx="1712853" cy="689775"/>
          </a:xfrm>
          <a:custGeom>
            <a:avLst/>
            <a:gdLst>
              <a:gd name="connsiteX0" fmla="*/ 1712514 w 1712853"/>
              <a:gd name="connsiteY0" fmla="*/ 328 h 689775"/>
              <a:gd name="connsiteX1" fmla="*/ 1160064 w 1712853"/>
              <a:gd name="connsiteY1" fmla="*/ 129868 h 689775"/>
              <a:gd name="connsiteX2" fmla="*/ 1331514 w 1712853"/>
              <a:gd name="connsiteY2" fmla="*/ 129868 h 689775"/>
              <a:gd name="connsiteX3" fmla="*/ 820974 w 1712853"/>
              <a:gd name="connsiteY3" fmla="*/ 202258 h 689775"/>
              <a:gd name="connsiteX4" fmla="*/ 1114344 w 1712853"/>
              <a:gd name="connsiteY4" fmla="*/ 198448 h 689775"/>
              <a:gd name="connsiteX5" fmla="*/ 657144 w 1712853"/>
              <a:gd name="connsiteY5" fmla="*/ 301318 h 689775"/>
              <a:gd name="connsiteX6" fmla="*/ 840024 w 1712853"/>
              <a:gd name="connsiteY6" fmla="*/ 274648 h 689775"/>
              <a:gd name="connsiteX7" fmla="*/ 428544 w 1712853"/>
              <a:gd name="connsiteY7" fmla="*/ 430858 h 689775"/>
              <a:gd name="connsiteX8" fmla="*/ 500934 w 1712853"/>
              <a:gd name="connsiteY8" fmla="*/ 465148 h 689775"/>
              <a:gd name="connsiteX9" fmla="*/ 66594 w 1712853"/>
              <a:gd name="connsiteY9" fmla="*/ 609928 h 689775"/>
              <a:gd name="connsiteX10" fmla="*/ 405684 w 1712853"/>
              <a:gd name="connsiteY10" fmla="*/ 533728 h 689775"/>
              <a:gd name="connsiteX11" fmla="*/ 1824 w 1712853"/>
              <a:gd name="connsiteY11" fmla="*/ 686128 h 689775"/>
              <a:gd name="connsiteX12" fmla="*/ 603804 w 1712853"/>
              <a:gd name="connsiteY12" fmla="*/ 350848 h 689775"/>
              <a:gd name="connsiteX13" fmla="*/ 1301034 w 1712853"/>
              <a:gd name="connsiteY13" fmla="*/ 72718 h 689775"/>
              <a:gd name="connsiteX14" fmla="*/ 1243884 w 1712853"/>
              <a:gd name="connsiteY14" fmla="*/ 91768 h 689775"/>
              <a:gd name="connsiteX15" fmla="*/ 1712514 w 1712853"/>
              <a:gd name="connsiteY15" fmla="*/ 328 h 68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12853" h="689775">
                <a:moveTo>
                  <a:pt x="1712514" y="328"/>
                </a:moveTo>
                <a:cubicBezTo>
                  <a:pt x="1698544" y="6678"/>
                  <a:pt x="1223564" y="108278"/>
                  <a:pt x="1160064" y="129868"/>
                </a:cubicBezTo>
                <a:cubicBezTo>
                  <a:pt x="1096564" y="151458"/>
                  <a:pt x="1388029" y="117803"/>
                  <a:pt x="1331514" y="129868"/>
                </a:cubicBezTo>
                <a:cubicBezTo>
                  <a:pt x="1274999" y="141933"/>
                  <a:pt x="857169" y="190828"/>
                  <a:pt x="820974" y="202258"/>
                </a:cubicBezTo>
                <a:cubicBezTo>
                  <a:pt x="784779" y="213688"/>
                  <a:pt x="1141649" y="181938"/>
                  <a:pt x="1114344" y="198448"/>
                </a:cubicBezTo>
                <a:cubicBezTo>
                  <a:pt x="1087039" y="214958"/>
                  <a:pt x="702864" y="288618"/>
                  <a:pt x="657144" y="301318"/>
                </a:cubicBezTo>
                <a:cubicBezTo>
                  <a:pt x="611424" y="314018"/>
                  <a:pt x="878124" y="253058"/>
                  <a:pt x="840024" y="274648"/>
                </a:cubicBezTo>
                <a:cubicBezTo>
                  <a:pt x="801924" y="296238"/>
                  <a:pt x="485059" y="399108"/>
                  <a:pt x="428544" y="430858"/>
                </a:cubicBezTo>
                <a:cubicBezTo>
                  <a:pt x="372029" y="462608"/>
                  <a:pt x="561259" y="435303"/>
                  <a:pt x="500934" y="465148"/>
                </a:cubicBezTo>
                <a:cubicBezTo>
                  <a:pt x="440609" y="494993"/>
                  <a:pt x="82469" y="598498"/>
                  <a:pt x="66594" y="609928"/>
                </a:cubicBezTo>
                <a:cubicBezTo>
                  <a:pt x="50719" y="621358"/>
                  <a:pt x="416479" y="521028"/>
                  <a:pt x="405684" y="533728"/>
                </a:cubicBezTo>
                <a:cubicBezTo>
                  <a:pt x="394889" y="546428"/>
                  <a:pt x="-31196" y="716608"/>
                  <a:pt x="1824" y="686128"/>
                </a:cubicBezTo>
                <a:cubicBezTo>
                  <a:pt x="34844" y="655648"/>
                  <a:pt x="387269" y="453083"/>
                  <a:pt x="603804" y="350848"/>
                </a:cubicBezTo>
                <a:cubicBezTo>
                  <a:pt x="820339" y="248613"/>
                  <a:pt x="1194354" y="115898"/>
                  <a:pt x="1301034" y="72718"/>
                </a:cubicBezTo>
                <a:cubicBezTo>
                  <a:pt x="1407714" y="29538"/>
                  <a:pt x="1182289" y="101928"/>
                  <a:pt x="1243884" y="91768"/>
                </a:cubicBezTo>
                <a:cubicBezTo>
                  <a:pt x="1305479" y="81608"/>
                  <a:pt x="1726484" y="-6022"/>
                  <a:pt x="1712514" y="3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 1348">
            <a:extLst>
              <a:ext uri="{FF2B5EF4-FFF2-40B4-BE49-F238E27FC236}">
                <a16:creationId xmlns:a16="http://schemas.microsoft.com/office/drawing/2014/main" id="{2603953B-0AEF-592F-AE12-75374C1D3ABB}"/>
              </a:ext>
            </a:extLst>
          </p:cNvPr>
          <p:cNvSpPr/>
          <p:nvPr/>
        </p:nvSpPr>
        <p:spPr>
          <a:xfrm>
            <a:off x="7402657" y="4154428"/>
            <a:ext cx="784619" cy="1386171"/>
          </a:xfrm>
          <a:custGeom>
            <a:avLst/>
            <a:gdLst>
              <a:gd name="connsiteX0" fmla="*/ 7 w 784619"/>
              <a:gd name="connsiteY0" fmla="*/ 129 h 1386171"/>
              <a:gd name="connsiteX1" fmla="*/ 409500 w 784619"/>
              <a:gd name="connsiteY1" fmla="*/ 242643 h 1386171"/>
              <a:gd name="connsiteX2" fmla="*/ 385646 w 784619"/>
              <a:gd name="connsiteY2" fmla="*/ 222765 h 1386171"/>
              <a:gd name="connsiteX3" fmla="*/ 703698 w 784619"/>
              <a:gd name="connsiteY3" fmla="*/ 560695 h 1386171"/>
              <a:gd name="connsiteX4" fmla="*/ 683820 w 784619"/>
              <a:gd name="connsiteY4" fmla="*/ 528890 h 1386171"/>
              <a:gd name="connsiteX5" fmla="*/ 775260 w 784619"/>
              <a:gd name="connsiteY5" fmla="*/ 1347875 h 1386171"/>
              <a:gd name="connsiteX6" fmla="*/ 771284 w 784619"/>
              <a:gd name="connsiteY6" fmla="*/ 1168970 h 1386171"/>
              <a:gd name="connsiteX7" fmla="*/ 683820 w 784619"/>
              <a:gd name="connsiteY7" fmla="*/ 441426 h 1386171"/>
              <a:gd name="connsiteX8" fmla="*/ 500940 w 784619"/>
              <a:gd name="connsiteY8" fmla="*/ 330108 h 1386171"/>
              <a:gd name="connsiteX9" fmla="*/ 385646 w 784619"/>
              <a:gd name="connsiteY9" fmla="*/ 226741 h 1386171"/>
              <a:gd name="connsiteX10" fmla="*/ 421426 w 784619"/>
              <a:gd name="connsiteY10" fmla="*/ 282400 h 1386171"/>
              <a:gd name="connsiteX11" fmla="*/ 7 w 784619"/>
              <a:gd name="connsiteY11" fmla="*/ 129 h 1386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4619" h="1386171">
                <a:moveTo>
                  <a:pt x="7" y="129"/>
                </a:moveTo>
                <a:cubicBezTo>
                  <a:pt x="-1981" y="-6497"/>
                  <a:pt x="409500" y="242643"/>
                  <a:pt x="409500" y="242643"/>
                </a:cubicBezTo>
                <a:cubicBezTo>
                  <a:pt x="473773" y="279749"/>
                  <a:pt x="336613" y="169756"/>
                  <a:pt x="385646" y="222765"/>
                </a:cubicBezTo>
                <a:cubicBezTo>
                  <a:pt x="434679" y="275774"/>
                  <a:pt x="654002" y="509674"/>
                  <a:pt x="703698" y="560695"/>
                </a:cubicBezTo>
                <a:cubicBezTo>
                  <a:pt x="753394" y="611716"/>
                  <a:pt x="671893" y="397693"/>
                  <a:pt x="683820" y="528890"/>
                </a:cubicBezTo>
                <a:cubicBezTo>
                  <a:pt x="695747" y="660087"/>
                  <a:pt x="760683" y="1241195"/>
                  <a:pt x="775260" y="1347875"/>
                </a:cubicBezTo>
                <a:cubicBezTo>
                  <a:pt x="789837" y="1454555"/>
                  <a:pt x="786524" y="1320045"/>
                  <a:pt x="771284" y="1168970"/>
                </a:cubicBezTo>
                <a:cubicBezTo>
                  <a:pt x="756044" y="1017895"/>
                  <a:pt x="728877" y="581236"/>
                  <a:pt x="683820" y="441426"/>
                </a:cubicBezTo>
                <a:cubicBezTo>
                  <a:pt x="638763" y="301616"/>
                  <a:pt x="550636" y="365889"/>
                  <a:pt x="500940" y="330108"/>
                </a:cubicBezTo>
                <a:cubicBezTo>
                  <a:pt x="451244" y="294327"/>
                  <a:pt x="398898" y="234692"/>
                  <a:pt x="385646" y="226741"/>
                </a:cubicBezTo>
                <a:cubicBezTo>
                  <a:pt x="372394" y="218790"/>
                  <a:pt x="485036" y="318181"/>
                  <a:pt x="421426" y="282400"/>
                </a:cubicBezTo>
                <a:cubicBezTo>
                  <a:pt x="357816" y="246619"/>
                  <a:pt x="1995" y="6755"/>
                  <a:pt x="7" y="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 1349">
            <a:extLst>
              <a:ext uri="{FF2B5EF4-FFF2-40B4-BE49-F238E27FC236}">
                <a16:creationId xmlns:a16="http://schemas.microsoft.com/office/drawing/2014/main" id="{45A51830-7340-B896-767B-CC781FC9FF52}"/>
              </a:ext>
            </a:extLst>
          </p:cNvPr>
          <p:cNvSpPr/>
          <p:nvPr/>
        </p:nvSpPr>
        <p:spPr>
          <a:xfrm>
            <a:off x="8880020" y="7085300"/>
            <a:ext cx="261562" cy="1654324"/>
          </a:xfrm>
          <a:custGeom>
            <a:avLst/>
            <a:gdLst>
              <a:gd name="connsiteX0" fmla="*/ 455 w 261562"/>
              <a:gd name="connsiteY0" fmla="*/ 10825 h 1654324"/>
              <a:gd name="connsiteX1" fmla="*/ 121105 w 261562"/>
              <a:gd name="connsiteY1" fmla="*/ 899825 h 1654324"/>
              <a:gd name="connsiteX2" fmla="*/ 121105 w 261562"/>
              <a:gd name="connsiteY2" fmla="*/ 779175 h 1654324"/>
              <a:gd name="connsiteX3" fmla="*/ 146505 w 261562"/>
              <a:gd name="connsiteY3" fmla="*/ 1223675 h 1654324"/>
              <a:gd name="connsiteX4" fmla="*/ 127455 w 261562"/>
              <a:gd name="connsiteY4" fmla="*/ 1112550 h 1654324"/>
              <a:gd name="connsiteX5" fmla="*/ 251280 w 261562"/>
              <a:gd name="connsiteY5" fmla="*/ 1623725 h 1654324"/>
              <a:gd name="connsiteX6" fmla="*/ 235405 w 261562"/>
              <a:gd name="connsiteY6" fmla="*/ 1461800 h 1654324"/>
              <a:gd name="connsiteX7" fmla="*/ 83005 w 261562"/>
              <a:gd name="connsiteY7" fmla="*/ 363250 h 1654324"/>
              <a:gd name="connsiteX8" fmla="*/ 79830 w 261562"/>
              <a:gd name="connsiteY8" fmla="*/ 401350 h 1654324"/>
              <a:gd name="connsiteX9" fmla="*/ 455 w 261562"/>
              <a:gd name="connsiteY9" fmla="*/ 10825 h 1654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1562" h="1654324">
                <a:moveTo>
                  <a:pt x="455" y="10825"/>
                </a:moveTo>
                <a:cubicBezTo>
                  <a:pt x="7334" y="93904"/>
                  <a:pt x="100997" y="771767"/>
                  <a:pt x="121105" y="899825"/>
                </a:cubicBezTo>
                <a:cubicBezTo>
                  <a:pt x="141213" y="1027883"/>
                  <a:pt x="116872" y="725200"/>
                  <a:pt x="121105" y="779175"/>
                </a:cubicBezTo>
                <a:cubicBezTo>
                  <a:pt x="125338" y="833150"/>
                  <a:pt x="145447" y="1168113"/>
                  <a:pt x="146505" y="1223675"/>
                </a:cubicBezTo>
                <a:cubicBezTo>
                  <a:pt x="147563" y="1279237"/>
                  <a:pt x="109993" y="1045875"/>
                  <a:pt x="127455" y="1112550"/>
                </a:cubicBezTo>
                <a:cubicBezTo>
                  <a:pt x="144917" y="1179225"/>
                  <a:pt x="233288" y="1565517"/>
                  <a:pt x="251280" y="1623725"/>
                </a:cubicBezTo>
                <a:cubicBezTo>
                  <a:pt x="269272" y="1681933"/>
                  <a:pt x="263451" y="1671879"/>
                  <a:pt x="235405" y="1461800"/>
                </a:cubicBezTo>
                <a:cubicBezTo>
                  <a:pt x="207359" y="1251721"/>
                  <a:pt x="108934" y="539992"/>
                  <a:pt x="83005" y="363250"/>
                </a:cubicBezTo>
                <a:cubicBezTo>
                  <a:pt x="57076" y="186508"/>
                  <a:pt x="93059" y="454267"/>
                  <a:pt x="79830" y="401350"/>
                </a:cubicBezTo>
                <a:cubicBezTo>
                  <a:pt x="66601" y="348433"/>
                  <a:pt x="-6424" y="-72254"/>
                  <a:pt x="455" y="108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 1350">
            <a:extLst>
              <a:ext uri="{FF2B5EF4-FFF2-40B4-BE49-F238E27FC236}">
                <a16:creationId xmlns:a16="http://schemas.microsoft.com/office/drawing/2014/main" id="{6FE51D83-4D49-7652-0E4D-125076840C97}"/>
              </a:ext>
            </a:extLst>
          </p:cNvPr>
          <p:cNvSpPr/>
          <p:nvPr/>
        </p:nvSpPr>
        <p:spPr>
          <a:xfrm>
            <a:off x="9090574" y="8633653"/>
            <a:ext cx="312248" cy="893534"/>
          </a:xfrm>
          <a:custGeom>
            <a:avLst/>
            <a:gdLst>
              <a:gd name="connsiteX0" fmla="*/ 21676 w 312248"/>
              <a:gd name="connsiteY0" fmla="*/ 8697 h 893534"/>
              <a:gd name="connsiteX1" fmla="*/ 221701 w 312248"/>
              <a:gd name="connsiteY1" fmla="*/ 653222 h 893534"/>
              <a:gd name="connsiteX2" fmla="*/ 183601 w 312248"/>
              <a:gd name="connsiteY2" fmla="*/ 621472 h 893534"/>
              <a:gd name="connsiteX3" fmla="*/ 297901 w 312248"/>
              <a:gd name="connsiteY3" fmla="*/ 859597 h 893534"/>
              <a:gd name="connsiteX4" fmla="*/ 278851 w 312248"/>
              <a:gd name="connsiteY4" fmla="*/ 818322 h 893534"/>
              <a:gd name="connsiteX5" fmla="*/ 12151 w 312248"/>
              <a:gd name="connsiteY5" fmla="*/ 183322 h 893534"/>
              <a:gd name="connsiteX6" fmla="*/ 43901 w 312248"/>
              <a:gd name="connsiteY6" fmla="*/ 272222 h 893534"/>
              <a:gd name="connsiteX7" fmla="*/ 21676 w 312248"/>
              <a:gd name="connsiteY7" fmla="*/ 8697 h 893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2248" h="893534">
                <a:moveTo>
                  <a:pt x="21676" y="8697"/>
                </a:moveTo>
                <a:cubicBezTo>
                  <a:pt x="51309" y="72197"/>
                  <a:pt x="194714" y="551093"/>
                  <a:pt x="221701" y="653222"/>
                </a:cubicBezTo>
                <a:cubicBezTo>
                  <a:pt x="248689" y="755351"/>
                  <a:pt x="170901" y="587076"/>
                  <a:pt x="183601" y="621472"/>
                </a:cubicBezTo>
                <a:cubicBezTo>
                  <a:pt x="196301" y="655868"/>
                  <a:pt x="282026" y="826789"/>
                  <a:pt x="297901" y="859597"/>
                </a:cubicBezTo>
                <a:cubicBezTo>
                  <a:pt x="313776" y="892405"/>
                  <a:pt x="326476" y="931034"/>
                  <a:pt x="278851" y="818322"/>
                </a:cubicBezTo>
                <a:cubicBezTo>
                  <a:pt x="231226" y="705610"/>
                  <a:pt x="51309" y="274339"/>
                  <a:pt x="12151" y="183322"/>
                </a:cubicBezTo>
                <a:cubicBezTo>
                  <a:pt x="-27007" y="92305"/>
                  <a:pt x="40726" y="294976"/>
                  <a:pt x="43901" y="272222"/>
                </a:cubicBezTo>
                <a:cubicBezTo>
                  <a:pt x="47076" y="249468"/>
                  <a:pt x="-7957" y="-54803"/>
                  <a:pt x="21676" y="86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 1351">
            <a:extLst>
              <a:ext uri="{FF2B5EF4-FFF2-40B4-BE49-F238E27FC236}">
                <a16:creationId xmlns:a16="http://schemas.microsoft.com/office/drawing/2014/main" id="{F415F5AA-2103-CF0B-7BDC-31DCB5398D5F}"/>
              </a:ext>
            </a:extLst>
          </p:cNvPr>
          <p:cNvSpPr/>
          <p:nvPr/>
        </p:nvSpPr>
        <p:spPr>
          <a:xfrm>
            <a:off x="9724934" y="6787988"/>
            <a:ext cx="174500" cy="1595865"/>
          </a:xfrm>
          <a:custGeom>
            <a:avLst/>
            <a:gdLst>
              <a:gd name="connsiteX0" fmla="*/ 91 w 174500"/>
              <a:gd name="connsiteY0" fmla="*/ 162 h 1595865"/>
              <a:gd name="connsiteX1" fmla="*/ 63591 w 174500"/>
              <a:gd name="connsiteY1" fmla="*/ 555787 h 1595865"/>
              <a:gd name="connsiteX2" fmla="*/ 63591 w 174500"/>
              <a:gd name="connsiteY2" fmla="*/ 527212 h 1595865"/>
              <a:gd name="connsiteX3" fmla="*/ 127091 w 174500"/>
              <a:gd name="connsiteY3" fmla="*/ 1073312 h 1595865"/>
              <a:gd name="connsiteX4" fmla="*/ 120741 w 174500"/>
              <a:gd name="connsiteY4" fmla="*/ 1032037 h 1595865"/>
              <a:gd name="connsiteX5" fmla="*/ 171541 w 174500"/>
              <a:gd name="connsiteY5" fmla="*/ 1571787 h 1595865"/>
              <a:gd name="connsiteX6" fmla="*/ 158841 w 174500"/>
              <a:gd name="connsiteY6" fmla="*/ 1400337 h 1595865"/>
              <a:gd name="connsiteX7" fmla="*/ 79466 w 174500"/>
              <a:gd name="connsiteY7" fmla="*/ 508162 h 1595865"/>
              <a:gd name="connsiteX8" fmla="*/ 91 w 174500"/>
              <a:gd name="connsiteY8" fmla="*/ 162 h 159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500" h="1595865">
                <a:moveTo>
                  <a:pt x="91" y="162"/>
                </a:moveTo>
                <a:cubicBezTo>
                  <a:pt x="-2555" y="8099"/>
                  <a:pt x="53008" y="467945"/>
                  <a:pt x="63591" y="555787"/>
                </a:cubicBezTo>
                <a:cubicBezTo>
                  <a:pt x="74174" y="643629"/>
                  <a:pt x="53008" y="440958"/>
                  <a:pt x="63591" y="527212"/>
                </a:cubicBezTo>
                <a:cubicBezTo>
                  <a:pt x="74174" y="613466"/>
                  <a:pt x="117566" y="989175"/>
                  <a:pt x="127091" y="1073312"/>
                </a:cubicBezTo>
                <a:cubicBezTo>
                  <a:pt x="136616" y="1157450"/>
                  <a:pt x="113333" y="948958"/>
                  <a:pt x="120741" y="1032037"/>
                </a:cubicBezTo>
                <a:cubicBezTo>
                  <a:pt x="128149" y="1115116"/>
                  <a:pt x="165191" y="1510404"/>
                  <a:pt x="171541" y="1571787"/>
                </a:cubicBezTo>
                <a:cubicBezTo>
                  <a:pt x="177891" y="1633170"/>
                  <a:pt x="174187" y="1577608"/>
                  <a:pt x="158841" y="1400337"/>
                </a:cubicBezTo>
                <a:cubicBezTo>
                  <a:pt x="143495" y="1223066"/>
                  <a:pt x="101162" y="739937"/>
                  <a:pt x="79466" y="508162"/>
                </a:cubicBezTo>
                <a:cubicBezTo>
                  <a:pt x="57770" y="276387"/>
                  <a:pt x="2737" y="-7775"/>
                  <a:pt x="91" y="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 1352">
            <a:extLst>
              <a:ext uri="{FF2B5EF4-FFF2-40B4-BE49-F238E27FC236}">
                <a16:creationId xmlns:a16="http://schemas.microsoft.com/office/drawing/2014/main" id="{720E54E6-23D9-0334-24A9-729F19207464}"/>
              </a:ext>
            </a:extLst>
          </p:cNvPr>
          <p:cNvSpPr/>
          <p:nvPr/>
        </p:nvSpPr>
        <p:spPr>
          <a:xfrm>
            <a:off x="9861308" y="8362255"/>
            <a:ext cx="52719" cy="1178822"/>
          </a:xfrm>
          <a:custGeom>
            <a:avLst/>
            <a:gdLst>
              <a:gd name="connsiteX0" fmla="*/ 51042 w 52719"/>
              <a:gd name="connsiteY0" fmla="*/ 7045 h 1178822"/>
              <a:gd name="connsiteX1" fmla="*/ 44692 w 52719"/>
              <a:gd name="connsiteY1" fmla="*/ 565845 h 1178822"/>
              <a:gd name="connsiteX2" fmla="*/ 44692 w 52719"/>
              <a:gd name="connsiteY2" fmla="*/ 521395 h 1178822"/>
              <a:gd name="connsiteX3" fmla="*/ 16117 w 52719"/>
              <a:gd name="connsiteY3" fmla="*/ 994470 h 1178822"/>
              <a:gd name="connsiteX4" fmla="*/ 6592 w 52719"/>
              <a:gd name="connsiteY4" fmla="*/ 908745 h 1178822"/>
              <a:gd name="connsiteX5" fmla="*/ 9767 w 52719"/>
              <a:gd name="connsiteY5" fmla="*/ 1165920 h 1178822"/>
              <a:gd name="connsiteX6" fmla="*/ 9767 w 52719"/>
              <a:gd name="connsiteY6" fmla="*/ 1045270 h 1178822"/>
              <a:gd name="connsiteX7" fmla="*/ 242 w 52719"/>
              <a:gd name="connsiteY7" fmla="*/ 248345 h 1178822"/>
              <a:gd name="connsiteX8" fmla="*/ 9767 w 52719"/>
              <a:gd name="connsiteY8" fmla="*/ 251520 h 1178822"/>
              <a:gd name="connsiteX9" fmla="*/ 51042 w 52719"/>
              <a:gd name="connsiteY9" fmla="*/ 7045 h 1178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719" h="1178822">
                <a:moveTo>
                  <a:pt x="51042" y="7045"/>
                </a:moveTo>
                <a:cubicBezTo>
                  <a:pt x="56863" y="59432"/>
                  <a:pt x="45750" y="480120"/>
                  <a:pt x="44692" y="565845"/>
                </a:cubicBezTo>
                <a:cubicBezTo>
                  <a:pt x="43634" y="651570"/>
                  <a:pt x="49454" y="449958"/>
                  <a:pt x="44692" y="521395"/>
                </a:cubicBezTo>
                <a:cubicBezTo>
                  <a:pt x="39929" y="592833"/>
                  <a:pt x="22467" y="929912"/>
                  <a:pt x="16117" y="994470"/>
                </a:cubicBezTo>
                <a:cubicBezTo>
                  <a:pt x="9767" y="1059028"/>
                  <a:pt x="7650" y="880170"/>
                  <a:pt x="6592" y="908745"/>
                </a:cubicBezTo>
                <a:cubicBezTo>
                  <a:pt x="5534" y="937320"/>
                  <a:pt x="9238" y="1143166"/>
                  <a:pt x="9767" y="1165920"/>
                </a:cubicBezTo>
                <a:cubicBezTo>
                  <a:pt x="10296" y="1188674"/>
                  <a:pt x="11354" y="1198199"/>
                  <a:pt x="9767" y="1045270"/>
                </a:cubicBezTo>
                <a:cubicBezTo>
                  <a:pt x="8180" y="892341"/>
                  <a:pt x="242" y="248345"/>
                  <a:pt x="242" y="248345"/>
                </a:cubicBezTo>
                <a:cubicBezTo>
                  <a:pt x="242" y="116053"/>
                  <a:pt x="-2404" y="292795"/>
                  <a:pt x="9767" y="251520"/>
                </a:cubicBezTo>
                <a:cubicBezTo>
                  <a:pt x="21938" y="210245"/>
                  <a:pt x="45221" y="-45342"/>
                  <a:pt x="51042" y="70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 1353">
            <a:extLst>
              <a:ext uri="{FF2B5EF4-FFF2-40B4-BE49-F238E27FC236}">
                <a16:creationId xmlns:a16="http://schemas.microsoft.com/office/drawing/2014/main" id="{67F70243-1607-824B-99E5-B268313151B5}"/>
              </a:ext>
            </a:extLst>
          </p:cNvPr>
          <p:cNvSpPr/>
          <p:nvPr/>
        </p:nvSpPr>
        <p:spPr>
          <a:xfrm>
            <a:off x="7757396" y="6463566"/>
            <a:ext cx="253349" cy="257058"/>
          </a:xfrm>
          <a:custGeom>
            <a:avLst/>
            <a:gdLst>
              <a:gd name="connsiteX0" fmla="*/ 53104 w 253349"/>
              <a:gd name="connsiteY0" fmla="*/ 734 h 257058"/>
              <a:gd name="connsiteX1" fmla="*/ 24529 w 253349"/>
              <a:gd name="connsiteY1" fmla="*/ 89634 h 257058"/>
              <a:gd name="connsiteX2" fmla="*/ 18179 w 253349"/>
              <a:gd name="connsiteY2" fmla="*/ 130909 h 257058"/>
              <a:gd name="connsiteX3" fmla="*/ 84854 w 253349"/>
              <a:gd name="connsiteY3" fmla="*/ 210284 h 257058"/>
              <a:gd name="connsiteX4" fmla="*/ 46754 w 253349"/>
              <a:gd name="connsiteY4" fmla="*/ 178534 h 257058"/>
              <a:gd name="connsiteX5" fmla="*/ 132479 w 253349"/>
              <a:gd name="connsiteY5" fmla="*/ 219809 h 257058"/>
              <a:gd name="connsiteX6" fmla="*/ 253129 w 253349"/>
              <a:gd name="connsiteY6" fmla="*/ 197584 h 257058"/>
              <a:gd name="connsiteX7" fmla="*/ 100729 w 253349"/>
              <a:gd name="connsiteY7" fmla="*/ 251559 h 257058"/>
              <a:gd name="connsiteX8" fmla="*/ 161054 w 253349"/>
              <a:gd name="connsiteY8" fmla="*/ 245209 h 257058"/>
              <a:gd name="connsiteX9" fmla="*/ 24529 w 253349"/>
              <a:gd name="connsiteY9" fmla="*/ 162659 h 257058"/>
              <a:gd name="connsiteX10" fmla="*/ 2304 w 253349"/>
              <a:gd name="connsiteY10" fmla="*/ 143609 h 257058"/>
              <a:gd name="connsiteX11" fmla="*/ 53104 w 253349"/>
              <a:gd name="connsiteY11" fmla="*/ 734 h 257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349" h="257058">
                <a:moveTo>
                  <a:pt x="53104" y="734"/>
                </a:moveTo>
                <a:cubicBezTo>
                  <a:pt x="56808" y="-8262"/>
                  <a:pt x="30350" y="67938"/>
                  <a:pt x="24529" y="89634"/>
                </a:cubicBezTo>
                <a:cubicBezTo>
                  <a:pt x="18708" y="111330"/>
                  <a:pt x="8125" y="110801"/>
                  <a:pt x="18179" y="130909"/>
                </a:cubicBezTo>
                <a:cubicBezTo>
                  <a:pt x="28233" y="151017"/>
                  <a:pt x="80092" y="202347"/>
                  <a:pt x="84854" y="210284"/>
                </a:cubicBezTo>
                <a:cubicBezTo>
                  <a:pt x="89617" y="218222"/>
                  <a:pt x="38816" y="176946"/>
                  <a:pt x="46754" y="178534"/>
                </a:cubicBezTo>
                <a:cubicBezTo>
                  <a:pt x="54692" y="180122"/>
                  <a:pt x="98083" y="216634"/>
                  <a:pt x="132479" y="219809"/>
                </a:cubicBezTo>
                <a:cubicBezTo>
                  <a:pt x="166875" y="222984"/>
                  <a:pt x="258421" y="192292"/>
                  <a:pt x="253129" y="197584"/>
                </a:cubicBezTo>
                <a:cubicBezTo>
                  <a:pt x="247837" y="202876"/>
                  <a:pt x="116075" y="243622"/>
                  <a:pt x="100729" y="251559"/>
                </a:cubicBezTo>
                <a:cubicBezTo>
                  <a:pt x="85383" y="259496"/>
                  <a:pt x="173754" y="260026"/>
                  <a:pt x="161054" y="245209"/>
                </a:cubicBezTo>
                <a:cubicBezTo>
                  <a:pt x="148354" y="230392"/>
                  <a:pt x="50987" y="179592"/>
                  <a:pt x="24529" y="162659"/>
                </a:cubicBezTo>
                <a:cubicBezTo>
                  <a:pt x="-1929" y="145726"/>
                  <a:pt x="-2458" y="169009"/>
                  <a:pt x="2304" y="143609"/>
                </a:cubicBezTo>
                <a:cubicBezTo>
                  <a:pt x="7066" y="118209"/>
                  <a:pt x="49400" y="9730"/>
                  <a:pt x="53104" y="7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 1354">
            <a:extLst>
              <a:ext uri="{FF2B5EF4-FFF2-40B4-BE49-F238E27FC236}">
                <a16:creationId xmlns:a16="http://schemas.microsoft.com/office/drawing/2014/main" id="{1D36A064-4C4E-7DE1-0824-439C0F67CADC}"/>
              </a:ext>
            </a:extLst>
          </p:cNvPr>
          <p:cNvSpPr/>
          <p:nvPr/>
        </p:nvSpPr>
        <p:spPr>
          <a:xfrm>
            <a:off x="7870733" y="6435374"/>
            <a:ext cx="134433" cy="108524"/>
          </a:xfrm>
          <a:custGeom>
            <a:avLst/>
            <a:gdLst>
              <a:gd name="connsiteX0" fmla="*/ 92 w 134433"/>
              <a:gd name="connsiteY0" fmla="*/ 3526 h 108524"/>
              <a:gd name="connsiteX1" fmla="*/ 98517 w 134433"/>
              <a:gd name="connsiteY1" fmla="*/ 13051 h 108524"/>
              <a:gd name="connsiteX2" fmla="*/ 133442 w 134433"/>
              <a:gd name="connsiteY2" fmla="*/ 108301 h 108524"/>
              <a:gd name="connsiteX3" fmla="*/ 117567 w 134433"/>
              <a:gd name="connsiteY3" fmla="*/ 38451 h 108524"/>
              <a:gd name="connsiteX4" fmla="*/ 92 w 134433"/>
              <a:gd name="connsiteY4" fmla="*/ 3526 h 108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33" h="108524">
                <a:moveTo>
                  <a:pt x="92" y="3526"/>
                </a:moveTo>
                <a:cubicBezTo>
                  <a:pt x="-3083" y="-707"/>
                  <a:pt x="76292" y="-4411"/>
                  <a:pt x="98517" y="13051"/>
                </a:cubicBezTo>
                <a:cubicBezTo>
                  <a:pt x="120742" y="30513"/>
                  <a:pt x="130267" y="104068"/>
                  <a:pt x="133442" y="108301"/>
                </a:cubicBezTo>
                <a:cubicBezTo>
                  <a:pt x="136617" y="112534"/>
                  <a:pt x="132384" y="55384"/>
                  <a:pt x="117567" y="38451"/>
                </a:cubicBezTo>
                <a:cubicBezTo>
                  <a:pt x="102750" y="21518"/>
                  <a:pt x="3267" y="7759"/>
                  <a:pt x="92" y="35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 1355">
            <a:extLst>
              <a:ext uri="{FF2B5EF4-FFF2-40B4-BE49-F238E27FC236}">
                <a16:creationId xmlns:a16="http://schemas.microsoft.com/office/drawing/2014/main" id="{AADB63F1-CF44-5532-EFBE-2CACB0F35685}"/>
              </a:ext>
            </a:extLst>
          </p:cNvPr>
          <p:cNvSpPr/>
          <p:nvPr/>
        </p:nvSpPr>
        <p:spPr>
          <a:xfrm>
            <a:off x="7940673" y="6412692"/>
            <a:ext cx="101403" cy="236124"/>
          </a:xfrm>
          <a:custGeom>
            <a:avLst/>
            <a:gdLst>
              <a:gd name="connsiteX0" fmla="*/ 2 w 101403"/>
              <a:gd name="connsiteY0" fmla="*/ 808 h 236124"/>
              <a:gd name="connsiteX1" fmla="*/ 88902 w 101403"/>
              <a:gd name="connsiteY1" fmla="*/ 54783 h 236124"/>
              <a:gd name="connsiteX2" fmla="*/ 98427 w 101403"/>
              <a:gd name="connsiteY2" fmla="*/ 134158 h 236124"/>
              <a:gd name="connsiteX3" fmla="*/ 66677 w 101403"/>
              <a:gd name="connsiteY3" fmla="*/ 235758 h 236124"/>
              <a:gd name="connsiteX4" fmla="*/ 92077 w 101403"/>
              <a:gd name="connsiteY4" fmla="*/ 96058 h 236124"/>
              <a:gd name="connsiteX5" fmla="*/ 2 w 101403"/>
              <a:gd name="connsiteY5" fmla="*/ 808 h 23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403" h="236124">
                <a:moveTo>
                  <a:pt x="2" y="808"/>
                </a:moveTo>
                <a:cubicBezTo>
                  <a:pt x="-527" y="-6071"/>
                  <a:pt x="72498" y="32558"/>
                  <a:pt x="88902" y="54783"/>
                </a:cubicBezTo>
                <a:cubicBezTo>
                  <a:pt x="105306" y="77008"/>
                  <a:pt x="102131" y="103996"/>
                  <a:pt x="98427" y="134158"/>
                </a:cubicBezTo>
                <a:cubicBezTo>
                  <a:pt x="94723" y="164321"/>
                  <a:pt x="67735" y="242108"/>
                  <a:pt x="66677" y="235758"/>
                </a:cubicBezTo>
                <a:cubicBezTo>
                  <a:pt x="65619" y="229408"/>
                  <a:pt x="97369" y="134158"/>
                  <a:pt x="92077" y="96058"/>
                </a:cubicBezTo>
                <a:cubicBezTo>
                  <a:pt x="86785" y="57958"/>
                  <a:pt x="531" y="7687"/>
                  <a:pt x="2" y="8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 1356">
            <a:extLst>
              <a:ext uri="{FF2B5EF4-FFF2-40B4-BE49-F238E27FC236}">
                <a16:creationId xmlns:a16="http://schemas.microsoft.com/office/drawing/2014/main" id="{BA55F00F-3DFB-46B8-107F-EFF8552EB719}"/>
              </a:ext>
            </a:extLst>
          </p:cNvPr>
          <p:cNvSpPr/>
          <p:nvPr/>
        </p:nvSpPr>
        <p:spPr>
          <a:xfrm>
            <a:off x="7874000" y="6480072"/>
            <a:ext cx="106099" cy="121842"/>
          </a:xfrm>
          <a:custGeom>
            <a:avLst/>
            <a:gdLst>
              <a:gd name="connsiteX0" fmla="*/ 0 w 106099"/>
              <a:gd name="connsiteY0" fmla="*/ 103 h 121842"/>
              <a:gd name="connsiteX1" fmla="*/ 79375 w 106099"/>
              <a:gd name="connsiteY1" fmla="*/ 41378 h 121842"/>
              <a:gd name="connsiteX2" fmla="*/ 101600 w 106099"/>
              <a:gd name="connsiteY2" fmla="*/ 76303 h 121842"/>
              <a:gd name="connsiteX3" fmla="*/ 0 w 106099"/>
              <a:gd name="connsiteY3" fmla="*/ 120753 h 121842"/>
              <a:gd name="connsiteX4" fmla="*/ 101600 w 106099"/>
              <a:gd name="connsiteY4" fmla="*/ 101703 h 121842"/>
              <a:gd name="connsiteX5" fmla="*/ 79375 w 106099"/>
              <a:gd name="connsiteY5" fmla="*/ 31853 h 121842"/>
              <a:gd name="connsiteX6" fmla="*/ 0 w 106099"/>
              <a:gd name="connsiteY6" fmla="*/ 103 h 121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099" h="121842">
                <a:moveTo>
                  <a:pt x="0" y="103"/>
                </a:moveTo>
                <a:cubicBezTo>
                  <a:pt x="0" y="1690"/>
                  <a:pt x="62442" y="28678"/>
                  <a:pt x="79375" y="41378"/>
                </a:cubicBezTo>
                <a:cubicBezTo>
                  <a:pt x="96308" y="54078"/>
                  <a:pt x="114829" y="63074"/>
                  <a:pt x="101600" y="76303"/>
                </a:cubicBezTo>
                <a:cubicBezTo>
                  <a:pt x="88371" y="89532"/>
                  <a:pt x="0" y="116520"/>
                  <a:pt x="0" y="120753"/>
                </a:cubicBezTo>
                <a:cubicBezTo>
                  <a:pt x="0" y="124986"/>
                  <a:pt x="88371" y="116520"/>
                  <a:pt x="101600" y="101703"/>
                </a:cubicBezTo>
                <a:cubicBezTo>
                  <a:pt x="114829" y="86886"/>
                  <a:pt x="90487" y="48257"/>
                  <a:pt x="79375" y="31853"/>
                </a:cubicBezTo>
                <a:cubicBezTo>
                  <a:pt x="68263" y="15449"/>
                  <a:pt x="0" y="-1484"/>
                  <a:pt x="0" y="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 1357">
            <a:extLst>
              <a:ext uri="{FF2B5EF4-FFF2-40B4-BE49-F238E27FC236}">
                <a16:creationId xmlns:a16="http://schemas.microsoft.com/office/drawing/2014/main" id="{031FC3A2-6F17-4F5C-1AB7-A839E5F5D8A5}"/>
              </a:ext>
            </a:extLst>
          </p:cNvPr>
          <p:cNvSpPr/>
          <p:nvPr/>
        </p:nvSpPr>
        <p:spPr>
          <a:xfrm>
            <a:off x="8038415" y="6345979"/>
            <a:ext cx="105601" cy="156970"/>
          </a:xfrm>
          <a:custGeom>
            <a:avLst/>
            <a:gdLst>
              <a:gd name="connsiteX0" fmla="*/ 105460 w 105601"/>
              <a:gd name="connsiteY0" fmla="*/ 846 h 156970"/>
              <a:gd name="connsiteX1" fmla="*/ 22910 w 105601"/>
              <a:gd name="connsiteY1" fmla="*/ 86571 h 156970"/>
              <a:gd name="connsiteX2" fmla="*/ 685 w 105601"/>
              <a:gd name="connsiteY2" fmla="*/ 156421 h 156970"/>
              <a:gd name="connsiteX3" fmla="*/ 41960 w 105601"/>
              <a:gd name="connsiteY3" fmla="*/ 48471 h 156970"/>
              <a:gd name="connsiteX4" fmla="*/ 105460 w 105601"/>
              <a:gd name="connsiteY4" fmla="*/ 846 h 15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601" h="156970">
                <a:moveTo>
                  <a:pt x="105460" y="846"/>
                </a:moveTo>
                <a:cubicBezTo>
                  <a:pt x="102285" y="7196"/>
                  <a:pt x="40372" y="60642"/>
                  <a:pt x="22910" y="86571"/>
                </a:cubicBezTo>
                <a:cubicBezTo>
                  <a:pt x="5448" y="112500"/>
                  <a:pt x="-2490" y="162771"/>
                  <a:pt x="685" y="156421"/>
                </a:cubicBezTo>
                <a:cubicBezTo>
                  <a:pt x="3860" y="150071"/>
                  <a:pt x="26614" y="71754"/>
                  <a:pt x="41960" y="48471"/>
                </a:cubicBezTo>
                <a:cubicBezTo>
                  <a:pt x="57306" y="25188"/>
                  <a:pt x="108635" y="-5504"/>
                  <a:pt x="105460" y="8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 1358">
            <a:extLst>
              <a:ext uri="{FF2B5EF4-FFF2-40B4-BE49-F238E27FC236}">
                <a16:creationId xmlns:a16="http://schemas.microsoft.com/office/drawing/2014/main" id="{CD08640E-56A3-FD66-BB92-54B1E1813AA9}"/>
              </a:ext>
            </a:extLst>
          </p:cNvPr>
          <p:cNvSpPr/>
          <p:nvPr/>
        </p:nvSpPr>
        <p:spPr>
          <a:xfrm>
            <a:off x="8245460" y="6362332"/>
            <a:ext cx="63993" cy="210210"/>
          </a:xfrm>
          <a:custGeom>
            <a:avLst/>
            <a:gdLst>
              <a:gd name="connsiteX0" fmla="*/ 19065 w 63993"/>
              <a:gd name="connsiteY0" fmla="*/ 368 h 210210"/>
              <a:gd name="connsiteX1" fmla="*/ 57165 w 63993"/>
              <a:gd name="connsiteY1" fmla="*/ 82918 h 210210"/>
              <a:gd name="connsiteX2" fmla="*/ 15 w 63993"/>
              <a:gd name="connsiteY2" fmla="*/ 209918 h 210210"/>
              <a:gd name="connsiteX3" fmla="*/ 63515 w 63993"/>
              <a:gd name="connsiteY3" fmla="*/ 114668 h 210210"/>
              <a:gd name="connsiteX4" fmla="*/ 19065 w 63993"/>
              <a:gd name="connsiteY4" fmla="*/ 368 h 21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93" h="210210">
                <a:moveTo>
                  <a:pt x="19065" y="368"/>
                </a:moveTo>
                <a:cubicBezTo>
                  <a:pt x="18007" y="-4923"/>
                  <a:pt x="60340" y="47993"/>
                  <a:pt x="57165" y="82918"/>
                </a:cubicBezTo>
                <a:cubicBezTo>
                  <a:pt x="53990" y="117843"/>
                  <a:pt x="-1043" y="204627"/>
                  <a:pt x="15" y="209918"/>
                </a:cubicBezTo>
                <a:cubicBezTo>
                  <a:pt x="1073" y="215209"/>
                  <a:pt x="57694" y="147476"/>
                  <a:pt x="63515" y="114668"/>
                </a:cubicBezTo>
                <a:cubicBezTo>
                  <a:pt x="69336" y="81860"/>
                  <a:pt x="20123" y="5659"/>
                  <a:pt x="19065" y="3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 1359">
            <a:extLst>
              <a:ext uri="{FF2B5EF4-FFF2-40B4-BE49-F238E27FC236}">
                <a16:creationId xmlns:a16="http://schemas.microsoft.com/office/drawing/2014/main" id="{36B2C161-F91D-22B6-173E-8A6FAE124F84}"/>
              </a:ext>
            </a:extLst>
          </p:cNvPr>
          <p:cNvSpPr/>
          <p:nvPr/>
        </p:nvSpPr>
        <p:spPr>
          <a:xfrm>
            <a:off x="8197709" y="6343586"/>
            <a:ext cx="73299" cy="168397"/>
          </a:xfrm>
          <a:custGeom>
            <a:avLst/>
            <a:gdLst>
              <a:gd name="connsiteX0" fmla="*/ 141 w 73299"/>
              <a:gd name="connsiteY0" fmla="*/ 64 h 168397"/>
              <a:gd name="connsiteX1" fmla="*/ 54116 w 73299"/>
              <a:gd name="connsiteY1" fmla="*/ 76264 h 168397"/>
              <a:gd name="connsiteX2" fmla="*/ 35066 w 73299"/>
              <a:gd name="connsiteY2" fmla="*/ 168339 h 168397"/>
              <a:gd name="connsiteX3" fmla="*/ 73166 w 73299"/>
              <a:gd name="connsiteY3" fmla="*/ 88964 h 168397"/>
              <a:gd name="connsiteX4" fmla="*/ 141 w 73299"/>
              <a:gd name="connsiteY4" fmla="*/ 64 h 168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299" h="168397">
                <a:moveTo>
                  <a:pt x="141" y="64"/>
                </a:moveTo>
                <a:cubicBezTo>
                  <a:pt x="-3034" y="-2053"/>
                  <a:pt x="48295" y="48218"/>
                  <a:pt x="54116" y="76264"/>
                </a:cubicBezTo>
                <a:cubicBezTo>
                  <a:pt x="59937" y="104310"/>
                  <a:pt x="31891" y="166222"/>
                  <a:pt x="35066" y="168339"/>
                </a:cubicBezTo>
                <a:cubicBezTo>
                  <a:pt x="38241" y="170456"/>
                  <a:pt x="75812" y="114364"/>
                  <a:pt x="73166" y="88964"/>
                </a:cubicBezTo>
                <a:cubicBezTo>
                  <a:pt x="70520" y="63564"/>
                  <a:pt x="3316" y="2181"/>
                  <a:pt x="141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 1360">
            <a:extLst>
              <a:ext uri="{FF2B5EF4-FFF2-40B4-BE49-F238E27FC236}">
                <a16:creationId xmlns:a16="http://schemas.microsoft.com/office/drawing/2014/main" id="{895FB246-935E-3EB7-2F18-CF49630B53E9}"/>
              </a:ext>
            </a:extLst>
          </p:cNvPr>
          <p:cNvSpPr/>
          <p:nvPr/>
        </p:nvSpPr>
        <p:spPr>
          <a:xfrm>
            <a:off x="8054970" y="6562425"/>
            <a:ext cx="184157" cy="67051"/>
          </a:xfrm>
          <a:custGeom>
            <a:avLst/>
            <a:gdLst>
              <a:gd name="connsiteX0" fmla="*/ 5 w 184157"/>
              <a:gd name="connsiteY0" fmla="*/ 300 h 67051"/>
              <a:gd name="connsiteX1" fmla="*/ 66680 w 184157"/>
              <a:gd name="connsiteY1" fmla="*/ 41575 h 67051"/>
              <a:gd name="connsiteX2" fmla="*/ 184155 w 184157"/>
              <a:gd name="connsiteY2" fmla="*/ 22525 h 67051"/>
              <a:gd name="connsiteX3" fmla="*/ 69855 w 184157"/>
              <a:gd name="connsiteY3" fmla="*/ 66975 h 67051"/>
              <a:gd name="connsiteX4" fmla="*/ 5 w 184157"/>
              <a:gd name="connsiteY4" fmla="*/ 300 h 6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157" h="67051">
                <a:moveTo>
                  <a:pt x="5" y="300"/>
                </a:moveTo>
                <a:cubicBezTo>
                  <a:pt x="-524" y="-3933"/>
                  <a:pt x="35988" y="37871"/>
                  <a:pt x="66680" y="41575"/>
                </a:cubicBezTo>
                <a:cubicBezTo>
                  <a:pt x="97372" y="45279"/>
                  <a:pt x="183626" y="18292"/>
                  <a:pt x="184155" y="22525"/>
                </a:cubicBezTo>
                <a:cubicBezTo>
                  <a:pt x="184684" y="26758"/>
                  <a:pt x="95784" y="69092"/>
                  <a:pt x="69855" y="66975"/>
                </a:cubicBezTo>
                <a:cubicBezTo>
                  <a:pt x="43926" y="64858"/>
                  <a:pt x="534" y="4533"/>
                  <a:pt x="5" y="3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 1361">
            <a:extLst>
              <a:ext uri="{FF2B5EF4-FFF2-40B4-BE49-F238E27FC236}">
                <a16:creationId xmlns:a16="http://schemas.microsoft.com/office/drawing/2014/main" id="{81B65AF8-5023-ECE4-7C32-72DB05EEFEB4}"/>
              </a:ext>
            </a:extLst>
          </p:cNvPr>
          <p:cNvSpPr/>
          <p:nvPr/>
        </p:nvSpPr>
        <p:spPr>
          <a:xfrm>
            <a:off x="8086677" y="6540321"/>
            <a:ext cx="162000" cy="41639"/>
          </a:xfrm>
          <a:custGeom>
            <a:avLst/>
            <a:gdLst>
              <a:gd name="connsiteX0" fmla="*/ 48 w 162000"/>
              <a:gd name="connsiteY0" fmla="*/ 3354 h 41639"/>
              <a:gd name="connsiteX1" fmla="*/ 63548 w 162000"/>
              <a:gd name="connsiteY1" fmla="*/ 25579 h 41639"/>
              <a:gd name="connsiteX2" fmla="*/ 161973 w 162000"/>
              <a:gd name="connsiteY2" fmla="*/ 179 h 41639"/>
              <a:gd name="connsiteX3" fmla="*/ 73073 w 162000"/>
              <a:gd name="connsiteY3" fmla="*/ 41454 h 41639"/>
              <a:gd name="connsiteX4" fmla="*/ 48 w 162000"/>
              <a:gd name="connsiteY4" fmla="*/ 3354 h 4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00" h="41639">
                <a:moveTo>
                  <a:pt x="48" y="3354"/>
                </a:moveTo>
                <a:cubicBezTo>
                  <a:pt x="-1540" y="708"/>
                  <a:pt x="36561" y="26108"/>
                  <a:pt x="63548" y="25579"/>
                </a:cubicBezTo>
                <a:cubicBezTo>
                  <a:pt x="90535" y="25050"/>
                  <a:pt x="160386" y="-2467"/>
                  <a:pt x="161973" y="179"/>
                </a:cubicBezTo>
                <a:cubicBezTo>
                  <a:pt x="163561" y="2825"/>
                  <a:pt x="94769" y="38279"/>
                  <a:pt x="73073" y="41454"/>
                </a:cubicBezTo>
                <a:cubicBezTo>
                  <a:pt x="51377" y="44629"/>
                  <a:pt x="1636" y="6000"/>
                  <a:pt x="48" y="33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 1362">
            <a:extLst>
              <a:ext uri="{FF2B5EF4-FFF2-40B4-BE49-F238E27FC236}">
                <a16:creationId xmlns:a16="http://schemas.microsoft.com/office/drawing/2014/main" id="{B1581BBC-45C1-1C8F-CB68-5E82619BF64E}"/>
              </a:ext>
            </a:extLst>
          </p:cNvPr>
          <p:cNvSpPr/>
          <p:nvPr/>
        </p:nvSpPr>
        <p:spPr>
          <a:xfrm>
            <a:off x="8150047" y="6400707"/>
            <a:ext cx="35251" cy="143008"/>
          </a:xfrm>
          <a:custGeom>
            <a:avLst/>
            <a:gdLst>
              <a:gd name="connsiteX0" fmla="*/ 3353 w 35251"/>
              <a:gd name="connsiteY0" fmla="*/ 93 h 143008"/>
              <a:gd name="connsiteX1" fmla="*/ 19228 w 35251"/>
              <a:gd name="connsiteY1" fmla="*/ 66768 h 143008"/>
              <a:gd name="connsiteX2" fmla="*/ 3353 w 35251"/>
              <a:gd name="connsiteY2" fmla="*/ 88993 h 143008"/>
              <a:gd name="connsiteX3" fmla="*/ 35103 w 35251"/>
              <a:gd name="connsiteY3" fmla="*/ 142968 h 143008"/>
              <a:gd name="connsiteX4" fmla="*/ 16053 w 35251"/>
              <a:gd name="connsiteY4" fmla="*/ 98518 h 143008"/>
              <a:gd name="connsiteX5" fmla="*/ 178 w 35251"/>
              <a:gd name="connsiteY5" fmla="*/ 82643 h 143008"/>
              <a:gd name="connsiteX6" fmla="*/ 3353 w 35251"/>
              <a:gd name="connsiteY6" fmla="*/ 93 h 143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51" h="143008">
                <a:moveTo>
                  <a:pt x="3353" y="93"/>
                </a:moveTo>
                <a:cubicBezTo>
                  <a:pt x="6528" y="-2553"/>
                  <a:pt x="19228" y="51951"/>
                  <a:pt x="19228" y="66768"/>
                </a:cubicBezTo>
                <a:cubicBezTo>
                  <a:pt x="19228" y="81585"/>
                  <a:pt x="707" y="76293"/>
                  <a:pt x="3353" y="88993"/>
                </a:cubicBezTo>
                <a:cubicBezTo>
                  <a:pt x="5999" y="101693"/>
                  <a:pt x="32986" y="141380"/>
                  <a:pt x="35103" y="142968"/>
                </a:cubicBezTo>
                <a:cubicBezTo>
                  <a:pt x="37220" y="144556"/>
                  <a:pt x="16053" y="98518"/>
                  <a:pt x="16053" y="98518"/>
                </a:cubicBezTo>
                <a:cubicBezTo>
                  <a:pt x="10232" y="88464"/>
                  <a:pt x="707" y="93226"/>
                  <a:pt x="178" y="82643"/>
                </a:cubicBezTo>
                <a:cubicBezTo>
                  <a:pt x="-351" y="72060"/>
                  <a:pt x="178" y="2739"/>
                  <a:pt x="3353" y="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4" name="フリーフォーム 1363">
            <a:extLst>
              <a:ext uri="{FF2B5EF4-FFF2-40B4-BE49-F238E27FC236}">
                <a16:creationId xmlns:a16="http://schemas.microsoft.com/office/drawing/2014/main" id="{FB2E7A6B-2185-FBFE-F6F6-6DC156EB1A42}"/>
              </a:ext>
            </a:extLst>
          </p:cNvPr>
          <p:cNvSpPr/>
          <p:nvPr/>
        </p:nvSpPr>
        <p:spPr>
          <a:xfrm>
            <a:off x="8266686" y="6267438"/>
            <a:ext cx="64689" cy="136572"/>
          </a:xfrm>
          <a:custGeom>
            <a:avLst/>
            <a:gdLst>
              <a:gd name="connsiteX0" fmla="*/ 64514 w 64689"/>
              <a:gd name="connsiteY0" fmla="*/ 12 h 136572"/>
              <a:gd name="connsiteX1" fmla="*/ 20064 w 64689"/>
              <a:gd name="connsiteY1" fmla="*/ 92087 h 136572"/>
              <a:gd name="connsiteX2" fmla="*/ 23239 w 64689"/>
              <a:gd name="connsiteY2" fmla="*/ 136537 h 136572"/>
              <a:gd name="connsiteX3" fmla="*/ 1014 w 64689"/>
              <a:gd name="connsiteY3" fmla="*/ 85737 h 136572"/>
              <a:gd name="connsiteX4" fmla="*/ 64514 w 64689"/>
              <a:gd name="connsiteY4" fmla="*/ 12 h 13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89" h="136572">
                <a:moveTo>
                  <a:pt x="64514" y="12"/>
                </a:moveTo>
                <a:cubicBezTo>
                  <a:pt x="67689" y="1070"/>
                  <a:pt x="26943" y="69333"/>
                  <a:pt x="20064" y="92087"/>
                </a:cubicBezTo>
                <a:cubicBezTo>
                  <a:pt x="13185" y="114841"/>
                  <a:pt x="26414" y="137595"/>
                  <a:pt x="23239" y="136537"/>
                </a:cubicBezTo>
                <a:cubicBezTo>
                  <a:pt x="20064" y="135479"/>
                  <a:pt x="-5336" y="103729"/>
                  <a:pt x="1014" y="85737"/>
                </a:cubicBezTo>
                <a:cubicBezTo>
                  <a:pt x="7364" y="67745"/>
                  <a:pt x="61339" y="-1046"/>
                  <a:pt x="64514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 1364">
            <a:extLst>
              <a:ext uri="{FF2B5EF4-FFF2-40B4-BE49-F238E27FC236}">
                <a16:creationId xmlns:a16="http://schemas.microsoft.com/office/drawing/2014/main" id="{A64ECB0B-1592-A537-5CD4-B15A582F170C}"/>
              </a:ext>
            </a:extLst>
          </p:cNvPr>
          <p:cNvSpPr/>
          <p:nvPr/>
        </p:nvSpPr>
        <p:spPr>
          <a:xfrm>
            <a:off x="8356477" y="6219610"/>
            <a:ext cx="144507" cy="205897"/>
          </a:xfrm>
          <a:custGeom>
            <a:avLst/>
            <a:gdLst>
              <a:gd name="connsiteX0" fmla="*/ 57273 w 144507"/>
              <a:gd name="connsiteY0" fmla="*/ 215 h 205897"/>
              <a:gd name="connsiteX1" fmla="*/ 136648 w 144507"/>
              <a:gd name="connsiteY1" fmla="*/ 63715 h 205897"/>
              <a:gd name="connsiteX2" fmla="*/ 139823 w 144507"/>
              <a:gd name="connsiteY2" fmla="*/ 133565 h 205897"/>
              <a:gd name="connsiteX3" fmla="*/ 120773 w 144507"/>
              <a:gd name="connsiteY3" fmla="*/ 184365 h 205897"/>
              <a:gd name="connsiteX4" fmla="*/ 123 w 144507"/>
              <a:gd name="connsiteY4" fmla="*/ 200240 h 205897"/>
              <a:gd name="connsiteX5" fmla="*/ 98548 w 144507"/>
              <a:gd name="connsiteY5" fmla="*/ 203415 h 205897"/>
              <a:gd name="connsiteX6" fmla="*/ 127123 w 144507"/>
              <a:gd name="connsiteY6" fmla="*/ 165315 h 205897"/>
              <a:gd name="connsiteX7" fmla="*/ 130298 w 144507"/>
              <a:gd name="connsiteY7" fmla="*/ 85940 h 205897"/>
              <a:gd name="connsiteX8" fmla="*/ 57273 w 144507"/>
              <a:gd name="connsiteY8" fmla="*/ 215 h 205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507" h="205897">
                <a:moveTo>
                  <a:pt x="57273" y="215"/>
                </a:moveTo>
                <a:cubicBezTo>
                  <a:pt x="58331" y="-3489"/>
                  <a:pt x="122890" y="41490"/>
                  <a:pt x="136648" y="63715"/>
                </a:cubicBezTo>
                <a:cubicBezTo>
                  <a:pt x="150406" y="85940"/>
                  <a:pt x="142469" y="113457"/>
                  <a:pt x="139823" y="133565"/>
                </a:cubicBezTo>
                <a:cubicBezTo>
                  <a:pt x="137177" y="153673"/>
                  <a:pt x="144056" y="173253"/>
                  <a:pt x="120773" y="184365"/>
                </a:cubicBezTo>
                <a:cubicBezTo>
                  <a:pt x="97490" y="195477"/>
                  <a:pt x="3827" y="197065"/>
                  <a:pt x="123" y="200240"/>
                </a:cubicBezTo>
                <a:cubicBezTo>
                  <a:pt x="-3581" y="203415"/>
                  <a:pt x="77381" y="209236"/>
                  <a:pt x="98548" y="203415"/>
                </a:cubicBezTo>
                <a:cubicBezTo>
                  <a:pt x="119715" y="197594"/>
                  <a:pt x="121831" y="184894"/>
                  <a:pt x="127123" y="165315"/>
                </a:cubicBezTo>
                <a:cubicBezTo>
                  <a:pt x="132415" y="145736"/>
                  <a:pt x="137177" y="111340"/>
                  <a:pt x="130298" y="85940"/>
                </a:cubicBezTo>
                <a:cubicBezTo>
                  <a:pt x="123419" y="60540"/>
                  <a:pt x="56215" y="3919"/>
                  <a:pt x="57273" y="2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 1365">
            <a:extLst>
              <a:ext uri="{FF2B5EF4-FFF2-40B4-BE49-F238E27FC236}">
                <a16:creationId xmlns:a16="http://schemas.microsoft.com/office/drawing/2014/main" id="{98EAD45F-6786-664C-FDB6-8AC3DCD08637}"/>
              </a:ext>
            </a:extLst>
          </p:cNvPr>
          <p:cNvSpPr/>
          <p:nvPr/>
        </p:nvSpPr>
        <p:spPr>
          <a:xfrm>
            <a:off x="8493121" y="6206797"/>
            <a:ext cx="50306" cy="242945"/>
          </a:xfrm>
          <a:custGeom>
            <a:avLst/>
            <a:gdLst>
              <a:gd name="connsiteX0" fmla="*/ 4 w 50306"/>
              <a:gd name="connsiteY0" fmla="*/ 328 h 242945"/>
              <a:gd name="connsiteX1" fmla="*/ 47629 w 50306"/>
              <a:gd name="connsiteY1" fmla="*/ 98753 h 242945"/>
              <a:gd name="connsiteX2" fmla="*/ 41279 w 50306"/>
              <a:gd name="connsiteY2" fmla="*/ 187653 h 242945"/>
              <a:gd name="connsiteX3" fmla="*/ 15879 w 50306"/>
              <a:gd name="connsiteY3" fmla="*/ 241628 h 242945"/>
              <a:gd name="connsiteX4" fmla="*/ 44454 w 50306"/>
              <a:gd name="connsiteY4" fmla="*/ 133678 h 242945"/>
              <a:gd name="connsiteX5" fmla="*/ 4 w 50306"/>
              <a:gd name="connsiteY5" fmla="*/ 328 h 242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06" h="242945">
                <a:moveTo>
                  <a:pt x="4" y="328"/>
                </a:moveTo>
                <a:cubicBezTo>
                  <a:pt x="533" y="-5493"/>
                  <a:pt x="40750" y="67532"/>
                  <a:pt x="47629" y="98753"/>
                </a:cubicBezTo>
                <a:cubicBezTo>
                  <a:pt x="54508" y="129974"/>
                  <a:pt x="46571" y="163840"/>
                  <a:pt x="41279" y="187653"/>
                </a:cubicBezTo>
                <a:cubicBezTo>
                  <a:pt x="35987" y="211466"/>
                  <a:pt x="15350" y="250624"/>
                  <a:pt x="15879" y="241628"/>
                </a:cubicBezTo>
                <a:cubicBezTo>
                  <a:pt x="16408" y="232632"/>
                  <a:pt x="44983" y="168603"/>
                  <a:pt x="44454" y="133678"/>
                </a:cubicBezTo>
                <a:cubicBezTo>
                  <a:pt x="43925" y="98753"/>
                  <a:pt x="-525" y="6149"/>
                  <a:pt x="4" y="3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フリーフォーム 1366">
            <a:extLst>
              <a:ext uri="{FF2B5EF4-FFF2-40B4-BE49-F238E27FC236}">
                <a16:creationId xmlns:a16="http://schemas.microsoft.com/office/drawing/2014/main" id="{15B56C9A-6760-0BC1-080B-F884C455B189}"/>
              </a:ext>
            </a:extLst>
          </p:cNvPr>
          <p:cNvSpPr/>
          <p:nvPr/>
        </p:nvSpPr>
        <p:spPr>
          <a:xfrm>
            <a:off x="8296170" y="6457239"/>
            <a:ext cx="187440" cy="64035"/>
          </a:xfrm>
          <a:custGeom>
            <a:avLst/>
            <a:gdLst>
              <a:gd name="connsiteX0" fmla="*/ 105 w 187440"/>
              <a:gd name="connsiteY0" fmla="*/ 711 h 64035"/>
              <a:gd name="connsiteX1" fmla="*/ 76305 w 187440"/>
              <a:gd name="connsiteY1" fmla="*/ 22936 h 64035"/>
              <a:gd name="connsiteX2" fmla="*/ 187430 w 187440"/>
              <a:gd name="connsiteY2" fmla="*/ 10236 h 64035"/>
              <a:gd name="connsiteX3" fmla="*/ 69955 w 187440"/>
              <a:gd name="connsiteY3" fmla="*/ 61036 h 64035"/>
              <a:gd name="connsiteX4" fmla="*/ 92180 w 187440"/>
              <a:gd name="connsiteY4" fmla="*/ 54686 h 64035"/>
              <a:gd name="connsiteX5" fmla="*/ 105 w 187440"/>
              <a:gd name="connsiteY5" fmla="*/ 711 h 6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440" h="64035">
                <a:moveTo>
                  <a:pt x="105" y="711"/>
                </a:moveTo>
                <a:cubicBezTo>
                  <a:pt x="-2541" y="-4581"/>
                  <a:pt x="45084" y="21349"/>
                  <a:pt x="76305" y="22936"/>
                </a:cubicBezTo>
                <a:cubicBezTo>
                  <a:pt x="107526" y="24523"/>
                  <a:pt x="188488" y="3886"/>
                  <a:pt x="187430" y="10236"/>
                </a:cubicBezTo>
                <a:cubicBezTo>
                  <a:pt x="186372" y="16586"/>
                  <a:pt x="85830" y="53628"/>
                  <a:pt x="69955" y="61036"/>
                </a:cubicBezTo>
                <a:cubicBezTo>
                  <a:pt x="54080" y="68444"/>
                  <a:pt x="96942" y="60507"/>
                  <a:pt x="92180" y="54686"/>
                </a:cubicBezTo>
                <a:cubicBezTo>
                  <a:pt x="87418" y="48865"/>
                  <a:pt x="2751" y="6003"/>
                  <a:pt x="105" y="7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8" name="フリーフォーム 1367">
            <a:extLst>
              <a:ext uri="{FF2B5EF4-FFF2-40B4-BE49-F238E27FC236}">
                <a16:creationId xmlns:a16="http://schemas.microsoft.com/office/drawing/2014/main" id="{08020D3C-903D-C547-FFE4-3E30A28C8747}"/>
              </a:ext>
            </a:extLst>
          </p:cNvPr>
          <p:cNvSpPr/>
          <p:nvPr/>
        </p:nvSpPr>
        <p:spPr>
          <a:xfrm>
            <a:off x="8372475" y="6273690"/>
            <a:ext cx="34995" cy="105192"/>
          </a:xfrm>
          <a:custGeom>
            <a:avLst/>
            <a:gdLst>
              <a:gd name="connsiteX0" fmla="*/ 34925 w 34995"/>
              <a:gd name="connsiteY0" fmla="*/ 110 h 105192"/>
              <a:gd name="connsiteX1" fmla="*/ 9525 w 34995"/>
              <a:gd name="connsiteY1" fmla="*/ 60435 h 105192"/>
              <a:gd name="connsiteX2" fmla="*/ 28575 w 34995"/>
              <a:gd name="connsiteY2" fmla="*/ 104885 h 105192"/>
              <a:gd name="connsiteX3" fmla="*/ 0 w 34995"/>
              <a:gd name="connsiteY3" fmla="*/ 76310 h 105192"/>
              <a:gd name="connsiteX4" fmla="*/ 34925 w 34995"/>
              <a:gd name="connsiteY4" fmla="*/ 110 h 105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95" h="105192">
                <a:moveTo>
                  <a:pt x="34925" y="110"/>
                </a:moveTo>
                <a:cubicBezTo>
                  <a:pt x="36513" y="-2536"/>
                  <a:pt x="10583" y="42973"/>
                  <a:pt x="9525" y="60435"/>
                </a:cubicBezTo>
                <a:cubicBezTo>
                  <a:pt x="8467" y="77897"/>
                  <a:pt x="30162" y="102239"/>
                  <a:pt x="28575" y="104885"/>
                </a:cubicBezTo>
                <a:cubicBezTo>
                  <a:pt x="26987" y="107531"/>
                  <a:pt x="0" y="92714"/>
                  <a:pt x="0" y="76310"/>
                </a:cubicBezTo>
                <a:cubicBezTo>
                  <a:pt x="0" y="59906"/>
                  <a:pt x="33337" y="2756"/>
                  <a:pt x="34925" y="1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 1368">
            <a:extLst>
              <a:ext uri="{FF2B5EF4-FFF2-40B4-BE49-F238E27FC236}">
                <a16:creationId xmlns:a16="http://schemas.microsoft.com/office/drawing/2014/main" id="{FD18EBBB-FFDC-3BC8-3768-D3A135FB47BD}"/>
              </a:ext>
            </a:extLst>
          </p:cNvPr>
          <p:cNvSpPr/>
          <p:nvPr/>
        </p:nvSpPr>
        <p:spPr>
          <a:xfrm>
            <a:off x="8526040" y="6083119"/>
            <a:ext cx="103612" cy="209965"/>
          </a:xfrm>
          <a:custGeom>
            <a:avLst/>
            <a:gdLst>
              <a:gd name="connsiteX0" fmla="*/ 103610 w 103612"/>
              <a:gd name="connsiteY0" fmla="*/ 181 h 209965"/>
              <a:gd name="connsiteX1" fmla="*/ 8360 w 103612"/>
              <a:gd name="connsiteY1" fmla="*/ 101781 h 209965"/>
              <a:gd name="connsiteX2" fmla="*/ 5185 w 103612"/>
              <a:gd name="connsiteY2" fmla="*/ 209731 h 209965"/>
              <a:gd name="connsiteX3" fmla="*/ 11535 w 103612"/>
              <a:gd name="connsiteY3" fmla="*/ 127181 h 209965"/>
              <a:gd name="connsiteX4" fmla="*/ 103610 w 103612"/>
              <a:gd name="connsiteY4" fmla="*/ 181 h 209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612" h="209965">
                <a:moveTo>
                  <a:pt x="103610" y="181"/>
                </a:moveTo>
                <a:cubicBezTo>
                  <a:pt x="103081" y="-4052"/>
                  <a:pt x="24764" y="66856"/>
                  <a:pt x="8360" y="101781"/>
                </a:cubicBezTo>
                <a:cubicBezTo>
                  <a:pt x="-8044" y="136706"/>
                  <a:pt x="4656" y="205498"/>
                  <a:pt x="5185" y="209731"/>
                </a:cubicBezTo>
                <a:cubicBezTo>
                  <a:pt x="5714" y="213964"/>
                  <a:pt x="-1694" y="159989"/>
                  <a:pt x="11535" y="127181"/>
                </a:cubicBezTo>
                <a:cubicBezTo>
                  <a:pt x="24764" y="94373"/>
                  <a:pt x="104139" y="4414"/>
                  <a:pt x="103610" y="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 1369">
            <a:extLst>
              <a:ext uri="{FF2B5EF4-FFF2-40B4-BE49-F238E27FC236}">
                <a16:creationId xmlns:a16="http://schemas.microsoft.com/office/drawing/2014/main" id="{586B32CD-937A-71A3-47E0-3C95C394A962}"/>
              </a:ext>
            </a:extLst>
          </p:cNvPr>
          <p:cNvSpPr/>
          <p:nvPr/>
        </p:nvSpPr>
        <p:spPr>
          <a:xfrm>
            <a:off x="8680416" y="6064206"/>
            <a:ext cx="140984" cy="187369"/>
          </a:xfrm>
          <a:custGeom>
            <a:avLst/>
            <a:gdLst>
              <a:gd name="connsiteX0" fmla="*/ 34 w 140984"/>
              <a:gd name="connsiteY0" fmla="*/ 44 h 187369"/>
              <a:gd name="connsiteX1" fmla="*/ 114334 w 140984"/>
              <a:gd name="connsiteY1" fmla="*/ 60369 h 187369"/>
              <a:gd name="connsiteX2" fmla="*/ 127034 w 140984"/>
              <a:gd name="connsiteY2" fmla="*/ 82594 h 187369"/>
              <a:gd name="connsiteX3" fmla="*/ 66709 w 140984"/>
              <a:gd name="connsiteY3" fmla="*/ 187369 h 187369"/>
              <a:gd name="connsiteX4" fmla="*/ 133384 w 140984"/>
              <a:gd name="connsiteY4" fmla="*/ 82594 h 187369"/>
              <a:gd name="connsiteX5" fmla="*/ 127034 w 140984"/>
              <a:gd name="connsiteY5" fmla="*/ 50844 h 187369"/>
              <a:gd name="connsiteX6" fmla="*/ 34 w 140984"/>
              <a:gd name="connsiteY6" fmla="*/ 44 h 187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984" h="187369">
                <a:moveTo>
                  <a:pt x="34" y="44"/>
                </a:moveTo>
                <a:cubicBezTo>
                  <a:pt x="-2083" y="1632"/>
                  <a:pt x="93167" y="46611"/>
                  <a:pt x="114334" y="60369"/>
                </a:cubicBezTo>
                <a:cubicBezTo>
                  <a:pt x="135501" y="74127"/>
                  <a:pt x="134972" y="61427"/>
                  <a:pt x="127034" y="82594"/>
                </a:cubicBezTo>
                <a:cubicBezTo>
                  <a:pt x="119097" y="103761"/>
                  <a:pt x="65651" y="187369"/>
                  <a:pt x="66709" y="187369"/>
                </a:cubicBezTo>
                <a:cubicBezTo>
                  <a:pt x="67767" y="187369"/>
                  <a:pt x="123330" y="105348"/>
                  <a:pt x="133384" y="82594"/>
                </a:cubicBezTo>
                <a:cubicBezTo>
                  <a:pt x="143438" y="59840"/>
                  <a:pt x="145555" y="61957"/>
                  <a:pt x="127034" y="50844"/>
                </a:cubicBezTo>
                <a:cubicBezTo>
                  <a:pt x="108513" y="39732"/>
                  <a:pt x="2151" y="-1544"/>
                  <a:pt x="34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フリーフォーム 1370">
            <a:extLst>
              <a:ext uri="{FF2B5EF4-FFF2-40B4-BE49-F238E27FC236}">
                <a16:creationId xmlns:a16="http://schemas.microsoft.com/office/drawing/2014/main" id="{79E6DB83-EFB1-F545-D2C0-ECCEEE5CB485}"/>
              </a:ext>
            </a:extLst>
          </p:cNvPr>
          <p:cNvSpPr/>
          <p:nvPr/>
        </p:nvSpPr>
        <p:spPr>
          <a:xfrm>
            <a:off x="8639041" y="6102311"/>
            <a:ext cx="115064" cy="165177"/>
          </a:xfrm>
          <a:custGeom>
            <a:avLst/>
            <a:gdLst>
              <a:gd name="connsiteX0" fmla="*/ 25534 w 115064"/>
              <a:gd name="connsiteY0" fmla="*/ 39 h 165177"/>
              <a:gd name="connsiteX1" fmla="*/ 92209 w 115064"/>
              <a:gd name="connsiteY1" fmla="*/ 34964 h 165177"/>
              <a:gd name="connsiteX2" fmla="*/ 85859 w 115064"/>
              <a:gd name="connsiteY2" fmla="*/ 60364 h 165177"/>
              <a:gd name="connsiteX3" fmla="*/ 134 w 115064"/>
              <a:gd name="connsiteY3" fmla="*/ 165139 h 165177"/>
              <a:gd name="connsiteX4" fmla="*/ 108084 w 115064"/>
              <a:gd name="connsiteY4" fmla="*/ 47664 h 165177"/>
              <a:gd name="connsiteX5" fmla="*/ 98559 w 115064"/>
              <a:gd name="connsiteY5" fmla="*/ 28614 h 165177"/>
              <a:gd name="connsiteX6" fmla="*/ 25534 w 115064"/>
              <a:gd name="connsiteY6" fmla="*/ 39 h 165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064" h="165177">
                <a:moveTo>
                  <a:pt x="25534" y="39"/>
                </a:moveTo>
                <a:cubicBezTo>
                  <a:pt x="24476" y="1097"/>
                  <a:pt x="82155" y="24910"/>
                  <a:pt x="92209" y="34964"/>
                </a:cubicBezTo>
                <a:cubicBezTo>
                  <a:pt x="102263" y="45018"/>
                  <a:pt x="101205" y="38668"/>
                  <a:pt x="85859" y="60364"/>
                </a:cubicBezTo>
                <a:cubicBezTo>
                  <a:pt x="70513" y="82060"/>
                  <a:pt x="-3570" y="167256"/>
                  <a:pt x="134" y="165139"/>
                </a:cubicBezTo>
                <a:cubicBezTo>
                  <a:pt x="3838" y="163022"/>
                  <a:pt x="108084" y="47664"/>
                  <a:pt x="108084" y="47664"/>
                </a:cubicBezTo>
                <a:cubicBezTo>
                  <a:pt x="124488" y="24910"/>
                  <a:pt x="108084" y="37610"/>
                  <a:pt x="98559" y="28614"/>
                </a:cubicBezTo>
                <a:cubicBezTo>
                  <a:pt x="89034" y="19618"/>
                  <a:pt x="26592" y="-1019"/>
                  <a:pt x="25534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2" name="フリーフォーム 1371">
            <a:extLst>
              <a:ext uri="{FF2B5EF4-FFF2-40B4-BE49-F238E27FC236}">
                <a16:creationId xmlns:a16="http://schemas.microsoft.com/office/drawing/2014/main" id="{F2445545-FE22-A735-E5F2-21DD80BEA184}"/>
              </a:ext>
            </a:extLst>
          </p:cNvPr>
          <p:cNvSpPr/>
          <p:nvPr/>
        </p:nvSpPr>
        <p:spPr>
          <a:xfrm>
            <a:off x="8553448" y="6216505"/>
            <a:ext cx="212730" cy="79601"/>
          </a:xfrm>
          <a:custGeom>
            <a:avLst/>
            <a:gdLst>
              <a:gd name="connsiteX0" fmla="*/ 2 w 212730"/>
              <a:gd name="connsiteY0" fmla="*/ 63645 h 79601"/>
              <a:gd name="connsiteX1" fmla="*/ 111127 w 212730"/>
              <a:gd name="connsiteY1" fmla="*/ 57295 h 79601"/>
              <a:gd name="connsiteX2" fmla="*/ 212727 w 212730"/>
              <a:gd name="connsiteY2" fmla="*/ 145 h 79601"/>
              <a:gd name="connsiteX3" fmla="*/ 114302 w 212730"/>
              <a:gd name="connsiteY3" fmla="*/ 76345 h 79601"/>
              <a:gd name="connsiteX4" fmla="*/ 2 w 212730"/>
              <a:gd name="connsiteY4" fmla="*/ 63645 h 7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730" h="79601">
                <a:moveTo>
                  <a:pt x="2" y="63645"/>
                </a:moveTo>
                <a:cubicBezTo>
                  <a:pt x="-527" y="60470"/>
                  <a:pt x="75673" y="67878"/>
                  <a:pt x="111127" y="57295"/>
                </a:cubicBezTo>
                <a:cubicBezTo>
                  <a:pt x="146581" y="46712"/>
                  <a:pt x="212198" y="-3030"/>
                  <a:pt x="212727" y="145"/>
                </a:cubicBezTo>
                <a:cubicBezTo>
                  <a:pt x="213256" y="3320"/>
                  <a:pt x="146052" y="65233"/>
                  <a:pt x="114302" y="76345"/>
                </a:cubicBezTo>
                <a:cubicBezTo>
                  <a:pt x="82552" y="87457"/>
                  <a:pt x="531" y="66820"/>
                  <a:pt x="2" y="636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フリーフォーム 1372">
            <a:extLst>
              <a:ext uri="{FF2B5EF4-FFF2-40B4-BE49-F238E27FC236}">
                <a16:creationId xmlns:a16="http://schemas.microsoft.com/office/drawing/2014/main" id="{576E0EEB-1B7F-21AF-37DA-059149C537C6}"/>
              </a:ext>
            </a:extLst>
          </p:cNvPr>
          <p:cNvSpPr/>
          <p:nvPr/>
        </p:nvSpPr>
        <p:spPr>
          <a:xfrm>
            <a:off x="8534236" y="6257800"/>
            <a:ext cx="216142" cy="84632"/>
          </a:xfrm>
          <a:custGeom>
            <a:avLst/>
            <a:gdLst>
              <a:gd name="connsiteX0" fmla="*/ 164 w 216142"/>
              <a:gd name="connsiteY0" fmla="*/ 50925 h 84632"/>
              <a:gd name="connsiteX1" fmla="*/ 76364 w 216142"/>
              <a:gd name="connsiteY1" fmla="*/ 63625 h 84632"/>
              <a:gd name="connsiteX2" fmla="*/ 216064 w 216142"/>
              <a:gd name="connsiteY2" fmla="*/ 125 h 84632"/>
              <a:gd name="connsiteX3" fmla="*/ 95414 w 216142"/>
              <a:gd name="connsiteY3" fmla="*/ 82675 h 84632"/>
              <a:gd name="connsiteX4" fmla="*/ 164 w 216142"/>
              <a:gd name="connsiteY4" fmla="*/ 50925 h 84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42" h="84632">
                <a:moveTo>
                  <a:pt x="164" y="50925"/>
                </a:moveTo>
                <a:cubicBezTo>
                  <a:pt x="-3011" y="47750"/>
                  <a:pt x="40381" y="72092"/>
                  <a:pt x="76364" y="63625"/>
                </a:cubicBezTo>
                <a:cubicBezTo>
                  <a:pt x="112347" y="55158"/>
                  <a:pt x="212889" y="-3050"/>
                  <a:pt x="216064" y="125"/>
                </a:cubicBezTo>
                <a:cubicBezTo>
                  <a:pt x="219239" y="3300"/>
                  <a:pt x="125047" y="71563"/>
                  <a:pt x="95414" y="82675"/>
                </a:cubicBezTo>
                <a:cubicBezTo>
                  <a:pt x="65781" y="93787"/>
                  <a:pt x="3339" y="54100"/>
                  <a:pt x="164" y="509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 1373">
            <a:extLst>
              <a:ext uri="{FF2B5EF4-FFF2-40B4-BE49-F238E27FC236}">
                <a16:creationId xmlns:a16="http://schemas.microsoft.com/office/drawing/2014/main" id="{1142E70A-09BA-0BFB-279B-36D8225B0155}"/>
              </a:ext>
            </a:extLst>
          </p:cNvPr>
          <p:cNvSpPr/>
          <p:nvPr/>
        </p:nvSpPr>
        <p:spPr>
          <a:xfrm>
            <a:off x="8550157" y="6118217"/>
            <a:ext cx="110041" cy="108537"/>
          </a:xfrm>
          <a:custGeom>
            <a:avLst/>
            <a:gdLst>
              <a:gd name="connsiteX0" fmla="*/ 108068 w 110041"/>
              <a:gd name="connsiteY0" fmla="*/ 8 h 108537"/>
              <a:gd name="connsiteX1" fmla="*/ 69968 w 110041"/>
              <a:gd name="connsiteY1" fmla="*/ 101608 h 108537"/>
              <a:gd name="connsiteX2" fmla="*/ 69968 w 110041"/>
              <a:gd name="connsiteY2" fmla="*/ 57158 h 108537"/>
              <a:gd name="connsiteX3" fmla="*/ 118 w 110041"/>
              <a:gd name="connsiteY3" fmla="*/ 107958 h 108537"/>
              <a:gd name="connsiteX4" fmla="*/ 108068 w 110041"/>
              <a:gd name="connsiteY4" fmla="*/ 8 h 10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41" h="108537">
                <a:moveTo>
                  <a:pt x="108068" y="8"/>
                </a:moveTo>
                <a:cubicBezTo>
                  <a:pt x="119710" y="-1050"/>
                  <a:pt x="76318" y="92083"/>
                  <a:pt x="69968" y="101608"/>
                </a:cubicBezTo>
                <a:cubicBezTo>
                  <a:pt x="63618" y="111133"/>
                  <a:pt x="81610" y="56100"/>
                  <a:pt x="69968" y="57158"/>
                </a:cubicBezTo>
                <a:cubicBezTo>
                  <a:pt x="58326" y="58216"/>
                  <a:pt x="-3057" y="114837"/>
                  <a:pt x="118" y="107958"/>
                </a:cubicBezTo>
                <a:cubicBezTo>
                  <a:pt x="3293" y="101079"/>
                  <a:pt x="96426" y="1066"/>
                  <a:pt x="108068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 1374">
            <a:extLst>
              <a:ext uri="{FF2B5EF4-FFF2-40B4-BE49-F238E27FC236}">
                <a16:creationId xmlns:a16="http://schemas.microsoft.com/office/drawing/2014/main" id="{AA8583DF-4348-32C6-2EFB-019FA9750C1B}"/>
              </a:ext>
            </a:extLst>
          </p:cNvPr>
          <p:cNvSpPr/>
          <p:nvPr/>
        </p:nvSpPr>
        <p:spPr>
          <a:xfrm>
            <a:off x="9415521" y="4302122"/>
            <a:ext cx="393639" cy="80431"/>
          </a:xfrm>
          <a:custGeom>
            <a:avLst/>
            <a:gdLst>
              <a:gd name="connsiteX0" fmla="*/ 392054 w 393639"/>
              <a:gd name="connsiteY0" fmla="*/ 63503 h 80431"/>
              <a:gd name="connsiteX1" fmla="*/ 242829 w 393639"/>
              <a:gd name="connsiteY1" fmla="*/ 73028 h 80431"/>
              <a:gd name="connsiteX2" fmla="*/ 1529 w 393639"/>
              <a:gd name="connsiteY2" fmla="*/ 3 h 80431"/>
              <a:gd name="connsiteX3" fmla="*/ 150754 w 393639"/>
              <a:gd name="connsiteY3" fmla="*/ 76203 h 80431"/>
              <a:gd name="connsiteX4" fmla="*/ 392054 w 393639"/>
              <a:gd name="connsiteY4" fmla="*/ 63503 h 8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639" h="80431">
                <a:moveTo>
                  <a:pt x="392054" y="63503"/>
                </a:moveTo>
                <a:cubicBezTo>
                  <a:pt x="407400" y="62974"/>
                  <a:pt x="307916" y="83611"/>
                  <a:pt x="242829" y="73028"/>
                </a:cubicBezTo>
                <a:cubicBezTo>
                  <a:pt x="177742" y="62445"/>
                  <a:pt x="16875" y="-526"/>
                  <a:pt x="1529" y="3"/>
                </a:cubicBezTo>
                <a:cubicBezTo>
                  <a:pt x="-13817" y="532"/>
                  <a:pt x="89900" y="61916"/>
                  <a:pt x="150754" y="76203"/>
                </a:cubicBezTo>
                <a:cubicBezTo>
                  <a:pt x="211608" y="90490"/>
                  <a:pt x="376708" y="64032"/>
                  <a:pt x="392054" y="635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 1375">
            <a:extLst>
              <a:ext uri="{FF2B5EF4-FFF2-40B4-BE49-F238E27FC236}">
                <a16:creationId xmlns:a16="http://schemas.microsoft.com/office/drawing/2014/main" id="{A251F1EC-1741-792B-55BF-20157B1E217B}"/>
              </a:ext>
            </a:extLst>
          </p:cNvPr>
          <p:cNvSpPr/>
          <p:nvPr/>
        </p:nvSpPr>
        <p:spPr>
          <a:xfrm>
            <a:off x="9213687" y="4215336"/>
            <a:ext cx="312099" cy="230678"/>
          </a:xfrm>
          <a:custGeom>
            <a:avLst/>
            <a:gdLst>
              <a:gd name="connsiteX0" fmla="*/ 163 w 312099"/>
              <a:gd name="connsiteY0" fmla="*/ 1064 h 230678"/>
              <a:gd name="connsiteX1" fmla="*/ 171613 w 312099"/>
              <a:gd name="connsiteY1" fmla="*/ 99489 h 230678"/>
              <a:gd name="connsiteX2" fmla="*/ 311313 w 312099"/>
              <a:gd name="connsiteY2" fmla="*/ 229664 h 230678"/>
              <a:gd name="connsiteX3" fmla="*/ 228763 w 312099"/>
              <a:gd name="connsiteY3" fmla="*/ 162989 h 230678"/>
              <a:gd name="connsiteX4" fmla="*/ 238288 w 312099"/>
              <a:gd name="connsiteY4" fmla="*/ 220139 h 230678"/>
              <a:gd name="connsiteX5" fmla="*/ 203363 w 312099"/>
              <a:gd name="connsiteY5" fmla="*/ 162989 h 230678"/>
              <a:gd name="connsiteX6" fmla="*/ 163 w 312099"/>
              <a:gd name="connsiteY6" fmla="*/ 1064 h 230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099" h="230678">
                <a:moveTo>
                  <a:pt x="163" y="1064"/>
                </a:moveTo>
                <a:cubicBezTo>
                  <a:pt x="-5129" y="-9519"/>
                  <a:pt x="119755" y="61389"/>
                  <a:pt x="171613" y="99489"/>
                </a:cubicBezTo>
                <a:cubicBezTo>
                  <a:pt x="223471" y="137589"/>
                  <a:pt x="301788" y="219081"/>
                  <a:pt x="311313" y="229664"/>
                </a:cubicBezTo>
                <a:cubicBezTo>
                  <a:pt x="320838" y="240247"/>
                  <a:pt x="240934" y="164576"/>
                  <a:pt x="228763" y="162989"/>
                </a:cubicBezTo>
                <a:cubicBezTo>
                  <a:pt x="216592" y="161402"/>
                  <a:pt x="242521" y="220139"/>
                  <a:pt x="238288" y="220139"/>
                </a:cubicBezTo>
                <a:cubicBezTo>
                  <a:pt x="234055" y="220139"/>
                  <a:pt x="237230" y="195268"/>
                  <a:pt x="203363" y="162989"/>
                </a:cubicBezTo>
                <a:cubicBezTo>
                  <a:pt x="169496" y="130710"/>
                  <a:pt x="5455" y="11647"/>
                  <a:pt x="163" y="10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フリーフォーム 1376">
            <a:extLst>
              <a:ext uri="{FF2B5EF4-FFF2-40B4-BE49-F238E27FC236}">
                <a16:creationId xmlns:a16="http://schemas.microsoft.com/office/drawing/2014/main" id="{ACA9F6AC-5C33-B0FD-A62D-89D04BEFBB17}"/>
              </a:ext>
            </a:extLst>
          </p:cNvPr>
          <p:cNvSpPr/>
          <p:nvPr/>
        </p:nvSpPr>
        <p:spPr>
          <a:xfrm>
            <a:off x="9695433" y="4365580"/>
            <a:ext cx="86770" cy="406075"/>
          </a:xfrm>
          <a:custGeom>
            <a:avLst/>
            <a:gdLst>
              <a:gd name="connsiteX0" fmla="*/ 86742 w 86770"/>
              <a:gd name="connsiteY0" fmla="*/ 45 h 406075"/>
              <a:gd name="connsiteX1" fmla="*/ 10542 w 86770"/>
              <a:gd name="connsiteY1" fmla="*/ 123870 h 406075"/>
              <a:gd name="connsiteX2" fmla="*/ 10542 w 86770"/>
              <a:gd name="connsiteY2" fmla="*/ 79420 h 406075"/>
              <a:gd name="connsiteX3" fmla="*/ 39117 w 86770"/>
              <a:gd name="connsiteY3" fmla="*/ 174670 h 406075"/>
              <a:gd name="connsiteX4" fmla="*/ 20067 w 86770"/>
              <a:gd name="connsiteY4" fmla="*/ 292145 h 406075"/>
              <a:gd name="connsiteX5" fmla="*/ 51817 w 86770"/>
              <a:gd name="connsiteY5" fmla="*/ 403270 h 406075"/>
              <a:gd name="connsiteX6" fmla="*/ 32767 w 86770"/>
              <a:gd name="connsiteY6" fmla="*/ 365170 h 406075"/>
              <a:gd name="connsiteX7" fmla="*/ 4192 w 86770"/>
              <a:gd name="connsiteY7" fmla="*/ 282620 h 406075"/>
              <a:gd name="connsiteX8" fmla="*/ 13717 w 86770"/>
              <a:gd name="connsiteY8" fmla="*/ 295320 h 406075"/>
              <a:gd name="connsiteX9" fmla="*/ 26417 w 86770"/>
              <a:gd name="connsiteY9" fmla="*/ 152445 h 406075"/>
              <a:gd name="connsiteX10" fmla="*/ 1017 w 86770"/>
              <a:gd name="connsiteY10" fmla="*/ 139745 h 406075"/>
              <a:gd name="connsiteX11" fmla="*/ 86742 w 86770"/>
              <a:gd name="connsiteY11" fmla="*/ 45 h 40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6770" h="406075">
                <a:moveTo>
                  <a:pt x="86742" y="45"/>
                </a:moveTo>
                <a:cubicBezTo>
                  <a:pt x="88330" y="-2601"/>
                  <a:pt x="23242" y="110641"/>
                  <a:pt x="10542" y="123870"/>
                </a:cubicBezTo>
                <a:cubicBezTo>
                  <a:pt x="-2158" y="137099"/>
                  <a:pt x="5779" y="70953"/>
                  <a:pt x="10542" y="79420"/>
                </a:cubicBezTo>
                <a:cubicBezTo>
                  <a:pt x="15305" y="87887"/>
                  <a:pt x="37530" y="139216"/>
                  <a:pt x="39117" y="174670"/>
                </a:cubicBezTo>
                <a:cubicBezTo>
                  <a:pt x="40704" y="210124"/>
                  <a:pt x="17950" y="254045"/>
                  <a:pt x="20067" y="292145"/>
                </a:cubicBezTo>
                <a:cubicBezTo>
                  <a:pt x="22184" y="330245"/>
                  <a:pt x="49700" y="391099"/>
                  <a:pt x="51817" y="403270"/>
                </a:cubicBezTo>
                <a:cubicBezTo>
                  <a:pt x="53934" y="415441"/>
                  <a:pt x="40704" y="385278"/>
                  <a:pt x="32767" y="365170"/>
                </a:cubicBezTo>
                <a:cubicBezTo>
                  <a:pt x="24830" y="345062"/>
                  <a:pt x="7367" y="294262"/>
                  <a:pt x="4192" y="282620"/>
                </a:cubicBezTo>
                <a:cubicBezTo>
                  <a:pt x="1017" y="270978"/>
                  <a:pt x="10013" y="317016"/>
                  <a:pt x="13717" y="295320"/>
                </a:cubicBezTo>
                <a:cubicBezTo>
                  <a:pt x="17421" y="273624"/>
                  <a:pt x="28534" y="178374"/>
                  <a:pt x="26417" y="152445"/>
                </a:cubicBezTo>
                <a:cubicBezTo>
                  <a:pt x="24300" y="126516"/>
                  <a:pt x="-5862" y="160382"/>
                  <a:pt x="1017" y="139745"/>
                </a:cubicBezTo>
                <a:cubicBezTo>
                  <a:pt x="7896" y="119108"/>
                  <a:pt x="85154" y="2691"/>
                  <a:pt x="86742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フリーフォーム 1377">
            <a:extLst>
              <a:ext uri="{FF2B5EF4-FFF2-40B4-BE49-F238E27FC236}">
                <a16:creationId xmlns:a16="http://schemas.microsoft.com/office/drawing/2014/main" id="{044AEE8E-6B71-D639-2D29-F987886B594A}"/>
              </a:ext>
            </a:extLst>
          </p:cNvPr>
          <p:cNvSpPr/>
          <p:nvPr/>
        </p:nvSpPr>
        <p:spPr>
          <a:xfrm>
            <a:off x="9407701" y="4409584"/>
            <a:ext cx="41176" cy="349031"/>
          </a:xfrm>
          <a:custGeom>
            <a:avLst/>
            <a:gdLst>
              <a:gd name="connsiteX0" fmla="*/ 41099 w 41176"/>
              <a:gd name="connsiteY0" fmla="*/ 491 h 349031"/>
              <a:gd name="connsiteX1" fmla="*/ 6174 w 41176"/>
              <a:gd name="connsiteY1" fmla="*/ 105266 h 349031"/>
              <a:gd name="connsiteX2" fmla="*/ 2999 w 41176"/>
              <a:gd name="connsiteY2" fmla="*/ 203691 h 349031"/>
              <a:gd name="connsiteX3" fmla="*/ 37924 w 41176"/>
              <a:gd name="connsiteY3" fmla="*/ 346566 h 349031"/>
              <a:gd name="connsiteX4" fmla="*/ 31574 w 41176"/>
              <a:gd name="connsiteY4" fmla="*/ 286241 h 349031"/>
              <a:gd name="connsiteX5" fmla="*/ 6174 w 41176"/>
              <a:gd name="connsiteY5" fmla="*/ 184641 h 349031"/>
              <a:gd name="connsiteX6" fmla="*/ 12524 w 41176"/>
              <a:gd name="connsiteY6" fmla="*/ 203691 h 349031"/>
              <a:gd name="connsiteX7" fmla="*/ 15699 w 41176"/>
              <a:gd name="connsiteY7" fmla="*/ 149716 h 349031"/>
              <a:gd name="connsiteX8" fmla="*/ 41099 w 41176"/>
              <a:gd name="connsiteY8" fmla="*/ 491 h 349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176" h="349031">
                <a:moveTo>
                  <a:pt x="41099" y="491"/>
                </a:moveTo>
                <a:cubicBezTo>
                  <a:pt x="39512" y="-6917"/>
                  <a:pt x="12524" y="71399"/>
                  <a:pt x="6174" y="105266"/>
                </a:cubicBezTo>
                <a:cubicBezTo>
                  <a:pt x="-176" y="139133"/>
                  <a:pt x="-2293" y="163474"/>
                  <a:pt x="2999" y="203691"/>
                </a:cubicBezTo>
                <a:cubicBezTo>
                  <a:pt x="8291" y="243908"/>
                  <a:pt x="33162" y="332808"/>
                  <a:pt x="37924" y="346566"/>
                </a:cubicBezTo>
                <a:cubicBezTo>
                  <a:pt x="42686" y="360324"/>
                  <a:pt x="36866" y="313229"/>
                  <a:pt x="31574" y="286241"/>
                </a:cubicBezTo>
                <a:cubicBezTo>
                  <a:pt x="26282" y="259254"/>
                  <a:pt x="6174" y="184641"/>
                  <a:pt x="6174" y="184641"/>
                </a:cubicBezTo>
                <a:cubicBezTo>
                  <a:pt x="2999" y="170883"/>
                  <a:pt x="10936" y="209512"/>
                  <a:pt x="12524" y="203691"/>
                </a:cubicBezTo>
                <a:cubicBezTo>
                  <a:pt x="14111" y="197870"/>
                  <a:pt x="11995" y="176703"/>
                  <a:pt x="15699" y="149716"/>
                </a:cubicBezTo>
                <a:cubicBezTo>
                  <a:pt x="19403" y="122729"/>
                  <a:pt x="42686" y="7899"/>
                  <a:pt x="41099" y="4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9" name="フリーフォーム 1378">
            <a:extLst>
              <a:ext uri="{FF2B5EF4-FFF2-40B4-BE49-F238E27FC236}">
                <a16:creationId xmlns:a16="http://schemas.microsoft.com/office/drawing/2014/main" id="{63D8C373-1D46-B7A3-0B26-AAD7257F429C}"/>
              </a:ext>
            </a:extLst>
          </p:cNvPr>
          <p:cNvSpPr/>
          <p:nvPr/>
        </p:nvSpPr>
        <p:spPr>
          <a:xfrm>
            <a:off x="9483671" y="4444904"/>
            <a:ext cx="124379" cy="466854"/>
          </a:xfrm>
          <a:custGeom>
            <a:avLst/>
            <a:gdLst>
              <a:gd name="connsiteX0" fmla="*/ 66729 w 124379"/>
              <a:gd name="connsiteY0" fmla="*/ 96 h 466854"/>
              <a:gd name="connsiteX1" fmla="*/ 123879 w 124379"/>
              <a:gd name="connsiteY1" fmla="*/ 101696 h 466854"/>
              <a:gd name="connsiteX2" fmla="*/ 95304 w 124379"/>
              <a:gd name="connsiteY2" fmla="*/ 174721 h 466854"/>
              <a:gd name="connsiteX3" fmla="*/ 108004 w 124379"/>
              <a:gd name="connsiteY3" fmla="*/ 263621 h 466854"/>
              <a:gd name="connsiteX4" fmla="*/ 54 w 124379"/>
              <a:gd name="connsiteY4" fmla="*/ 466821 h 466854"/>
              <a:gd name="connsiteX5" fmla="*/ 92129 w 124379"/>
              <a:gd name="connsiteY5" fmla="*/ 247746 h 466854"/>
              <a:gd name="connsiteX6" fmla="*/ 79429 w 124379"/>
              <a:gd name="connsiteY6" fmla="*/ 254096 h 466854"/>
              <a:gd name="connsiteX7" fmla="*/ 98479 w 124379"/>
              <a:gd name="connsiteY7" fmla="*/ 120746 h 466854"/>
              <a:gd name="connsiteX8" fmla="*/ 66729 w 124379"/>
              <a:gd name="connsiteY8" fmla="*/ 96 h 466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379" h="466854">
                <a:moveTo>
                  <a:pt x="66729" y="96"/>
                </a:moveTo>
                <a:cubicBezTo>
                  <a:pt x="70962" y="-3079"/>
                  <a:pt x="119117" y="72592"/>
                  <a:pt x="123879" y="101696"/>
                </a:cubicBezTo>
                <a:cubicBezTo>
                  <a:pt x="128641" y="130800"/>
                  <a:pt x="97950" y="147734"/>
                  <a:pt x="95304" y="174721"/>
                </a:cubicBezTo>
                <a:cubicBezTo>
                  <a:pt x="92658" y="201709"/>
                  <a:pt x="123879" y="214938"/>
                  <a:pt x="108004" y="263621"/>
                </a:cubicBezTo>
                <a:cubicBezTo>
                  <a:pt x="92129" y="312304"/>
                  <a:pt x="2700" y="469467"/>
                  <a:pt x="54" y="466821"/>
                </a:cubicBezTo>
                <a:cubicBezTo>
                  <a:pt x="-2592" y="464175"/>
                  <a:pt x="92129" y="247746"/>
                  <a:pt x="92129" y="247746"/>
                </a:cubicBezTo>
                <a:cubicBezTo>
                  <a:pt x="105358" y="212292"/>
                  <a:pt x="78371" y="275263"/>
                  <a:pt x="79429" y="254096"/>
                </a:cubicBezTo>
                <a:cubicBezTo>
                  <a:pt x="80487" y="232929"/>
                  <a:pt x="97950" y="158317"/>
                  <a:pt x="98479" y="120746"/>
                </a:cubicBezTo>
                <a:cubicBezTo>
                  <a:pt x="99008" y="83175"/>
                  <a:pt x="62496" y="3271"/>
                  <a:pt x="66729" y="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フリーフォーム 1379">
            <a:extLst>
              <a:ext uri="{FF2B5EF4-FFF2-40B4-BE49-F238E27FC236}">
                <a16:creationId xmlns:a16="http://schemas.microsoft.com/office/drawing/2014/main" id="{8DFCEB8A-6DDD-075F-894D-E39807D386AB}"/>
              </a:ext>
            </a:extLst>
          </p:cNvPr>
          <p:cNvSpPr/>
          <p:nvPr/>
        </p:nvSpPr>
        <p:spPr>
          <a:xfrm>
            <a:off x="9105589" y="4724400"/>
            <a:ext cx="378136" cy="336559"/>
          </a:xfrm>
          <a:custGeom>
            <a:avLst/>
            <a:gdLst>
              <a:gd name="connsiteX0" fmla="*/ 378136 w 378136"/>
              <a:gd name="connsiteY0" fmla="*/ 0 h 336559"/>
              <a:gd name="connsiteX1" fmla="*/ 168586 w 378136"/>
              <a:gd name="connsiteY1" fmla="*/ 219075 h 336559"/>
              <a:gd name="connsiteX2" fmla="*/ 130486 w 378136"/>
              <a:gd name="connsiteY2" fmla="*/ 304800 h 336559"/>
              <a:gd name="connsiteX3" fmla="*/ 311 w 378136"/>
              <a:gd name="connsiteY3" fmla="*/ 336550 h 336559"/>
              <a:gd name="connsiteX4" fmla="*/ 171761 w 378136"/>
              <a:gd name="connsiteY4" fmla="*/ 307975 h 336559"/>
              <a:gd name="connsiteX5" fmla="*/ 149536 w 378136"/>
              <a:gd name="connsiteY5" fmla="*/ 295275 h 336559"/>
              <a:gd name="connsiteX6" fmla="*/ 209861 w 378136"/>
              <a:gd name="connsiteY6" fmla="*/ 187325 h 336559"/>
              <a:gd name="connsiteX7" fmla="*/ 197161 w 378136"/>
              <a:gd name="connsiteY7" fmla="*/ 200025 h 336559"/>
              <a:gd name="connsiteX8" fmla="*/ 378136 w 378136"/>
              <a:gd name="connsiteY8" fmla="*/ 0 h 336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136" h="336559">
                <a:moveTo>
                  <a:pt x="378136" y="0"/>
                </a:moveTo>
                <a:cubicBezTo>
                  <a:pt x="293998" y="84137"/>
                  <a:pt x="209861" y="168275"/>
                  <a:pt x="168586" y="219075"/>
                </a:cubicBezTo>
                <a:cubicBezTo>
                  <a:pt x="127311" y="269875"/>
                  <a:pt x="158532" y="285221"/>
                  <a:pt x="130486" y="304800"/>
                </a:cubicBezTo>
                <a:cubicBezTo>
                  <a:pt x="102440" y="324379"/>
                  <a:pt x="-6568" y="336021"/>
                  <a:pt x="311" y="336550"/>
                </a:cubicBezTo>
                <a:cubicBezTo>
                  <a:pt x="7190" y="337079"/>
                  <a:pt x="146890" y="314854"/>
                  <a:pt x="171761" y="307975"/>
                </a:cubicBezTo>
                <a:cubicBezTo>
                  <a:pt x="196632" y="301096"/>
                  <a:pt x="143186" y="315383"/>
                  <a:pt x="149536" y="295275"/>
                </a:cubicBezTo>
                <a:cubicBezTo>
                  <a:pt x="155886" y="275167"/>
                  <a:pt x="201924" y="203200"/>
                  <a:pt x="209861" y="187325"/>
                </a:cubicBezTo>
                <a:cubicBezTo>
                  <a:pt x="217798" y="171450"/>
                  <a:pt x="197161" y="200025"/>
                  <a:pt x="197161" y="200025"/>
                </a:cubicBezTo>
                <a:lnTo>
                  <a:pt x="37813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フリーフォーム 1380">
            <a:extLst>
              <a:ext uri="{FF2B5EF4-FFF2-40B4-BE49-F238E27FC236}">
                <a16:creationId xmlns:a16="http://schemas.microsoft.com/office/drawing/2014/main" id="{E92DEEA0-3723-1D82-7897-EE50EC6DE135}"/>
              </a:ext>
            </a:extLst>
          </p:cNvPr>
          <p:cNvSpPr/>
          <p:nvPr/>
        </p:nvSpPr>
        <p:spPr>
          <a:xfrm>
            <a:off x="9299393" y="4813290"/>
            <a:ext cx="181230" cy="552460"/>
          </a:xfrm>
          <a:custGeom>
            <a:avLst/>
            <a:gdLst>
              <a:gd name="connsiteX0" fmla="*/ 181157 w 181230"/>
              <a:gd name="connsiteY0" fmla="*/ 10 h 552460"/>
              <a:gd name="connsiteX1" fmla="*/ 165282 w 181230"/>
              <a:gd name="connsiteY1" fmla="*/ 231785 h 552460"/>
              <a:gd name="connsiteX2" fmla="*/ 133532 w 181230"/>
              <a:gd name="connsiteY2" fmla="*/ 292110 h 552460"/>
              <a:gd name="connsiteX3" fmla="*/ 182 w 181230"/>
              <a:gd name="connsiteY3" fmla="*/ 552460 h 552460"/>
              <a:gd name="connsiteX4" fmla="*/ 165282 w 181230"/>
              <a:gd name="connsiteY4" fmla="*/ 292110 h 552460"/>
              <a:gd name="connsiteX5" fmla="*/ 111307 w 181230"/>
              <a:gd name="connsiteY5" fmla="*/ 336560 h 552460"/>
              <a:gd name="connsiteX6" fmla="*/ 168457 w 181230"/>
              <a:gd name="connsiteY6" fmla="*/ 222260 h 552460"/>
              <a:gd name="connsiteX7" fmla="*/ 181157 w 181230"/>
              <a:gd name="connsiteY7" fmla="*/ 10 h 55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1230" h="552460">
                <a:moveTo>
                  <a:pt x="181157" y="10"/>
                </a:moveTo>
                <a:cubicBezTo>
                  <a:pt x="180628" y="1597"/>
                  <a:pt x="173219" y="183102"/>
                  <a:pt x="165282" y="231785"/>
                </a:cubicBezTo>
                <a:cubicBezTo>
                  <a:pt x="157345" y="280468"/>
                  <a:pt x="161049" y="238664"/>
                  <a:pt x="133532" y="292110"/>
                </a:cubicBezTo>
                <a:cubicBezTo>
                  <a:pt x="106015" y="345556"/>
                  <a:pt x="-5110" y="552460"/>
                  <a:pt x="182" y="552460"/>
                </a:cubicBezTo>
                <a:cubicBezTo>
                  <a:pt x="5474" y="552460"/>
                  <a:pt x="146761" y="328093"/>
                  <a:pt x="165282" y="292110"/>
                </a:cubicBezTo>
                <a:cubicBezTo>
                  <a:pt x="183803" y="256127"/>
                  <a:pt x="110778" y="348202"/>
                  <a:pt x="111307" y="336560"/>
                </a:cubicBezTo>
                <a:cubicBezTo>
                  <a:pt x="111836" y="324918"/>
                  <a:pt x="157345" y="273589"/>
                  <a:pt x="168457" y="222260"/>
                </a:cubicBezTo>
                <a:cubicBezTo>
                  <a:pt x="179569" y="170931"/>
                  <a:pt x="181686" y="-1577"/>
                  <a:pt x="181157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フリーフォーム 1381">
            <a:extLst>
              <a:ext uri="{FF2B5EF4-FFF2-40B4-BE49-F238E27FC236}">
                <a16:creationId xmlns:a16="http://schemas.microsoft.com/office/drawing/2014/main" id="{7B75BF13-31D6-F191-0289-413C47F7659A}"/>
              </a:ext>
            </a:extLst>
          </p:cNvPr>
          <p:cNvSpPr/>
          <p:nvPr/>
        </p:nvSpPr>
        <p:spPr>
          <a:xfrm>
            <a:off x="9216709" y="4825979"/>
            <a:ext cx="314783" cy="422787"/>
          </a:xfrm>
          <a:custGeom>
            <a:avLst/>
            <a:gdLst>
              <a:gd name="connsiteX0" fmla="*/ 314641 w 314783"/>
              <a:gd name="connsiteY0" fmla="*/ 21 h 422787"/>
              <a:gd name="connsiteX1" fmla="*/ 200341 w 314783"/>
              <a:gd name="connsiteY1" fmla="*/ 206396 h 422787"/>
              <a:gd name="connsiteX2" fmla="*/ 149541 w 314783"/>
              <a:gd name="connsiteY2" fmla="*/ 228621 h 422787"/>
              <a:gd name="connsiteX3" fmla="*/ 95566 w 314783"/>
              <a:gd name="connsiteY3" fmla="*/ 295296 h 422787"/>
              <a:gd name="connsiteX4" fmla="*/ 316 w 314783"/>
              <a:gd name="connsiteY4" fmla="*/ 422296 h 422787"/>
              <a:gd name="connsiteX5" fmla="*/ 130491 w 314783"/>
              <a:gd name="connsiteY5" fmla="*/ 244496 h 422787"/>
              <a:gd name="connsiteX6" fmla="*/ 98741 w 314783"/>
              <a:gd name="connsiteY6" fmla="*/ 257196 h 422787"/>
              <a:gd name="connsiteX7" fmla="*/ 174941 w 314783"/>
              <a:gd name="connsiteY7" fmla="*/ 193696 h 422787"/>
              <a:gd name="connsiteX8" fmla="*/ 314641 w 314783"/>
              <a:gd name="connsiteY8" fmla="*/ 21 h 422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783" h="422787">
                <a:moveTo>
                  <a:pt x="314641" y="21"/>
                </a:moveTo>
                <a:cubicBezTo>
                  <a:pt x="318874" y="2138"/>
                  <a:pt x="227858" y="168296"/>
                  <a:pt x="200341" y="206396"/>
                </a:cubicBezTo>
                <a:cubicBezTo>
                  <a:pt x="172824" y="244496"/>
                  <a:pt x="167003" y="213804"/>
                  <a:pt x="149541" y="228621"/>
                </a:cubicBezTo>
                <a:cubicBezTo>
                  <a:pt x="132079" y="243438"/>
                  <a:pt x="120437" y="263017"/>
                  <a:pt x="95566" y="295296"/>
                </a:cubicBezTo>
                <a:cubicBezTo>
                  <a:pt x="70695" y="327575"/>
                  <a:pt x="-5505" y="430763"/>
                  <a:pt x="316" y="422296"/>
                </a:cubicBezTo>
                <a:cubicBezTo>
                  <a:pt x="6137" y="413829"/>
                  <a:pt x="114087" y="272013"/>
                  <a:pt x="130491" y="244496"/>
                </a:cubicBezTo>
                <a:cubicBezTo>
                  <a:pt x="146895" y="216979"/>
                  <a:pt x="91333" y="265663"/>
                  <a:pt x="98741" y="257196"/>
                </a:cubicBezTo>
                <a:cubicBezTo>
                  <a:pt x="106149" y="248729"/>
                  <a:pt x="139487" y="232325"/>
                  <a:pt x="174941" y="193696"/>
                </a:cubicBezTo>
                <a:cubicBezTo>
                  <a:pt x="210395" y="155067"/>
                  <a:pt x="310408" y="-2096"/>
                  <a:pt x="314641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3" name="フリーフォーム 1382">
            <a:extLst>
              <a:ext uri="{FF2B5EF4-FFF2-40B4-BE49-F238E27FC236}">
                <a16:creationId xmlns:a16="http://schemas.microsoft.com/office/drawing/2014/main" id="{D59D1B73-E596-752E-70D8-DC0A7E1CB8D4}"/>
              </a:ext>
            </a:extLst>
          </p:cNvPr>
          <p:cNvSpPr/>
          <p:nvPr/>
        </p:nvSpPr>
        <p:spPr>
          <a:xfrm>
            <a:off x="9163154" y="4832208"/>
            <a:ext cx="253966" cy="422780"/>
          </a:xfrm>
          <a:custGeom>
            <a:avLst/>
            <a:gdLst>
              <a:gd name="connsiteX0" fmla="*/ 253896 w 253966"/>
              <a:gd name="connsiteY0" fmla="*/ 142 h 422780"/>
              <a:gd name="connsiteX1" fmla="*/ 117371 w 253966"/>
              <a:gd name="connsiteY1" fmla="*/ 155717 h 422780"/>
              <a:gd name="connsiteX2" fmla="*/ 41171 w 253966"/>
              <a:gd name="connsiteY2" fmla="*/ 266842 h 422780"/>
              <a:gd name="connsiteX3" fmla="*/ 37996 w 253966"/>
              <a:gd name="connsiteY3" fmla="*/ 336692 h 422780"/>
              <a:gd name="connsiteX4" fmla="*/ 53871 w 253966"/>
              <a:gd name="connsiteY4" fmla="*/ 422417 h 422780"/>
              <a:gd name="connsiteX5" fmla="*/ 3071 w 253966"/>
              <a:gd name="connsiteY5" fmla="*/ 301767 h 422780"/>
              <a:gd name="connsiteX6" fmla="*/ 158646 w 253966"/>
              <a:gd name="connsiteY6" fmla="*/ 120792 h 422780"/>
              <a:gd name="connsiteX7" fmla="*/ 98321 w 253966"/>
              <a:gd name="connsiteY7" fmla="*/ 184292 h 422780"/>
              <a:gd name="connsiteX8" fmla="*/ 253896 w 253966"/>
              <a:gd name="connsiteY8" fmla="*/ 142 h 422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3966" h="422780">
                <a:moveTo>
                  <a:pt x="253896" y="142"/>
                </a:moveTo>
                <a:cubicBezTo>
                  <a:pt x="257071" y="-4620"/>
                  <a:pt x="152825" y="111267"/>
                  <a:pt x="117371" y="155717"/>
                </a:cubicBezTo>
                <a:cubicBezTo>
                  <a:pt x="81917" y="200167"/>
                  <a:pt x="54400" y="236680"/>
                  <a:pt x="41171" y="266842"/>
                </a:cubicBezTo>
                <a:cubicBezTo>
                  <a:pt x="27942" y="297004"/>
                  <a:pt x="35879" y="310763"/>
                  <a:pt x="37996" y="336692"/>
                </a:cubicBezTo>
                <a:cubicBezTo>
                  <a:pt x="40113" y="362621"/>
                  <a:pt x="59692" y="428238"/>
                  <a:pt x="53871" y="422417"/>
                </a:cubicBezTo>
                <a:cubicBezTo>
                  <a:pt x="48050" y="416596"/>
                  <a:pt x="-14391" y="352038"/>
                  <a:pt x="3071" y="301767"/>
                </a:cubicBezTo>
                <a:cubicBezTo>
                  <a:pt x="20533" y="251496"/>
                  <a:pt x="142771" y="140371"/>
                  <a:pt x="158646" y="120792"/>
                </a:cubicBezTo>
                <a:cubicBezTo>
                  <a:pt x="174521" y="101213"/>
                  <a:pt x="82975" y="199109"/>
                  <a:pt x="98321" y="184292"/>
                </a:cubicBezTo>
                <a:cubicBezTo>
                  <a:pt x="113667" y="169475"/>
                  <a:pt x="250721" y="4904"/>
                  <a:pt x="253896" y="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4" name="フリーフォーム 1383">
            <a:extLst>
              <a:ext uri="{FF2B5EF4-FFF2-40B4-BE49-F238E27FC236}">
                <a16:creationId xmlns:a16="http://schemas.microsoft.com/office/drawing/2014/main" id="{34CFB0ED-407E-1F9F-36D8-9CC57054C2CD}"/>
              </a:ext>
            </a:extLst>
          </p:cNvPr>
          <p:cNvSpPr/>
          <p:nvPr/>
        </p:nvSpPr>
        <p:spPr>
          <a:xfrm>
            <a:off x="9569436" y="4714849"/>
            <a:ext cx="152989" cy="300664"/>
          </a:xfrm>
          <a:custGeom>
            <a:avLst/>
            <a:gdLst>
              <a:gd name="connsiteX0" fmla="*/ 63514 w 152989"/>
              <a:gd name="connsiteY0" fmla="*/ 26 h 300664"/>
              <a:gd name="connsiteX1" fmla="*/ 14 w 152989"/>
              <a:gd name="connsiteY1" fmla="*/ 142901 h 300664"/>
              <a:gd name="connsiteX2" fmla="*/ 57164 w 152989"/>
              <a:gd name="connsiteY2" fmla="*/ 298476 h 300664"/>
              <a:gd name="connsiteX3" fmla="*/ 6364 w 152989"/>
              <a:gd name="connsiteY3" fmla="*/ 238151 h 300664"/>
              <a:gd name="connsiteX4" fmla="*/ 82564 w 152989"/>
              <a:gd name="connsiteY4" fmla="*/ 295301 h 300664"/>
              <a:gd name="connsiteX5" fmla="*/ 117489 w 152989"/>
              <a:gd name="connsiteY5" fmla="*/ 123851 h 300664"/>
              <a:gd name="connsiteX6" fmla="*/ 149239 w 152989"/>
              <a:gd name="connsiteY6" fmla="*/ 79401 h 300664"/>
              <a:gd name="connsiteX7" fmla="*/ 25414 w 152989"/>
              <a:gd name="connsiteY7" fmla="*/ 130201 h 300664"/>
              <a:gd name="connsiteX8" fmla="*/ 63514 w 152989"/>
              <a:gd name="connsiteY8" fmla="*/ 26 h 30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989" h="300664">
                <a:moveTo>
                  <a:pt x="63514" y="26"/>
                </a:moveTo>
                <a:cubicBezTo>
                  <a:pt x="59281" y="2143"/>
                  <a:pt x="1072" y="93159"/>
                  <a:pt x="14" y="142901"/>
                </a:cubicBezTo>
                <a:cubicBezTo>
                  <a:pt x="-1044" y="192643"/>
                  <a:pt x="56106" y="282601"/>
                  <a:pt x="57164" y="298476"/>
                </a:cubicBezTo>
                <a:cubicBezTo>
                  <a:pt x="58222" y="314351"/>
                  <a:pt x="2131" y="238680"/>
                  <a:pt x="6364" y="238151"/>
                </a:cubicBezTo>
                <a:cubicBezTo>
                  <a:pt x="10597" y="237622"/>
                  <a:pt x="64043" y="314351"/>
                  <a:pt x="82564" y="295301"/>
                </a:cubicBezTo>
                <a:cubicBezTo>
                  <a:pt x="101085" y="276251"/>
                  <a:pt x="106376" y="159834"/>
                  <a:pt x="117489" y="123851"/>
                </a:cubicBezTo>
                <a:cubicBezTo>
                  <a:pt x="128602" y="87868"/>
                  <a:pt x="164585" y="78343"/>
                  <a:pt x="149239" y="79401"/>
                </a:cubicBezTo>
                <a:cubicBezTo>
                  <a:pt x="133893" y="80459"/>
                  <a:pt x="41289" y="137609"/>
                  <a:pt x="25414" y="130201"/>
                </a:cubicBezTo>
                <a:cubicBezTo>
                  <a:pt x="9539" y="122793"/>
                  <a:pt x="67747" y="-2091"/>
                  <a:pt x="63514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5" name="フリーフォーム 1384">
            <a:extLst>
              <a:ext uri="{FF2B5EF4-FFF2-40B4-BE49-F238E27FC236}">
                <a16:creationId xmlns:a16="http://schemas.microsoft.com/office/drawing/2014/main" id="{CE7B1438-FA12-A210-5655-124D23E6D2FD}"/>
              </a:ext>
            </a:extLst>
          </p:cNvPr>
          <p:cNvSpPr/>
          <p:nvPr/>
        </p:nvSpPr>
        <p:spPr>
          <a:xfrm>
            <a:off x="9327990" y="4946567"/>
            <a:ext cx="227397" cy="404646"/>
          </a:xfrm>
          <a:custGeom>
            <a:avLst/>
            <a:gdLst>
              <a:gd name="connsiteX0" fmla="*/ 212885 w 227397"/>
              <a:gd name="connsiteY0" fmla="*/ 83 h 404646"/>
              <a:gd name="connsiteX1" fmla="*/ 181135 w 227397"/>
              <a:gd name="connsiteY1" fmla="*/ 193758 h 404646"/>
              <a:gd name="connsiteX2" fmla="*/ 117635 w 227397"/>
              <a:gd name="connsiteY2" fmla="*/ 244558 h 404646"/>
              <a:gd name="connsiteX3" fmla="*/ 160 w 227397"/>
              <a:gd name="connsiteY3" fmla="*/ 403308 h 404646"/>
              <a:gd name="connsiteX4" fmla="*/ 95410 w 227397"/>
              <a:gd name="connsiteY4" fmla="*/ 314408 h 404646"/>
              <a:gd name="connsiteX5" fmla="*/ 225585 w 227397"/>
              <a:gd name="connsiteY5" fmla="*/ 203283 h 404646"/>
              <a:gd name="connsiteX6" fmla="*/ 174785 w 227397"/>
              <a:gd name="connsiteY6" fmla="*/ 219158 h 404646"/>
              <a:gd name="connsiteX7" fmla="*/ 212885 w 227397"/>
              <a:gd name="connsiteY7" fmla="*/ 83 h 404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397" h="404646">
                <a:moveTo>
                  <a:pt x="212885" y="83"/>
                </a:moveTo>
                <a:cubicBezTo>
                  <a:pt x="213943" y="-4150"/>
                  <a:pt x="197010" y="153012"/>
                  <a:pt x="181135" y="193758"/>
                </a:cubicBezTo>
                <a:cubicBezTo>
                  <a:pt x="165260" y="234504"/>
                  <a:pt x="147797" y="209633"/>
                  <a:pt x="117635" y="244558"/>
                </a:cubicBezTo>
                <a:cubicBezTo>
                  <a:pt x="87472" y="279483"/>
                  <a:pt x="3864" y="391666"/>
                  <a:pt x="160" y="403308"/>
                </a:cubicBezTo>
                <a:cubicBezTo>
                  <a:pt x="-3544" y="414950"/>
                  <a:pt x="57839" y="347745"/>
                  <a:pt x="95410" y="314408"/>
                </a:cubicBezTo>
                <a:cubicBezTo>
                  <a:pt x="132981" y="281071"/>
                  <a:pt x="212356" y="219158"/>
                  <a:pt x="225585" y="203283"/>
                </a:cubicBezTo>
                <a:cubicBezTo>
                  <a:pt x="238814" y="187408"/>
                  <a:pt x="175314" y="250908"/>
                  <a:pt x="174785" y="219158"/>
                </a:cubicBezTo>
                <a:cubicBezTo>
                  <a:pt x="174256" y="187408"/>
                  <a:pt x="211827" y="4316"/>
                  <a:pt x="212885" y="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6" name="フリーフォーム 1385">
            <a:extLst>
              <a:ext uri="{FF2B5EF4-FFF2-40B4-BE49-F238E27FC236}">
                <a16:creationId xmlns:a16="http://schemas.microsoft.com/office/drawing/2014/main" id="{D2236B42-72C3-6FE4-A75F-F0C262A263DA}"/>
              </a:ext>
            </a:extLst>
          </p:cNvPr>
          <p:cNvSpPr/>
          <p:nvPr/>
        </p:nvSpPr>
        <p:spPr>
          <a:xfrm>
            <a:off x="9672914" y="4943311"/>
            <a:ext cx="201388" cy="339602"/>
          </a:xfrm>
          <a:custGeom>
            <a:avLst/>
            <a:gdLst>
              <a:gd name="connsiteX0" fmla="*/ 29886 w 201388"/>
              <a:gd name="connsiteY0" fmla="*/ 164 h 339602"/>
              <a:gd name="connsiteX1" fmla="*/ 121961 w 201388"/>
              <a:gd name="connsiteY1" fmla="*/ 82714 h 339602"/>
              <a:gd name="connsiteX2" fmla="*/ 194986 w 201388"/>
              <a:gd name="connsiteY2" fmla="*/ 47789 h 339602"/>
              <a:gd name="connsiteX3" fmla="*/ 118786 w 201388"/>
              <a:gd name="connsiteY3" fmla="*/ 130339 h 339602"/>
              <a:gd name="connsiteX4" fmla="*/ 201336 w 201388"/>
              <a:gd name="connsiteY4" fmla="*/ 155739 h 339602"/>
              <a:gd name="connsiteX5" fmla="*/ 131486 w 201388"/>
              <a:gd name="connsiteY5" fmla="*/ 171614 h 339602"/>
              <a:gd name="connsiteX6" fmla="*/ 147361 w 201388"/>
              <a:gd name="connsiteY6" fmla="*/ 209714 h 339602"/>
              <a:gd name="connsiteX7" fmla="*/ 93386 w 201388"/>
              <a:gd name="connsiteY7" fmla="*/ 212889 h 339602"/>
              <a:gd name="connsiteX8" fmla="*/ 90211 w 201388"/>
              <a:gd name="connsiteY8" fmla="*/ 336714 h 339602"/>
              <a:gd name="connsiteX9" fmla="*/ 77511 w 201388"/>
              <a:gd name="connsiteY9" fmla="*/ 298614 h 339602"/>
              <a:gd name="connsiteX10" fmla="*/ 36236 w 201388"/>
              <a:gd name="connsiteY10" fmla="*/ 279564 h 339602"/>
              <a:gd name="connsiteX11" fmla="*/ 1311 w 201388"/>
              <a:gd name="connsiteY11" fmla="*/ 298614 h 339602"/>
              <a:gd name="connsiteX12" fmla="*/ 83861 w 201388"/>
              <a:gd name="connsiteY12" fmla="*/ 152564 h 339602"/>
              <a:gd name="connsiteX13" fmla="*/ 61636 w 201388"/>
              <a:gd name="connsiteY13" fmla="*/ 76364 h 339602"/>
              <a:gd name="connsiteX14" fmla="*/ 29886 w 201388"/>
              <a:gd name="connsiteY14" fmla="*/ 149389 h 339602"/>
              <a:gd name="connsiteX15" fmla="*/ 26711 w 201388"/>
              <a:gd name="connsiteY15" fmla="*/ 98589 h 339602"/>
              <a:gd name="connsiteX16" fmla="*/ 7661 w 201388"/>
              <a:gd name="connsiteY16" fmla="*/ 108114 h 339602"/>
              <a:gd name="connsiteX17" fmla="*/ 29886 w 201388"/>
              <a:gd name="connsiteY17" fmla="*/ 164 h 339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01388" h="339602">
                <a:moveTo>
                  <a:pt x="29886" y="164"/>
                </a:moveTo>
                <a:cubicBezTo>
                  <a:pt x="48936" y="-4069"/>
                  <a:pt x="94445" y="74777"/>
                  <a:pt x="121961" y="82714"/>
                </a:cubicBezTo>
                <a:cubicBezTo>
                  <a:pt x="149477" y="90651"/>
                  <a:pt x="195515" y="39852"/>
                  <a:pt x="194986" y="47789"/>
                </a:cubicBezTo>
                <a:cubicBezTo>
                  <a:pt x="194457" y="55727"/>
                  <a:pt x="117728" y="112348"/>
                  <a:pt x="118786" y="130339"/>
                </a:cubicBezTo>
                <a:cubicBezTo>
                  <a:pt x="119844" y="148330"/>
                  <a:pt x="199219" y="148860"/>
                  <a:pt x="201336" y="155739"/>
                </a:cubicBezTo>
                <a:cubicBezTo>
                  <a:pt x="203453" y="162618"/>
                  <a:pt x="140482" y="162618"/>
                  <a:pt x="131486" y="171614"/>
                </a:cubicBezTo>
                <a:cubicBezTo>
                  <a:pt x="122490" y="180610"/>
                  <a:pt x="153711" y="202835"/>
                  <a:pt x="147361" y="209714"/>
                </a:cubicBezTo>
                <a:cubicBezTo>
                  <a:pt x="141011" y="216593"/>
                  <a:pt x="102911" y="191722"/>
                  <a:pt x="93386" y="212889"/>
                </a:cubicBezTo>
                <a:cubicBezTo>
                  <a:pt x="83861" y="234056"/>
                  <a:pt x="92857" y="322427"/>
                  <a:pt x="90211" y="336714"/>
                </a:cubicBezTo>
                <a:cubicBezTo>
                  <a:pt x="87565" y="351001"/>
                  <a:pt x="86507" y="308139"/>
                  <a:pt x="77511" y="298614"/>
                </a:cubicBezTo>
                <a:cubicBezTo>
                  <a:pt x="68515" y="289089"/>
                  <a:pt x="48936" y="279564"/>
                  <a:pt x="36236" y="279564"/>
                </a:cubicBezTo>
                <a:cubicBezTo>
                  <a:pt x="23536" y="279564"/>
                  <a:pt x="-6627" y="319781"/>
                  <a:pt x="1311" y="298614"/>
                </a:cubicBezTo>
                <a:cubicBezTo>
                  <a:pt x="9248" y="277447"/>
                  <a:pt x="73807" y="189606"/>
                  <a:pt x="83861" y="152564"/>
                </a:cubicBezTo>
                <a:cubicBezTo>
                  <a:pt x="93915" y="115522"/>
                  <a:pt x="70632" y="76893"/>
                  <a:pt x="61636" y="76364"/>
                </a:cubicBezTo>
                <a:cubicBezTo>
                  <a:pt x="52640" y="75835"/>
                  <a:pt x="35707" y="145685"/>
                  <a:pt x="29886" y="149389"/>
                </a:cubicBezTo>
                <a:cubicBezTo>
                  <a:pt x="24065" y="153093"/>
                  <a:pt x="30415" y="105468"/>
                  <a:pt x="26711" y="98589"/>
                </a:cubicBezTo>
                <a:cubicBezTo>
                  <a:pt x="23007" y="91710"/>
                  <a:pt x="10836" y="120285"/>
                  <a:pt x="7661" y="108114"/>
                </a:cubicBezTo>
                <a:cubicBezTo>
                  <a:pt x="4486" y="95943"/>
                  <a:pt x="10836" y="4397"/>
                  <a:pt x="29886" y="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7" name="フリーフォーム 1386">
            <a:extLst>
              <a:ext uri="{FF2B5EF4-FFF2-40B4-BE49-F238E27FC236}">
                <a16:creationId xmlns:a16="http://schemas.microsoft.com/office/drawing/2014/main" id="{4FB6FC93-6CEE-7D92-FD3E-4AE7699A0066}"/>
              </a:ext>
            </a:extLst>
          </p:cNvPr>
          <p:cNvSpPr/>
          <p:nvPr/>
        </p:nvSpPr>
        <p:spPr>
          <a:xfrm>
            <a:off x="9479649" y="5076755"/>
            <a:ext cx="245382" cy="229564"/>
          </a:xfrm>
          <a:custGeom>
            <a:avLst/>
            <a:gdLst>
              <a:gd name="connsiteX0" fmla="*/ 245376 w 245382"/>
              <a:gd name="connsiteY0" fmla="*/ 70 h 229564"/>
              <a:gd name="connsiteX1" fmla="*/ 213626 w 245382"/>
              <a:gd name="connsiteY1" fmla="*/ 101670 h 229564"/>
              <a:gd name="connsiteX2" fmla="*/ 204101 w 245382"/>
              <a:gd name="connsiteY2" fmla="*/ 117545 h 229564"/>
              <a:gd name="connsiteX3" fmla="*/ 102501 w 245382"/>
              <a:gd name="connsiteY3" fmla="*/ 139770 h 229564"/>
              <a:gd name="connsiteX4" fmla="*/ 45351 w 245382"/>
              <a:gd name="connsiteY4" fmla="*/ 155645 h 229564"/>
              <a:gd name="connsiteX5" fmla="*/ 7251 w 245382"/>
              <a:gd name="connsiteY5" fmla="*/ 193745 h 229564"/>
              <a:gd name="connsiteX6" fmla="*/ 10426 w 245382"/>
              <a:gd name="connsiteY6" fmla="*/ 228670 h 229564"/>
              <a:gd name="connsiteX7" fmla="*/ 112026 w 245382"/>
              <a:gd name="connsiteY7" fmla="*/ 155645 h 229564"/>
              <a:gd name="connsiteX8" fmla="*/ 67576 w 245382"/>
              <a:gd name="connsiteY8" fmla="*/ 187395 h 229564"/>
              <a:gd name="connsiteX9" fmla="*/ 210451 w 245382"/>
              <a:gd name="connsiteY9" fmla="*/ 120720 h 229564"/>
              <a:gd name="connsiteX10" fmla="*/ 245376 w 245382"/>
              <a:gd name="connsiteY10" fmla="*/ 70 h 229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5382" h="229564">
                <a:moveTo>
                  <a:pt x="245376" y="70"/>
                </a:moveTo>
                <a:cubicBezTo>
                  <a:pt x="245905" y="-3105"/>
                  <a:pt x="213626" y="101670"/>
                  <a:pt x="213626" y="101670"/>
                </a:cubicBezTo>
                <a:cubicBezTo>
                  <a:pt x="206747" y="121249"/>
                  <a:pt x="222622" y="111195"/>
                  <a:pt x="204101" y="117545"/>
                </a:cubicBezTo>
                <a:cubicBezTo>
                  <a:pt x="185580" y="123895"/>
                  <a:pt x="128959" y="133420"/>
                  <a:pt x="102501" y="139770"/>
                </a:cubicBezTo>
                <a:cubicBezTo>
                  <a:pt x="76043" y="146120"/>
                  <a:pt x="61226" y="146649"/>
                  <a:pt x="45351" y="155645"/>
                </a:cubicBezTo>
                <a:cubicBezTo>
                  <a:pt x="29476" y="164641"/>
                  <a:pt x="13072" y="181574"/>
                  <a:pt x="7251" y="193745"/>
                </a:cubicBezTo>
                <a:cubicBezTo>
                  <a:pt x="1430" y="205916"/>
                  <a:pt x="-7036" y="235020"/>
                  <a:pt x="10426" y="228670"/>
                </a:cubicBezTo>
                <a:cubicBezTo>
                  <a:pt x="27888" y="222320"/>
                  <a:pt x="112026" y="155645"/>
                  <a:pt x="112026" y="155645"/>
                </a:cubicBezTo>
                <a:cubicBezTo>
                  <a:pt x="121551" y="148766"/>
                  <a:pt x="51172" y="193216"/>
                  <a:pt x="67576" y="187395"/>
                </a:cubicBezTo>
                <a:cubicBezTo>
                  <a:pt x="83980" y="181574"/>
                  <a:pt x="179759" y="149295"/>
                  <a:pt x="210451" y="120720"/>
                </a:cubicBezTo>
                <a:cubicBezTo>
                  <a:pt x="241143" y="92145"/>
                  <a:pt x="244847" y="3245"/>
                  <a:pt x="245376" y="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8" name="フリーフォーム 1387">
            <a:extLst>
              <a:ext uri="{FF2B5EF4-FFF2-40B4-BE49-F238E27FC236}">
                <a16:creationId xmlns:a16="http://schemas.microsoft.com/office/drawing/2014/main" id="{3306899F-C952-6048-B908-460C23E2BA2A}"/>
              </a:ext>
            </a:extLst>
          </p:cNvPr>
          <p:cNvSpPr/>
          <p:nvPr/>
        </p:nvSpPr>
        <p:spPr>
          <a:xfrm>
            <a:off x="9540875" y="5047140"/>
            <a:ext cx="171827" cy="134948"/>
          </a:xfrm>
          <a:custGeom>
            <a:avLst/>
            <a:gdLst>
              <a:gd name="connsiteX0" fmla="*/ 171450 w 171827"/>
              <a:gd name="connsiteY0" fmla="*/ 1110 h 134948"/>
              <a:gd name="connsiteX1" fmla="*/ 82550 w 171827"/>
              <a:gd name="connsiteY1" fmla="*/ 10635 h 134948"/>
              <a:gd name="connsiteX2" fmla="*/ 53975 w 171827"/>
              <a:gd name="connsiteY2" fmla="*/ 7460 h 134948"/>
              <a:gd name="connsiteX3" fmla="*/ 82550 w 171827"/>
              <a:gd name="connsiteY3" fmla="*/ 23335 h 134948"/>
              <a:gd name="connsiteX4" fmla="*/ 44450 w 171827"/>
              <a:gd name="connsiteY4" fmla="*/ 55085 h 134948"/>
              <a:gd name="connsiteX5" fmla="*/ 0 w 171827"/>
              <a:gd name="connsiteY5" fmla="*/ 134460 h 134948"/>
              <a:gd name="connsiteX6" fmla="*/ 44450 w 171827"/>
              <a:gd name="connsiteY6" fmla="*/ 13810 h 134948"/>
              <a:gd name="connsiteX7" fmla="*/ 171450 w 171827"/>
              <a:gd name="connsiteY7" fmla="*/ 1110 h 134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1827" h="134948">
                <a:moveTo>
                  <a:pt x="171450" y="1110"/>
                </a:moveTo>
                <a:cubicBezTo>
                  <a:pt x="177800" y="581"/>
                  <a:pt x="102129" y="9577"/>
                  <a:pt x="82550" y="10635"/>
                </a:cubicBezTo>
                <a:cubicBezTo>
                  <a:pt x="62971" y="11693"/>
                  <a:pt x="53975" y="5343"/>
                  <a:pt x="53975" y="7460"/>
                </a:cubicBezTo>
                <a:cubicBezTo>
                  <a:pt x="53975" y="9577"/>
                  <a:pt x="84138" y="15397"/>
                  <a:pt x="82550" y="23335"/>
                </a:cubicBezTo>
                <a:cubicBezTo>
                  <a:pt x="80962" y="31273"/>
                  <a:pt x="58208" y="36564"/>
                  <a:pt x="44450" y="55085"/>
                </a:cubicBezTo>
                <a:cubicBezTo>
                  <a:pt x="30692" y="73606"/>
                  <a:pt x="0" y="141339"/>
                  <a:pt x="0" y="134460"/>
                </a:cubicBezTo>
                <a:cubicBezTo>
                  <a:pt x="0" y="127581"/>
                  <a:pt x="21167" y="33918"/>
                  <a:pt x="44450" y="13810"/>
                </a:cubicBezTo>
                <a:cubicBezTo>
                  <a:pt x="67733" y="-6298"/>
                  <a:pt x="165100" y="1639"/>
                  <a:pt x="171450" y="11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9" name="フリーフォーム 1388">
            <a:extLst>
              <a:ext uri="{FF2B5EF4-FFF2-40B4-BE49-F238E27FC236}">
                <a16:creationId xmlns:a16="http://schemas.microsoft.com/office/drawing/2014/main" id="{B143D35E-C2A9-BF7B-4BA3-4D7B57824602}"/>
              </a:ext>
            </a:extLst>
          </p:cNvPr>
          <p:cNvSpPr/>
          <p:nvPr/>
        </p:nvSpPr>
        <p:spPr>
          <a:xfrm>
            <a:off x="9689999" y="4800556"/>
            <a:ext cx="365228" cy="162289"/>
          </a:xfrm>
          <a:custGeom>
            <a:avLst/>
            <a:gdLst>
              <a:gd name="connsiteX0" fmla="*/ 101 w 365228"/>
              <a:gd name="connsiteY0" fmla="*/ 161969 h 162289"/>
              <a:gd name="connsiteX1" fmla="*/ 174726 w 365228"/>
              <a:gd name="connsiteY1" fmla="*/ 47669 h 162289"/>
              <a:gd name="connsiteX2" fmla="*/ 85826 w 365228"/>
              <a:gd name="connsiteY2" fmla="*/ 69894 h 162289"/>
              <a:gd name="connsiteX3" fmla="*/ 247751 w 365228"/>
              <a:gd name="connsiteY3" fmla="*/ 12744 h 162289"/>
              <a:gd name="connsiteX4" fmla="*/ 365226 w 365228"/>
              <a:gd name="connsiteY4" fmla="*/ 19094 h 162289"/>
              <a:gd name="connsiteX5" fmla="*/ 250926 w 365228"/>
              <a:gd name="connsiteY5" fmla="*/ 44 h 162289"/>
              <a:gd name="connsiteX6" fmla="*/ 123926 w 365228"/>
              <a:gd name="connsiteY6" fmla="*/ 25444 h 162289"/>
              <a:gd name="connsiteX7" fmla="*/ 203301 w 365228"/>
              <a:gd name="connsiteY7" fmla="*/ 6394 h 162289"/>
              <a:gd name="connsiteX8" fmla="*/ 101 w 365228"/>
              <a:gd name="connsiteY8" fmla="*/ 161969 h 162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5228" h="162289">
                <a:moveTo>
                  <a:pt x="101" y="161969"/>
                </a:moveTo>
                <a:cubicBezTo>
                  <a:pt x="-4661" y="168848"/>
                  <a:pt x="160439" y="63015"/>
                  <a:pt x="174726" y="47669"/>
                </a:cubicBezTo>
                <a:cubicBezTo>
                  <a:pt x="189014" y="32323"/>
                  <a:pt x="73655" y="75715"/>
                  <a:pt x="85826" y="69894"/>
                </a:cubicBezTo>
                <a:cubicBezTo>
                  <a:pt x="97997" y="64073"/>
                  <a:pt x="201184" y="21211"/>
                  <a:pt x="247751" y="12744"/>
                </a:cubicBezTo>
                <a:cubicBezTo>
                  <a:pt x="294318" y="4277"/>
                  <a:pt x="364697" y="21211"/>
                  <a:pt x="365226" y="19094"/>
                </a:cubicBezTo>
                <a:cubicBezTo>
                  <a:pt x="365755" y="16977"/>
                  <a:pt x="291143" y="-1014"/>
                  <a:pt x="250926" y="44"/>
                </a:cubicBezTo>
                <a:cubicBezTo>
                  <a:pt x="210709" y="1102"/>
                  <a:pt x="131863" y="24386"/>
                  <a:pt x="123926" y="25444"/>
                </a:cubicBezTo>
                <a:cubicBezTo>
                  <a:pt x="115989" y="26502"/>
                  <a:pt x="220234" y="-15302"/>
                  <a:pt x="203301" y="6394"/>
                </a:cubicBezTo>
                <a:cubicBezTo>
                  <a:pt x="186368" y="28090"/>
                  <a:pt x="4863" y="155090"/>
                  <a:pt x="101" y="1619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0" name="フリーフォーム 1389">
            <a:extLst>
              <a:ext uri="{FF2B5EF4-FFF2-40B4-BE49-F238E27FC236}">
                <a16:creationId xmlns:a16="http://schemas.microsoft.com/office/drawing/2014/main" id="{34AAE0BF-7072-F079-CA08-CBB2AA1955EB}"/>
              </a:ext>
            </a:extLst>
          </p:cNvPr>
          <p:cNvSpPr/>
          <p:nvPr/>
        </p:nvSpPr>
        <p:spPr>
          <a:xfrm>
            <a:off x="9623011" y="4425800"/>
            <a:ext cx="73815" cy="347013"/>
          </a:xfrm>
          <a:custGeom>
            <a:avLst/>
            <a:gdLst>
              <a:gd name="connsiteX0" fmla="*/ 73439 w 73815"/>
              <a:gd name="connsiteY0" fmla="*/ 150 h 347013"/>
              <a:gd name="connsiteX1" fmla="*/ 28989 w 73815"/>
              <a:gd name="connsiteY1" fmla="*/ 146200 h 347013"/>
              <a:gd name="connsiteX2" fmla="*/ 28989 w 73815"/>
              <a:gd name="connsiteY2" fmla="*/ 247800 h 347013"/>
              <a:gd name="connsiteX3" fmla="*/ 57564 w 73815"/>
              <a:gd name="connsiteY3" fmla="*/ 190650 h 347013"/>
              <a:gd name="connsiteX4" fmla="*/ 22639 w 73815"/>
              <a:gd name="connsiteY4" fmla="*/ 346225 h 347013"/>
              <a:gd name="connsiteX5" fmla="*/ 22639 w 73815"/>
              <a:gd name="connsiteY5" fmla="*/ 247800 h 347013"/>
              <a:gd name="connsiteX6" fmla="*/ 414 w 73815"/>
              <a:gd name="connsiteY6" fmla="*/ 174775 h 347013"/>
              <a:gd name="connsiteX7" fmla="*/ 73439 w 73815"/>
              <a:gd name="connsiteY7" fmla="*/ 150 h 34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815" h="347013">
                <a:moveTo>
                  <a:pt x="73439" y="150"/>
                </a:moveTo>
                <a:cubicBezTo>
                  <a:pt x="78201" y="-4612"/>
                  <a:pt x="36397" y="104925"/>
                  <a:pt x="28989" y="146200"/>
                </a:cubicBezTo>
                <a:cubicBezTo>
                  <a:pt x="21581" y="187475"/>
                  <a:pt x="24226" y="240392"/>
                  <a:pt x="28989" y="247800"/>
                </a:cubicBezTo>
                <a:cubicBezTo>
                  <a:pt x="33751" y="255208"/>
                  <a:pt x="58622" y="174246"/>
                  <a:pt x="57564" y="190650"/>
                </a:cubicBezTo>
                <a:cubicBezTo>
                  <a:pt x="56506" y="207054"/>
                  <a:pt x="28460" y="336700"/>
                  <a:pt x="22639" y="346225"/>
                </a:cubicBezTo>
                <a:cubicBezTo>
                  <a:pt x="16818" y="355750"/>
                  <a:pt x="26343" y="276375"/>
                  <a:pt x="22639" y="247800"/>
                </a:cubicBezTo>
                <a:cubicBezTo>
                  <a:pt x="18935" y="219225"/>
                  <a:pt x="-3290" y="211817"/>
                  <a:pt x="414" y="174775"/>
                </a:cubicBezTo>
                <a:cubicBezTo>
                  <a:pt x="4118" y="137733"/>
                  <a:pt x="68677" y="4912"/>
                  <a:pt x="73439" y="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1" name="フリーフォーム 1390">
            <a:extLst>
              <a:ext uri="{FF2B5EF4-FFF2-40B4-BE49-F238E27FC236}">
                <a16:creationId xmlns:a16="http://schemas.microsoft.com/office/drawing/2014/main" id="{8B49D6F1-5D18-671E-9ED6-9B7DB859AB2C}"/>
              </a:ext>
            </a:extLst>
          </p:cNvPr>
          <p:cNvSpPr/>
          <p:nvPr/>
        </p:nvSpPr>
        <p:spPr>
          <a:xfrm>
            <a:off x="10187244" y="6449094"/>
            <a:ext cx="396698" cy="1727151"/>
          </a:xfrm>
          <a:custGeom>
            <a:avLst/>
            <a:gdLst>
              <a:gd name="connsiteX0" fmla="*/ 1331 w 396698"/>
              <a:gd name="connsiteY0" fmla="*/ 2506 h 1727151"/>
              <a:gd name="connsiteX1" fmla="*/ 223581 w 396698"/>
              <a:gd name="connsiteY1" fmla="*/ 523206 h 1727151"/>
              <a:gd name="connsiteX2" fmla="*/ 239456 w 396698"/>
              <a:gd name="connsiteY2" fmla="*/ 488281 h 1727151"/>
              <a:gd name="connsiteX3" fmla="*/ 360106 w 396698"/>
              <a:gd name="connsiteY3" fmla="*/ 1008981 h 1727151"/>
              <a:gd name="connsiteX4" fmla="*/ 382331 w 396698"/>
              <a:gd name="connsiteY4" fmla="*/ 980406 h 1727151"/>
              <a:gd name="connsiteX5" fmla="*/ 391856 w 396698"/>
              <a:gd name="connsiteY5" fmla="*/ 1672556 h 1727151"/>
              <a:gd name="connsiteX6" fmla="*/ 391856 w 396698"/>
              <a:gd name="connsiteY6" fmla="*/ 1580481 h 1727151"/>
              <a:gd name="connsiteX7" fmla="*/ 331531 w 396698"/>
              <a:gd name="connsiteY7" fmla="*/ 767681 h 1727151"/>
              <a:gd name="connsiteX8" fmla="*/ 341056 w 396698"/>
              <a:gd name="connsiteY8" fmla="*/ 770856 h 1727151"/>
              <a:gd name="connsiteX9" fmla="*/ 1331 w 396698"/>
              <a:gd name="connsiteY9" fmla="*/ 2506 h 1727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6698" h="1727151">
                <a:moveTo>
                  <a:pt x="1331" y="2506"/>
                </a:moveTo>
                <a:cubicBezTo>
                  <a:pt x="-18248" y="-38769"/>
                  <a:pt x="183894" y="442244"/>
                  <a:pt x="223581" y="523206"/>
                </a:cubicBezTo>
                <a:cubicBezTo>
                  <a:pt x="263269" y="604169"/>
                  <a:pt x="216702" y="407319"/>
                  <a:pt x="239456" y="488281"/>
                </a:cubicBezTo>
                <a:cubicBezTo>
                  <a:pt x="262210" y="569243"/>
                  <a:pt x="336294" y="926960"/>
                  <a:pt x="360106" y="1008981"/>
                </a:cubicBezTo>
                <a:cubicBezTo>
                  <a:pt x="383919" y="1091002"/>
                  <a:pt x="377039" y="869810"/>
                  <a:pt x="382331" y="980406"/>
                </a:cubicBezTo>
                <a:cubicBezTo>
                  <a:pt x="387623" y="1091002"/>
                  <a:pt x="390269" y="1572544"/>
                  <a:pt x="391856" y="1672556"/>
                </a:cubicBezTo>
                <a:cubicBezTo>
                  <a:pt x="393443" y="1772568"/>
                  <a:pt x="401910" y="1731293"/>
                  <a:pt x="391856" y="1580481"/>
                </a:cubicBezTo>
                <a:cubicBezTo>
                  <a:pt x="381802" y="1429669"/>
                  <a:pt x="331531" y="767681"/>
                  <a:pt x="331531" y="767681"/>
                </a:cubicBezTo>
                <a:cubicBezTo>
                  <a:pt x="323064" y="632744"/>
                  <a:pt x="390798" y="897856"/>
                  <a:pt x="341056" y="770856"/>
                </a:cubicBezTo>
                <a:cubicBezTo>
                  <a:pt x="291314" y="643856"/>
                  <a:pt x="20910" y="43781"/>
                  <a:pt x="1331" y="25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2" name="フリーフォーム 1391">
            <a:extLst>
              <a:ext uri="{FF2B5EF4-FFF2-40B4-BE49-F238E27FC236}">
                <a16:creationId xmlns:a16="http://schemas.microsoft.com/office/drawing/2014/main" id="{10419973-07F7-158B-01C1-855A7E7F93FA}"/>
              </a:ext>
            </a:extLst>
          </p:cNvPr>
          <p:cNvSpPr/>
          <p:nvPr/>
        </p:nvSpPr>
        <p:spPr>
          <a:xfrm>
            <a:off x="10421302" y="7996059"/>
            <a:ext cx="199080" cy="1391310"/>
          </a:xfrm>
          <a:custGeom>
            <a:avLst/>
            <a:gdLst>
              <a:gd name="connsiteX0" fmla="*/ 180023 w 199080"/>
              <a:gd name="connsiteY0" fmla="*/ 4941 h 1391310"/>
              <a:gd name="connsiteX1" fmla="*/ 141923 w 199080"/>
              <a:gd name="connsiteY1" fmla="*/ 633591 h 1391310"/>
              <a:gd name="connsiteX2" fmla="*/ 141923 w 199080"/>
              <a:gd name="connsiteY2" fmla="*/ 595491 h 1391310"/>
              <a:gd name="connsiteX3" fmla="*/ 2223 w 199080"/>
              <a:gd name="connsiteY3" fmla="*/ 1379716 h 1391310"/>
              <a:gd name="connsiteX4" fmla="*/ 65723 w 199080"/>
              <a:gd name="connsiteY4" fmla="*/ 1014591 h 1391310"/>
              <a:gd name="connsiteX5" fmla="*/ 192723 w 199080"/>
              <a:gd name="connsiteY5" fmla="*/ 338316 h 1391310"/>
              <a:gd name="connsiteX6" fmla="*/ 180023 w 199080"/>
              <a:gd name="connsiteY6" fmla="*/ 338316 h 1391310"/>
              <a:gd name="connsiteX7" fmla="*/ 180023 w 199080"/>
              <a:gd name="connsiteY7" fmla="*/ 4941 h 1391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080" h="1391310">
                <a:moveTo>
                  <a:pt x="180023" y="4941"/>
                </a:moveTo>
                <a:cubicBezTo>
                  <a:pt x="173673" y="54154"/>
                  <a:pt x="148273" y="535166"/>
                  <a:pt x="141923" y="633591"/>
                </a:cubicBezTo>
                <a:cubicBezTo>
                  <a:pt x="135573" y="732016"/>
                  <a:pt x="165206" y="471137"/>
                  <a:pt x="141923" y="595491"/>
                </a:cubicBezTo>
                <a:cubicBezTo>
                  <a:pt x="118640" y="719845"/>
                  <a:pt x="14923" y="1309866"/>
                  <a:pt x="2223" y="1379716"/>
                </a:cubicBezTo>
                <a:cubicBezTo>
                  <a:pt x="-10477" y="1449566"/>
                  <a:pt x="33973" y="1188158"/>
                  <a:pt x="65723" y="1014591"/>
                </a:cubicBezTo>
                <a:cubicBezTo>
                  <a:pt x="97473" y="841024"/>
                  <a:pt x="173673" y="451028"/>
                  <a:pt x="192723" y="338316"/>
                </a:cubicBezTo>
                <a:cubicBezTo>
                  <a:pt x="211773" y="225604"/>
                  <a:pt x="182140" y="387528"/>
                  <a:pt x="180023" y="338316"/>
                </a:cubicBezTo>
                <a:cubicBezTo>
                  <a:pt x="177906" y="289104"/>
                  <a:pt x="186373" y="-44272"/>
                  <a:pt x="180023" y="49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3" name="フリーフォーム 1392">
            <a:extLst>
              <a:ext uri="{FF2B5EF4-FFF2-40B4-BE49-F238E27FC236}">
                <a16:creationId xmlns:a16="http://schemas.microsoft.com/office/drawing/2014/main" id="{851ADFED-4D4A-C4E8-4596-7D8E1B70DA8C}"/>
              </a:ext>
            </a:extLst>
          </p:cNvPr>
          <p:cNvSpPr/>
          <p:nvPr/>
        </p:nvSpPr>
        <p:spPr>
          <a:xfrm>
            <a:off x="10372515" y="8637062"/>
            <a:ext cx="178297" cy="939232"/>
          </a:xfrm>
          <a:custGeom>
            <a:avLst/>
            <a:gdLst>
              <a:gd name="connsiteX0" fmla="*/ 178010 w 178297"/>
              <a:gd name="connsiteY0" fmla="*/ 8463 h 939232"/>
              <a:gd name="connsiteX1" fmla="*/ 76410 w 178297"/>
              <a:gd name="connsiteY1" fmla="*/ 589488 h 939232"/>
              <a:gd name="connsiteX2" fmla="*/ 98635 w 178297"/>
              <a:gd name="connsiteY2" fmla="*/ 529163 h 939232"/>
              <a:gd name="connsiteX3" fmla="*/ 3385 w 178297"/>
              <a:gd name="connsiteY3" fmla="*/ 906988 h 939232"/>
              <a:gd name="connsiteX4" fmla="*/ 31960 w 178297"/>
              <a:gd name="connsiteY4" fmla="*/ 830788 h 939232"/>
              <a:gd name="connsiteX5" fmla="*/ 133560 w 178297"/>
              <a:gd name="connsiteY5" fmla="*/ 129113 h 939232"/>
              <a:gd name="connsiteX6" fmla="*/ 108160 w 178297"/>
              <a:gd name="connsiteY6" fmla="*/ 233888 h 939232"/>
              <a:gd name="connsiteX7" fmla="*/ 178010 w 178297"/>
              <a:gd name="connsiteY7" fmla="*/ 8463 h 939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297" h="939232">
                <a:moveTo>
                  <a:pt x="178010" y="8463"/>
                </a:moveTo>
                <a:cubicBezTo>
                  <a:pt x="172718" y="67730"/>
                  <a:pt x="89639" y="502705"/>
                  <a:pt x="76410" y="589488"/>
                </a:cubicBezTo>
                <a:cubicBezTo>
                  <a:pt x="63181" y="676271"/>
                  <a:pt x="110806" y="476246"/>
                  <a:pt x="98635" y="529163"/>
                </a:cubicBezTo>
                <a:cubicBezTo>
                  <a:pt x="86464" y="582080"/>
                  <a:pt x="14497" y="856717"/>
                  <a:pt x="3385" y="906988"/>
                </a:cubicBezTo>
                <a:cubicBezTo>
                  <a:pt x="-7727" y="957259"/>
                  <a:pt x="10264" y="960434"/>
                  <a:pt x="31960" y="830788"/>
                </a:cubicBezTo>
                <a:cubicBezTo>
                  <a:pt x="53656" y="701142"/>
                  <a:pt x="120860" y="228596"/>
                  <a:pt x="133560" y="129113"/>
                </a:cubicBezTo>
                <a:cubicBezTo>
                  <a:pt x="146260" y="29630"/>
                  <a:pt x="102339" y="247646"/>
                  <a:pt x="108160" y="233888"/>
                </a:cubicBezTo>
                <a:cubicBezTo>
                  <a:pt x="113981" y="220130"/>
                  <a:pt x="183302" y="-50804"/>
                  <a:pt x="178010" y="84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4" name="フリーフォーム 1393">
            <a:extLst>
              <a:ext uri="{FF2B5EF4-FFF2-40B4-BE49-F238E27FC236}">
                <a16:creationId xmlns:a16="http://schemas.microsoft.com/office/drawing/2014/main" id="{F81D166D-245D-A27F-835A-2D50BC20BB5F}"/>
              </a:ext>
            </a:extLst>
          </p:cNvPr>
          <p:cNvSpPr/>
          <p:nvPr/>
        </p:nvSpPr>
        <p:spPr>
          <a:xfrm>
            <a:off x="10001385" y="6591113"/>
            <a:ext cx="261633" cy="1467236"/>
          </a:xfrm>
          <a:custGeom>
            <a:avLst/>
            <a:gdLst>
              <a:gd name="connsiteX0" fmla="*/ 37965 w 261633"/>
              <a:gd name="connsiteY0" fmla="*/ 12887 h 1467236"/>
              <a:gd name="connsiteX1" fmla="*/ 3040 w 261633"/>
              <a:gd name="connsiteY1" fmla="*/ 98612 h 1467236"/>
              <a:gd name="connsiteX2" fmla="*/ 117340 w 261633"/>
              <a:gd name="connsiteY2" fmla="*/ 257362 h 1467236"/>
              <a:gd name="connsiteX3" fmla="*/ 98290 w 261633"/>
              <a:gd name="connsiteY3" fmla="*/ 520887 h 1467236"/>
              <a:gd name="connsiteX4" fmla="*/ 101465 w 261633"/>
              <a:gd name="connsiteY4" fmla="*/ 470087 h 1467236"/>
              <a:gd name="connsiteX5" fmla="*/ 193540 w 261633"/>
              <a:gd name="connsiteY5" fmla="*/ 847912 h 1467236"/>
              <a:gd name="connsiteX6" fmla="*/ 190365 w 261633"/>
              <a:gd name="connsiteY6" fmla="*/ 800287 h 1467236"/>
              <a:gd name="connsiteX7" fmla="*/ 257040 w 261633"/>
              <a:gd name="connsiteY7" fmla="*/ 1181287 h 1467236"/>
              <a:gd name="connsiteX8" fmla="*/ 253865 w 261633"/>
              <a:gd name="connsiteY8" fmla="*/ 1295587 h 1467236"/>
              <a:gd name="connsiteX9" fmla="*/ 237990 w 261633"/>
              <a:gd name="connsiteY9" fmla="*/ 1438462 h 1467236"/>
              <a:gd name="connsiteX10" fmla="*/ 231640 w 261633"/>
              <a:gd name="connsiteY10" fmla="*/ 1355912 h 1467236"/>
              <a:gd name="connsiteX11" fmla="*/ 91940 w 261633"/>
              <a:gd name="connsiteY11" fmla="*/ 378012 h 1467236"/>
              <a:gd name="connsiteX12" fmla="*/ 37965 w 261633"/>
              <a:gd name="connsiteY12" fmla="*/ 12887 h 1467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1633" h="1467236">
                <a:moveTo>
                  <a:pt x="37965" y="12887"/>
                </a:moveTo>
                <a:cubicBezTo>
                  <a:pt x="23148" y="-33680"/>
                  <a:pt x="-10189" y="57866"/>
                  <a:pt x="3040" y="98612"/>
                </a:cubicBezTo>
                <a:cubicBezTo>
                  <a:pt x="16269" y="139358"/>
                  <a:pt x="101465" y="186983"/>
                  <a:pt x="117340" y="257362"/>
                </a:cubicBezTo>
                <a:cubicBezTo>
                  <a:pt x="133215" y="327741"/>
                  <a:pt x="100936" y="485433"/>
                  <a:pt x="98290" y="520887"/>
                </a:cubicBezTo>
                <a:cubicBezTo>
                  <a:pt x="95644" y="556341"/>
                  <a:pt x="85590" y="415583"/>
                  <a:pt x="101465" y="470087"/>
                </a:cubicBezTo>
                <a:cubicBezTo>
                  <a:pt x="117340" y="524591"/>
                  <a:pt x="178723" y="792879"/>
                  <a:pt x="193540" y="847912"/>
                </a:cubicBezTo>
                <a:cubicBezTo>
                  <a:pt x="208357" y="902945"/>
                  <a:pt x="179782" y="744725"/>
                  <a:pt x="190365" y="800287"/>
                </a:cubicBezTo>
                <a:cubicBezTo>
                  <a:pt x="200948" y="855850"/>
                  <a:pt x="246457" y="1098737"/>
                  <a:pt x="257040" y="1181287"/>
                </a:cubicBezTo>
                <a:cubicBezTo>
                  <a:pt x="267623" y="1263837"/>
                  <a:pt x="257040" y="1252725"/>
                  <a:pt x="253865" y="1295587"/>
                </a:cubicBezTo>
                <a:cubicBezTo>
                  <a:pt x="250690" y="1338449"/>
                  <a:pt x="241694" y="1428408"/>
                  <a:pt x="237990" y="1438462"/>
                </a:cubicBezTo>
                <a:cubicBezTo>
                  <a:pt x="234286" y="1448516"/>
                  <a:pt x="255982" y="1532654"/>
                  <a:pt x="231640" y="1355912"/>
                </a:cubicBezTo>
                <a:cubicBezTo>
                  <a:pt x="207298" y="1179170"/>
                  <a:pt x="127394" y="599204"/>
                  <a:pt x="91940" y="378012"/>
                </a:cubicBezTo>
                <a:cubicBezTo>
                  <a:pt x="56486" y="156820"/>
                  <a:pt x="52782" y="59454"/>
                  <a:pt x="37965" y="128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5" name="フリーフォーム 1394">
            <a:extLst>
              <a:ext uri="{FF2B5EF4-FFF2-40B4-BE49-F238E27FC236}">
                <a16:creationId xmlns:a16="http://schemas.microsoft.com/office/drawing/2014/main" id="{A663A305-D8E9-54B6-DC88-0D57FCDFE44C}"/>
              </a:ext>
            </a:extLst>
          </p:cNvPr>
          <p:cNvSpPr/>
          <p:nvPr/>
        </p:nvSpPr>
        <p:spPr>
          <a:xfrm>
            <a:off x="10219518" y="8089709"/>
            <a:ext cx="52292" cy="395198"/>
          </a:xfrm>
          <a:custGeom>
            <a:avLst/>
            <a:gdLst>
              <a:gd name="connsiteX0" fmla="*/ 42082 w 52292"/>
              <a:gd name="connsiteY0" fmla="*/ 191 h 395198"/>
              <a:gd name="connsiteX1" fmla="*/ 19857 w 52292"/>
              <a:gd name="connsiteY1" fmla="*/ 127191 h 395198"/>
              <a:gd name="connsiteX2" fmla="*/ 51607 w 52292"/>
              <a:gd name="connsiteY2" fmla="*/ 279591 h 395198"/>
              <a:gd name="connsiteX3" fmla="*/ 38907 w 52292"/>
              <a:gd name="connsiteY3" fmla="*/ 270066 h 395198"/>
              <a:gd name="connsiteX4" fmla="*/ 7157 w 52292"/>
              <a:gd name="connsiteY4" fmla="*/ 295466 h 395198"/>
              <a:gd name="connsiteX5" fmla="*/ 7157 w 52292"/>
              <a:gd name="connsiteY5" fmla="*/ 393891 h 395198"/>
              <a:gd name="connsiteX6" fmla="*/ 19857 w 52292"/>
              <a:gd name="connsiteY6" fmla="*/ 216091 h 395198"/>
              <a:gd name="connsiteX7" fmla="*/ 10332 w 52292"/>
              <a:gd name="connsiteY7" fmla="*/ 257366 h 395198"/>
              <a:gd name="connsiteX8" fmla="*/ 807 w 52292"/>
              <a:gd name="connsiteY8" fmla="*/ 155766 h 395198"/>
              <a:gd name="connsiteX9" fmla="*/ 42082 w 52292"/>
              <a:gd name="connsiteY9" fmla="*/ 191 h 395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292" h="395198">
                <a:moveTo>
                  <a:pt x="42082" y="191"/>
                </a:moveTo>
                <a:cubicBezTo>
                  <a:pt x="45257" y="-4571"/>
                  <a:pt x="18269" y="80624"/>
                  <a:pt x="19857" y="127191"/>
                </a:cubicBezTo>
                <a:cubicBezTo>
                  <a:pt x="21444" y="173758"/>
                  <a:pt x="51607" y="279591"/>
                  <a:pt x="51607" y="279591"/>
                </a:cubicBezTo>
                <a:cubicBezTo>
                  <a:pt x="54782" y="303404"/>
                  <a:pt x="46315" y="267420"/>
                  <a:pt x="38907" y="270066"/>
                </a:cubicBezTo>
                <a:cubicBezTo>
                  <a:pt x="31499" y="272712"/>
                  <a:pt x="12449" y="274829"/>
                  <a:pt x="7157" y="295466"/>
                </a:cubicBezTo>
                <a:cubicBezTo>
                  <a:pt x="1865" y="316103"/>
                  <a:pt x="5040" y="407120"/>
                  <a:pt x="7157" y="393891"/>
                </a:cubicBezTo>
                <a:cubicBezTo>
                  <a:pt x="9274" y="380662"/>
                  <a:pt x="19328" y="238845"/>
                  <a:pt x="19857" y="216091"/>
                </a:cubicBezTo>
                <a:cubicBezTo>
                  <a:pt x="20386" y="193337"/>
                  <a:pt x="13507" y="267420"/>
                  <a:pt x="10332" y="257366"/>
                </a:cubicBezTo>
                <a:cubicBezTo>
                  <a:pt x="7157" y="247312"/>
                  <a:pt x="-2897" y="198629"/>
                  <a:pt x="807" y="155766"/>
                </a:cubicBezTo>
                <a:cubicBezTo>
                  <a:pt x="4511" y="112903"/>
                  <a:pt x="38907" y="4953"/>
                  <a:pt x="42082" y="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6" name="フリーフォーム 1395">
            <a:extLst>
              <a:ext uri="{FF2B5EF4-FFF2-40B4-BE49-F238E27FC236}">
                <a16:creationId xmlns:a16="http://schemas.microsoft.com/office/drawing/2014/main" id="{91B68A0A-7727-3CAB-1A93-DBC85896C028}"/>
              </a:ext>
            </a:extLst>
          </p:cNvPr>
          <p:cNvSpPr/>
          <p:nvPr/>
        </p:nvSpPr>
        <p:spPr>
          <a:xfrm>
            <a:off x="10239356" y="8229514"/>
            <a:ext cx="225490" cy="676375"/>
          </a:xfrm>
          <a:custGeom>
            <a:avLst/>
            <a:gdLst>
              <a:gd name="connsiteX0" fmla="*/ 225444 w 225490"/>
              <a:gd name="connsiteY0" fmla="*/ 86 h 676375"/>
              <a:gd name="connsiteX1" fmla="*/ 79394 w 225490"/>
              <a:gd name="connsiteY1" fmla="*/ 250911 h 676375"/>
              <a:gd name="connsiteX2" fmla="*/ 19 w 225490"/>
              <a:gd name="connsiteY2" fmla="*/ 676361 h 676375"/>
              <a:gd name="connsiteX3" fmla="*/ 85744 w 225490"/>
              <a:gd name="connsiteY3" fmla="*/ 266786 h 676375"/>
              <a:gd name="connsiteX4" fmla="*/ 34944 w 225490"/>
              <a:gd name="connsiteY4" fmla="*/ 403311 h 676375"/>
              <a:gd name="connsiteX5" fmla="*/ 85744 w 225490"/>
              <a:gd name="connsiteY5" fmla="*/ 203286 h 676375"/>
              <a:gd name="connsiteX6" fmla="*/ 63519 w 225490"/>
              <a:gd name="connsiteY6" fmla="*/ 222336 h 676375"/>
              <a:gd name="connsiteX7" fmla="*/ 225444 w 225490"/>
              <a:gd name="connsiteY7" fmla="*/ 86 h 67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5490" h="676375">
                <a:moveTo>
                  <a:pt x="225444" y="86"/>
                </a:moveTo>
                <a:cubicBezTo>
                  <a:pt x="228090" y="4848"/>
                  <a:pt x="116965" y="138199"/>
                  <a:pt x="79394" y="250911"/>
                </a:cubicBezTo>
                <a:cubicBezTo>
                  <a:pt x="41823" y="363623"/>
                  <a:pt x="-1039" y="673715"/>
                  <a:pt x="19" y="676361"/>
                </a:cubicBezTo>
                <a:cubicBezTo>
                  <a:pt x="1077" y="679007"/>
                  <a:pt x="79923" y="312294"/>
                  <a:pt x="85744" y="266786"/>
                </a:cubicBezTo>
                <a:cubicBezTo>
                  <a:pt x="91565" y="221278"/>
                  <a:pt x="34944" y="413894"/>
                  <a:pt x="34944" y="403311"/>
                </a:cubicBezTo>
                <a:cubicBezTo>
                  <a:pt x="34944" y="392728"/>
                  <a:pt x="80981" y="233449"/>
                  <a:pt x="85744" y="203286"/>
                </a:cubicBezTo>
                <a:cubicBezTo>
                  <a:pt x="90506" y="173124"/>
                  <a:pt x="35473" y="255674"/>
                  <a:pt x="63519" y="222336"/>
                </a:cubicBezTo>
                <a:cubicBezTo>
                  <a:pt x="91565" y="188998"/>
                  <a:pt x="222798" y="-4676"/>
                  <a:pt x="225444" y="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7" name="フリーフォーム 1396">
            <a:extLst>
              <a:ext uri="{FF2B5EF4-FFF2-40B4-BE49-F238E27FC236}">
                <a16:creationId xmlns:a16="http://schemas.microsoft.com/office/drawing/2014/main" id="{B58CF146-1F41-F15B-CB1B-3870ED403B85}"/>
              </a:ext>
            </a:extLst>
          </p:cNvPr>
          <p:cNvSpPr/>
          <p:nvPr/>
        </p:nvSpPr>
        <p:spPr>
          <a:xfrm>
            <a:off x="10063264" y="7831225"/>
            <a:ext cx="93918" cy="532769"/>
          </a:xfrm>
          <a:custGeom>
            <a:avLst/>
            <a:gdLst>
              <a:gd name="connsiteX0" fmla="*/ 93561 w 93918"/>
              <a:gd name="connsiteY0" fmla="*/ 4675 h 532769"/>
              <a:gd name="connsiteX1" fmla="*/ 1486 w 93918"/>
              <a:gd name="connsiteY1" fmla="*/ 528550 h 532769"/>
              <a:gd name="connsiteX2" fmla="*/ 36411 w 93918"/>
              <a:gd name="connsiteY2" fmla="*/ 252325 h 532769"/>
              <a:gd name="connsiteX3" fmla="*/ 33236 w 93918"/>
              <a:gd name="connsiteY3" fmla="*/ 268200 h 532769"/>
              <a:gd name="connsiteX4" fmla="*/ 93561 w 93918"/>
              <a:gd name="connsiteY4" fmla="*/ 4675 h 532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918" h="532769">
                <a:moveTo>
                  <a:pt x="93561" y="4675"/>
                </a:moveTo>
                <a:cubicBezTo>
                  <a:pt x="88269" y="48067"/>
                  <a:pt x="11011" y="487275"/>
                  <a:pt x="1486" y="528550"/>
                </a:cubicBezTo>
                <a:cubicBezTo>
                  <a:pt x="-8039" y="569825"/>
                  <a:pt x="31119" y="295717"/>
                  <a:pt x="36411" y="252325"/>
                </a:cubicBezTo>
                <a:cubicBezTo>
                  <a:pt x="41703" y="208933"/>
                  <a:pt x="22653" y="303125"/>
                  <a:pt x="33236" y="268200"/>
                </a:cubicBezTo>
                <a:cubicBezTo>
                  <a:pt x="43819" y="233275"/>
                  <a:pt x="98853" y="-38717"/>
                  <a:pt x="93561" y="46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8" name="フリーフォーム 1397">
            <a:extLst>
              <a:ext uri="{FF2B5EF4-FFF2-40B4-BE49-F238E27FC236}">
                <a16:creationId xmlns:a16="http://schemas.microsoft.com/office/drawing/2014/main" id="{181ED731-506C-3552-FA23-DB054148FA57}"/>
              </a:ext>
            </a:extLst>
          </p:cNvPr>
          <p:cNvSpPr/>
          <p:nvPr/>
        </p:nvSpPr>
        <p:spPr>
          <a:xfrm>
            <a:off x="10061045" y="8324759"/>
            <a:ext cx="162861" cy="599150"/>
          </a:xfrm>
          <a:custGeom>
            <a:avLst/>
            <a:gdLst>
              <a:gd name="connsiteX0" fmla="*/ 159280 w 162861"/>
              <a:gd name="connsiteY0" fmla="*/ 91 h 599150"/>
              <a:gd name="connsiteX1" fmla="*/ 121180 w 162861"/>
              <a:gd name="connsiteY1" fmla="*/ 238216 h 599150"/>
              <a:gd name="connsiteX2" fmla="*/ 530 w 162861"/>
              <a:gd name="connsiteY2" fmla="*/ 596991 h 599150"/>
              <a:gd name="connsiteX3" fmla="*/ 76730 w 162861"/>
              <a:gd name="connsiteY3" fmla="*/ 393791 h 599150"/>
              <a:gd name="connsiteX4" fmla="*/ 67205 w 162861"/>
              <a:gd name="connsiteY4" fmla="*/ 517616 h 599150"/>
              <a:gd name="connsiteX5" fmla="*/ 118005 w 162861"/>
              <a:gd name="connsiteY5" fmla="*/ 400141 h 599150"/>
              <a:gd name="connsiteX6" fmla="*/ 162455 w 162861"/>
              <a:gd name="connsiteY6" fmla="*/ 508091 h 599150"/>
              <a:gd name="connsiteX7" fmla="*/ 140230 w 162861"/>
              <a:gd name="connsiteY7" fmla="*/ 206466 h 599150"/>
              <a:gd name="connsiteX8" fmla="*/ 143405 w 162861"/>
              <a:gd name="connsiteY8" fmla="*/ 263616 h 599150"/>
              <a:gd name="connsiteX9" fmla="*/ 159280 w 162861"/>
              <a:gd name="connsiteY9" fmla="*/ 91 h 59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861" h="599150">
                <a:moveTo>
                  <a:pt x="159280" y="91"/>
                </a:moveTo>
                <a:cubicBezTo>
                  <a:pt x="155576" y="-4142"/>
                  <a:pt x="147638" y="138733"/>
                  <a:pt x="121180" y="238216"/>
                </a:cubicBezTo>
                <a:cubicBezTo>
                  <a:pt x="94722" y="337699"/>
                  <a:pt x="7938" y="571062"/>
                  <a:pt x="530" y="596991"/>
                </a:cubicBezTo>
                <a:cubicBezTo>
                  <a:pt x="-6878" y="622920"/>
                  <a:pt x="65618" y="407020"/>
                  <a:pt x="76730" y="393791"/>
                </a:cubicBezTo>
                <a:cubicBezTo>
                  <a:pt x="87842" y="380562"/>
                  <a:pt x="60326" y="516558"/>
                  <a:pt x="67205" y="517616"/>
                </a:cubicBezTo>
                <a:cubicBezTo>
                  <a:pt x="74084" y="518674"/>
                  <a:pt x="102130" y="401729"/>
                  <a:pt x="118005" y="400141"/>
                </a:cubicBezTo>
                <a:cubicBezTo>
                  <a:pt x="133880" y="398554"/>
                  <a:pt x="158751" y="540370"/>
                  <a:pt x="162455" y="508091"/>
                </a:cubicBezTo>
                <a:cubicBezTo>
                  <a:pt x="166159" y="475812"/>
                  <a:pt x="143405" y="247212"/>
                  <a:pt x="140230" y="206466"/>
                </a:cubicBezTo>
                <a:cubicBezTo>
                  <a:pt x="137055" y="165720"/>
                  <a:pt x="141818" y="293778"/>
                  <a:pt x="143405" y="263616"/>
                </a:cubicBezTo>
                <a:cubicBezTo>
                  <a:pt x="144992" y="233454"/>
                  <a:pt x="162984" y="4324"/>
                  <a:pt x="159280" y="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9" name="フリーフォーム 1398">
            <a:extLst>
              <a:ext uri="{FF2B5EF4-FFF2-40B4-BE49-F238E27FC236}">
                <a16:creationId xmlns:a16="http://schemas.microsoft.com/office/drawing/2014/main" id="{B9BC59B6-8A0F-739C-6048-95F3B556E050}"/>
              </a:ext>
            </a:extLst>
          </p:cNvPr>
          <p:cNvSpPr/>
          <p:nvPr/>
        </p:nvSpPr>
        <p:spPr>
          <a:xfrm>
            <a:off x="10226540" y="8382919"/>
            <a:ext cx="35305" cy="378455"/>
          </a:xfrm>
          <a:custGeom>
            <a:avLst/>
            <a:gdLst>
              <a:gd name="connsiteX0" fmla="*/ 22360 w 35305"/>
              <a:gd name="connsiteY0" fmla="*/ 5431 h 378455"/>
              <a:gd name="connsiteX1" fmla="*/ 16010 w 35305"/>
              <a:gd name="connsiteY1" fmla="*/ 94331 h 378455"/>
              <a:gd name="connsiteX2" fmla="*/ 35060 w 35305"/>
              <a:gd name="connsiteY2" fmla="*/ 376906 h 378455"/>
              <a:gd name="connsiteX3" fmla="*/ 135 w 35305"/>
              <a:gd name="connsiteY3" fmla="*/ 208631 h 378455"/>
              <a:gd name="connsiteX4" fmla="*/ 22360 w 35305"/>
              <a:gd name="connsiteY4" fmla="*/ 227681 h 378455"/>
              <a:gd name="connsiteX5" fmla="*/ 22360 w 35305"/>
              <a:gd name="connsiteY5" fmla="*/ 5431 h 378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305" h="378455">
                <a:moveTo>
                  <a:pt x="22360" y="5431"/>
                </a:moveTo>
                <a:cubicBezTo>
                  <a:pt x="21302" y="-16794"/>
                  <a:pt x="13893" y="32419"/>
                  <a:pt x="16010" y="94331"/>
                </a:cubicBezTo>
                <a:cubicBezTo>
                  <a:pt x="18127" y="156243"/>
                  <a:pt x="37706" y="357856"/>
                  <a:pt x="35060" y="376906"/>
                </a:cubicBezTo>
                <a:cubicBezTo>
                  <a:pt x="32414" y="395956"/>
                  <a:pt x="2252" y="233502"/>
                  <a:pt x="135" y="208631"/>
                </a:cubicBezTo>
                <a:cubicBezTo>
                  <a:pt x="-1982" y="183760"/>
                  <a:pt x="21302" y="260489"/>
                  <a:pt x="22360" y="227681"/>
                </a:cubicBezTo>
                <a:cubicBezTo>
                  <a:pt x="23418" y="194873"/>
                  <a:pt x="23418" y="27656"/>
                  <a:pt x="22360" y="54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0" name="フリーフォーム 1399">
            <a:extLst>
              <a:ext uri="{FF2B5EF4-FFF2-40B4-BE49-F238E27FC236}">
                <a16:creationId xmlns:a16="http://schemas.microsoft.com/office/drawing/2014/main" id="{2372325C-8AF3-A7EE-E3CF-46D28F26DBCC}"/>
              </a:ext>
            </a:extLst>
          </p:cNvPr>
          <p:cNvSpPr/>
          <p:nvPr/>
        </p:nvSpPr>
        <p:spPr>
          <a:xfrm>
            <a:off x="10029727" y="8356587"/>
            <a:ext cx="44570" cy="584220"/>
          </a:xfrm>
          <a:custGeom>
            <a:avLst/>
            <a:gdLst>
              <a:gd name="connsiteX0" fmla="*/ 31848 w 44570"/>
              <a:gd name="connsiteY0" fmla="*/ 13 h 584220"/>
              <a:gd name="connsiteX1" fmla="*/ 98 w 44570"/>
              <a:gd name="connsiteY1" fmla="*/ 244488 h 584220"/>
              <a:gd name="connsiteX2" fmla="*/ 44548 w 44570"/>
              <a:gd name="connsiteY2" fmla="*/ 584213 h 584220"/>
              <a:gd name="connsiteX3" fmla="*/ 6448 w 44570"/>
              <a:gd name="connsiteY3" fmla="*/ 234963 h 584220"/>
              <a:gd name="connsiteX4" fmla="*/ 31848 w 44570"/>
              <a:gd name="connsiteY4" fmla="*/ 13 h 58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70" h="584220">
                <a:moveTo>
                  <a:pt x="31848" y="13"/>
                </a:moveTo>
                <a:cubicBezTo>
                  <a:pt x="30790" y="1601"/>
                  <a:pt x="-2019" y="147121"/>
                  <a:pt x="98" y="244488"/>
                </a:cubicBezTo>
                <a:cubicBezTo>
                  <a:pt x="2215" y="341855"/>
                  <a:pt x="43490" y="585801"/>
                  <a:pt x="44548" y="584213"/>
                </a:cubicBezTo>
                <a:cubicBezTo>
                  <a:pt x="45606" y="582625"/>
                  <a:pt x="9623" y="327567"/>
                  <a:pt x="6448" y="234963"/>
                </a:cubicBezTo>
                <a:cubicBezTo>
                  <a:pt x="3273" y="142359"/>
                  <a:pt x="32906" y="-1575"/>
                  <a:pt x="31848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1" name="フリーフォーム 1400">
            <a:extLst>
              <a:ext uri="{FF2B5EF4-FFF2-40B4-BE49-F238E27FC236}">
                <a16:creationId xmlns:a16="http://schemas.microsoft.com/office/drawing/2014/main" id="{5C4539E4-B552-37FC-9B97-AC378BAD46A7}"/>
              </a:ext>
            </a:extLst>
          </p:cNvPr>
          <p:cNvSpPr/>
          <p:nvPr/>
        </p:nvSpPr>
        <p:spPr>
          <a:xfrm>
            <a:off x="9937699" y="8324832"/>
            <a:ext cx="88189" cy="450877"/>
          </a:xfrm>
          <a:custGeom>
            <a:avLst/>
            <a:gdLst>
              <a:gd name="connsiteX0" fmla="*/ 66726 w 88189"/>
              <a:gd name="connsiteY0" fmla="*/ 18 h 450877"/>
              <a:gd name="connsiteX1" fmla="*/ 73076 w 88189"/>
              <a:gd name="connsiteY1" fmla="*/ 177818 h 450877"/>
              <a:gd name="connsiteX2" fmla="*/ 51 w 88189"/>
              <a:gd name="connsiteY2" fmla="*/ 450868 h 450877"/>
              <a:gd name="connsiteX3" fmla="*/ 85776 w 88189"/>
              <a:gd name="connsiteY3" fmla="*/ 168293 h 450877"/>
              <a:gd name="connsiteX4" fmla="*/ 66726 w 88189"/>
              <a:gd name="connsiteY4" fmla="*/ 18 h 450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189" h="450877">
                <a:moveTo>
                  <a:pt x="66726" y="18"/>
                </a:moveTo>
                <a:cubicBezTo>
                  <a:pt x="64609" y="1606"/>
                  <a:pt x="84189" y="102676"/>
                  <a:pt x="73076" y="177818"/>
                </a:cubicBezTo>
                <a:cubicBezTo>
                  <a:pt x="61963" y="252960"/>
                  <a:pt x="-2066" y="452456"/>
                  <a:pt x="51" y="450868"/>
                </a:cubicBezTo>
                <a:cubicBezTo>
                  <a:pt x="2168" y="449280"/>
                  <a:pt x="75193" y="239201"/>
                  <a:pt x="85776" y="168293"/>
                </a:cubicBezTo>
                <a:cubicBezTo>
                  <a:pt x="96359" y="97385"/>
                  <a:pt x="68843" y="-1570"/>
                  <a:pt x="66726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2" name="フリーフォーム 1401">
            <a:extLst>
              <a:ext uri="{FF2B5EF4-FFF2-40B4-BE49-F238E27FC236}">
                <a16:creationId xmlns:a16="http://schemas.microsoft.com/office/drawing/2014/main" id="{E736DD58-E072-E049-AA98-0904E03B6F2A}"/>
              </a:ext>
            </a:extLst>
          </p:cNvPr>
          <p:cNvSpPr/>
          <p:nvPr/>
        </p:nvSpPr>
        <p:spPr>
          <a:xfrm>
            <a:off x="10106025" y="8857332"/>
            <a:ext cx="132483" cy="713650"/>
          </a:xfrm>
          <a:custGeom>
            <a:avLst/>
            <a:gdLst>
              <a:gd name="connsiteX0" fmla="*/ 130175 w 132483"/>
              <a:gd name="connsiteY0" fmla="*/ 10443 h 713650"/>
              <a:gd name="connsiteX1" fmla="*/ 0 w 132483"/>
              <a:gd name="connsiteY1" fmla="*/ 712118 h 713650"/>
              <a:gd name="connsiteX2" fmla="*/ 130175 w 132483"/>
              <a:gd name="connsiteY2" fmla="*/ 200943 h 713650"/>
              <a:gd name="connsiteX3" fmla="*/ 85725 w 132483"/>
              <a:gd name="connsiteY3" fmla="*/ 283493 h 713650"/>
              <a:gd name="connsiteX4" fmla="*/ 130175 w 132483"/>
              <a:gd name="connsiteY4" fmla="*/ 10443 h 71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483" h="713650">
                <a:moveTo>
                  <a:pt x="130175" y="10443"/>
                </a:moveTo>
                <a:cubicBezTo>
                  <a:pt x="115887" y="81881"/>
                  <a:pt x="0" y="680368"/>
                  <a:pt x="0" y="712118"/>
                </a:cubicBezTo>
                <a:cubicBezTo>
                  <a:pt x="0" y="743868"/>
                  <a:pt x="115887" y="272381"/>
                  <a:pt x="130175" y="200943"/>
                </a:cubicBezTo>
                <a:cubicBezTo>
                  <a:pt x="144463" y="129506"/>
                  <a:pt x="83608" y="310481"/>
                  <a:pt x="85725" y="283493"/>
                </a:cubicBezTo>
                <a:cubicBezTo>
                  <a:pt x="87842" y="256506"/>
                  <a:pt x="144463" y="-60995"/>
                  <a:pt x="130175" y="104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フリーフォーム 1402">
            <a:extLst>
              <a:ext uri="{FF2B5EF4-FFF2-40B4-BE49-F238E27FC236}">
                <a16:creationId xmlns:a16="http://schemas.microsoft.com/office/drawing/2014/main" id="{DDC91FEA-E93F-BEF8-3EE3-357BC6C77557}"/>
              </a:ext>
            </a:extLst>
          </p:cNvPr>
          <p:cNvSpPr/>
          <p:nvPr/>
        </p:nvSpPr>
        <p:spPr>
          <a:xfrm>
            <a:off x="10009728" y="8721591"/>
            <a:ext cx="124376" cy="749447"/>
          </a:xfrm>
          <a:custGeom>
            <a:avLst/>
            <a:gdLst>
              <a:gd name="connsiteX0" fmla="*/ 13747 w 124376"/>
              <a:gd name="connsiteY0" fmla="*/ 134 h 749447"/>
              <a:gd name="connsiteX1" fmla="*/ 1047 w 124376"/>
              <a:gd name="connsiteY1" fmla="*/ 416059 h 749447"/>
              <a:gd name="connsiteX2" fmla="*/ 45497 w 124376"/>
              <a:gd name="connsiteY2" fmla="*/ 308109 h 749447"/>
              <a:gd name="connsiteX3" fmla="*/ 74072 w 124376"/>
              <a:gd name="connsiteY3" fmla="*/ 454159 h 749447"/>
              <a:gd name="connsiteX4" fmla="*/ 1047 w 124376"/>
              <a:gd name="connsiteY4" fmla="*/ 749434 h 749447"/>
              <a:gd name="connsiteX5" fmla="*/ 118522 w 124376"/>
              <a:gd name="connsiteY5" fmla="*/ 466859 h 749447"/>
              <a:gd name="connsiteX6" fmla="*/ 102647 w 124376"/>
              <a:gd name="connsiteY6" fmla="*/ 476384 h 749447"/>
              <a:gd name="connsiteX7" fmla="*/ 67722 w 124376"/>
              <a:gd name="connsiteY7" fmla="*/ 206509 h 749447"/>
              <a:gd name="connsiteX8" fmla="*/ 10572 w 124376"/>
              <a:gd name="connsiteY8" fmla="*/ 368434 h 749447"/>
              <a:gd name="connsiteX9" fmla="*/ 13747 w 124376"/>
              <a:gd name="connsiteY9" fmla="*/ 134 h 749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376" h="749447">
                <a:moveTo>
                  <a:pt x="13747" y="134"/>
                </a:moveTo>
                <a:cubicBezTo>
                  <a:pt x="12159" y="8072"/>
                  <a:pt x="-4245" y="364730"/>
                  <a:pt x="1047" y="416059"/>
                </a:cubicBezTo>
                <a:cubicBezTo>
                  <a:pt x="6339" y="467388"/>
                  <a:pt x="33326" y="301759"/>
                  <a:pt x="45497" y="308109"/>
                </a:cubicBezTo>
                <a:cubicBezTo>
                  <a:pt x="57668" y="314459"/>
                  <a:pt x="81480" y="380605"/>
                  <a:pt x="74072" y="454159"/>
                </a:cubicBezTo>
                <a:cubicBezTo>
                  <a:pt x="66664" y="527713"/>
                  <a:pt x="-6361" y="747317"/>
                  <a:pt x="1047" y="749434"/>
                </a:cubicBezTo>
                <a:cubicBezTo>
                  <a:pt x="8455" y="751551"/>
                  <a:pt x="101589" y="512367"/>
                  <a:pt x="118522" y="466859"/>
                </a:cubicBezTo>
                <a:cubicBezTo>
                  <a:pt x="135455" y="421351"/>
                  <a:pt x="111114" y="519776"/>
                  <a:pt x="102647" y="476384"/>
                </a:cubicBezTo>
                <a:cubicBezTo>
                  <a:pt x="94180" y="432992"/>
                  <a:pt x="83068" y="224501"/>
                  <a:pt x="67722" y="206509"/>
                </a:cubicBezTo>
                <a:cubicBezTo>
                  <a:pt x="52376" y="188517"/>
                  <a:pt x="16922" y="398067"/>
                  <a:pt x="10572" y="368434"/>
                </a:cubicBezTo>
                <a:cubicBezTo>
                  <a:pt x="4222" y="338801"/>
                  <a:pt x="15335" y="-7804"/>
                  <a:pt x="13747" y="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4" name="フリーフォーム 1403">
            <a:extLst>
              <a:ext uri="{FF2B5EF4-FFF2-40B4-BE49-F238E27FC236}">
                <a16:creationId xmlns:a16="http://schemas.microsoft.com/office/drawing/2014/main" id="{40AC58DE-E881-5ED4-0E94-07980FB18E87}"/>
              </a:ext>
            </a:extLst>
          </p:cNvPr>
          <p:cNvSpPr/>
          <p:nvPr/>
        </p:nvSpPr>
        <p:spPr>
          <a:xfrm>
            <a:off x="9966320" y="9200970"/>
            <a:ext cx="41565" cy="305255"/>
          </a:xfrm>
          <a:custGeom>
            <a:avLst/>
            <a:gdLst>
              <a:gd name="connsiteX0" fmla="*/ 41280 w 41565"/>
              <a:gd name="connsiteY0" fmla="*/ 180 h 305255"/>
              <a:gd name="connsiteX1" fmla="*/ 19055 w 41565"/>
              <a:gd name="connsiteY1" fmla="*/ 187505 h 305255"/>
              <a:gd name="connsiteX2" fmla="*/ 34930 w 41565"/>
              <a:gd name="connsiteY2" fmla="*/ 304980 h 305255"/>
              <a:gd name="connsiteX3" fmla="*/ 5 w 41565"/>
              <a:gd name="connsiteY3" fmla="*/ 155755 h 305255"/>
              <a:gd name="connsiteX4" fmla="*/ 41280 w 41565"/>
              <a:gd name="connsiteY4" fmla="*/ 180 h 305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565" h="305255">
                <a:moveTo>
                  <a:pt x="41280" y="180"/>
                </a:moveTo>
                <a:cubicBezTo>
                  <a:pt x="44455" y="5472"/>
                  <a:pt x="20113" y="136705"/>
                  <a:pt x="19055" y="187505"/>
                </a:cubicBezTo>
                <a:cubicBezTo>
                  <a:pt x="17997" y="238305"/>
                  <a:pt x="38105" y="310272"/>
                  <a:pt x="34930" y="304980"/>
                </a:cubicBezTo>
                <a:cubicBezTo>
                  <a:pt x="31755" y="299688"/>
                  <a:pt x="534" y="203909"/>
                  <a:pt x="5" y="155755"/>
                </a:cubicBezTo>
                <a:cubicBezTo>
                  <a:pt x="-524" y="107601"/>
                  <a:pt x="38105" y="-5112"/>
                  <a:pt x="41280" y="1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5" name="フリーフォーム 1404">
            <a:extLst>
              <a:ext uri="{FF2B5EF4-FFF2-40B4-BE49-F238E27FC236}">
                <a16:creationId xmlns:a16="http://schemas.microsoft.com/office/drawing/2014/main" id="{5E0877AD-1C05-3D69-80AC-5977B8F5E2F0}"/>
              </a:ext>
            </a:extLst>
          </p:cNvPr>
          <p:cNvSpPr/>
          <p:nvPr/>
        </p:nvSpPr>
        <p:spPr>
          <a:xfrm>
            <a:off x="10182208" y="6974868"/>
            <a:ext cx="263093" cy="1093748"/>
          </a:xfrm>
          <a:custGeom>
            <a:avLst/>
            <a:gdLst>
              <a:gd name="connsiteX0" fmla="*/ 17 w 263093"/>
              <a:gd name="connsiteY0" fmla="*/ 607 h 1093748"/>
              <a:gd name="connsiteX1" fmla="*/ 133367 w 263093"/>
              <a:gd name="connsiteY1" fmla="*/ 191107 h 1093748"/>
              <a:gd name="connsiteX2" fmla="*/ 101617 w 263093"/>
              <a:gd name="connsiteY2" fmla="*/ 426057 h 1093748"/>
              <a:gd name="connsiteX3" fmla="*/ 234967 w 263093"/>
              <a:gd name="connsiteY3" fmla="*/ 581632 h 1093748"/>
              <a:gd name="connsiteX4" fmla="*/ 158767 w 263093"/>
              <a:gd name="connsiteY4" fmla="*/ 587982 h 1093748"/>
              <a:gd name="connsiteX5" fmla="*/ 209567 w 263093"/>
              <a:gd name="connsiteY5" fmla="*/ 788007 h 1093748"/>
              <a:gd name="connsiteX6" fmla="*/ 171467 w 263093"/>
              <a:gd name="connsiteY6" fmla="*/ 915007 h 1093748"/>
              <a:gd name="connsiteX7" fmla="*/ 88917 w 263093"/>
              <a:gd name="connsiteY7" fmla="*/ 1092807 h 1093748"/>
              <a:gd name="connsiteX8" fmla="*/ 260367 w 263093"/>
              <a:gd name="connsiteY8" fmla="*/ 832457 h 1093748"/>
              <a:gd name="connsiteX9" fmla="*/ 190517 w 263093"/>
              <a:gd name="connsiteY9" fmla="*/ 845157 h 1093748"/>
              <a:gd name="connsiteX10" fmla="*/ 139717 w 263093"/>
              <a:gd name="connsiteY10" fmla="*/ 549882 h 1093748"/>
              <a:gd name="connsiteX11" fmla="*/ 165117 w 263093"/>
              <a:gd name="connsiteY11" fmla="*/ 584807 h 1093748"/>
              <a:gd name="connsiteX12" fmla="*/ 114317 w 263093"/>
              <a:gd name="connsiteY12" fmla="*/ 394307 h 1093748"/>
              <a:gd name="connsiteX13" fmla="*/ 136542 w 263093"/>
              <a:gd name="connsiteY13" fmla="*/ 210157 h 1093748"/>
              <a:gd name="connsiteX14" fmla="*/ 123842 w 263093"/>
              <a:gd name="connsiteY14" fmla="*/ 254607 h 1093748"/>
              <a:gd name="connsiteX15" fmla="*/ 17 w 263093"/>
              <a:gd name="connsiteY15" fmla="*/ 607 h 1093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3093" h="1093748">
                <a:moveTo>
                  <a:pt x="17" y="607"/>
                </a:moveTo>
                <a:cubicBezTo>
                  <a:pt x="1605" y="-9976"/>
                  <a:pt x="116434" y="120199"/>
                  <a:pt x="133367" y="191107"/>
                </a:cubicBezTo>
                <a:cubicBezTo>
                  <a:pt x="150300" y="262015"/>
                  <a:pt x="84684" y="360970"/>
                  <a:pt x="101617" y="426057"/>
                </a:cubicBezTo>
                <a:cubicBezTo>
                  <a:pt x="118550" y="491144"/>
                  <a:pt x="225442" y="554645"/>
                  <a:pt x="234967" y="581632"/>
                </a:cubicBezTo>
                <a:cubicBezTo>
                  <a:pt x="244492" y="608619"/>
                  <a:pt x="163000" y="553586"/>
                  <a:pt x="158767" y="587982"/>
                </a:cubicBezTo>
                <a:cubicBezTo>
                  <a:pt x="154534" y="622378"/>
                  <a:pt x="207450" y="733503"/>
                  <a:pt x="209567" y="788007"/>
                </a:cubicBezTo>
                <a:cubicBezTo>
                  <a:pt x="211684" y="842511"/>
                  <a:pt x="191575" y="864207"/>
                  <a:pt x="171467" y="915007"/>
                </a:cubicBezTo>
                <a:cubicBezTo>
                  <a:pt x="151359" y="965807"/>
                  <a:pt x="74100" y="1106565"/>
                  <a:pt x="88917" y="1092807"/>
                </a:cubicBezTo>
                <a:cubicBezTo>
                  <a:pt x="103734" y="1079049"/>
                  <a:pt x="243434" y="873732"/>
                  <a:pt x="260367" y="832457"/>
                </a:cubicBezTo>
                <a:cubicBezTo>
                  <a:pt x="277300" y="791182"/>
                  <a:pt x="210625" y="892253"/>
                  <a:pt x="190517" y="845157"/>
                </a:cubicBezTo>
                <a:cubicBezTo>
                  <a:pt x="170409" y="798061"/>
                  <a:pt x="143950" y="593274"/>
                  <a:pt x="139717" y="549882"/>
                </a:cubicBezTo>
                <a:cubicBezTo>
                  <a:pt x="135484" y="506490"/>
                  <a:pt x="169350" y="610736"/>
                  <a:pt x="165117" y="584807"/>
                </a:cubicBezTo>
                <a:cubicBezTo>
                  <a:pt x="160884" y="558878"/>
                  <a:pt x="119079" y="456749"/>
                  <a:pt x="114317" y="394307"/>
                </a:cubicBezTo>
                <a:cubicBezTo>
                  <a:pt x="109555" y="331865"/>
                  <a:pt x="134955" y="233440"/>
                  <a:pt x="136542" y="210157"/>
                </a:cubicBezTo>
                <a:cubicBezTo>
                  <a:pt x="138130" y="186874"/>
                  <a:pt x="142363" y="287945"/>
                  <a:pt x="123842" y="254607"/>
                </a:cubicBezTo>
                <a:cubicBezTo>
                  <a:pt x="105321" y="221270"/>
                  <a:pt x="-1571" y="11190"/>
                  <a:pt x="17" y="6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6" name="フリーフォーム 1405">
            <a:extLst>
              <a:ext uri="{FF2B5EF4-FFF2-40B4-BE49-F238E27FC236}">
                <a16:creationId xmlns:a16="http://schemas.microsoft.com/office/drawing/2014/main" id="{8D55BB8E-1A10-8645-4A4F-53900C897C65}"/>
              </a:ext>
            </a:extLst>
          </p:cNvPr>
          <p:cNvSpPr/>
          <p:nvPr/>
        </p:nvSpPr>
        <p:spPr>
          <a:xfrm>
            <a:off x="5603545" y="8360779"/>
            <a:ext cx="339739" cy="1103741"/>
          </a:xfrm>
          <a:custGeom>
            <a:avLst/>
            <a:gdLst>
              <a:gd name="connsiteX0" fmla="*/ 105105 w 339739"/>
              <a:gd name="connsiteY0" fmla="*/ 2171 h 1103741"/>
              <a:gd name="connsiteX1" fmla="*/ 228930 w 339739"/>
              <a:gd name="connsiteY1" fmla="*/ 608596 h 1103741"/>
              <a:gd name="connsiteX2" fmla="*/ 273380 w 339739"/>
              <a:gd name="connsiteY2" fmla="*/ 865771 h 1103741"/>
              <a:gd name="connsiteX3" fmla="*/ 336880 w 339739"/>
              <a:gd name="connsiteY3" fmla="*/ 1100721 h 1103741"/>
              <a:gd name="connsiteX4" fmla="*/ 324180 w 339739"/>
              <a:gd name="connsiteY4" fmla="*/ 694321 h 1103741"/>
              <a:gd name="connsiteX5" fmla="*/ 282905 w 339739"/>
              <a:gd name="connsiteY5" fmla="*/ 1011821 h 1103741"/>
              <a:gd name="connsiteX6" fmla="*/ 133680 w 339739"/>
              <a:gd name="connsiteY6" fmla="*/ 583196 h 1103741"/>
              <a:gd name="connsiteX7" fmla="*/ 330 w 339739"/>
              <a:gd name="connsiteY7" fmla="*/ 843546 h 1103741"/>
              <a:gd name="connsiteX8" fmla="*/ 105105 w 339739"/>
              <a:gd name="connsiteY8" fmla="*/ 2171 h 110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9739" h="1103741">
                <a:moveTo>
                  <a:pt x="105105" y="2171"/>
                </a:moveTo>
                <a:cubicBezTo>
                  <a:pt x="143205" y="-36987"/>
                  <a:pt x="200884" y="464663"/>
                  <a:pt x="228930" y="608596"/>
                </a:cubicBezTo>
                <a:cubicBezTo>
                  <a:pt x="256976" y="752529"/>
                  <a:pt x="255388" y="783750"/>
                  <a:pt x="273380" y="865771"/>
                </a:cubicBezTo>
                <a:cubicBezTo>
                  <a:pt x="291372" y="947792"/>
                  <a:pt x="328413" y="1129296"/>
                  <a:pt x="336880" y="1100721"/>
                </a:cubicBezTo>
                <a:cubicBezTo>
                  <a:pt x="345347" y="1072146"/>
                  <a:pt x="333176" y="709138"/>
                  <a:pt x="324180" y="694321"/>
                </a:cubicBezTo>
                <a:cubicBezTo>
                  <a:pt x="315184" y="679504"/>
                  <a:pt x="314655" y="1030342"/>
                  <a:pt x="282905" y="1011821"/>
                </a:cubicBezTo>
                <a:cubicBezTo>
                  <a:pt x="251155" y="993300"/>
                  <a:pt x="180776" y="611242"/>
                  <a:pt x="133680" y="583196"/>
                </a:cubicBezTo>
                <a:cubicBezTo>
                  <a:pt x="86584" y="555150"/>
                  <a:pt x="6151" y="938267"/>
                  <a:pt x="330" y="843546"/>
                </a:cubicBezTo>
                <a:cubicBezTo>
                  <a:pt x="-5491" y="748825"/>
                  <a:pt x="67005" y="41329"/>
                  <a:pt x="105105" y="21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7" name="フリーフォーム 1406">
            <a:extLst>
              <a:ext uri="{FF2B5EF4-FFF2-40B4-BE49-F238E27FC236}">
                <a16:creationId xmlns:a16="http://schemas.microsoft.com/office/drawing/2014/main" id="{2791FDB4-5D01-84A2-A170-9B479DF9F789}"/>
              </a:ext>
            </a:extLst>
          </p:cNvPr>
          <p:cNvSpPr/>
          <p:nvPr/>
        </p:nvSpPr>
        <p:spPr>
          <a:xfrm>
            <a:off x="7019773" y="7908994"/>
            <a:ext cx="115479" cy="1679237"/>
          </a:xfrm>
          <a:custGeom>
            <a:avLst/>
            <a:gdLst>
              <a:gd name="connsiteX0" fmla="*/ 114452 w 115479"/>
              <a:gd name="connsiteY0" fmla="*/ 3106 h 1679237"/>
              <a:gd name="connsiteX1" fmla="*/ 108102 w 115479"/>
              <a:gd name="connsiteY1" fmla="*/ 961956 h 1679237"/>
              <a:gd name="connsiteX2" fmla="*/ 85877 w 115479"/>
              <a:gd name="connsiteY2" fmla="*/ 825431 h 1679237"/>
              <a:gd name="connsiteX3" fmla="*/ 3327 w 115479"/>
              <a:gd name="connsiteY3" fmla="*/ 1647756 h 1679237"/>
              <a:gd name="connsiteX4" fmla="*/ 22377 w 115479"/>
              <a:gd name="connsiteY4" fmla="*/ 1415981 h 1679237"/>
              <a:gd name="connsiteX5" fmla="*/ 79527 w 115479"/>
              <a:gd name="connsiteY5" fmla="*/ 552381 h 1679237"/>
              <a:gd name="connsiteX6" fmla="*/ 89052 w 115479"/>
              <a:gd name="connsiteY6" fmla="*/ 650806 h 1679237"/>
              <a:gd name="connsiteX7" fmla="*/ 114452 w 115479"/>
              <a:gd name="connsiteY7" fmla="*/ 3106 h 167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5479" h="1679237">
                <a:moveTo>
                  <a:pt x="114452" y="3106"/>
                </a:moveTo>
                <a:cubicBezTo>
                  <a:pt x="117627" y="54964"/>
                  <a:pt x="112864" y="824902"/>
                  <a:pt x="108102" y="961956"/>
                </a:cubicBezTo>
                <a:cubicBezTo>
                  <a:pt x="103340" y="1099010"/>
                  <a:pt x="103339" y="711131"/>
                  <a:pt x="85877" y="825431"/>
                </a:cubicBezTo>
                <a:cubicBezTo>
                  <a:pt x="68415" y="939731"/>
                  <a:pt x="13910" y="1549331"/>
                  <a:pt x="3327" y="1647756"/>
                </a:cubicBezTo>
                <a:cubicBezTo>
                  <a:pt x="-7256" y="1746181"/>
                  <a:pt x="9677" y="1598544"/>
                  <a:pt x="22377" y="1415981"/>
                </a:cubicBezTo>
                <a:cubicBezTo>
                  <a:pt x="35077" y="1233419"/>
                  <a:pt x="68415" y="679910"/>
                  <a:pt x="79527" y="552381"/>
                </a:cubicBezTo>
                <a:cubicBezTo>
                  <a:pt x="90639" y="424852"/>
                  <a:pt x="84290" y="737060"/>
                  <a:pt x="89052" y="650806"/>
                </a:cubicBezTo>
                <a:cubicBezTo>
                  <a:pt x="93814" y="564552"/>
                  <a:pt x="111277" y="-48752"/>
                  <a:pt x="114452" y="31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8" name="フリーフォーム 1407">
            <a:extLst>
              <a:ext uri="{FF2B5EF4-FFF2-40B4-BE49-F238E27FC236}">
                <a16:creationId xmlns:a16="http://schemas.microsoft.com/office/drawing/2014/main" id="{1D697564-5D4B-8EBF-BFCD-1C995593523F}"/>
              </a:ext>
            </a:extLst>
          </p:cNvPr>
          <p:cNvSpPr/>
          <p:nvPr/>
        </p:nvSpPr>
        <p:spPr>
          <a:xfrm>
            <a:off x="5886070" y="8404042"/>
            <a:ext cx="59896" cy="735367"/>
          </a:xfrm>
          <a:custGeom>
            <a:avLst/>
            <a:gdLst>
              <a:gd name="connsiteX0" fmla="*/ 41655 w 59896"/>
              <a:gd name="connsiteY0" fmla="*/ 183 h 735367"/>
              <a:gd name="connsiteX1" fmla="*/ 25780 w 59896"/>
              <a:gd name="connsiteY1" fmla="*/ 282758 h 735367"/>
              <a:gd name="connsiteX2" fmla="*/ 57530 w 59896"/>
              <a:gd name="connsiteY2" fmla="*/ 727258 h 735367"/>
              <a:gd name="connsiteX3" fmla="*/ 51180 w 59896"/>
              <a:gd name="connsiteY3" fmla="*/ 539933 h 735367"/>
              <a:gd name="connsiteX4" fmla="*/ 380 w 59896"/>
              <a:gd name="connsiteY4" fmla="*/ 165283 h 735367"/>
              <a:gd name="connsiteX5" fmla="*/ 28955 w 59896"/>
              <a:gd name="connsiteY5" fmla="*/ 238308 h 735367"/>
              <a:gd name="connsiteX6" fmla="*/ 41655 w 59896"/>
              <a:gd name="connsiteY6" fmla="*/ 183 h 73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896" h="735367">
                <a:moveTo>
                  <a:pt x="41655" y="183"/>
                </a:moveTo>
                <a:cubicBezTo>
                  <a:pt x="41126" y="7591"/>
                  <a:pt x="23134" y="161579"/>
                  <a:pt x="25780" y="282758"/>
                </a:cubicBezTo>
                <a:cubicBezTo>
                  <a:pt x="28426" y="403937"/>
                  <a:pt x="53297" y="684396"/>
                  <a:pt x="57530" y="727258"/>
                </a:cubicBezTo>
                <a:cubicBezTo>
                  <a:pt x="61763" y="770121"/>
                  <a:pt x="60705" y="633595"/>
                  <a:pt x="51180" y="539933"/>
                </a:cubicBezTo>
                <a:cubicBezTo>
                  <a:pt x="41655" y="446271"/>
                  <a:pt x="4084" y="215554"/>
                  <a:pt x="380" y="165283"/>
                </a:cubicBezTo>
                <a:cubicBezTo>
                  <a:pt x="-3324" y="115012"/>
                  <a:pt x="21017" y="264766"/>
                  <a:pt x="28955" y="238308"/>
                </a:cubicBezTo>
                <a:cubicBezTo>
                  <a:pt x="36893" y="211850"/>
                  <a:pt x="42184" y="-7225"/>
                  <a:pt x="41655" y="1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9" name="フリーフォーム 1408">
            <a:extLst>
              <a:ext uri="{FF2B5EF4-FFF2-40B4-BE49-F238E27FC236}">
                <a16:creationId xmlns:a16="http://schemas.microsoft.com/office/drawing/2014/main" id="{ECF6B88F-95D4-3A67-9462-EE89F04CA33B}"/>
              </a:ext>
            </a:extLst>
          </p:cNvPr>
          <p:cNvSpPr/>
          <p:nvPr/>
        </p:nvSpPr>
        <p:spPr>
          <a:xfrm>
            <a:off x="6086799" y="8752779"/>
            <a:ext cx="541681" cy="797871"/>
          </a:xfrm>
          <a:custGeom>
            <a:avLst/>
            <a:gdLst>
              <a:gd name="connsiteX0" fmla="*/ 539426 w 541681"/>
              <a:gd name="connsiteY0" fmla="*/ 7046 h 797871"/>
              <a:gd name="connsiteX1" fmla="*/ 25076 w 541681"/>
              <a:gd name="connsiteY1" fmla="*/ 759521 h 797871"/>
              <a:gd name="connsiteX2" fmla="*/ 85401 w 541681"/>
              <a:gd name="connsiteY2" fmla="*/ 661096 h 797871"/>
              <a:gd name="connsiteX3" fmla="*/ 133026 w 541681"/>
              <a:gd name="connsiteY3" fmla="*/ 429321 h 797871"/>
              <a:gd name="connsiteX4" fmla="*/ 40951 w 541681"/>
              <a:gd name="connsiteY4" fmla="*/ 654746 h 797871"/>
              <a:gd name="connsiteX5" fmla="*/ 282251 w 541681"/>
              <a:gd name="connsiteY5" fmla="*/ 340421 h 797871"/>
              <a:gd name="connsiteX6" fmla="*/ 215576 w 541681"/>
              <a:gd name="connsiteY6" fmla="*/ 378521 h 797871"/>
              <a:gd name="connsiteX7" fmla="*/ 539426 w 541681"/>
              <a:gd name="connsiteY7" fmla="*/ 7046 h 797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1681" h="797871">
                <a:moveTo>
                  <a:pt x="539426" y="7046"/>
                </a:moveTo>
                <a:cubicBezTo>
                  <a:pt x="507676" y="70546"/>
                  <a:pt x="100747" y="650513"/>
                  <a:pt x="25076" y="759521"/>
                </a:cubicBezTo>
                <a:cubicBezTo>
                  <a:pt x="-50595" y="868529"/>
                  <a:pt x="67409" y="716129"/>
                  <a:pt x="85401" y="661096"/>
                </a:cubicBezTo>
                <a:cubicBezTo>
                  <a:pt x="103393" y="606063"/>
                  <a:pt x="140434" y="430379"/>
                  <a:pt x="133026" y="429321"/>
                </a:cubicBezTo>
                <a:cubicBezTo>
                  <a:pt x="125618" y="428263"/>
                  <a:pt x="16080" y="669563"/>
                  <a:pt x="40951" y="654746"/>
                </a:cubicBezTo>
                <a:cubicBezTo>
                  <a:pt x="65822" y="639929"/>
                  <a:pt x="253147" y="386459"/>
                  <a:pt x="282251" y="340421"/>
                </a:cubicBezTo>
                <a:cubicBezTo>
                  <a:pt x="311355" y="294383"/>
                  <a:pt x="173243" y="428262"/>
                  <a:pt x="215576" y="378521"/>
                </a:cubicBezTo>
                <a:cubicBezTo>
                  <a:pt x="257909" y="328780"/>
                  <a:pt x="571176" y="-56454"/>
                  <a:pt x="539426" y="70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0" name="フリーフォーム 1409">
            <a:extLst>
              <a:ext uri="{FF2B5EF4-FFF2-40B4-BE49-F238E27FC236}">
                <a16:creationId xmlns:a16="http://schemas.microsoft.com/office/drawing/2014/main" id="{D40A2E41-824A-55DA-610F-C3A5B667833D}"/>
              </a:ext>
            </a:extLst>
          </p:cNvPr>
          <p:cNvSpPr/>
          <p:nvPr/>
        </p:nvSpPr>
        <p:spPr>
          <a:xfrm>
            <a:off x="7483092" y="4824843"/>
            <a:ext cx="308560" cy="480929"/>
          </a:xfrm>
          <a:custGeom>
            <a:avLst/>
            <a:gdLst>
              <a:gd name="connsiteX0" fmla="*/ 383 w 308560"/>
              <a:gd name="connsiteY0" fmla="*/ 1157 h 480929"/>
              <a:gd name="connsiteX1" fmla="*/ 267083 w 308560"/>
              <a:gd name="connsiteY1" fmla="*/ 283732 h 480929"/>
              <a:gd name="connsiteX2" fmla="*/ 251208 w 308560"/>
              <a:gd name="connsiteY2" fmla="*/ 236107 h 480929"/>
              <a:gd name="connsiteX3" fmla="*/ 308358 w 308560"/>
              <a:gd name="connsiteY3" fmla="*/ 480582 h 480929"/>
              <a:gd name="connsiteX4" fmla="*/ 267083 w 308560"/>
              <a:gd name="connsiteY4" fmla="*/ 286907 h 480929"/>
              <a:gd name="connsiteX5" fmla="*/ 187708 w 308560"/>
              <a:gd name="connsiteY5" fmla="*/ 159907 h 480929"/>
              <a:gd name="connsiteX6" fmla="*/ 206758 w 308560"/>
              <a:gd name="connsiteY6" fmla="*/ 182132 h 480929"/>
              <a:gd name="connsiteX7" fmla="*/ 383 w 308560"/>
              <a:gd name="connsiteY7" fmla="*/ 1157 h 480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8560" h="480929">
                <a:moveTo>
                  <a:pt x="383" y="1157"/>
                </a:moveTo>
                <a:cubicBezTo>
                  <a:pt x="10437" y="18090"/>
                  <a:pt x="225279" y="244574"/>
                  <a:pt x="267083" y="283732"/>
                </a:cubicBezTo>
                <a:cubicBezTo>
                  <a:pt x="308887" y="322890"/>
                  <a:pt x="244329" y="203299"/>
                  <a:pt x="251208" y="236107"/>
                </a:cubicBezTo>
                <a:cubicBezTo>
                  <a:pt x="258087" y="268915"/>
                  <a:pt x="305712" y="472115"/>
                  <a:pt x="308358" y="480582"/>
                </a:cubicBezTo>
                <a:cubicBezTo>
                  <a:pt x="311004" y="489049"/>
                  <a:pt x="287191" y="340353"/>
                  <a:pt x="267083" y="286907"/>
                </a:cubicBezTo>
                <a:cubicBezTo>
                  <a:pt x="246975" y="233461"/>
                  <a:pt x="197762" y="177369"/>
                  <a:pt x="187708" y="159907"/>
                </a:cubicBezTo>
                <a:cubicBezTo>
                  <a:pt x="177654" y="142445"/>
                  <a:pt x="232687" y="205944"/>
                  <a:pt x="206758" y="182132"/>
                </a:cubicBezTo>
                <a:cubicBezTo>
                  <a:pt x="180829" y="158320"/>
                  <a:pt x="-9671" y="-15776"/>
                  <a:pt x="383" y="1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1" name="フリーフォーム 1410">
            <a:extLst>
              <a:ext uri="{FF2B5EF4-FFF2-40B4-BE49-F238E27FC236}">
                <a16:creationId xmlns:a16="http://schemas.microsoft.com/office/drawing/2014/main" id="{722F3D00-C793-02D8-BF45-42551FD8C611}"/>
              </a:ext>
            </a:extLst>
          </p:cNvPr>
          <p:cNvSpPr/>
          <p:nvPr/>
        </p:nvSpPr>
        <p:spPr>
          <a:xfrm>
            <a:off x="7578384" y="5199727"/>
            <a:ext cx="308365" cy="651215"/>
          </a:xfrm>
          <a:custGeom>
            <a:avLst/>
            <a:gdLst>
              <a:gd name="connsiteX0" fmla="*/ 341 w 308365"/>
              <a:gd name="connsiteY0" fmla="*/ 923 h 651215"/>
              <a:gd name="connsiteX1" fmla="*/ 225766 w 308365"/>
              <a:gd name="connsiteY1" fmla="*/ 416848 h 651215"/>
              <a:gd name="connsiteX2" fmla="*/ 228941 w 308365"/>
              <a:gd name="connsiteY2" fmla="*/ 359698 h 651215"/>
              <a:gd name="connsiteX3" fmla="*/ 216241 w 308365"/>
              <a:gd name="connsiteY3" fmla="*/ 645448 h 651215"/>
              <a:gd name="connsiteX4" fmla="*/ 228941 w 308365"/>
              <a:gd name="connsiteY4" fmla="*/ 527973 h 651215"/>
              <a:gd name="connsiteX5" fmla="*/ 308316 w 308365"/>
              <a:gd name="connsiteY5" fmla="*/ 251748 h 651215"/>
              <a:gd name="connsiteX6" fmla="*/ 216241 w 308365"/>
              <a:gd name="connsiteY6" fmla="*/ 372398 h 651215"/>
              <a:gd name="connsiteX7" fmla="*/ 174966 w 308365"/>
              <a:gd name="connsiteY7" fmla="*/ 305723 h 651215"/>
              <a:gd name="connsiteX8" fmla="*/ 341 w 308365"/>
              <a:gd name="connsiteY8" fmla="*/ 923 h 651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8365" h="651215">
                <a:moveTo>
                  <a:pt x="341" y="923"/>
                </a:moveTo>
                <a:cubicBezTo>
                  <a:pt x="8808" y="19444"/>
                  <a:pt x="187666" y="357052"/>
                  <a:pt x="225766" y="416848"/>
                </a:cubicBezTo>
                <a:cubicBezTo>
                  <a:pt x="263866" y="476644"/>
                  <a:pt x="230529" y="321598"/>
                  <a:pt x="228941" y="359698"/>
                </a:cubicBezTo>
                <a:cubicBezTo>
                  <a:pt x="227353" y="397798"/>
                  <a:pt x="216241" y="617402"/>
                  <a:pt x="216241" y="645448"/>
                </a:cubicBezTo>
                <a:cubicBezTo>
                  <a:pt x="216241" y="673494"/>
                  <a:pt x="213595" y="593590"/>
                  <a:pt x="228941" y="527973"/>
                </a:cubicBezTo>
                <a:cubicBezTo>
                  <a:pt x="244287" y="462356"/>
                  <a:pt x="310433" y="277677"/>
                  <a:pt x="308316" y="251748"/>
                </a:cubicBezTo>
                <a:cubicBezTo>
                  <a:pt x="306199" y="225819"/>
                  <a:pt x="238466" y="363402"/>
                  <a:pt x="216241" y="372398"/>
                </a:cubicBezTo>
                <a:cubicBezTo>
                  <a:pt x="194016" y="381394"/>
                  <a:pt x="206716" y="363402"/>
                  <a:pt x="174966" y="305723"/>
                </a:cubicBezTo>
                <a:cubicBezTo>
                  <a:pt x="143216" y="248044"/>
                  <a:pt x="-8126" y="-17598"/>
                  <a:pt x="341" y="9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2" name="フリーフォーム 1411">
            <a:extLst>
              <a:ext uri="{FF2B5EF4-FFF2-40B4-BE49-F238E27FC236}">
                <a16:creationId xmlns:a16="http://schemas.microsoft.com/office/drawing/2014/main" id="{E8F4A30E-4B9F-9AA9-A211-85498DA88053}"/>
              </a:ext>
            </a:extLst>
          </p:cNvPr>
          <p:cNvSpPr/>
          <p:nvPr/>
        </p:nvSpPr>
        <p:spPr>
          <a:xfrm>
            <a:off x="7438679" y="5558584"/>
            <a:ext cx="212956" cy="251173"/>
          </a:xfrm>
          <a:custGeom>
            <a:avLst/>
            <a:gdLst>
              <a:gd name="connsiteX0" fmla="*/ 346 w 212956"/>
              <a:gd name="connsiteY0" fmla="*/ 841 h 251173"/>
              <a:gd name="connsiteX1" fmla="*/ 209896 w 212956"/>
              <a:gd name="connsiteY1" fmla="*/ 248491 h 251173"/>
              <a:gd name="connsiteX2" fmla="*/ 127346 w 212956"/>
              <a:gd name="connsiteY2" fmla="*/ 134191 h 251173"/>
              <a:gd name="connsiteX3" fmla="*/ 159096 w 212956"/>
              <a:gd name="connsiteY3" fmla="*/ 165941 h 251173"/>
              <a:gd name="connsiteX4" fmla="*/ 346 w 212956"/>
              <a:gd name="connsiteY4" fmla="*/ 841 h 25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956" h="251173">
                <a:moveTo>
                  <a:pt x="346" y="841"/>
                </a:moveTo>
                <a:cubicBezTo>
                  <a:pt x="8813" y="14599"/>
                  <a:pt x="188729" y="226266"/>
                  <a:pt x="209896" y="248491"/>
                </a:cubicBezTo>
                <a:cubicBezTo>
                  <a:pt x="231063" y="270716"/>
                  <a:pt x="135813" y="147949"/>
                  <a:pt x="127346" y="134191"/>
                </a:cubicBezTo>
                <a:cubicBezTo>
                  <a:pt x="118879" y="120433"/>
                  <a:pt x="177088" y="185520"/>
                  <a:pt x="159096" y="165941"/>
                </a:cubicBezTo>
                <a:cubicBezTo>
                  <a:pt x="141104" y="146362"/>
                  <a:pt x="-8121" y="-12917"/>
                  <a:pt x="346" y="8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3" name="フリーフォーム 1412">
            <a:extLst>
              <a:ext uri="{FF2B5EF4-FFF2-40B4-BE49-F238E27FC236}">
                <a16:creationId xmlns:a16="http://schemas.microsoft.com/office/drawing/2014/main" id="{65D7563A-2F93-6429-AF80-157DF71ACA81}"/>
              </a:ext>
            </a:extLst>
          </p:cNvPr>
          <p:cNvSpPr/>
          <p:nvPr/>
        </p:nvSpPr>
        <p:spPr>
          <a:xfrm>
            <a:off x="5914185" y="5407536"/>
            <a:ext cx="1087897" cy="223312"/>
          </a:xfrm>
          <a:custGeom>
            <a:avLst/>
            <a:gdLst>
              <a:gd name="connsiteX0" fmla="*/ 10365 w 1087897"/>
              <a:gd name="connsiteY0" fmla="*/ 9014 h 223312"/>
              <a:gd name="connsiteX1" fmla="*/ 823165 w 1087897"/>
              <a:gd name="connsiteY1" fmla="*/ 120139 h 223312"/>
              <a:gd name="connsiteX2" fmla="*/ 619965 w 1087897"/>
              <a:gd name="connsiteY2" fmla="*/ 113789 h 223312"/>
              <a:gd name="connsiteX3" fmla="*/ 1061290 w 1087897"/>
              <a:gd name="connsiteY3" fmla="*/ 189989 h 223312"/>
              <a:gd name="connsiteX4" fmla="*/ 832690 w 1087897"/>
              <a:gd name="connsiteY4" fmla="*/ 193164 h 223312"/>
              <a:gd name="connsiteX5" fmla="*/ 318340 w 1087897"/>
              <a:gd name="connsiteY5" fmla="*/ 221739 h 223312"/>
              <a:gd name="connsiteX6" fmla="*/ 1083515 w 1087897"/>
              <a:gd name="connsiteY6" fmla="*/ 139189 h 223312"/>
              <a:gd name="connsiteX7" fmla="*/ 619965 w 1087897"/>
              <a:gd name="connsiteY7" fmla="*/ 91564 h 223312"/>
              <a:gd name="connsiteX8" fmla="*/ 378665 w 1087897"/>
              <a:gd name="connsiteY8" fmla="*/ 15364 h 223312"/>
              <a:gd name="connsiteX9" fmla="*/ 10365 w 1087897"/>
              <a:gd name="connsiteY9" fmla="*/ 9014 h 22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7897" h="223312">
                <a:moveTo>
                  <a:pt x="10365" y="9014"/>
                </a:moveTo>
                <a:cubicBezTo>
                  <a:pt x="84448" y="26477"/>
                  <a:pt x="721565" y="102677"/>
                  <a:pt x="823165" y="120139"/>
                </a:cubicBezTo>
                <a:cubicBezTo>
                  <a:pt x="924765" y="137601"/>
                  <a:pt x="580278" y="102147"/>
                  <a:pt x="619965" y="113789"/>
                </a:cubicBezTo>
                <a:cubicBezTo>
                  <a:pt x="659653" y="125431"/>
                  <a:pt x="1025836" y="176760"/>
                  <a:pt x="1061290" y="189989"/>
                </a:cubicBezTo>
                <a:cubicBezTo>
                  <a:pt x="1096744" y="203218"/>
                  <a:pt x="956515" y="187872"/>
                  <a:pt x="832690" y="193164"/>
                </a:cubicBezTo>
                <a:cubicBezTo>
                  <a:pt x="708865" y="198456"/>
                  <a:pt x="276536" y="230735"/>
                  <a:pt x="318340" y="221739"/>
                </a:cubicBezTo>
                <a:cubicBezTo>
                  <a:pt x="360144" y="212743"/>
                  <a:pt x="1033244" y="160885"/>
                  <a:pt x="1083515" y="139189"/>
                </a:cubicBezTo>
                <a:cubicBezTo>
                  <a:pt x="1133786" y="117493"/>
                  <a:pt x="737440" y="112201"/>
                  <a:pt x="619965" y="91564"/>
                </a:cubicBezTo>
                <a:cubicBezTo>
                  <a:pt x="502490" y="70927"/>
                  <a:pt x="477090" y="28064"/>
                  <a:pt x="378665" y="15364"/>
                </a:cubicBezTo>
                <a:cubicBezTo>
                  <a:pt x="280240" y="2664"/>
                  <a:pt x="-63718" y="-8449"/>
                  <a:pt x="10365" y="90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4" name="フリーフォーム 1413">
            <a:extLst>
              <a:ext uri="{FF2B5EF4-FFF2-40B4-BE49-F238E27FC236}">
                <a16:creationId xmlns:a16="http://schemas.microsoft.com/office/drawing/2014/main" id="{6B521C84-84C1-1868-BC87-CBD0B9C5D0C0}"/>
              </a:ext>
            </a:extLst>
          </p:cNvPr>
          <p:cNvSpPr/>
          <p:nvPr/>
        </p:nvSpPr>
        <p:spPr>
          <a:xfrm>
            <a:off x="6914120" y="5320005"/>
            <a:ext cx="612711" cy="521599"/>
          </a:xfrm>
          <a:custGeom>
            <a:avLst/>
            <a:gdLst>
              <a:gd name="connsiteX0" fmla="*/ 45480 w 612711"/>
              <a:gd name="connsiteY0" fmla="*/ 1295 h 521599"/>
              <a:gd name="connsiteX1" fmla="*/ 480455 w 612711"/>
              <a:gd name="connsiteY1" fmla="*/ 394995 h 521599"/>
              <a:gd name="connsiteX2" fmla="*/ 420130 w 612711"/>
              <a:gd name="connsiteY2" fmla="*/ 372770 h 521599"/>
              <a:gd name="connsiteX3" fmla="*/ 610630 w 612711"/>
              <a:gd name="connsiteY3" fmla="*/ 518820 h 521599"/>
              <a:gd name="connsiteX4" fmla="*/ 467755 w 612711"/>
              <a:gd name="connsiteY4" fmla="*/ 458495 h 521599"/>
              <a:gd name="connsiteX5" fmla="*/ 108980 w 612711"/>
              <a:gd name="connsiteY5" fmla="*/ 334670 h 521599"/>
              <a:gd name="connsiteX6" fmla="*/ 1030 w 612711"/>
              <a:gd name="connsiteY6" fmla="*/ 423570 h 521599"/>
              <a:gd name="connsiteX7" fmla="*/ 156605 w 612711"/>
              <a:gd name="connsiteY7" fmla="*/ 325145 h 521599"/>
              <a:gd name="connsiteX8" fmla="*/ 48655 w 612711"/>
              <a:gd name="connsiteY8" fmla="*/ 363245 h 521599"/>
              <a:gd name="connsiteX9" fmla="*/ 604280 w 612711"/>
              <a:gd name="connsiteY9" fmla="*/ 445795 h 521599"/>
              <a:gd name="connsiteX10" fmla="*/ 362980 w 612711"/>
              <a:gd name="connsiteY10" fmla="*/ 274345 h 521599"/>
              <a:gd name="connsiteX11" fmla="*/ 45480 w 612711"/>
              <a:gd name="connsiteY11" fmla="*/ 1295 h 52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2711" h="521599">
                <a:moveTo>
                  <a:pt x="45480" y="1295"/>
                </a:moveTo>
                <a:cubicBezTo>
                  <a:pt x="65059" y="21403"/>
                  <a:pt x="418013" y="333083"/>
                  <a:pt x="480455" y="394995"/>
                </a:cubicBezTo>
                <a:cubicBezTo>
                  <a:pt x="542897" y="456908"/>
                  <a:pt x="398434" y="352133"/>
                  <a:pt x="420130" y="372770"/>
                </a:cubicBezTo>
                <a:cubicBezTo>
                  <a:pt x="441826" y="393408"/>
                  <a:pt x="602693" y="504533"/>
                  <a:pt x="610630" y="518820"/>
                </a:cubicBezTo>
                <a:cubicBezTo>
                  <a:pt x="618567" y="533107"/>
                  <a:pt x="551363" y="489187"/>
                  <a:pt x="467755" y="458495"/>
                </a:cubicBezTo>
                <a:cubicBezTo>
                  <a:pt x="384147" y="427803"/>
                  <a:pt x="186768" y="340491"/>
                  <a:pt x="108980" y="334670"/>
                </a:cubicBezTo>
                <a:cubicBezTo>
                  <a:pt x="31192" y="328849"/>
                  <a:pt x="-6908" y="425158"/>
                  <a:pt x="1030" y="423570"/>
                </a:cubicBezTo>
                <a:cubicBezTo>
                  <a:pt x="8968" y="421982"/>
                  <a:pt x="148668" y="335199"/>
                  <a:pt x="156605" y="325145"/>
                </a:cubicBezTo>
                <a:cubicBezTo>
                  <a:pt x="164542" y="315091"/>
                  <a:pt x="-25958" y="343137"/>
                  <a:pt x="48655" y="363245"/>
                </a:cubicBezTo>
                <a:cubicBezTo>
                  <a:pt x="123268" y="383353"/>
                  <a:pt x="551893" y="460612"/>
                  <a:pt x="604280" y="445795"/>
                </a:cubicBezTo>
                <a:cubicBezTo>
                  <a:pt x="656667" y="430978"/>
                  <a:pt x="451351" y="347899"/>
                  <a:pt x="362980" y="274345"/>
                </a:cubicBezTo>
                <a:cubicBezTo>
                  <a:pt x="274609" y="200791"/>
                  <a:pt x="25901" y="-18813"/>
                  <a:pt x="45480" y="12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5" name="フリーフォーム 1414">
            <a:extLst>
              <a:ext uri="{FF2B5EF4-FFF2-40B4-BE49-F238E27FC236}">
                <a16:creationId xmlns:a16="http://schemas.microsoft.com/office/drawing/2014/main" id="{2AF9BFEC-B6AC-7533-3A8E-5F47859BC30B}"/>
              </a:ext>
            </a:extLst>
          </p:cNvPr>
          <p:cNvSpPr/>
          <p:nvPr/>
        </p:nvSpPr>
        <p:spPr>
          <a:xfrm>
            <a:off x="5529779" y="5391476"/>
            <a:ext cx="394771" cy="416221"/>
          </a:xfrm>
          <a:custGeom>
            <a:avLst/>
            <a:gdLst>
              <a:gd name="connsiteX0" fmla="*/ 394771 w 394771"/>
              <a:gd name="connsiteY0" fmla="*/ 2849 h 416221"/>
              <a:gd name="connsiteX1" fmla="*/ 251896 w 394771"/>
              <a:gd name="connsiteY1" fmla="*/ 59999 h 416221"/>
              <a:gd name="connsiteX2" fmla="*/ 4246 w 394771"/>
              <a:gd name="connsiteY2" fmla="*/ 409249 h 416221"/>
              <a:gd name="connsiteX3" fmla="*/ 109021 w 394771"/>
              <a:gd name="connsiteY3" fmla="*/ 275899 h 416221"/>
              <a:gd name="connsiteX4" fmla="*/ 283646 w 394771"/>
              <a:gd name="connsiteY4" fmla="*/ 66349 h 416221"/>
              <a:gd name="connsiteX5" fmla="*/ 223321 w 394771"/>
              <a:gd name="connsiteY5" fmla="*/ 98099 h 416221"/>
              <a:gd name="connsiteX6" fmla="*/ 394771 w 394771"/>
              <a:gd name="connsiteY6" fmla="*/ 2849 h 416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771" h="416221">
                <a:moveTo>
                  <a:pt x="394771" y="2849"/>
                </a:moveTo>
                <a:cubicBezTo>
                  <a:pt x="355877" y="-2443"/>
                  <a:pt x="316983" y="-7734"/>
                  <a:pt x="251896" y="59999"/>
                </a:cubicBezTo>
                <a:cubicBezTo>
                  <a:pt x="186809" y="127732"/>
                  <a:pt x="28058" y="373266"/>
                  <a:pt x="4246" y="409249"/>
                </a:cubicBezTo>
                <a:cubicBezTo>
                  <a:pt x="-19566" y="445232"/>
                  <a:pt x="62454" y="333049"/>
                  <a:pt x="109021" y="275899"/>
                </a:cubicBezTo>
                <a:cubicBezTo>
                  <a:pt x="155588" y="218749"/>
                  <a:pt x="264596" y="95982"/>
                  <a:pt x="283646" y="66349"/>
                </a:cubicBezTo>
                <a:cubicBezTo>
                  <a:pt x="302696" y="36716"/>
                  <a:pt x="223321" y="98099"/>
                  <a:pt x="223321" y="98099"/>
                </a:cubicBezTo>
                <a:lnTo>
                  <a:pt x="394771" y="284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6" name="フリーフォーム 1415">
            <a:extLst>
              <a:ext uri="{FF2B5EF4-FFF2-40B4-BE49-F238E27FC236}">
                <a16:creationId xmlns:a16="http://schemas.microsoft.com/office/drawing/2014/main" id="{720DDD4E-24B9-8252-6F2F-9E0276C208C7}"/>
              </a:ext>
            </a:extLst>
          </p:cNvPr>
          <p:cNvSpPr/>
          <p:nvPr/>
        </p:nvSpPr>
        <p:spPr>
          <a:xfrm>
            <a:off x="6115055" y="4188177"/>
            <a:ext cx="1245394" cy="556628"/>
          </a:xfrm>
          <a:custGeom>
            <a:avLst/>
            <a:gdLst>
              <a:gd name="connsiteX0" fmla="*/ 3112 w 1245394"/>
              <a:gd name="connsiteY0" fmla="*/ 555619 h 556628"/>
              <a:gd name="connsiteX1" fmla="*/ 596087 w 1245394"/>
              <a:gd name="connsiteY1" fmla="*/ 178776 h 556628"/>
              <a:gd name="connsiteX2" fmla="*/ 557294 w 1245394"/>
              <a:gd name="connsiteY2" fmla="*/ 200943 h 556628"/>
              <a:gd name="connsiteX3" fmla="*/ 673672 w 1245394"/>
              <a:gd name="connsiteY3" fmla="*/ 1438 h 556628"/>
              <a:gd name="connsiteX4" fmla="*/ 640421 w 1245394"/>
              <a:gd name="connsiteY4" fmla="*/ 112274 h 556628"/>
              <a:gd name="connsiteX5" fmla="*/ 817760 w 1245394"/>
              <a:gd name="connsiteY5" fmla="*/ 134441 h 556628"/>
              <a:gd name="connsiteX6" fmla="*/ 1244480 w 1245394"/>
              <a:gd name="connsiteY6" fmla="*/ 217568 h 556628"/>
              <a:gd name="connsiteX7" fmla="*/ 939680 w 1245394"/>
              <a:gd name="connsiteY7" fmla="*/ 195401 h 556628"/>
              <a:gd name="connsiteX8" fmla="*/ 535127 w 1245394"/>
              <a:gd name="connsiteY8" fmla="*/ 167692 h 556628"/>
              <a:gd name="connsiteX9" fmla="*/ 679214 w 1245394"/>
              <a:gd name="connsiteY9" fmla="*/ 112274 h 556628"/>
              <a:gd name="connsiteX10" fmla="*/ 374414 w 1245394"/>
              <a:gd name="connsiteY10" fmla="*/ 284070 h 556628"/>
              <a:gd name="connsiteX11" fmla="*/ 3112 w 1245394"/>
              <a:gd name="connsiteY11" fmla="*/ 555619 h 55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45394" h="556628">
                <a:moveTo>
                  <a:pt x="3112" y="555619"/>
                </a:moveTo>
                <a:cubicBezTo>
                  <a:pt x="40057" y="538070"/>
                  <a:pt x="503723" y="237889"/>
                  <a:pt x="596087" y="178776"/>
                </a:cubicBezTo>
                <a:cubicBezTo>
                  <a:pt x="688451" y="119663"/>
                  <a:pt x="544363" y="230499"/>
                  <a:pt x="557294" y="200943"/>
                </a:cubicBezTo>
                <a:cubicBezTo>
                  <a:pt x="570225" y="171387"/>
                  <a:pt x="659818" y="16216"/>
                  <a:pt x="673672" y="1438"/>
                </a:cubicBezTo>
                <a:cubicBezTo>
                  <a:pt x="687527" y="-13340"/>
                  <a:pt x="616406" y="90107"/>
                  <a:pt x="640421" y="112274"/>
                </a:cubicBezTo>
                <a:cubicBezTo>
                  <a:pt x="664436" y="134441"/>
                  <a:pt x="717084" y="116892"/>
                  <a:pt x="817760" y="134441"/>
                </a:cubicBezTo>
                <a:cubicBezTo>
                  <a:pt x="918436" y="151990"/>
                  <a:pt x="1224160" y="207408"/>
                  <a:pt x="1244480" y="217568"/>
                </a:cubicBezTo>
                <a:cubicBezTo>
                  <a:pt x="1264800" y="227728"/>
                  <a:pt x="939680" y="195401"/>
                  <a:pt x="939680" y="195401"/>
                </a:cubicBezTo>
                <a:cubicBezTo>
                  <a:pt x="821455" y="187088"/>
                  <a:pt x="578538" y="181546"/>
                  <a:pt x="535127" y="167692"/>
                </a:cubicBezTo>
                <a:cubicBezTo>
                  <a:pt x="491716" y="153838"/>
                  <a:pt x="706000" y="92878"/>
                  <a:pt x="679214" y="112274"/>
                </a:cubicBezTo>
                <a:cubicBezTo>
                  <a:pt x="652429" y="131670"/>
                  <a:pt x="480632" y="211103"/>
                  <a:pt x="374414" y="284070"/>
                </a:cubicBezTo>
                <a:cubicBezTo>
                  <a:pt x="268196" y="357037"/>
                  <a:pt x="-33833" y="573168"/>
                  <a:pt x="3112" y="5556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7" name="フリーフォーム 1416">
            <a:extLst>
              <a:ext uri="{FF2B5EF4-FFF2-40B4-BE49-F238E27FC236}">
                <a16:creationId xmlns:a16="http://schemas.microsoft.com/office/drawing/2014/main" id="{5042BA37-1AD9-C1A9-CF2C-598048CB0146}"/>
              </a:ext>
            </a:extLst>
          </p:cNvPr>
          <p:cNvSpPr/>
          <p:nvPr/>
        </p:nvSpPr>
        <p:spPr>
          <a:xfrm>
            <a:off x="9744860" y="4889049"/>
            <a:ext cx="284996" cy="440034"/>
          </a:xfrm>
          <a:custGeom>
            <a:avLst/>
            <a:gdLst>
              <a:gd name="connsiteX0" fmla="*/ 284965 w 284996"/>
              <a:gd name="connsiteY0" fmla="*/ 451 h 440034"/>
              <a:gd name="connsiteX1" fmla="*/ 135740 w 284996"/>
              <a:gd name="connsiteY1" fmla="*/ 190951 h 440034"/>
              <a:gd name="connsiteX2" fmla="*/ 2390 w 284996"/>
              <a:gd name="connsiteY2" fmla="*/ 432251 h 440034"/>
              <a:gd name="connsiteX3" fmla="*/ 56365 w 284996"/>
              <a:gd name="connsiteY3" fmla="*/ 365576 h 440034"/>
              <a:gd name="connsiteX4" fmla="*/ 135740 w 284996"/>
              <a:gd name="connsiteY4" fmla="*/ 213176 h 440034"/>
              <a:gd name="connsiteX5" fmla="*/ 123040 w 284996"/>
              <a:gd name="connsiteY5" fmla="*/ 244926 h 440034"/>
              <a:gd name="connsiteX6" fmla="*/ 284965 w 284996"/>
              <a:gd name="connsiteY6" fmla="*/ 451 h 440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4996" h="440034">
                <a:moveTo>
                  <a:pt x="284965" y="451"/>
                </a:moveTo>
                <a:cubicBezTo>
                  <a:pt x="287082" y="-8545"/>
                  <a:pt x="182836" y="118984"/>
                  <a:pt x="135740" y="190951"/>
                </a:cubicBezTo>
                <a:cubicBezTo>
                  <a:pt x="88644" y="262918"/>
                  <a:pt x="15619" y="403147"/>
                  <a:pt x="2390" y="432251"/>
                </a:cubicBezTo>
                <a:cubicBezTo>
                  <a:pt x="-10839" y="461355"/>
                  <a:pt x="34140" y="402088"/>
                  <a:pt x="56365" y="365576"/>
                </a:cubicBezTo>
                <a:cubicBezTo>
                  <a:pt x="78590" y="329064"/>
                  <a:pt x="124628" y="233284"/>
                  <a:pt x="135740" y="213176"/>
                </a:cubicBezTo>
                <a:cubicBezTo>
                  <a:pt x="146852" y="193068"/>
                  <a:pt x="99227" y="277205"/>
                  <a:pt x="123040" y="244926"/>
                </a:cubicBezTo>
                <a:cubicBezTo>
                  <a:pt x="146852" y="212647"/>
                  <a:pt x="282848" y="9447"/>
                  <a:pt x="284965" y="4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8" name="フリーフォーム 1417">
            <a:extLst>
              <a:ext uri="{FF2B5EF4-FFF2-40B4-BE49-F238E27FC236}">
                <a16:creationId xmlns:a16="http://schemas.microsoft.com/office/drawing/2014/main" id="{F6C5A92B-BC93-B496-54C4-4B5572693924}"/>
              </a:ext>
            </a:extLst>
          </p:cNvPr>
          <p:cNvSpPr/>
          <p:nvPr/>
        </p:nvSpPr>
        <p:spPr>
          <a:xfrm>
            <a:off x="10011444" y="4608416"/>
            <a:ext cx="453664" cy="310497"/>
          </a:xfrm>
          <a:custGeom>
            <a:avLst/>
            <a:gdLst>
              <a:gd name="connsiteX0" fmla="*/ 453356 w 453664"/>
              <a:gd name="connsiteY0" fmla="*/ 14384 h 310497"/>
              <a:gd name="connsiteX1" fmla="*/ 186656 w 453664"/>
              <a:gd name="connsiteY1" fmla="*/ 36609 h 310497"/>
              <a:gd name="connsiteX2" fmla="*/ 243806 w 453664"/>
              <a:gd name="connsiteY2" fmla="*/ 30259 h 310497"/>
              <a:gd name="connsiteX3" fmla="*/ 85056 w 453664"/>
              <a:gd name="connsiteY3" fmla="*/ 131859 h 310497"/>
              <a:gd name="connsiteX4" fmla="*/ 132681 w 453664"/>
              <a:gd name="connsiteY4" fmla="*/ 106459 h 310497"/>
              <a:gd name="connsiteX5" fmla="*/ 5681 w 453664"/>
              <a:gd name="connsiteY5" fmla="*/ 303309 h 310497"/>
              <a:gd name="connsiteX6" fmla="*/ 37431 w 453664"/>
              <a:gd name="connsiteY6" fmla="*/ 246159 h 310497"/>
              <a:gd name="connsiteX7" fmla="*/ 173956 w 453664"/>
              <a:gd name="connsiteY7" fmla="*/ 42959 h 310497"/>
              <a:gd name="connsiteX8" fmla="*/ 123156 w 453664"/>
              <a:gd name="connsiteY8" fmla="*/ 49309 h 310497"/>
              <a:gd name="connsiteX9" fmla="*/ 237456 w 453664"/>
              <a:gd name="connsiteY9" fmla="*/ 1684 h 310497"/>
              <a:gd name="connsiteX10" fmla="*/ 453356 w 453664"/>
              <a:gd name="connsiteY10" fmla="*/ 14384 h 310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3664" h="310497">
                <a:moveTo>
                  <a:pt x="453356" y="14384"/>
                </a:moveTo>
                <a:cubicBezTo>
                  <a:pt x="444889" y="20205"/>
                  <a:pt x="221581" y="33963"/>
                  <a:pt x="186656" y="36609"/>
                </a:cubicBezTo>
                <a:cubicBezTo>
                  <a:pt x="151731" y="39255"/>
                  <a:pt x="260739" y="14384"/>
                  <a:pt x="243806" y="30259"/>
                </a:cubicBezTo>
                <a:cubicBezTo>
                  <a:pt x="226873" y="46134"/>
                  <a:pt x="103577" y="119159"/>
                  <a:pt x="85056" y="131859"/>
                </a:cubicBezTo>
                <a:cubicBezTo>
                  <a:pt x="66535" y="144559"/>
                  <a:pt x="145910" y="77884"/>
                  <a:pt x="132681" y="106459"/>
                </a:cubicBezTo>
                <a:cubicBezTo>
                  <a:pt x="119452" y="135034"/>
                  <a:pt x="21556" y="280026"/>
                  <a:pt x="5681" y="303309"/>
                </a:cubicBezTo>
                <a:cubicBezTo>
                  <a:pt x="-10194" y="326592"/>
                  <a:pt x="9385" y="289551"/>
                  <a:pt x="37431" y="246159"/>
                </a:cubicBezTo>
                <a:cubicBezTo>
                  <a:pt x="65477" y="202767"/>
                  <a:pt x="159668" y="75767"/>
                  <a:pt x="173956" y="42959"/>
                </a:cubicBezTo>
                <a:cubicBezTo>
                  <a:pt x="188243" y="10151"/>
                  <a:pt x="112573" y="56188"/>
                  <a:pt x="123156" y="49309"/>
                </a:cubicBezTo>
                <a:cubicBezTo>
                  <a:pt x="133739" y="42430"/>
                  <a:pt x="181364" y="8034"/>
                  <a:pt x="237456" y="1684"/>
                </a:cubicBezTo>
                <a:cubicBezTo>
                  <a:pt x="293548" y="-4666"/>
                  <a:pt x="461823" y="8563"/>
                  <a:pt x="453356" y="143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9" name="フリーフォーム 1418">
            <a:extLst>
              <a:ext uri="{FF2B5EF4-FFF2-40B4-BE49-F238E27FC236}">
                <a16:creationId xmlns:a16="http://schemas.microsoft.com/office/drawing/2014/main" id="{00ADB8D4-3A0F-B3D2-66C4-966F5D73E905}"/>
              </a:ext>
            </a:extLst>
          </p:cNvPr>
          <p:cNvSpPr/>
          <p:nvPr/>
        </p:nvSpPr>
        <p:spPr>
          <a:xfrm>
            <a:off x="10001235" y="6353006"/>
            <a:ext cx="359205" cy="60668"/>
          </a:xfrm>
          <a:custGeom>
            <a:avLst/>
            <a:gdLst>
              <a:gd name="connsiteX0" fmla="*/ 355615 w 359205"/>
              <a:gd name="connsiteY0" fmla="*/ 169 h 60668"/>
              <a:gd name="connsiteX1" fmla="*/ 244490 w 359205"/>
              <a:gd name="connsiteY1" fmla="*/ 47794 h 60668"/>
              <a:gd name="connsiteX2" fmla="*/ 15 w 359205"/>
              <a:gd name="connsiteY2" fmla="*/ 60494 h 60668"/>
              <a:gd name="connsiteX3" fmla="*/ 231790 w 359205"/>
              <a:gd name="connsiteY3" fmla="*/ 41444 h 60668"/>
              <a:gd name="connsiteX4" fmla="*/ 120665 w 359205"/>
              <a:gd name="connsiteY4" fmla="*/ 31919 h 60668"/>
              <a:gd name="connsiteX5" fmla="*/ 355615 w 359205"/>
              <a:gd name="connsiteY5" fmla="*/ 169 h 60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9205" h="60668">
                <a:moveTo>
                  <a:pt x="355615" y="169"/>
                </a:moveTo>
                <a:cubicBezTo>
                  <a:pt x="376252" y="2815"/>
                  <a:pt x="303757" y="37740"/>
                  <a:pt x="244490" y="47794"/>
                </a:cubicBezTo>
                <a:cubicBezTo>
                  <a:pt x="185223" y="57848"/>
                  <a:pt x="2132" y="61552"/>
                  <a:pt x="15" y="60494"/>
                </a:cubicBezTo>
                <a:cubicBezTo>
                  <a:pt x="-2102" y="59436"/>
                  <a:pt x="211682" y="46206"/>
                  <a:pt x="231790" y="41444"/>
                </a:cubicBezTo>
                <a:cubicBezTo>
                  <a:pt x="251898" y="36682"/>
                  <a:pt x="103203" y="37211"/>
                  <a:pt x="120665" y="31919"/>
                </a:cubicBezTo>
                <a:cubicBezTo>
                  <a:pt x="138127" y="26627"/>
                  <a:pt x="334978" y="-2477"/>
                  <a:pt x="355615" y="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0" name="フリーフォーム 1419">
            <a:extLst>
              <a:ext uri="{FF2B5EF4-FFF2-40B4-BE49-F238E27FC236}">
                <a16:creationId xmlns:a16="http://schemas.microsoft.com/office/drawing/2014/main" id="{4937F931-751E-1D91-415E-2AE1BA405EBB}"/>
              </a:ext>
            </a:extLst>
          </p:cNvPr>
          <p:cNvSpPr/>
          <p:nvPr/>
        </p:nvSpPr>
        <p:spPr>
          <a:xfrm>
            <a:off x="10448424" y="4590633"/>
            <a:ext cx="440244" cy="47480"/>
          </a:xfrm>
          <a:custGeom>
            <a:avLst/>
            <a:gdLst>
              <a:gd name="connsiteX0" fmla="*/ 501 w 440244"/>
              <a:gd name="connsiteY0" fmla="*/ 44867 h 47480"/>
              <a:gd name="connsiteX1" fmla="*/ 222751 w 440244"/>
              <a:gd name="connsiteY1" fmla="*/ 25817 h 47480"/>
              <a:gd name="connsiteX2" fmla="*/ 168776 w 440244"/>
              <a:gd name="connsiteY2" fmla="*/ 28992 h 47480"/>
              <a:gd name="connsiteX3" fmla="*/ 435476 w 440244"/>
              <a:gd name="connsiteY3" fmla="*/ 44867 h 47480"/>
              <a:gd name="connsiteX4" fmla="*/ 330701 w 440244"/>
              <a:gd name="connsiteY4" fmla="*/ 44867 h 47480"/>
              <a:gd name="connsiteX5" fmla="*/ 213226 w 440244"/>
              <a:gd name="connsiteY5" fmla="*/ 19467 h 47480"/>
              <a:gd name="connsiteX6" fmla="*/ 422776 w 440244"/>
              <a:gd name="connsiteY6" fmla="*/ 16292 h 47480"/>
              <a:gd name="connsiteX7" fmla="*/ 168776 w 440244"/>
              <a:gd name="connsiteY7" fmla="*/ 417 h 47480"/>
              <a:gd name="connsiteX8" fmla="*/ 501 w 440244"/>
              <a:gd name="connsiteY8" fmla="*/ 44867 h 4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0244" h="47480">
                <a:moveTo>
                  <a:pt x="501" y="44867"/>
                </a:moveTo>
                <a:cubicBezTo>
                  <a:pt x="9497" y="49100"/>
                  <a:pt x="194705" y="28463"/>
                  <a:pt x="222751" y="25817"/>
                </a:cubicBezTo>
                <a:cubicBezTo>
                  <a:pt x="250797" y="23171"/>
                  <a:pt x="133322" y="25817"/>
                  <a:pt x="168776" y="28992"/>
                </a:cubicBezTo>
                <a:cubicBezTo>
                  <a:pt x="204230" y="32167"/>
                  <a:pt x="408489" y="42221"/>
                  <a:pt x="435476" y="44867"/>
                </a:cubicBezTo>
                <a:cubicBezTo>
                  <a:pt x="462464" y="47513"/>
                  <a:pt x="367743" y="49100"/>
                  <a:pt x="330701" y="44867"/>
                </a:cubicBezTo>
                <a:cubicBezTo>
                  <a:pt x="293659" y="40634"/>
                  <a:pt x="197880" y="24230"/>
                  <a:pt x="213226" y="19467"/>
                </a:cubicBezTo>
                <a:cubicBezTo>
                  <a:pt x="228572" y="14704"/>
                  <a:pt x="430184" y="19467"/>
                  <a:pt x="422776" y="16292"/>
                </a:cubicBezTo>
                <a:cubicBezTo>
                  <a:pt x="415368" y="13117"/>
                  <a:pt x="231747" y="-2758"/>
                  <a:pt x="168776" y="417"/>
                </a:cubicBezTo>
                <a:cubicBezTo>
                  <a:pt x="105805" y="3592"/>
                  <a:pt x="-8495" y="40634"/>
                  <a:pt x="501" y="448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1" name="フリーフォーム 1420">
            <a:extLst>
              <a:ext uri="{FF2B5EF4-FFF2-40B4-BE49-F238E27FC236}">
                <a16:creationId xmlns:a16="http://schemas.microsoft.com/office/drawing/2014/main" id="{2A0FC785-9E34-5058-EC57-D514C7D0AAB0}"/>
              </a:ext>
            </a:extLst>
          </p:cNvPr>
          <p:cNvSpPr/>
          <p:nvPr/>
        </p:nvSpPr>
        <p:spPr>
          <a:xfrm>
            <a:off x="10858203" y="4621628"/>
            <a:ext cx="182227" cy="511742"/>
          </a:xfrm>
          <a:custGeom>
            <a:avLst/>
            <a:gdLst>
              <a:gd name="connsiteX0" fmla="*/ 297 w 182227"/>
              <a:gd name="connsiteY0" fmla="*/ 1172 h 511742"/>
              <a:gd name="connsiteX1" fmla="*/ 82847 w 182227"/>
              <a:gd name="connsiteY1" fmla="*/ 77372 h 511742"/>
              <a:gd name="connsiteX2" fmla="*/ 127297 w 182227"/>
              <a:gd name="connsiteY2" fmla="*/ 277397 h 511742"/>
              <a:gd name="connsiteX3" fmla="*/ 159047 w 182227"/>
              <a:gd name="connsiteY3" fmla="*/ 407572 h 511742"/>
              <a:gd name="connsiteX4" fmla="*/ 139997 w 182227"/>
              <a:gd name="connsiteY4" fmla="*/ 486947 h 511742"/>
              <a:gd name="connsiteX5" fmla="*/ 130472 w 182227"/>
              <a:gd name="connsiteY5" fmla="*/ 509172 h 511742"/>
              <a:gd name="connsiteX6" fmla="*/ 168572 w 182227"/>
              <a:gd name="connsiteY6" fmla="*/ 436147 h 511742"/>
              <a:gd name="connsiteX7" fmla="*/ 178097 w 182227"/>
              <a:gd name="connsiteY7" fmla="*/ 353597 h 511742"/>
              <a:gd name="connsiteX8" fmla="*/ 105072 w 182227"/>
              <a:gd name="connsiteY8" fmla="*/ 96422 h 511742"/>
              <a:gd name="connsiteX9" fmla="*/ 114597 w 182227"/>
              <a:gd name="connsiteY9" fmla="*/ 128172 h 511742"/>
              <a:gd name="connsiteX10" fmla="*/ 297 w 182227"/>
              <a:gd name="connsiteY10" fmla="*/ 1172 h 511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2227" h="511742">
                <a:moveTo>
                  <a:pt x="297" y="1172"/>
                </a:moveTo>
                <a:cubicBezTo>
                  <a:pt x="-4995" y="-7295"/>
                  <a:pt x="61680" y="31335"/>
                  <a:pt x="82847" y="77372"/>
                </a:cubicBezTo>
                <a:cubicBezTo>
                  <a:pt x="104014" y="123409"/>
                  <a:pt x="114597" y="222364"/>
                  <a:pt x="127297" y="277397"/>
                </a:cubicBezTo>
                <a:cubicBezTo>
                  <a:pt x="139997" y="332430"/>
                  <a:pt x="156930" y="372647"/>
                  <a:pt x="159047" y="407572"/>
                </a:cubicBezTo>
                <a:cubicBezTo>
                  <a:pt x="161164" y="442497"/>
                  <a:pt x="144759" y="470014"/>
                  <a:pt x="139997" y="486947"/>
                </a:cubicBezTo>
                <a:cubicBezTo>
                  <a:pt x="135235" y="503880"/>
                  <a:pt x="125709" y="517639"/>
                  <a:pt x="130472" y="509172"/>
                </a:cubicBezTo>
                <a:cubicBezTo>
                  <a:pt x="135235" y="500705"/>
                  <a:pt x="160635" y="462076"/>
                  <a:pt x="168572" y="436147"/>
                </a:cubicBezTo>
                <a:cubicBezTo>
                  <a:pt x="176509" y="410218"/>
                  <a:pt x="188680" y="410218"/>
                  <a:pt x="178097" y="353597"/>
                </a:cubicBezTo>
                <a:cubicBezTo>
                  <a:pt x="167514" y="296976"/>
                  <a:pt x="115655" y="133993"/>
                  <a:pt x="105072" y="96422"/>
                </a:cubicBezTo>
                <a:cubicBezTo>
                  <a:pt x="94489" y="58851"/>
                  <a:pt x="126239" y="143518"/>
                  <a:pt x="114597" y="128172"/>
                </a:cubicBezTo>
                <a:cubicBezTo>
                  <a:pt x="102955" y="112826"/>
                  <a:pt x="5589" y="9639"/>
                  <a:pt x="297" y="1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2" name="フリーフォーム 1421">
            <a:extLst>
              <a:ext uri="{FF2B5EF4-FFF2-40B4-BE49-F238E27FC236}">
                <a16:creationId xmlns:a16="http://schemas.microsoft.com/office/drawing/2014/main" id="{3CD36058-44E3-4327-8D2E-A605274477B8}"/>
              </a:ext>
            </a:extLst>
          </p:cNvPr>
          <p:cNvSpPr/>
          <p:nvPr/>
        </p:nvSpPr>
        <p:spPr>
          <a:xfrm>
            <a:off x="10845660" y="5080000"/>
            <a:ext cx="189047" cy="93257"/>
          </a:xfrm>
          <a:custGeom>
            <a:avLst/>
            <a:gdLst>
              <a:gd name="connsiteX0" fmla="*/ 187465 w 189047"/>
              <a:gd name="connsiteY0" fmla="*/ 0 h 93257"/>
              <a:gd name="connsiteX1" fmla="*/ 152540 w 189047"/>
              <a:gd name="connsiteY1" fmla="*/ 69850 h 93257"/>
              <a:gd name="connsiteX2" fmla="*/ 92215 w 189047"/>
              <a:gd name="connsiteY2" fmla="*/ 88900 h 93257"/>
              <a:gd name="connsiteX3" fmla="*/ 140 w 189047"/>
              <a:gd name="connsiteY3" fmla="*/ 92075 h 93257"/>
              <a:gd name="connsiteX4" fmla="*/ 114440 w 189047"/>
              <a:gd name="connsiteY4" fmla="*/ 73025 h 93257"/>
              <a:gd name="connsiteX5" fmla="*/ 101740 w 189047"/>
              <a:gd name="connsiteY5" fmla="*/ 69850 h 93257"/>
              <a:gd name="connsiteX6" fmla="*/ 187465 w 189047"/>
              <a:gd name="connsiteY6" fmla="*/ 0 h 93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047" h="93257">
                <a:moveTo>
                  <a:pt x="187465" y="0"/>
                </a:moveTo>
                <a:cubicBezTo>
                  <a:pt x="195932" y="0"/>
                  <a:pt x="168415" y="55033"/>
                  <a:pt x="152540" y="69850"/>
                </a:cubicBezTo>
                <a:cubicBezTo>
                  <a:pt x="136665" y="84667"/>
                  <a:pt x="117615" y="85196"/>
                  <a:pt x="92215" y="88900"/>
                </a:cubicBezTo>
                <a:cubicBezTo>
                  <a:pt x="66815" y="92604"/>
                  <a:pt x="-3564" y="94721"/>
                  <a:pt x="140" y="92075"/>
                </a:cubicBezTo>
                <a:cubicBezTo>
                  <a:pt x="3844" y="89429"/>
                  <a:pt x="114440" y="73025"/>
                  <a:pt x="114440" y="73025"/>
                </a:cubicBezTo>
                <a:cubicBezTo>
                  <a:pt x="131373" y="69321"/>
                  <a:pt x="92744" y="76200"/>
                  <a:pt x="101740" y="69850"/>
                </a:cubicBezTo>
                <a:cubicBezTo>
                  <a:pt x="110736" y="63500"/>
                  <a:pt x="178998" y="0"/>
                  <a:pt x="18746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4" name="フリーフォーム 1423">
            <a:extLst>
              <a:ext uri="{FF2B5EF4-FFF2-40B4-BE49-F238E27FC236}">
                <a16:creationId xmlns:a16="http://schemas.microsoft.com/office/drawing/2014/main" id="{63B40006-9915-C830-A8D5-A5BB832127C0}"/>
              </a:ext>
            </a:extLst>
          </p:cNvPr>
          <p:cNvSpPr/>
          <p:nvPr/>
        </p:nvSpPr>
        <p:spPr>
          <a:xfrm>
            <a:off x="10612284" y="5034873"/>
            <a:ext cx="160925" cy="284785"/>
          </a:xfrm>
          <a:custGeom>
            <a:avLst/>
            <a:gdLst>
              <a:gd name="connsiteX0" fmla="*/ 160491 w 160925"/>
              <a:gd name="connsiteY0" fmla="*/ 677 h 284785"/>
              <a:gd name="connsiteX1" fmla="*/ 55716 w 160925"/>
              <a:gd name="connsiteY1" fmla="*/ 38777 h 284785"/>
              <a:gd name="connsiteX2" fmla="*/ 23966 w 160925"/>
              <a:gd name="connsiteY2" fmla="*/ 130852 h 284785"/>
              <a:gd name="connsiteX3" fmla="*/ 23966 w 160925"/>
              <a:gd name="connsiteY3" fmla="*/ 99102 h 284785"/>
              <a:gd name="connsiteX4" fmla="*/ 20791 w 160925"/>
              <a:gd name="connsiteY4" fmla="*/ 165777 h 284785"/>
              <a:gd name="connsiteX5" fmla="*/ 68416 w 160925"/>
              <a:gd name="connsiteY5" fmla="*/ 276902 h 284785"/>
              <a:gd name="connsiteX6" fmla="*/ 58891 w 160925"/>
              <a:gd name="connsiteY6" fmla="*/ 261027 h 284785"/>
              <a:gd name="connsiteX7" fmla="*/ 1741 w 160925"/>
              <a:gd name="connsiteY7" fmla="*/ 143552 h 284785"/>
              <a:gd name="connsiteX8" fmla="*/ 14441 w 160925"/>
              <a:gd name="connsiteY8" fmla="*/ 200702 h 284785"/>
              <a:gd name="connsiteX9" fmla="*/ 11266 w 160925"/>
              <a:gd name="connsiteY9" fmla="*/ 67352 h 284785"/>
              <a:gd name="connsiteX10" fmla="*/ 160491 w 160925"/>
              <a:gd name="connsiteY10" fmla="*/ 677 h 28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0925" h="284785">
                <a:moveTo>
                  <a:pt x="160491" y="677"/>
                </a:moveTo>
                <a:cubicBezTo>
                  <a:pt x="167899" y="-4086"/>
                  <a:pt x="78470" y="17081"/>
                  <a:pt x="55716" y="38777"/>
                </a:cubicBezTo>
                <a:cubicBezTo>
                  <a:pt x="32962" y="60473"/>
                  <a:pt x="29258" y="120798"/>
                  <a:pt x="23966" y="130852"/>
                </a:cubicBezTo>
                <a:cubicBezTo>
                  <a:pt x="18674" y="140906"/>
                  <a:pt x="24495" y="93281"/>
                  <a:pt x="23966" y="99102"/>
                </a:cubicBezTo>
                <a:cubicBezTo>
                  <a:pt x="23437" y="104923"/>
                  <a:pt x="13383" y="136144"/>
                  <a:pt x="20791" y="165777"/>
                </a:cubicBezTo>
                <a:cubicBezTo>
                  <a:pt x="28199" y="195410"/>
                  <a:pt x="68416" y="276902"/>
                  <a:pt x="68416" y="276902"/>
                </a:cubicBezTo>
                <a:cubicBezTo>
                  <a:pt x="74766" y="292777"/>
                  <a:pt x="70003" y="283252"/>
                  <a:pt x="58891" y="261027"/>
                </a:cubicBezTo>
                <a:cubicBezTo>
                  <a:pt x="47779" y="238802"/>
                  <a:pt x="9149" y="153606"/>
                  <a:pt x="1741" y="143552"/>
                </a:cubicBezTo>
                <a:cubicBezTo>
                  <a:pt x="-5667" y="133498"/>
                  <a:pt x="12854" y="213402"/>
                  <a:pt x="14441" y="200702"/>
                </a:cubicBezTo>
                <a:cubicBezTo>
                  <a:pt x="16028" y="188002"/>
                  <a:pt x="-5667" y="99631"/>
                  <a:pt x="11266" y="67352"/>
                </a:cubicBezTo>
                <a:cubicBezTo>
                  <a:pt x="28199" y="35073"/>
                  <a:pt x="153083" y="5440"/>
                  <a:pt x="160491" y="6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5" name="フリーフォーム 1424">
            <a:extLst>
              <a:ext uri="{FF2B5EF4-FFF2-40B4-BE49-F238E27FC236}">
                <a16:creationId xmlns:a16="http://schemas.microsoft.com/office/drawing/2014/main" id="{1A924044-13D6-B3E2-9133-AEC986869ED6}"/>
              </a:ext>
            </a:extLst>
          </p:cNvPr>
          <p:cNvSpPr/>
          <p:nvPr/>
        </p:nvSpPr>
        <p:spPr>
          <a:xfrm>
            <a:off x="10429782" y="4783995"/>
            <a:ext cx="324058" cy="280693"/>
          </a:xfrm>
          <a:custGeom>
            <a:avLst/>
            <a:gdLst>
              <a:gd name="connsiteX0" fmla="*/ 244568 w 324058"/>
              <a:gd name="connsiteY0" fmla="*/ 730 h 280693"/>
              <a:gd name="connsiteX1" fmla="*/ 215993 w 324058"/>
              <a:gd name="connsiteY1" fmla="*/ 108680 h 280693"/>
              <a:gd name="connsiteX2" fmla="*/ 225518 w 324058"/>
              <a:gd name="connsiteY2" fmla="*/ 188055 h 280693"/>
              <a:gd name="connsiteX3" fmla="*/ 244568 w 324058"/>
              <a:gd name="connsiteY3" fmla="*/ 213455 h 280693"/>
              <a:gd name="connsiteX4" fmla="*/ 323943 w 324058"/>
              <a:gd name="connsiteY4" fmla="*/ 254730 h 280693"/>
              <a:gd name="connsiteX5" fmla="*/ 263618 w 324058"/>
              <a:gd name="connsiteY5" fmla="*/ 273780 h 280693"/>
              <a:gd name="connsiteX6" fmla="*/ 276318 w 324058"/>
              <a:gd name="connsiteY6" fmla="*/ 280130 h 280693"/>
              <a:gd name="connsiteX7" fmla="*/ 247743 w 324058"/>
              <a:gd name="connsiteY7" fmla="*/ 261080 h 280693"/>
              <a:gd name="connsiteX8" fmla="*/ 177893 w 324058"/>
              <a:gd name="connsiteY8" fmla="*/ 222980 h 280693"/>
              <a:gd name="connsiteX9" fmla="*/ 93 w 324058"/>
              <a:gd name="connsiteY9" fmla="*/ 143605 h 280693"/>
              <a:gd name="connsiteX10" fmla="*/ 203293 w 324058"/>
              <a:gd name="connsiteY10" fmla="*/ 213455 h 280693"/>
              <a:gd name="connsiteX11" fmla="*/ 193768 w 324058"/>
              <a:gd name="connsiteY11" fmla="*/ 165830 h 280693"/>
              <a:gd name="connsiteX12" fmla="*/ 244568 w 324058"/>
              <a:gd name="connsiteY12" fmla="*/ 730 h 280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4058" h="280693">
                <a:moveTo>
                  <a:pt x="244568" y="730"/>
                </a:moveTo>
                <a:cubicBezTo>
                  <a:pt x="248272" y="-8795"/>
                  <a:pt x="219168" y="77459"/>
                  <a:pt x="215993" y="108680"/>
                </a:cubicBezTo>
                <a:cubicBezTo>
                  <a:pt x="212818" y="139901"/>
                  <a:pt x="220755" y="170592"/>
                  <a:pt x="225518" y="188055"/>
                </a:cubicBezTo>
                <a:cubicBezTo>
                  <a:pt x="230281" y="205518"/>
                  <a:pt x="228164" y="202343"/>
                  <a:pt x="244568" y="213455"/>
                </a:cubicBezTo>
                <a:cubicBezTo>
                  <a:pt x="260972" y="224567"/>
                  <a:pt x="320768" y="244676"/>
                  <a:pt x="323943" y="254730"/>
                </a:cubicBezTo>
                <a:cubicBezTo>
                  <a:pt x="327118" y="264784"/>
                  <a:pt x="263618" y="273780"/>
                  <a:pt x="263618" y="273780"/>
                </a:cubicBezTo>
                <a:cubicBezTo>
                  <a:pt x="255681" y="278013"/>
                  <a:pt x="278964" y="282247"/>
                  <a:pt x="276318" y="280130"/>
                </a:cubicBezTo>
                <a:cubicBezTo>
                  <a:pt x="273672" y="278013"/>
                  <a:pt x="264147" y="270605"/>
                  <a:pt x="247743" y="261080"/>
                </a:cubicBezTo>
                <a:cubicBezTo>
                  <a:pt x="231339" y="251555"/>
                  <a:pt x="219168" y="242559"/>
                  <a:pt x="177893" y="222980"/>
                </a:cubicBezTo>
                <a:cubicBezTo>
                  <a:pt x="136618" y="203401"/>
                  <a:pt x="-4140" y="145192"/>
                  <a:pt x="93" y="143605"/>
                </a:cubicBezTo>
                <a:cubicBezTo>
                  <a:pt x="4326" y="142018"/>
                  <a:pt x="171014" y="209751"/>
                  <a:pt x="203293" y="213455"/>
                </a:cubicBezTo>
                <a:cubicBezTo>
                  <a:pt x="235572" y="217159"/>
                  <a:pt x="187418" y="194934"/>
                  <a:pt x="193768" y="165830"/>
                </a:cubicBezTo>
                <a:cubicBezTo>
                  <a:pt x="200118" y="136726"/>
                  <a:pt x="240864" y="10255"/>
                  <a:pt x="244568" y="7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6" name="フリーフォーム 1425">
            <a:extLst>
              <a:ext uri="{FF2B5EF4-FFF2-40B4-BE49-F238E27FC236}">
                <a16:creationId xmlns:a16="http://schemas.microsoft.com/office/drawing/2014/main" id="{90DB305A-1B7B-C97A-F7B6-C7027AE56CC2}"/>
              </a:ext>
            </a:extLst>
          </p:cNvPr>
          <p:cNvSpPr/>
          <p:nvPr/>
        </p:nvSpPr>
        <p:spPr>
          <a:xfrm>
            <a:off x="10744004" y="4685465"/>
            <a:ext cx="132524" cy="277956"/>
          </a:xfrm>
          <a:custGeom>
            <a:avLst/>
            <a:gdLst>
              <a:gd name="connsiteX0" fmla="*/ 63696 w 132524"/>
              <a:gd name="connsiteY0" fmla="*/ 835 h 277956"/>
              <a:gd name="connsiteX1" fmla="*/ 12896 w 132524"/>
              <a:gd name="connsiteY1" fmla="*/ 86560 h 277956"/>
              <a:gd name="connsiteX2" fmla="*/ 19246 w 132524"/>
              <a:gd name="connsiteY2" fmla="*/ 124660 h 277956"/>
              <a:gd name="connsiteX3" fmla="*/ 130371 w 132524"/>
              <a:gd name="connsiteY3" fmla="*/ 273885 h 277956"/>
              <a:gd name="connsiteX4" fmla="*/ 95446 w 132524"/>
              <a:gd name="connsiteY4" fmla="*/ 238960 h 277956"/>
              <a:gd name="connsiteX5" fmla="*/ 196 w 132524"/>
              <a:gd name="connsiteY5" fmla="*/ 143710 h 277956"/>
              <a:gd name="connsiteX6" fmla="*/ 63696 w 132524"/>
              <a:gd name="connsiteY6" fmla="*/ 835 h 277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524" h="277956">
                <a:moveTo>
                  <a:pt x="63696" y="835"/>
                </a:moveTo>
                <a:cubicBezTo>
                  <a:pt x="65813" y="-8690"/>
                  <a:pt x="20304" y="65923"/>
                  <a:pt x="12896" y="86560"/>
                </a:cubicBezTo>
                <a:cubicBezTo>
                  <a:pt x="5488" y="107197"/>
                  <a:pt x="-333" y="93439"/>
                  <a:pt x="19246" y="124660"/>
                </a:cubicBezTo>
                <a:cubicBezTo>
                  <a:pt x="38825" y="155881"/>
                  <a:pt x="117671" y="254835"/>
                  <a:pt x="130371" y="273885"/>
                </a:cubicBezTo>
                <a:cubicBezTo>
                  <a:pt x="143071" y="292935"/>
                  <a:pt x="95446" y="238960"/>
                  <a:pt x="95446" y="238960"/>
                </a:cubicBezTo>
                <a:cubicBezTo>
                  <a:pt x="73750" y="217264"/>
                  <a:pt x="4429" y="179693"/>
                  <a:pt x="196" y="143710"/>
                </a:cubicBezTo>
                <a:cubicBezTo>
                  <a:pt x="-4037" y="107727"/>
                  <a:pt x="61579" y="10360"/>
                  <a:pt x="63696" y="8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7" name="フリーフォーム 1426">
            <a:extLst>
              <a:ext uri="{FF2B5EF4-FFF2-40B4-BE49-F238E27FC236}">
                <a16:creationId xmlns:a16="http://schemas.microsoft.com/office/drawing/2014/main" id="{CF812305-8B3D-DF03-369A-905C011600DA}"/>
              </a:ext>
            </a:extLst>
          </p:cNvPr>
          <p:cNvSpPr/>
          <p:nvPr/>
        </p:nvSpPr>
        <p:spPr>
          <a:xfrm>
            <a:off x="10845926" y="4673588"/>
            <a:ext cx="82586" cy="139749"/>
          </a:xfrm>
          <a:custGeom>
            <a:avLst/>
            <a:gdLst>
              <a:gd name="connsiteX0" fmla="*/ 15749 w 82586"/>
              <a:gd name="connsiteY0" fmla="*/ 12 h 139749"/>
              <a:gd name="connsiteX1" fmla="*/ 3049 w 82586"/>
              <a:gd name="connsiteY1" fmla="*/ 82562 h 139749"/>
              <a:gd name="connsiteX2" fmla="*/ 82424 w 82586"/>
              <a:gd name="connsiteY2" fmla="*/ 139712 h 139749"/>
              <a:gd name="connsiteX3" fmla="*/ 25274 w 82586"/>
              <a:gd name="connsiteY3" fmla="*/ 92087 h 139749"/>
              <a:gd name="connsiteX4" fmla="*/ 9399 w 82586"/>
              <a:gd name="connsiteY4" fmla="*/ 76212 h 139749"/>
              <a:gd name="connsiteX5" fmla="*/ 15749 w 82586"/>
              <a:gd name="connsiteY5" fmla="*/ 12 h 139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586" h="139749">
                <a:moveTo>
                  <a:pt x="15749" y="12"/>
                </a:moveTo>
                <a:cubicBezTo>
                  <a:pt x="14691" y="1070"/>
                  <a:pt x="-8063" y="59279"/>
                  <a:pt x="3049" y="82562"/>
                </a:cubicBezTo>
                <a:cubicBezTo>
                  <a:pt x="14161" y="105845"/>
                  <a:pt x="78720" y="138125"/>
                  <a:pt x="82424" y="139712"/>
                </a:cubicBezTo>
                <a:cubicBezTo>
                  <a:pt x="86128" y="141299"/>
                  <a:pt x="25274" y="92087"/>
                  <a:pt x="25274" y="92087"/>
                </a:cubicBezTo>
                <a:cubicBezTo>
                  <a:pt x="13103" y="81504"/>
                  <a:pt x="10457" y="87324"/>
                  <a:pt x="9399" y="76212"/>
                </a:cubicBezTo>
                <a:cubicBezTo>
                  <a:pt x="8341" y="65100"/>
                  <a:pt x="16807" y="-1046"/>
                  <a:pt x="15749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8" name="フリーフォーム 1427">
            <a:extLst>
              <a:ext uri="{FF2B5EF4-FFF2-40B4-BE49-F238E27FC236}">
                <a16:creationId xmlns:a16="http://schemas.microsoft.com/office/drawing/2014/main" id="{51661D76-2B8E-6E37-B911-B9DD1554CEE2}"/>
              </a:ext>
            </a:extLst>
          </p:cNvPr>
          <p:cNvSpPr/>
          <p:nvPr/>
        </p:nvSpPr>
        <p:spPr>
          <a:xfrm>
            <a:off x="10871160" y="4663960"/>
            <a:ext cx="95419" cy="241461"/>
          </a:xfrm>
          <a:custGeom>
            <a:avLst/>
            <a:gdLst>
              <a:gd name="connsiteX0" fmla="*/ 40 w 95419"/>
              <a:gd name="connsiteY0" fmla="*/ 115 h 241461"/>
              <a:gd name="connsiteX1" fmla="*/ 60365 w 95419"/>
              <a:gd name="connsiteY1" fmla="*/ 92190 h 241461"/>
              <a:gd name="connsiteX2" fmla="*/ 95290 w 95419"/>
              <a:gd name="connsiteY2" fmla="*/ 241415 h 241461"/>
              <a:gd name="connsiteX3" fmla="*/ 69890 w 95419"/>
              <a:gd name="connsiteY3" fmla="*/ 76315 h 241461"/>
              <a:gd name="connsiteX4" fmla="*/ 40 w 95419"/>
              <a:gd name="connsiteY4" fmla="*/ 115 h 241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419" h="241461">
                <a:moveTo>
                  <a:pt x="40" y="115"/>
                </a:moveTo>
                <a:cubicBezTo>
                  <a:pt x="-1548" y="2761"/>
                  <a:pt x="44490" y="51973"/>
                  <a:pt x="60365" y="92190"/>
                </a:cubicBezTo>
                <a:cubicBezTo>
                  <a:pt x="76240" y="132407"/>
                  <a:pt x="93703" y="244061"/>
                  <a:pt x="95290" y="241415"/>
                </a:cubicBezTo>
                <a:cubicBezTo>
                  <a:pt x="96878" y="238769"/>
                  <a:pt x="83648" y="111769"/>
                  <a:pt x="69890" y="76315"/>
                </a:cubicBezTo>
                <a:cubicBezTo>
                  <a:pt x="56132" y="40861"/>
                  <a:pt x="1628" y="-2531"/>
                  <a:pt x="40" y="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0" name="フリーフォーム 1429">
            <a:extLst>
              <a:ext uri="{FF2B5EF4-FFF2-40B4-BE49-F238E27FC236}">
                <a16:creationId xmlns:a16="http://schemas.microsoft.com/office/drawing/2014/main" id="{22736948-F835-E1B0-5822-014FCCACFA84}"/>
              </a:ext>
            </a:extLst>
          </p:cNvPr>
          <p:cNvSpPr/>
          <p:nvPr/>
        </p:nvSpPr>
        <p:spPr>
          <a:xfrm>
            <a:off x="10382509" y="4794118"/>
            <a:ext cx="149181" cy="176414"/>
          </a:xfrm>
          <a:custGeom>
            <a:avLst/>
            <a:gdLst>
              <a:gd name="connsiteX0" fmla="*/ 75941 w 149181"/>
              <a:gd name="connsiteY0" fmla="*/ 132 h 176414"/>
              <a:gd name="connsiteX1" fmla="*/ 91816 w 149181"/>
              <a:gd name="connsiteY1" fmla="*/ 127132 h 176414"/>
              <a:gd name="connsiteX2" fmla="*/ 148966 w 149181"/>
              <a:gd name="connsiteY2" fmla="*/ 174757 h 176414"/>
              <a:gd name="connsiteX3" fmla="*/ 107691 w 149181"/>
              <a:gd name="connsiteY3" fmla="*/ 158882 h 176414"/>
              <a:gd name="connsiteX4" fmla="*/ 18791 w 149181"/>
              <a:gd name="connsiteY4" fmla="*/ 95382 h 176414"/>
              <a:gd name="connsiteX5" fmla="*/ 2916 w 149181"/>
              <a:gd name="connsiteY5" fmla="*/ 82682 h 176414"/>
              <a:gd name="connsiteX6" fmla="*/ 60066 w 149181"/>
              <a:gd name="connsiteY6" fmla="*/ 101732 h 176414"/>
              <a:gd name="connsiteX7" fmla="*/ 75941 w 149181"/>
              <a:gd name="connsiteY7" fmla="*/ 132 h 176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181" h="176414">
                <a:moveTo>
                  <a:pt x="75941" y="132"/>
                </a:moveTo>
                <a:cubicBezTo>
                  <a:pt x="81233" y="4365"/>
                  <a:pt x="79645" y="98028"/>
                  <a:pt x="91816" y="127132"/>
                </a:cubicBezTo>
                <a:cubicBezTo>
                  <a:pt x="103987" y="156236"/>
                  <a:pt x="146320" y="169465"/>
                  <a:pt x="148966" y="174757"/>
                </a:cubicBezTo>
                <a:cubicBezTo>
                  <a:pt x="151612" y="180049"/>
                  <a:pt x="129387" y="172111"/>
                  <a:pt x="107691" y="158882"/>
                </a:cubicBezTo>
                <a:cubicBezTo>
                  <a:pt x="85995" y="145653"/>
                  <a:pt x="36253" y="108082"/>
                  <a:pt x="18791" y="95382"/>
                </a:cubicBezTo>
                <a:cubicBezTo>
                  <a:pt x="1328" y="82682"/>
                  <a:pt x="-3963" y="81624"/>
                  <a:pt x="2916" y="82682"/>
                </a:cubicBezTo>
                <a:cubicBezTo>
                  <a:pt x="9795" y="83740"/>
                  <a:pt x="48953" y="109140"/>
                  <a:pt x="60066" y="101732"/>
                </a:cubicBezTo>
                <a:cubicBezTo>
                  <a:pt x="71178" y="94324"/>
                  <a:pt x="70649" y="-4101"/>
                  <a:pt x="75941" y="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1" name="フリーフォーム 1430">
            <a:extLst>
              <a:ext uri="{FF2B5EF4-FFF2-40B4-BE49-F238E27FC236}">
                <a16:creationId xmlns:a16="http://schemas.microsoft.com/office/drawing/2014/main" id="{6D2DDAC7-D132-84FE-356E-A87EC9A9852F}"/>
              </a:ext>
            </a:extLst>
          </p:cNvPr>
          <p:cNvSpPr/>
          <p:nvPr/>
        </p:nvSpPr>
        <p:spPr>
          <a:xfrm>
            <a:off x="10471148" y="4942713"/>
            <a:ext cx="241961" cy="111197"/>
          </a:xfrm>
          <a:custGeom>
            <a:avLst/>
            <a:gdLst>
              <a:gd name="connsiteX0" fmla="*/ 241302 w 241961"/>
              <a:gd name="connsiteY0" fmla="*/ 108712 h 111197"/>
              <a:gd name="connsiteX1" fmla="*/ 136527 w 241961"/>
              <a:gd name="connsiteY1" fmla="*/ 86487 h 111197"/>
              <a:gd name="connsiteX2" fmla="*/ 12702 w 241961"/>
              <a:gd name="connsiteY2" fmla="*/ 38862 h 111197"/>
              <a:gd name="connsiteX3" fmla="*/ 82552 w 241961"/>
              <a:gd name="connsiteY3" fmla="*/ 57912 h 111197"/>
              <a:gd name="connsiteX4" fmla="*/ 2 w 241961"/>
              <a:gd name="connsiteY4" fmla="*/ 762 h 111197"/>
              <a:gd name="connsiteX5" fmla="*/ 85727 w 241961"/>
              <a:gd name="connsiteY5" fmla="*/ 29337 h 111197"/>
              <a:gd name="connsiteX6" fmla="*/ 241302 w 241961"/>
              <a:gd name="connsiteY6" fmla="*/ 108712 h 111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961" h="111197">
                <a:moveTo>
                  <a:pt x="241302" y="108712"/>
                </a:moveTo>
                <a:cubicBezTo>
                  <a:pt x="249769" y="118237"/>
                  <a:pt x="174627" y="98129"/>
                  <a:pt x="136527" y="86487"/>
                </a:cubicBezTo>
                <a:cubicBezTo>
                  <a:pt x="98427" y="74845"/>
                  <a:pt x="21698" y="43624"/>
                  <a:pt x="12702" y="38862"/>
                </a:cubicBezTo>
                <a:cubicBezTo>
                  <a:pt x="3706" y="34100"/>
                  <a:pt x="84669" y="64262"/>
                  <a:pt x="82552" y="57912"/>
                </a:cubicBezTo>
                <a:cubicBezTo>
                  <a:pt x="80435" y="51562"/>
                  <a:pt x="-527" y="5524"/>
                  <a:pt x="2" y="762"/>
                </a:cubicBezTo>
                <a:cubicBezTo>
                  <a:pt x="531" y="-4001"/>
                  <a:pt x="51860" y="14520"/>
                  <a:pt x="85727" y="29337"/>
                </a:cubicBezTo>
                <a:cubicBezTo>
                  <a:pt x="119594" y="44154"/>
                  <a:pt x="232835" y="99187"/>
                  <a:pt x="241302" y="1087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2" name="フリーフォーム 1431">
            <a:extLst>
              <a:ext uri="{FF2B5EF4-FFF2-40B4-BE49-F238E27FC236}">
                <a16:creationId xmlns:a16="http://schemas.microsoft.com/office/drawing/2014/main" id="{45FF0094-3CE1-5D64-04AE-6997DF1EA972}"/>
              </a:ext>
            </a:extLst>
          </p:cNvPr>
          <p:cNvSpPr/>
          <p:nvPr/>
        </p:nvSpPr>
        <p:spPr>
          <a:xfrm>
            <a:off x="10666770" y="5133975"/>
            <a:ext cx="258703" cy="146548"/>
          </a:xfrm>
          <a:custGeom>
            <a:avLst/>
            <a:gdLst>
              <a:gd name="connsiteX0" fmla="*/ 1230 w 258703"/>
              <a:gd name="connsiteY0" fmla="*/ 146050 h 146548"/>
              <a:gd name="connsiteX1" fmla="*/ 147280 w 258703"/>
              <a:gd name="connsiteY1" fmla="*/ 12700 h 146548"/>
              <a:gd name="connsiteX2" fmla="*/ 118705 w 258703"/>
              <a:gd name="connsiteY2" fmla="*/ 19050 h 146548"/>
              <a:gd name="connsiteX3" fmla="*/ 258405 w 258703"/>
              <a:gd name="connsiteY3" fmla="*/ 0 h 146548"/>
              <a:gd name="connsiteX4" fmla="*/ 153630 w 258703"/>
              <a:gd name="connsiteY4" fmla="*/ 19050 h 146548"/>
              <a:gd name="connsiteX5" fmla="*/ 80605 w 258703"/>
              <a:gd name="connsiteY5" fmla="*/ 57150 h 146548"/>
              <a:gd name="connsiteX6" fmla="*/ 1230 w 258703"/>
              <a:gd name="connsiteY6" fmla="*/ 146050 h 14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703" h="146548">
                <a:moveTo>
                  <a:pt x="1230" y="146050"/>
                </a:moveTo>
                <a:cubicBezTo>
                  <a:pt x="12343" y="138642"/>
                  <a:pt x="127701" y="33867"/>
                  <a:pt x="147280" y="12700"/>
                </a:cubicBezTo>
                <a:cubicBezTo>
                  <a:pt x="166859" y="-8467"/>
                  <a:pt x="100184" y="21167"/>
                  <a:pt x="118705" y="19050"/>
                </a:cubicBezTo>
                <a:cubicBezTo>
                  <a:pt x="137226" y="16933"/>
                  <a:pt x="252584" y="0"/>
                  <a:pt x="258405" y="0"/>
                </a:cubicBezTo>
                <a:cubicBezTo>
                  <a:pt x="264226" y="0"/>
                  <a:pt x="183263" y="9525"/>
                  <a:pt x="153630" y="19050"/>
                </a:cubicBezTo>
                <a:cubicBezTo>
                  <a:pt x="123997" y="28575"/>
                  <a:pt x="103888" y="38100"/>
                  <a:pt x="80605" y="57150"/>
                </a:cubicBezTo>
                <a:cubicBezTo>
                  <a:pt x="57322" y="76200"/>
                  <a:pt x="-9883" y="153458"/>
                  <a:pt x="1230" y="1460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3" name="フリーフォーム 1432">
            <a:extLst>
              <a:ext uri="{FF2B5EF4-FFF2-40B4-BE49-F238E27FC236}">
                <a16:creationId xmlns:a16="http://schemas.microsoft.com/office/drawing/2014/main" id="{B7C7A342-1D61-25F9-A4F9-B1F292DA8CC6}"/>
              </a:ext>
            </a:extLst>
          </p:cNvPr>
          <p:cNvSpPr/>
          <p:nvPr/>
        </p:nvSpPr>
        <p:spPr>
          <a:xfrm>
            <a:off x="10676746" y="5187245"/>
            <a:ext cx="207844" cy="125785"/>
          </a:xfrm>
          <a:custGeom>
            <a:avLst/>
            <a:gdLst>
              <a:gd name="connsiteX0" fmla="*/ 207154 w 207844"/>
              <a:gd name="connsiteY0" fmla="*/ 705 h 125785"/>
              <a:gd name="connsiteX1" fmla="*/ 121429 w 207844"/>
              <a:gd name="connsiteY1" fmla="*/ 115005 h 125785"/>
              <a:gd name="connsiteX2" fmla="*/ 779 w 207844"/>
              <a:gd name="connsiteY2" fmla="*/ 121355 h 125785"/>
              <a:gd name="connsiteX3" fmla="*/ 70629 w 207844"/>
              <a:gd name="connsiteY3" fmla="*/ 118180 h 125785"/>
              <a:gd name="connsiteX4" fmla="*/ 92854 w 207844"/>
              <a:gd name="connsiteY4" fmla="*/ 99130 h 125785"/>
              <a:gd name="connsiteX5" fmla="*/ 108729 w 207844"/>
              <a:gd name="connsiteY5" fmla="*/ 105480 h 125785"/>
              <a:gd name="connsiteX6" fmla="*/ 159529 w 207844"/>
              <a:gd name="connsiteY6" fmla="*/ 67380 h 125785"/>
              <a:gd name="connsiteX7" fmla="*/ 207154 w 207844"/>
              <a:gd name="connsiteY7" fmla="*/ 705 h 125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7844" h="125785">
                <a:moveTo>
                  <a:pt x="207154" y="705"/>
                </a:moveTo>
                <a:cubicBezTo>
                  <a:pt x="200804" y="8642"/>
                  <a:pt x="155825" y="94897"/>
                  <a:pt x="121429" y="115005"/>
                </a:cubicBezTo>
                <a:cubicBezTo>
                  <a:pt x="87033" y="135113"/>
                  <a:pt x="9246" y="120826"/>
                  <a:pt x="779" y="121355"/>
                </a:cubicBezTo>
                <a:cubicBezTo>
                  <a:pt x="-7688" y="121884"/>
                  <a:pt x="55283" y="121884"/>
                  <a:pt x="70629" y="118180"/>
                </a:cubicBezTo>
                <a:cubicBezTo>
                  <a:pt x="85975" y="114476"/>
                  <a:pt x="86504" y="101247"/>
                  <a:pt x="92854" y="99130"/>
                </a:cubicBezTo>
                <a:cubicBezTo>
                  <a:pt x="99204" y="97013"/>
                  <a:pt x="97616" y="110772"/>
                  <a:pt x="108729" y="105480"/>
                </a:cubicBezTo>
                <a:cubicBezTo>
                  <a:pt x="119841" y="100188"/>
                  <a:pt x="144712" y="80609"/>
                  <a:pt x="159529" y="67380"/>
                </a:cubicBezTo>
                <a:cubicBezTo>
                  <a:pt x="174346" y="54151"/>
                  <a:pt x="213504" y="-7232"/>
                  <a:pt x="207154" y="7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4" name="フリーフォーム 1433">
            <a:extLst>
              <a:ext uri="{FF2B5EF4-FFF2-40B4-BE49-F238E27FC236}">
                <a16:creationId xmlns:a16="http://schemas.microsoft.com/office/drawing/2014/main" id="{333C91EA-EC62-DE07-A133-E64D03F19BCE}"/>
              </a:ext>
            </a:extLst>
          </p:cNvPr>
          <p:cNvSpPr/>
          <p:nvPr/>
        </p:nvSpPr>
        <p:spPr>
          <a:xfrm>
            <a:off x="10664108" y="5215797"/>
            <a:ext cx="195850" cy="64956"/>
          </a:xfrm>
          <a:custGeom>
            <a:avLst/>
            <a:gdLst>
              <a:gd name="connsiteX0" fmla="*/ 717 w 195850"/>
              <a:gd name="connsiteY0" fmla="*/ 64228 h 64956"/>
              <a:gd name="connsiteX1" fmla="*/ 191217 w 195850"/>
              <a:gd name="connsiteY1" fmla="*/ 728 h 64956"/>
              <a:gd name="connsiteX2" fmla="*/ 127717 w 195850"/>
              <a:gd name="connsiteY2" fmla="*/ 32478 h 64956"/>
              <a:gd name="connsiteX3" fmla="*/ 717 w 195850"/>
              <a:gd name="connsiteY3" fmla="*/ 64228 h 64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850" h="64956">
                <a:moveTo>
                  <a:pt x="717" y="64228"/>
                </a:moveTo>
                <a:cubicBezTo>
                  <a:pt x="11300" y="58936"/>
                  <a:pt x="170051" y="6020"/>
                  <a:pt x="191217" y="728"/>
                </a:cubicBezTo>
                <a:cubicBezTo>
                  <a:pt x="212383" y="-4564"/>
                  <a:pt x="155763" y="20307"/>
                  <a:pt x="127717" y="32478"/>
                </a:cubicBezTo>
                <a:cubicBezTo>
                  <a:pt x="99671" y="44649"/>
                  <a:pt x="-9866" y="69520"/>
                  <a:pt x="717" y="642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5" name="フリーフォーム 1434">
            <a:extLst>
              <a:ext uri="{FF2B5EF4-FFF2-40B4-BE49-F238E27FC236}">
                <a16:creationId xmlns:a16="http://schemas.microsoft.com/office/drawing/2014/main" id="{BE890AEE-A9DA-5A90-4091-4BC71875F902}"/>
              </a:ext>
            </a:extLst>
          </p:cNvPr>
          <p:cNvSpPr/>
          <p:nvPr/>
        </p:nvSpPr>
        <p:spPr>
          <a:xfrm>
            <a:off x="10819754" y="5108575"/>
            <a:ext cx="175359" cy="171450"/>
          </a:xfrm>
          <a:custGeom>
            <a:avLst/>
            <a:gdLst>
              <a:gd name="connsiteX0" fmla="*/ 175271 w 175359"/>
              <a:gd name="connsiteY0" fmla="*/ 0 h 171450"/>
              <a:gd name="connsiteX1" fmla="*/ 83196 w 175359"/>
              <a:gd name="connsiteY1" fmla="*/ 53975 h 171450"/>
              <a:gd name="connsiteX2" fmla="*/ 48271 w 175359"/>
              <a:gd name="connsiteY2" fmla="*/ 92075 h 171450"/>
              <a:gd name="connsiteX3" fmla="*/ 646 w 175359"/>
              <a:gd name="connsiteY3" fmla="*/ 171450 h 171450"/>
              <a:gd name="connsiteX4" fmla="*/ 26046 w 175359"/>
              <a:gd name="connsiteY4" fmla="*/ 92075 h 171450"/>
              <a:gd name="connsiteX5" fmla="*/ 99071 w 175359"/>
              <a:gd name="connsiteY5" fmla="*/ 53975 h 171450"/>
              <a:gd name="connsiteX6" fmla="*/ 175271 w 175359"/>
              <a:gd name="connsiteY6" fmla="*/ 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359" h="171450">
                <a:moveTo>
                  <a:pt x="175271" y="0"/>
                </a:moveTo>
                <a:cubicBezTo>
                  <a:pt x="172625" y="0"/>
                  <a:pt x="104363" y="38629"/>
                  <a:pt x="83196" y="53975"/>
                </a:cubicBezTo>
                <a:cubicBezTo>
                  <a:pt x="62029" y="69321"/>
                  <a:pt x="62029" y="72496"/>
                  <a:pt x="48271" y="92075"/>
                </a:cubicBezTo>
                <a:cubicBezTo>
                  <a:pt x="34513" y="111654"/>
                  <a:pt x="4350" y="171450"/>
                  <a:pt x="646" y="171450"/>
                </a:cubicBezTo>
                <a:cubicBezTo>
                  <a:pt x="-3058" y="171450"/>
                  <a:pt x="9642" y="111654"/>
                  <a:pt x="26046" y="92075"/>
                </a:cubicBezTo>
                <a:cubicBezTo>
                  <a:pt x="42450" y="72496"/>
                  <a:pt x="77904" y="67204"/>
                  <a:pt x="99071" y="53975"/>
                </a:cubicBezTo>
                <a:cubicBezTo>
                  <a:pt x="120238" y="40746"/>
                  <a:pt x="177917" y="0"/>
                  <a:pt x="17527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6" name="フリーフォーム 1435">
            <a:extLst>
              <a:ext uri="{FF2B5EF4-FFF2-40B4-BE49-F238E27FC236}">
                <a16:creationId xmlns:a16="http://schemas.microsoft.com/office/drawing/2014/main" id="{6DC46733-27CB-DBA3-D981-A8848393C743}"/>
              </a:ext>
            </a:extLst>
          </p:cNvPr>
          <p:cNvSpPr/>
          <p:nvPr/>
        </p:nvSpPr>
        <p:spPr>
          <a:xfrm>
            <a:off x="10248032" y="5056679"/>
            <a:ext cx="378023" cy="172580"/>
          </a:xfrm>
          <a:custGeom>
            <a:avLst/>
            <a:gdLst>
              <a:gd name="connsiteX0" fmla="*/ 868 w 378023"/>
              <a:gd name="connsiteY0" fmla="*/ 1096 h 172580"/>
              <a:gd name="connsiteX1" fmla="*/ 242168 w 378023"/>
              <a:gd name="connsiteY1" fmla="*/ 143971 h 172580"/>
              <a:gd name="connsiteX2" fmla="*/ 169143 w 378023"/>
              <a:gd name="connsiteY2" fmla="*/ 128096 h 172580"/>
              <a:gd name="connsiteX3" fmla="*/ 375518 w 378023"/>
              <a:gd name="connsiteY3" fmla="*/ 172546 h 172580"/>
              <a:gd name="connsiteX4" fmla="*/ 280268 w 378023"/>
              <a:gd name="connsiteY4" fmla="*/ 134446 h 172580"/>
              <a:gd name="connsiteX5" fmla="*/ 229468 w 378023"/>
              <a:gd name="connsiteY5" fmla="*/ 80471 h 172580"/>
              <a:gd name="connsiteX6" fmla="*/ 162793 w 378023"/>
              <a:gd name="connsiteY6" fmla="*/ 77296 h 172580"/>
              <a:gd name="connsiteX7" fmla="*/ 868 w 378023"/>
              <a:gd name="connsiteY7" fmla="*/ 1096 h 17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8023" h="172580">
                <a:moveTo>
                  <a:pt x="868" y="1096"/>
                </a:moveTo>
                <a:cubicBezTo>
                  <a:pt x="14097" y="12208"/>
                  <a:pt x="214122" y="122804"/>
                  <a:pt x="242168" y="143971"/>
                </a:cubicBezTo>
                <a:cubicBezTo>
                  <a:pt x="270214" y="165138"/>
                  <a:pt x="169143" y="128096"/>
                  <a:pt x="169143" y="128096"/>
                </a:cubicBezTo>
                <a:cubicBezTo>
                  <a:pt x="191368" y="132859"/>
                  <a:pt x="356997" y="171488"/>
                  <a:pt x="375518" y="172546"/>
                </a:cubicBezTo>
                <a:cubicBezTo>
                  <a:pt x="394039" y="173604"/>
                  <a:pt x="304610" y="149792"/>
                  <a:pt x="280268" y="134446"/>
                </a:cubicBezTo>
                <a:cubicBezTo>
                  <a:pt x="255926" y="119100"/>
                  <a:pt x="249047" y="89996"/>
                  <a:pt x="229468" y="80471"/>
                </a:cubicBezTo>
                <a:cubicBezTo>
                  <a:pt x="209889" y="70946"/>
                  <a:pt x="196131" y="87879"/>
                  <a:pt x="162793" y="77296"/>
                </a:cubicBezTo>
                <a:cubicBezTo>
                  <a:pt x="129456" y="66713"/>
                  <a:pt x="-12361" y="-10016"/>
                  <a:pt x="868" y="10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7" name="フリーフォーム 1436">
            <a:extLst>
              <a:ext uri="{FF2B5EF4-FFF2-40B4-BE49-F238E27FC236}">
                <a16:creationId xmlns:a16="http://schemas.microsoft.com/office/drawing/2014/main" id="{30E5858E-12D4-3123-340C-F712C235ABBC}"/>
              </a:ext>
            </a:extLst>
          </p:cNvPr>
          <p:cNvSpPr/>
          <p:nvPr/>
        </p:nvSpPr>
        <p:spPr>
          <a:xfrm>
            <a:off x="10347909" y="5286275"/>
            <a:ext cx="548260" cy="367114"/>
          </a:xfrm>
          <a:custGeom>
            <a:avLst/>
            <a:gdLst>
              <a:gd name="connsiteX0" fmla="*/ 75616 w 548260"/>
              <a:gd name="connsiteY0" fmla="*/ 100 h 367114"/>
              <a:gd name="connsiteX1" fmla="*/ 72441 w 548260"/>
              <a:gd name="connsiteY1" fmla="*/ 130275 h 367114"/>
              <a:gd name="connsiteX2" fmla="*/ 2591 w 548260"/>
              <a:gd name="connsiteY2" fmla="*/ 362050 h 367114"/>
              <a:gd name="connsiteX3" fmla="*/ 24816 w 548260"/>
              <a:gd name="connsiteY3" fmla="*/ 279500 h 367114"/>
              <a:gd name="connsiteX4" fmla="*/ 116891 w 548260"/>
              <a:gd name="connsiteY4" fmla="*/ 155675 h 367114"/>
              <a:gd name="connsiteX5" fmla="*/ 542341 w 548260"/>
              <a:gd name="connsiteY5" fmla="*/ 57250 h 367114"/>
              <a:gd name="connsiteX6" fmla="*/ 348666 w 548260"/>
              <a:gd name="connsiteY6" fmla="*/ 92175 h 367114"/>
              <a:gd name="connsiteX7" fmla="*/ 110541 w 548260"/>
              <a:gd name="connsiteY7" fmla="*/ 165200 h 367114"/>
              <a:gd name="connsiteX8" fmla="*/ 75616 w 548260"/>
              <a:gd name="connsiteY8" fmla="*/ 216000 h 367114"/>
              <a:gd name="connsiteX9" fmla="*/ 88316 w 548260"/>
              <a:gd name="connsiteY9" fmla="*/ 149325 h 367114"/>
              <a:gd name="connsiteX10" fmla="*/ 75616 w 548260"/>
              <a:gd name="connsiteY10" fmla="*/ 100 h 36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8260" h="367114">
                <a:moveTo>
                  <a:pt x="75616" y="100"/>
                </a:moveTo>
                <a:cubicBezTo>
                  <a:pt x="72970" y="-3075"/>
                  <a:pt x="84612" y="69950"/>
                  <a:pt x="72441" y="130275"/>
                </a:cubicBezTo>
                <a:cubicBezTo>
                  <a:pt x="60270" y="190600"/>
                  <a:pt x="10528" y="337179"/>
                  <a:pt x="2591" y="362050"/>
                </a:cubicBezTo>
                <a:cubicBezTo>
                  <a:pt x="-5346" y="386921"/>
                  <a:pt x="5766" y="313896"/>
                  <a:pt x="24816" y="279500"/>
                </a:cubicBezTo>
                <a:cubicBezTo>
                  <a:pt x="43866" y="245104"/>
                  <a:pt x="30637" y="192717"/>
                  <a:pt x="116891" y="155675"/>
                </a:cubicBezTo>
                <a:cubicBezTo>
                  <a:pt x="203145" y="118633"/>
                  <a:pt x="503712" y="67833"/>
                  <a:pt x="542341" y="57250"/>
                </a:cubicBezTo>
                <a:cubicBezTo>
                  <a:pt x="580970" y="46667"/>
                  <a:pt x="420633" y="74183"/>
                  <a:pt x="348666" y="92175"/>
                </a:cubicBezTo>
                <a:cubicBezTo>
                  <a:pt x="276699" y="110167"/>
                  <a:pt x="156049" y="144562"/>
                  <a:pt x="110541" y="165200"/>
                </a:cubicBezTo>
                <a:cubicBezTo>
                  <a:pt x="65033" y="185838"/>
                  <a:pt x="79320" y="218646"/>
                  <a:pt x="75616" y="216000"/>
                </a:cubicBezTo>
                <a:cubicBezTo>
                  <a:pt x="71912" y="213354"/>
                  <a:pt x="85670" y="178429"/>
                  <a:pt x="88316" y="149325"/>
                </a:cubicBezTo>
                <a:cubicBezTo>
                  <a:pt x="90962" y="120221"/>
                  <a:pt x="78262" y="3275"/>
                  <a:pt x="75616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8" name="フリーフォーム 1437">
            <a:extLst>
              <a:ext uri="{FF2B5EF4-FFF2-40B4-BE49-F238E27FC236}">
                <a16:creationId xmlns:a16="http://schemas.microsoft.com/office/drawing/2014/main" id="{5403B50A-79E7-304C-8D88-CB05679542BB}"/>
              </a:ext>
            </a:extLst>
          </p:cNvPr>
          <p:cNvSpPr/>
          <p:nvPr/>
        </p:nvSpPr>
        <p:spPr>
          <a:xfrm>
            <a:off x="10147524" y="5600340"/>
            <a:ext cx="305663" cy="451954"/>
          </a:xfrm>
          <a:custGeom>
            <a:avLst/>
            <a:gdLst>
              <a:gd name="connsiteX0" fmla="*/ 304576 w 305663"/>
              <a:gd name="connsiteY0" fmla="*/ 360 h 451954"/>
              <a:gd name="connsiteX1" fmla="*/ 247426 w 305663"/>
              <a:gd name="connsiteY1" fmla="*/ 133710 h 451954"/>
              <a:gd name="connsiteX2" fmla="*/ 9301 w 305663"/>
              <a:gd name="connsiteY2" fmla="*/ 441685 h 451954"/>
              <a:gd name="connsiteX3" fmla="*/ 63276 w 305663"/>
              <a:gd name="connsiteY3" fmla="*/ 362310 h 451954"/>
              <a:gd name="connsiteX4" fmla="*/ 202976 w 305663"/>
              <a:gd name="connsiteY4" fmla="*/ 200385 h 451954"/>
              <a:gd name="connsiteX5" fmla="*/ 142651 w 305663"/>
              <a:gd name="connsiteY5" fmla="*/ 254360 h 451954"/>
              <a:gd name="connsiteX6" fmla="*/ 215676 w 305663"/>
              <a:gd name="connsiteY6" fmla="*/ 168635 h 451954"/>
              <a:gd name="connsiteX7" fmla="*/ 304576 w 305663"/>
              <a:gd name="connsiteY7" fmla="*/ 360 h 451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5663" h="451954">
                <a:moveTo>
                  <a:pt x="304576" y="360"/>
                </a:moveTo>
                <a:cubicBezTo>
                  <a:pt x="309868" y="-5461"/>
                  <a:pt x="296638" y="60156"/>
                  <a:pt x="247426" y="133710"/>
                </a:cubicBezTo>
                <a:cubicBezTo>
                  <a:pt x="198214" y="207264"/>
                  <a:pt x="39993" y="403585"/>
                  <a:pt x="9301" y="441685"/>
                </a:cubicBezTo>
                <a:cubicBezTo>
                  <a:pt x="-21391" y="479785"/>
                  <a:pt x="30997" y="402527"/>
                  <a:pt x="63276" y="362310"/>
                </a:cubicBezTo>
                <a:cubicBezTo>
                  <a:pt x="95555" y="322093"/>
                  <a:pt x="189747" y="218377"/>
                  <a:pt x="202976" y="200385"/>
                </a:cubicBezTo>
                <a:cubicBezTo>
                  <a:pt x="216205" y="182393"/>
                  <a:pt x="140534" y="259652"/>
                  <a:pt x="142651" y="254360"/>
                </a:cubicBezTo>
                <a:cubicBezTo>
                  <a:pt x="144768" y="249068"/>
                  <a:pt x="190276" y="211497"/>
                  <a:pt x="215676" y="168635"/>
                </a:cubicBezTo>
                <a:cubicBezTo>
                  <a:pt x="241076" y="125773"/>
                  <a:pt x="299284" y="6181"/>
                  <a:pt x="304576" y="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9" name="フリーフォーム 1438">
            <a:extLst>
              <a:ext uri="{FF2B5EF4-FFF2-40B4-BE49-F238E27FC236}">
                <a16:creationId xmlns:a16="http://schemas.microsoft.com/office/drawing/2014/main" id="{2ECD63CE-FEB5-D9B3-C1C0-8E799004A352}"/>
              </a:ext>
            </a:extLst>
          </p:cNvPr>
          <p:cNvSpPr/>
          <p:nvPr/>
        </p:nvSpPr>
        <p:spPr>
          <a:xfrm>
            <a:off x="10444163" y="5665881"/>
            <a:ext cx="379429" cy="391522"/>
          </a:xfrm>
          <a:custGeom>
            <a:avLst/>
            <a:gdLst>
              <a:gd name="connsiteX0" fmla="*/ 379412 w 379429"/>
              <a:gd name="connsiteY0" fmla="*/ 1494 h 391522"/>
              <a:gd name="connsiteX1" fmla="*/ 211137 w 379429"/>
              <a:gd name="connsiteY1" fmla="*/ 80869 h 391522"/>
              <a:gd name="connsiteX2" fmla="*/ 4762 w 379429"/>
              <a:gd name="connsiteY2" fmla="*/ 385669 h 391522"/>
              <a:gd name="connsiteX3" fmla="*/ 80962 w 379429"/>
              <a:gd name="connsiteY3" fmla="*/ 268194 h 391522"/>
              <a:gd name="connsiteX4" fmla="*/ 249237 w 379429"/>
              <a:gd name="connsiteY4" fmla="*/ 103094 h 391522"/>
              <a:gd name="connsiteX5" fmla="*/ 201612 w 379429"/>
              <a:gd name="connsiteY5" fmla="*/ 128494 h 391522"/>
              <a:gd name="connsiteX6" fmla="*/ 379412 w 379429"/>
              <a:gd name="connsiteY6" fmla="*/ 1494 h 391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9429" h="391522">
                <a:moveTo>
                  <a:pt x="379412" y="1494"/>
                </a:moveTo>
                <a:cubicBezTo>
                  <a:pt x="381000" y="-6444"/>
                  <a:pt x="273579" y="16840"/>
                  <a:pt x="211137" y="80869"/>
                </a:cubicBezTo>
                <a:cubicBezTo>
                  <a:pt x="148695" y="144898"/>
                  <a:pt x="26458" y="354448"/>
                  <a:pt x="4762" y="385669"/>
                </a:cubicBezTo>
                <a:cubicBezTo>
                  <a:pt x="-16934" y="416890"/>
                  <a:pt x="40216" y="315290"/>
                  <a:pt x="80962" y="268194"/>
                </a:cubicBezTo>
                <a:cubicBezTo>
                  <a:pt x="121708" y="221098"/>
                  <a:pt x="229129" y="126377"/>
                  <a:pt x="249237" y="103094"/>
                </a:cubicBezTo>
                <a:cubicBezTo>
                  <a:pt x="269345" y="79811"/>
                  <a:pt x="186266" y="140136"/>
                  <a:pt x="201612" y="128494"/>
                </a:cubicBezTo>
                <a:cubicBezTo>
                  <a:pt x="216958" y="116852"/>
                  <a:pt x="377824" y="9432"/>
                  <a:pt x="379412" y="14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0" name="フリーフォーム 1439">
            <a:extLst>
              <a:ext uri="{FF2B5EF4-FFF2-40B4-BE49-F238E27FC236}">
                <a16:creationId xmlns:a16="http://schemas.microsoft.com/office/drawing/2014/main" id="{A598DED4-508B-C4A2-34D3-AE55448C6DC3}"/>
              </a:ext>
            </a:extLst>
          </p:cNvPr>
          <p:cNvSpPr/>
          <p:nvPr/>
        </p:nvSpPr>
        <p:spPr>
          <a:xfrm>
            <a:off x="10134594" y="5749648"/>
            <a:ext cx="400843" cy="511504"/>
          </a:xfrm>
          <a:custGeom>
            <a:avLst/>
            <a:gdLst>
              <a:gd name="connsiteX0" fmla="*/ 400056 w 400843"/>
              <a:gd name="connsiteY0" fmla="*/ 277 h 511504"/>
              <a:gd name="connsiteX1" fmla="*/ 247656 w 400843"/>
              <a:gd name="connsiteY1" fmla="*/ 197127 h 511504"/>
              <a:gd name="connsiteX2" fmla="*/ 12706 w 400843"/>
              <a:gd name="connsiteY2" fmla="*/ 368577 h 511504"/>
              <a:gd name="connsiteX3" fmla="*/ 120656 w 400843"/>
              <a:gd name="connsiteY3" fmla="*/ 301902 h 511504"/>
              <a:gd name="connsiteX4" fmla="*/ 6 w 400843"/>
              <a:gd name="connsiteY4" fmla="*/ 511452 h 511504"/>
              <a:gd name="connsiteX5" fmla="*/ 127006 w 400843"/>
              <a:gd name="connsiteY5" fmla="*/ 320952 h 511504"/>
              <a:gd name="connsiteX6" fmla="*/ 222256 w 400843"/>
              <a:gd name="connsiteY6" fmla="*/ 203477 h 511504"/>
              <a:gd name="connsiteX7" fmla="*/ 184156 w 400843"/>
              <a:gd name="connsiteY7" fmla="*/ 241577 h 511504"/>
              <a:gd name="connsiteX8" fmla="*/ 400056 w 400843"/>
              <a:gd name="connsiteY8" fmla="*/ 277 h 511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0843" h="511504">
                <a:moveTo>
                  <a:pt x="400056" y="277"/>
                </a:moveTo>
                <a:cubicBezTo>
                  <a:pt x="410639" y="-7131"/>
                  <a:pt x="312214" y="135744"/>
                  <a:pt x="247656" y="197127"/>
                </a:cubicBezTo>
                <a:cubicBezTo>
                  <a:pt x="183098" y="258510"/>
                  <a:pt x="33873" y="351115"/>
                  <a:pt x="12706" y="368577"/>
                </a:cubicBezTo>
                <a:cubicBezTo>
                  <a:pt x="-8461" y="386039"/>
                  <a:pt x="122773" y="278089"/>
                  <a:pt x="120656" y="301902"/>
                </a:cubicBezTo>
                <a:cubicBezTo>
                  <a:pt x="118539" y="325715"/>
                  <a:pt x="-1052" y="508277"/>
                  <a:pt x="6" y="511452"/>
                </a:cubicBezTo>
                <a:cubicBezTo>
                  <a:pt x="1064" y="514627"/>
                  <a:pt x="89964" y="372281"/>
                  <a:pt x="127006" y="320952"/>
                </a:cubicBezTo>
                <a:cubicBezTo>
                  <a:pt x="164048" y="269623"/>
                  <a:pt x="212731" y="216706"/>
                  <a:pt x="222256" y="203477"/>
                </a:cubicBezTo>
                <a:cubicBezTo>
                  <a:pt x="231781" y="190248"/>
                  <a:pt x="157168" y="270152"/>
                  <a:pt x="184156" y="241577"/>
                </a:cubicBezTo>
                <a:cubicBezTo>
                  <a:pt x="211143" y="213002"/>
                  <a:pt x="389473" y="7685"/>
                  <a:pt x="400056" y="2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1" name="フリーフォーム 1440">
            <a:extLst>
              <a:ext uri="{FF2B5EF4-FFF2-40B4-BE49-F238E27FC236}">
                <a16:creationId xmlns:a16="http://schemas.microsoft.com/office/drawing/2014/main" id="{977FFE19-72A2-2744-9CE2-4FAF67176618}"/>
              </a:ext>
            </a:extLst>
          </p:cNvPr>
          <p:cNvSpPr/>
          <p:nvPr/>
        </p:nvSpPr>
        <p:spPr>
          <a:xfrm>
            <a:off x="10245100" y="6356255"/>
            <a:ext cx="1014431" cy="210391"/>
          </a:xfrm>
          <a:custGeom>
            <a:avLst/>
            <a:gdLst>
              <a:gd name="connsiteX0" fmla="*/ 625 w 1014431"/>
              <a:gd name="connsiteY0" fmla="*/ 85820 h 210391"/>
              <a:gd name="connsiteX1" fmla="*/ 235575 w 1014431"/>
              <a:gd name="connsiteY1" fmla="*/ 95 h 210391"/>
              <a:gd name="connsiteX2" fmla="*/ 114925 w 1014431"/>
              <a:gd name="connsiteY2" fmla="*/ 69945 h 210391"/>
              <a:gd name="connsiteX3" fmla="*/ 238750 w 1014431"/>
              <a:gd name="connsiteY3" fmla="*/ 117570 h 210391"/>
              <a:gd name="connsiteX4" fmla="*/ 254625 w 1014431"/>
              <a:gd name="connsiteY4" fmla="*/ 114395 h 210391"/>
              <a:gd name="connsiteX5" fmla="*/ 565775 w 1014431"/>
              <a:gd name="connsiteY5" fmla="*/ 171545 h 210391"/>
              <a:gd name="connsiteX6" fmla="*/ 880100 w 1014431"/>
              <a:gd name="connsiteY6" fmla="*/ 142970 h 210391"/>
              <a:gd name="connsiteX7" fmla="*/ 1013450 w 1014431"/>
              <a:gd name="connsiteY7" fmla="*/ 95345 h 210391"/>
              <a:gd name="connsiteX8" fmla="*/ 819775 w 1014431"/>
              <a:gd name="connsiteY8" fmla="*/ 152495 h 210391"/>
              <a:gd name="connsiteX9" fmla="*/ 534025 w 1014431"/>
              <a:gd name="connsiteY9" fmla="*/ 209645 h 210391"/>
              <a:gd name="connsiteX10" fmla="*/ 676900 w 1014431"/>
              <a:gd name="connsiteY10" fmla="*/ 184245 h 210391"/>
              <a:gd name="connsiteX11" fmla="*/ 327650 w 1014431"/>
              <a:gd name="connsiteY11" fmla="*/ 171545 h 210391"/>
              <a:gd name="connsiteX12" fmla="*/ 426075 w 1014431"/>
              <a:gd name="connsiteY12" fmla="*/ 171545 h 210391"/>
              <a:gd name="connsiteX13" fmla="*/ 175250 w 1014431"/>
              <a:gd name="connsiteY13" fmla="*/ 117570 h 210391"/>
              <a:gd name="connsiteX14" fmla="*/ 156200 w 1014431"/>
              <a:gd name="connsiteY14" fmla="*/ 79470 h 210391"/>
              <a:gd name="connsiteX15" fmla="*/ 165725 w 1014431"/>
              <a:gd name="connsiteY15" fmla="*/ 47720 h 210391"/>
              <a:gd name="connsiteX16" fmla="*/ 625 w 1014431"/>
              <a:gd name="connsiteY16" fmla="*/ 85820 h 210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14431" h="210391">
                <a:moveTo>
                  <a:pt x="625" y="85820"/>
                </a:moveTo>
                <a:cubicBezTo>
                  <a:pt x="12267" y="77882"/>
                  <a:pt x="216525" y="2741"/>
                  <a:pt x="235575" y="95"/>
                </a:cubicBezTo>
                <a:cubicBezTo>
                  <a:pt x="254625" y="-2551"/>
                  <a:pt x="114396" y="50366"/>
                  <a:pt x="114925" y="69945"/>
                </a:cubicBezTo>
                <a:cubicBezTo>
                  <a:pt x="115454" y="89524"/>
                  <a:pt x="215467" y="110162"/>
                  <a:pt x="238750" y="117570"/>
                </a:cubicBezTo>
                <a:cubicBezTo>
                  <a:pt x="262033" y="124978"/>
                  <a:pt x="200121" y="105399"/>
                  <a:pt x="254625" y="114395"/>
                </a:cubicBezTo>
                <a:cubicBezTo>
                  <a:pt x="309129" y="123391"/>
                  <a:pt x="461529" y="166783"/>
                  <a:pt x="565775" y="171545"/>
                </a:cubicBezTo>
                <a:cubicBezTo>
                  <a:pt x="670021" y="176308"/>
                  <a:pt x="805488" y="155670"/>
                  <a:pt x="880100" y="142970"/>
                </a:cubicBezTo>
                <a:cubicBezTo>
                  <a:pt x="954712" y="130270"/>
                  <a:pt x="1023504" y="93758"/>
                  <a:pt x="1013450" y="95345"/>
                </a:cubicBezTo>
                <a:cubicBezTo>
                  <a:pt x="1003396" y="96932"/>
                  <a:pt x="899679" y="133445"/>
                  <a:pt x="819775" y="152495"/>
                </a:cubicBezTo>
                <a:cubicBezTo>
                  <a:pt x="739871" y="171545"/>
                  <a:pt x="557838" y="204353"/>
                  <a:pt x="534025" y="209645"/>
                </a:cubicBezTo>
                <a:cubicBezTo>
                  <a:pt x="510212" y="214937"/>
                  <a:pt x="711296" y="190595"/>
                  <a:pt x="676900" y="184245"/>
                </a:cubicBezTo>
                <a:cubicBezTo>
                  <a:pt x="642504" y="177895"/>
                  <a:pt x="369454" y="173662"/>
                  <a:pt x="327650" y="171545"/>
                </a:cubicBezTo>
                <a:cubicBezTo>
                  <a:pt x="285846" y="169428"/>
                  <a:pt x="451475" y="180541"/>
                  <a:pt x="426075" y="171545"/>
                </a:cubicBezTo>
                <a:cubicBezTo>
                  <a:pt x="400675" y="162549"/>
                  <a:pt x="220229" y="132916"/>
                  <a:pt x="175250" y="117570"/>
                </a:cubicBezTo>
                <a:cubicBezTo>
                  <a:pt x="130271" y="102224"/>
                  <a:pt x="157787" y="91112"/>
                  <a:pt x="156200" y="79470"/>
                </a:cubicBezTo>
                <a:cubicBezTo>
                  <a:pt x="154613" y="67828"/>
                  <a:pt x="187950" y="46662"/>
                  <a:pt x="165725" y="47720"/>
                </a:cubicBezTo>
                <a:cubicBezTo>
                  <a:pt x="143500" y="48778"/>
                  <a:pt x="-11017" y="93758"/>
                  <a:pt x="625" y="858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2" name="フリーフォーム 1441">
            <a:extLst>
              <a:ext uri="{FF2B5EF4-FFF2-40B4-BE49-F238E27FC236}">
                <a16:creationId xmlns:a16="http://schemas.microsoft.com/office/drawing/2014/main" id="{1E5509FC-DA38-6A9C-E087-DA0B8738952F}"/>
              </a:ext>
            </a:extLst>
          </p:cNvPr>
          <p:cNvSpPr/>
          <p:nvPr/>
        </p:nvSpPr>
        <p:spPr>
          <a:xfrm>
            <a:off x="10709275" y="5955881"/>
            <a:ext cx="494518" cy="124486"/>
          </a:xfrm>
          <a:custGeom>
            <a:avLst/>
            <a:gdLst>
              <a:gd name="connsiteX0" fmla="*/ 0 w 494518"/>
              <a:gd name="connsiteY0" fmla="*/ 28994 h 124486"/>
              <a:gd name="connsiteX1" fmla="*/ 244475 w 494518"/>
              <a:gd name="connsiteY1" fmla="*/ 3594 h 124486"/>
              <a:gd name="connsiteX2" fmla="*/ 485775 w 494518"/>
              <a:gd name="connsiteY2" fmla="*/ 121069 h 124486"/>
              <a:gd name="connsiteX3" fmla="*/ 422275 w 494518"/>
              <a:gd name="connsiteY3" fmla="*/ 89319 h 124486"/>
              <a:gd name="connsiteX4" fmla="*/ 238125 w 494518"/>
              <a:gd name="connsiteY4" fmla="*/ 51219 h 124486"/>
              <a:gd name="connsiteX5" fmla="*/ 314325 w 494518"/>
              <a:gd name="connsiteY5" fmla="*/ 48044 h 124486"/>
              <a:gd name="connsiteX6" fmla="*/ 244475 w 494518"/>
              <a:gd name="connsiteY6" fmla="*/ 16294 h 124486"/>
              <a:gd name="connsiteX7" fmla="*/ 0 w 494518"/>
              <a:gd name="connsiteY7" fmla="*/ 28994 h 124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518" h="124486">
                <a:moveTo>
                  <a:pt x="0" y="28994"/>
                </a:moveTo>
                <a:cubicBezTo>
                  <a:pt x="0" y="26877"/>
                  <a:pt x="163513" y="-11752"/>
                  <a:pt x="244475" y="3594"/>
                </a:cubicBezTo>
                <a:cubicBezTo>
                  <a:pt x="325438" y="18940"/>
                  <a:pt x="456142" y="106781"/>
                  <a:pt x="485775" y="121069"/>
                </a:cubicBezTo>
                <a:cubicBezTo>
                  <a:pt x="515408" y="135357"/>
                  <a:pt x="463550" y="100961"/>
                  <a:pt x="422275" y="89319"/>
                </a:cubicBezTo>
                <a:cubicBezTo>
                  <a:pt x="381000" y="77677"/>
                  <a:pt x="256117" y="58098"/>
                  <a:pt x="238125" y="51219"/>
                </a:cubicBezTo>
                <a:cubicBezTo>
                  <a:pt x="220133" y="44340"/>
                  <a:pt x="313267" y="53865"/>
                  <a:pt x="314325" y="48044"/>
                </a:cubicBezTo>
                <a:cubicBezTo>
                  <a:pt x="315383" y="42223"/>
                  <a:pt x="293158" y="17352"/>
                  <a:pt x="244475" y="16294"/>
                </a:cubicBezTo>
                <a:cubicBezTo>
                  <a:pt x="195792" y="15236"/>
                  <a:pt x="0" y="31111"/>
                  <a:pt x="0" y="289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3" name="フリーフォーム 1442">
            <a:extLst>
              <a:ext uri="{FF2B5EF4-FFF2-40B4-BE49-F238E27FC236}">
                <a16:creationId xmlns:a16="http://schemas.microsoft.com/office/drawing/2014/main" id="{1DF22BA1-4503-420E-AD7F-B8CD306A244D}"/>
              </a:ext>
            </a:extLst>
          </p:cNvPr>
          <p:cNvSpPr/>
          <p:nvPr/>
        </p:nvSpPr>
        <p:spPr>
          <a:xfrm>
            <a:off x="10057308" y="5044950"/>
            <a:ext cx="172608" cy="762143"/>
          </a:xfrm>
          <a:custGeom>
            <a:avLst/>
            <a:gdLst>
              <a:gd name="connsiteX0" fmla="*/ 147142 w 172608"/>
              <a:gd name="connsiteY0" fmla="*/ 125 h 762143"/>
              <a:gd name="connsiteX1" fmla="*/ 169367 w 172608"/>
              <a:gd name="connsiteY1" fmla="*/ 260475 h 762143"/>
              <a:gd name="connsiteX2" fmla="*/ 64592 w 172608"/>
              <a:gd name="connsiteY2" fmla="*/ 143000 h 762143"/>
              <a:gd name="connsiteX3" fmla="*/ 96342 w 172608"/>
              <a:gd name="connsiteY3" fmla="*/ 346200 h 762143"/>
              <a:gd name="connsiteX4" fmla="*/ 58242 w 172608"/>
              <a:gd name="connsiteY4" fmla="*/ 279525 h 762143"/>
              <a:gd name="connsiteX5" fmla="*/ 51892 w 172608"/>
              <a:gd name="connsiteY5" fmla="*/ 584325 h 762143"/>
              <a:gd name="connsiteX6" fmla="*/ 45542 w 172608"/>
              <a:gd name="connsiteY6" fmla="*/ 336675 h 762143"/>
              <a:gd name="connsiteX7" fmla="*/ 26492 w 172608"/>
              <a:gd name="connsiteY7" fmla="*/ 762125 h 762143"/>
              <a:gd name="connsiteX8" fmla="*/ 1092 w 172608"/>
              <a:gd name="connsiteY8" fmla="*/ 317625 h 762143"/>
              <a:gd name="connsiteX9" fmla="*/ 13792 w 172608"/>
              <a:gd name="connsiteY9" fmla="*/ 419225 h 762143"/>
              <a:gd name="connsiteX10" fmla="*/ 93167 w 172608"/>
              <a:gd name="connsiteY10" fmla="*/ 196975 h 762143"/>
              <a:gd name="connsiteX11" fmla="*/ 118567 w 172608"/>
              <a:gd name="connsiteY11" fmla="*/ 216025 h 762143"/>
              <a:gd name="connsiteX12" fmla="*/ 159842 w 172608"/>
              <a:gd name="connsiteY12" fmla="*/ 225550 h 762143"/>
              <a:gd name="connsiteX13" fmla="*/ 147142 w 172608"/>
              <a:gd name="connsiteY13" fmla="*/ 125 h 76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2608" h="762143">
                <a:moveTo>
                  <a:pt x="147142" y="125"/>
                </a:moveTo>
                <a:cubicBezTo>
                  <a:pt x="148730" y="5946"/>
                  <a:pt x="183125" y="236663"/>
                  <a:pt x="169367" y="260475"/>
                </a:cubicBezTo>
                <a:cubicBezTo>
                  <a:pt x="155609" y="284287"/>
                  <a:pt x="76763" y="128713"/>
                  <a:pt x="64592" y="143000"/>
                </a:cubicBezTo>
                <a:cubicBezTo>
                  <a:pt x="52421" y="157287"/>
                  <a:pt x="97400" y="323446"/>
                  <a:pt x="96342" y="346200"/>
                </a:cubicBezTo>
                <a:cubicBezTo>
                  <a:pt x="95284" y="368954"/>
                  <a:pt x="65650" y="239838"/>
                  <a:pt x="58242" y="279525"/>
                </a:cubicBezTo>
                <a:cubicBezTo>
                  <a:pt x="50834" y="319212"/>
                  <a:pt x="54009" y="574800"/>
                  <a:pt x="51892" y="584325"/>
                </a:cubicBezTo>
                <a:cubicBezTo>
                  <a:pt x="49775" y="593850"/>
                  <a:pt x="49775" y="307042"/>
                  <a:pt x="45542" y="336675"/>
                </a:cubicBezTo>
                <a:cubicBezTo>
                  <a:pt x="41309" y="366308"/>
                  <a:pt x="33900" y="765300"/>
                  <a:pt x="26492" y="762125"/>
                </a:cubicBezTo>
                <a:cubicBezTo>
                  <a:pt x="19084" y="758950"/>
                  <a:pt x="3209" y="374775"/>
                  <a:pt x="1092" y="317625"/>
                </a:cubicBezTo>
                <a:cubicBezTo>
                  <a:pt x="-1025" y="260475"/>
                  <a:pt x="-1554" y="439333"/>
                  <a:pt x="13792" y="419225"/>
                </a:cubicBezTo>
                <a:cubicBezTo>
                  <a:pt x="29138" y="399117"/>
                  <a:pt x="75704" y="230842"/>
                  <a:pt x="93167" y="196975"/>
                </a:cubicBezTo>
                <a:cubicBezTo>
                  <a:pt x="110629" y="163108"/>
                  <a:pt x="107455" y="211263"/>
                  <a:pt x="118567" y="216025"/>
                </a:cubicBezTo>
                <a:cubicBezTo>
                  <a:pt x="129679" y="220787"/>
                  <a:pt x="151905" y="258887"/>
                  <a:pt x="159842" y="225550"/>
                </a:cubicBezTo>
                <a:cubicBezTo>
                  <a:pt x="167779" y="192213"/>
                  <a:pt x="145554" y="-5696"/>
                  <a:pt x="147142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4" name="フリーフォーム 1443">
            <a:extLst>
              <a:ext uri="{FF2B5EF4-FFF2-40B4-BE49-F238E27FC236}">
                <a16:creationId xmlns:a16="http://schemas.microsoft.com/office/drawing/2014/main" id="{28915140-9863-8445-8451-DEA8EC5F4D55}"/>
              </a:ext>
            </a:extLst>
          </p:cNvPr>
          <p:cNvSpPr/>
          <p:nvPr/>
        </p:nvSpPr>
        <p:spPr>
          <a:xfrm>
            <a:off x="9791467" y="5619732"/>
            <a:ext cx="257454" cy="295302"/>
          </a:xfrm>
          <a:custGeom>
            <a:avLst/>
            <a:gdLst>
              <a:gd name="connsiteX0" fmla="*/ 139933 w 257454"/>
              <a:gd name="connsiteY0" fmla="*/ 18 h 295302"/>
              <a:gd name="connsiteX1" fmla="*/ 225658 w 257454"/>
              <a:gd name="connsiteY1" fmla="*/ 133368 h 295302"/>
              <a:gd name="connsiteX2" fmla="*/ 82783 w 257454"/>
              <a:gd name="connsiteY2" fmla="*/ 215918 h 295302"/>
              <a:gd name="connsiteX3" fmla="*/ 203433 w 257454"/>
              <a:gd name="connsiteY3" fmla="*/ 193693 h 295302"/>
              <a:gd name="connsiteX4" fmla="*/ 233 w 257454"/>
              <a:gd name="connsiteY4" fmla="*/ 295293 h 295302"/>
              <a:gd name="connsiteX5" fmla="*/ 251058 w 257454"/>
              <a:gd name="connsiteY5" fmla="*/ 187343 h 295302"/>
              <a:gd name="connsiteX6" fmla="*/ 187558 w 257454"/>
              <a:gd name="connsiteY6" fmla="*/ 177818 h 295302"/>
              <a:gd name="connsiteX7" fmla="*/ 241533 w 257454"/>
              <a:gd name="connsiteY7" fmla="*/ 142893 h 295302"/>
              <a:gd name="connsiteX8" fmla="*/ 139933 w 257454"/>
              <a:gd name="connsiteY8" fmla="*/ 18 h 29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7454" h="295302">
                <a:moveTo>
                  <a:pt x="139933" y="18"/>
                </a:moveTo>
                <a:cubicBezTo>
                  <a:pt x="137287" y="-1570"/>
                  <a:pt x="235183" y="97385"/>
                  <a:pt x="225658" y="133368"/>
                </a:cubicBezTo>
                <a:cubicBezTo>
                  <a:pt x="216133" y="169351"/>
                  <a:pt x="86487" y="205864"/>
                  <a:pt x="82783" y="215918"/>
                </a:cubicBezTo>
                <a:cubicBezTo>
                  <a:pt x="79079" y="225972"/>
                  <a:pt x="217191" y="180464"/>
                  <a:pt x="203433" y="193693"/>
                </a:cubicBezTo>
                <a:cubicBezTo>
                  <a:pt x="189675" y="206922"/>
                  <a:pt x="-7704" y="296351"/>
                  <a:pt x="233" y="295293"/>
                </a:cubicBezTo>
                <a:cubicBezTo>
                  <a:pt x="8170" y="294235"/>
                  <a:pt x="219837" y="206922"/>
                  <a:pt x="251058" y="187343"/>
                </a:cubicBezTo>
                <a:cubicBezTo>
                  <a:pt x="282279" y="167764"/>
                  <a:pt x="189145" y="185226"/>
                  <a:pt x="187558" y="177818"/>
                </a:cubicBezTo>
                <a:cubicBezTo>
                  <a:pt x="185971" y="170410"/>
                  <a:pt x="244179" y="168822"/>
                  <a:pt x="241533" y="142893"/>
                </a:cubicBezTo>
                <a:cubicBezTo>
                  <a:pt x="238887" y="116964"/>
                  <a:pt x="142579" y="1606"/>
                  <a:pt x="139933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5" name="フリーフォーム 1444">
            <a:extLst>
              <a:ext uri="{FF2B5EF4-FFF2-40B4-BE49-F238E27FC236}">
                <a16:creationId xmlns:a16="http://schemas.microsoft.com/office/drawing/2014/main" id="{3FD449E2-59AE-55F6-D7E8-BF5C1FEA5B80}"/>
              </a:ext>
            </a:extLst>
          </p:cNvPr>
          <p:cNvSpPr/>
          <p:nvPr/>
        </p:nvSpPr>
        <p:spPr>
          <a:xfrm>
            <a:off x="10210378" y="4688850"/>
            <a:ext cx="111848" cy="321802"/>
          </a:xfrm>
          <a:custGeom>
            <a:avLst/>
            <a:gdLst>
              <a:gd name="connsiteX0" fmla="*/ 73447 w 111848"/>
              <a:gd name="connsiteY0" fmla="*/ 625 h 321802"/>
              <a:gd name="connsiteX1" fmla="*/ 16297 w 111848"/>
              <a:gd name="connsiteY1" fmla="*/ 124450 h 321802"/>
              <a:gd name="connsiteX2" fmla="*/ 111547 w 111848"/>
              <a:gd name="connsiteY2" fmla="*/ 318125 h 321802"/>
              <a:gd name="connsiteX3" fmla="*/ 44872 w 111848"/>
              <a:gd name="connsiteY3" fmla="*/ 245100 h 321802"/>
              <a:gd name="connsiteX4" fmla="*/ 422 w 111848"/>
              <a:gd name="connsiteY4" fmla="*/ 165725 h 321802"/>
              <a:gd name="connsiteX5" fmla="*/ 25822 w 111848"/>
              <a:gd name="connsiteY5" fmla="*/ 175250 h 321802"/>
              <a:gd name="connsiteX6" fmla="*/ 73447 w 111848"/>
              <a:gd name="connsiteY6" fmla="*/ 625 h 321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848" h="321802">
                <a:moveTo>
                  <a:pt x="73447" y="625"/>
                </a:moveTo>
                <a:cubicBezTo>
                  <a:pt x="71860" y="-7842"/>
                  <a:pt x="9947" y="71533"/>
                  <a:pt x="16297" y="124450"/>
                </a:cubicBezTo>
                <a:cubicBezTo>
                  <a:pt x="22647" y="177367"/>
                  <a:pt x="106785" y="298017"/>
                  <a:pt x="111547" y="318125"/>
                </a:cubicBezTo>
                <a:cubicBezTo>
                  <a:pt x="116309" y="338233"/>
                  <a:pt x="63393" y="270500"/>
                  <a:pt x="44872" y="245100"/>
                </a:cubicBezTo>
                <a:cubicBezTo>
                  <a:pt x="26351" y="219700"/>
                  <a:pt x="3597" y="177367"/>
                  <a:pt x="422" y="165725"/>
                </a:cubicBezTo>
                <a:cubicBezTo>
                  <a:pt x="-2753" y="154083"/>
                  <a:pt x="12593" y="200121"/>
                  <a:pt x="25822" y="175250"/>
                </a:cubicBezTo>
                <a:cubicBezTo>
                  <a:pt x="39051" y="150379"/>
                  <a:pt x="75034" y="9092"/>
                  <a:pt x="73447" y="6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6" name="フリーフォーム 1445">
            <a:extLst>
              <a:ext uri="{FF2B5EF4-FFF2-40B4-BE49-F238E27FC236}">
                <a16:creationId xmlns:a16="http://schemas.microsoft.com/office/drawing/2014/main" id="{6F92AD9E-13A0-B04F-3C97-54963B24BCC4}"/>
              </a:ext>
            </a:extLst>
          </p:cNvPr>
          <p:cNvSpPr/>
          <p:nvPr/>
        </p:nvSpPr>
        <p:spPr>
          <a:xfrm>
            <a:off x="9796904" y="5054595"/>
            <a:ext cx="182122" cy="552804"/>
          </a:xfrm>
          <a:custGeom>
            <a:avLst/>
            <a:gdLst>
              <a:gd name="connsiteX0" fmla="*/ 182121 w 182122"/>
              <a:gd name="connsiteY0" fmla="*/ 5 h 552804"/>
              <a:gd name="connsiteX1" fmla="*/ 26546 w 182122"/>
              <a:gd name="connsiteY1" fmla="*/ 206380 h 552804"/>
              <a:gd name="connsiteX2" fmla="*/ 45596 w 182122"/>
              <a:gd name="connsiteY2" fmla="*/ 469905 h 552804"/>
              <a:gd name="connsiteX3" fmla="*/ 32896 w 182122"/>
              <a:gd name="connsiteY3" fmla="*/ 346080 h 552804"/>
              <a:gd name="connsiteX4" fmla="*/ 32896 w 182122"/>
              <a:gd name="connsiteY4" fmla="*/ 552455 h 552804"/>
              <a:gd name="connsiteX5" fmla="*/ 36071 w 182122"/>
              <a:gd name="connsiteY5" fmla="*/ 396880 h 552804"/>
              <a:gd name="connsiteX6" fmla="*/ 1146 w 182122"/>
              <a:gd name="connsiteY6" fmla="*/ 457205 h 552804"/>
              <a:gd name="connsiteX7" fmla="*/ 10671 w 182122"/>
              <a:gd name="connsiteY7" fmla="*/ 288930 h 552804"/>
              <a:gd name="connsiteX8" fmla="*/ 32896 w 182122"/>
              <a:gd name="connsiteY8" fmla="*/ 330205 h 552804"/>
              <a:gd name="connsiteX9" fmla="*/ 29721 w 182122"/>
              <a:gd name="connsiteY9" fmla="*/ 200030 h 552804"/>
              <a:gd name="connsiteX10" fmla="*/ 182121 w 182122"/>
              <a:gd name="connsiteY10" fmla="*/ 5 h 55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2122" h="552804">
                <a:moveTo>
                  <a:pt x="182121" y="5"/>
                </a:moveTo>
                <a:cubicBezTo>
                  <a:pt x="181592" y="1063"/>
                  <a:pt x="49300" y="128063"/>
                  <a:pt x="26546" y="206380"/>
                </a:cubicBezTo>
                <a:cubicBezTo>
                  <a:pt x="3792" y="284697"/>
                  <a:pt x="44538" y="446622"/>
                  <a:pt x="45596" y="469905"/>
                </a:cubicBezTo>
                <a:cubicBezTo>
                  <a:pt x="46654" y="493188"/>
                  <a:pt x="35013" y="332322"/>
                  <a:pt x="32896" y="346080"/>
                </a:cubicBezTo>
                <a:cubicBezTo>
                  <a:pt x="30779" y="359838"/>
                  <a:pt x="32367" y="543988"/>
                  <a:pt x="32896" y="552455"/>
                </a:cubicBezTo>
                <a:cubicBezTo>
                  <a:pt x="33425" y="560922"/>
                  <a:pt x="41363" y="412755"/>
                  <a:pt x="36071" y="396880"/>
                </a:cubicBezTo>
                <a:cubicBezTo>
                  <a:pt x="30779" y="381005"/>
                  <a:pt x="5379" y="475197"/>
                  <a:pt x="1146" y="457205"/>
                </a:cubicBezTo>
                <a:cubicBezTo>
                  <a:pt x="-3087" y="439213"/>
                  <a:pt x="5379" y="310096"/>
                  <a:pt x="10671" y="288930"/>
                </a:cubicBezTo>
                <a:cubicBezTo>
                  <a:pt x="15963" y="267764"/>
                  <a:pt x="29721" y="345022"/>
                  <a:pt x="32896" y="330205"/>
                </a:cubicBezTo>
                <a:cubicBezTo>
                  <a:pt x="36071" y="315388"/>
                  <a:pt x="-971" y="252947"/>
                  <a:pt x="29721" y="200030"/>
                </a:cubicBezTo>
                <a:cubicBezTo>
                  <a:pt x="60413" y="147113"/>
                  <a:pt x="182650" y="-1053"/>
                  <a:pt x="182121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7" name="フリーフォーム 1446">
            <a:extLst>
              <a:ext uri="{FF2B5EF4-FFF2-40B4-BE49-F238E27FC236}">
                <a16:creationId xmlns:a16="http://schemas.microsoft.com/office/drawing/2014/main" id="{FD9E2195-9826-BAF8-CE44-BABEFE36BC04}"/>
              </a:ext>
            </a:extLst>
          </p:cNvPr>
          <p:cNvSpPr/>
          <p:nvPr/>
        </p:nvSpPr>
        <p:spPr>
          <a:xfrm>
            <a:off x="10906125" y="4635500"/>
            <a:ext cx="573484" cy="240639"/>
          </a:xfrm>
          <a:custGeom>
            <a:avLst/>
            <a:gdLst>
              <a:gd name="connsiteX0" fmla="*/ 0 w 573484"/>
              <a:gd name="connsiteY0" fmla="*/ 9525 h 240639"/>
              <a:gd name="connsiteX1" fmla="*/ 225425 w 573484"/>
              <a:gd name="connsiteY1" fmla="*/ 9525 h 240639"/>
              <a:gd name="connsiteX2" fmla="*/ 193675 w 573484"/>
              <a:gd name="connsiteY2" fmla="*/ 15875 h 240639"/>
              <a:gd name="connsiteX3" fmla="*/ 425450 w 573484"/>
              <a:gd name="connsiteY3" fmla="*/ 66675 h 240639"/>
              <a:gd name="connsiteX4" fmla="*/ 479425 w 573484"/>
              <a:gd name="connsiteY4" fmla="*/ 76200 h 240639"/>
              <a:gd name="connsiteX5" fmla="*/ 523875 w 573484"/>
              <a:gd name="connsiteY5" fmla="*/ 107950 h 240639"/>
              <a:gd name="connsiteX6" fmla="*/ 571500 w 573484"/>
              <a:gd name="connsiteY6" fmla="*/ 238125 h 240639"/>
              <a:gd name="connsiteX7" fmla="*/ 555625 w 573484"/>
              <a:gd name="connsiteY7" fmla="*/ 184150 h 240639"/>
              <a:gd name="connsiteX8" fmla="*/ 476250 w 573484"/>
              <a:gd name="connsiteY8" fmla="*/ 66675 h 240639"/>
              <a:gd name="connsiteX9" fmla="*/ 504825 w 573484"/>
              <a:gd name="connsiteY9" fmla="*/ 76200 h 240639"/>
              <a:gd name="connsiteX10" fmla="*/ 231775 w 573484"/>
              <a:gd name="connsiteY10" fmla="*/ 12700 h 240639"/>
              <a:gd name="connsiteX11" fmla="*/ 298450 w 573484"/>
              <a:gd name="connsiteY11" fmla="*/ 0 h 240639"/>
              <a:gd name="connsiteX12" fmla="*/ 0 w 573484"/>
              <a:gd name="connsiteY12" fmla="*/ 9525 h 240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3484" h="240639">
                <a:moveTo>
                  <a:pt x="0" y="9525"/>
                </a:moveTo>
                <a:lnTo>
                  <a:pt x="225425" y="9525"/>
                </a:lnTo>
                <a:cubicBezTo>
                  <a:pt x="257704" y="10583"/>
                  <a:pt x="160338" y="6350"/>
                  <a:pt x="193675" y="15875"/>
                </a:cubicBezTo>
                <a:cubicBezTo>
                  <a:pt x="227013" y="25400"/>
                  <a:pt x="377825" y="56621"/>
                  <a:pt x="425450" y="66675"/>
                </a:cubicBezTo>
                <a:cubicBezTo>
                  <a:pt x="473075" y="76729"/>
                  <a:pt x="463021" y="69321"/>
                  <a:pt x="479425" y="76200"/>
                </a:cubicBezTo>
                <a:cubicBezTo>
                  <a:pt x="495829" y="83079"/>
                  <a:pt x="508529" y="80963"/>
                  <a:pt x="523875" y="107950"/>
                </a:cubicBezTo>
                <a:cubicBezTo>
                  <a:pt x="539221" y="134937"/>
                  <a:pt x="566208" y="225425"/>
                  <a:pt x="571500" y="238125"/>
                </a:cubicBezTo>
                <a:cubicBezTo>
                  <a:pt x="576792" y="250825"/>
                  <a:pt x="571500" y="212725"/>
                  <a:pt x="555625" y="184150"/>
                </a:cubicBezTo>
                <a:cubicBezTo>
                  <a:pt x="539750" y="155575"/>
                  <a:pt x="484717" y="84667"/>
                  <a:pt x="476250" y="66675"/>
                </a:cubicBezTo>
                <a:cubicBezTo>
                  <a:pt x="467783" y="48683"/>
                  <a:pt x="545571" y="85196"/>
                  <a:pt x="504825" y="76200"/>
                </a:cubicBezTo>
                <a:cubicBezTo>
                  <a:pt x="464079" y="67204"/>
                  <a:pt x="266171" y="25400"/>
                  <a:pt x="231775" y="12700"/>
                </a:cubicBezTo>
                <a:cubicBezTo>
                  <a:pt x="197379" y="0"/>
                  <a:pt x="298450" y="0"/>
                  <a:pt x="298450" y="0"/>
                </a:cubicBezTo>
                <a:lnTo>
                  <a:pt x="0" y="952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8" name="フリーフォーム 1447">
            <a:extLst>
              <a:ext uri="{FF2B5EF4-FFF2-40B4-BE49-F238E27FC236}">
                <a16:creationId xmlns:a16="http://schemas.microsoft.com/office/drawing/2014/main" id="{201365E6-407E-5714-BE8B-379162BCB6BE}"/>
              </a:ext>
            </a:extLst>
          </p:cNvPr>
          <p:cNvSpPr/>
          <p:nvPr/>
        </p:nvSpPr>
        <p:spPr>
          <a:xfrm>
            <a:off x="11313310" y="4866323"/>
            <a:ext cx="170278" cy="571216"/>
          </a:xfrm>
          <a:custGeom>
            <a:avLst/>
            <a:gdLst>
              <a:gd name="connsiteX0" fmla="*/ 167490 w 170278"/>
              <a:gd name="connsiteY0" fmla="*/ 16827 h 571216"/>
              <a:gd name="connsiteX1" fmla="*/ 2390 w 170278"/>
              <a:gd name="connsiteY1" fmla="*/ 566102 h 571216"/>
              <a:gd name="connsiteX2" fmla="*/ 69065 w 170278"/>
              <a:gd name="connsiteY2" fmla="*/ 293052 h 571216"/>
              <a:gd name="connsiteX3" fmla="*/ 62715 w 170278"/>
              <a:gd name="connsiteY3" fmla="*/ 324802 h 571216"/>
              <a:gd name="connsiteX4" fmla="*/ 103990 w 170278"/>
              <a:gd name="connsiteY4" fmla="*/ 156527 h 571216"/>
              <a:gd name="connsiteX5" fmla="*/ 167490 w 170278"/>
              <a:gd name="connsiteY5" fmla="*/ 16827 h 57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278" h="571216">
                <a:moveTo>
                  <a:pt x="167490" y="16827"/>
                </a:moveTo>
                <a:cubicBezTo>
                  <a:pt x="150557" y="85089"/>
                  <a:pt x="18794" y="520064"/>
                  <a:pt x="2390" y="566102"/>
                </a:cubicBezTo>
                <a:cubicBezTo>
                  <a:pt x="-14014" y="612140"/>
                  <a:pt x="59011" y="333269"/>
                  <a:pt x="69065" y="293052"/>
                </a:cubicBezTo>
                <a:cubicBezTo>
                  <a:pt x="79119" y="252835"/>
                  <a:pt x="56894" y="347556"/>
                  <a:pt x="62715" y="324802"/>
                </a:cubicBezTo>
                <a:cubicBezTo>
                  <a:pt x="68536" y="302048"/>
                  <a:pt x="88644" y="206269"/>
                  <a:pt x="103990" y="156527"/>
                </a:cubicBezTo>
                <a:cubicBezTo>
                  <a:pt x="119336" y="106785"/>
                  <a:pt x="184423" y="-51435"/>
                  <a:pt x="167490" y="168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9" name="フリーフォーム 1448">
            <a:extLst>
              <a:ext uri="{FF2B5EF4-FFF2-40B4-BE49-F238E27FC236}">
                <a16:creationId xmlns:a16="http://schemas.microsoft.com/office/drawing/2014/main" id="{31352AFB-9BB5-6AE8-2A1A-5E2AF0D5CAD1}"/>
              </a:ext>
            </a:extLst>
          </p:cNvPr>
          <p:cNvSpPr/>
          <p:nvPr/>
        </p:nvSpPr>
        <p:spPr>
          <a:xfrm>
            <a:off x="10997404" y="4838493"/>
            <a:ext cx="134908" cy="487029"/>
          </a:xfrm>
          <a:custGeom>
            <a:avLst/>
            <a:gdLst>
              <a:gd name="connsiteX0" fmla="*/ 134146 w 134908"/>
              <a:gd name="connsiteY0" fmla="*/ 207 h 487029"/>
              <a:gd name="connsiteX1" fmla="*/ 80171 w 134908"/>
              <a:gd name="connsiteY1" fmla="*/ 70057 h 487029"/>
              <a:gd name="connsiteX2" fmla="*/ 57946 w 134908"/>
              <a:gd name="connsiteY2" fmla="*/ 111332 h 487029"/>
              <a:gd name="connsiteX3" fmla="*/ 45246 w 134908"/>
              <a:gd name="connsiteY3" fmla="*/ 289132 h 487029"/>
              <a:gd name="connsiteX4" fmla="*/ 51596 w 134908"/>
              <a:gd name="connsiteY4" fmla="*/ 247857 h 487029"/>
              <a:gd name="connsiteX5" fmla="*/ 16671 w 134908"/>
              <a:gd name="connsiteY5" fmla="*/ 358982 h 487029"/>
              <a:gd name="connsiteX6" fmla="*/ 61121 w 134908"/>
              <a:gd name="connsiteY6" fmla="*/ 482807 h 487029"/>
              <a:gd name="connsiteX7" fmla="*/ 51596 w 134908"/>
              <a:gd name="connsiteY7" fmla="*/ 451057 h 487029"/>
              <a:gd name="connsiteX8" fmla="*/ 796 w 134908"/>
              <a:gd name="connsiteY8" fmla="*/ 381207 h 487029"/>
              <a:gd name="connsiteX9" fmla="*/ 19846 w 134908"/>
              <a:gd name="connsiteY9" fmla="*/ 378032 h 487029"/>
              <a:gd name="connsiteX10" fmla="*/ 10321 w 134908"/>
              <a:gd name="connsiteY10" fmla="*/ 98632 h 487029"/>
              <a:gd name="connsiteX11" fmla="*/ 26196 w 134908"/>
              <a:gd name="connsiteY11" fmla="*/ 117682 h 487029"/>
              <a:gd name="connsiteX12" fmla="*/ 73821 w 134908"/>
              <a:gd name="connsiteY12" fmla="*/ 31957 h 487029"/>
              <a:gd name="connsiteX13" fmla="*/ 35721 w 134908"/>
              <a:gd name="connsiteY13" fmla="*/ 47832 h 487029"/>
              <a:gd name="connsiteX14" fmla="*/ 134146 w 134908"/>
              <a:gd name="connsiteY14" fmla="*/ 207 h 48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4908" h="487029">
                <a:moveTo>
                  <a:pt x="134146" y="207"/>
                </a:moveTo>
                <a:cubicBezTo>
                  <a:pt x="141554" y="3911"/>
                  <a:pt x="92871" y="51536"/>
                  <a:pt x="80171" y="70057"/>
                </a:cubicBezTo>
                <a:cubicBezTo>
                  <a:pt x="67471" y="88578"/>
                  <a:pt x="63767" y="74820"/>
                  <a:pt x="57946" y="111332"/>
                </a:cubicBezTo>
                <a:cubicBezTo>
                  <a:pt x="52125" y="147844"/>
                  <a:pt x="46304" y="266378"/>
                  <a:pt x="45246" y="289132"/>
                </a:cubicBezTo>
                <a:cubicBezTo>
                  <a:pt x="44188" y="311886"/>
                  <a:pt x="56358" y="236215"/>
                  <a:pt x="51596" y="247857"/>
                </a:cubicBezTo>
                <a:cubicBezTo>
                  <a:pt x="46834" y="259499"/>
                  <a:pt x="15084" y="319824"/>
                  <a:pt x="16671" y="358982"/>
                </a:cubicBezTo>
                <a:cubicBezTo>
                  <a:pt x="18258" y="398140"/>
                  <a:pt x="55300" y="467461"/>
                  <a:pt x="61121" y="482807"/>
                </a:cubicBezTo>
                <a:cubicBezTo>
                  <a:pt x="66942" y="498153"/>
                  <a:pt x="61650" y="467990"/>
                  <a:pt x="51596" y="451057"/>
                </a:cubicBezTo>
                <a:cubicBezTo>
                  <a:pt x="41542" y="434124"/>
                  <a:pt x="796" y="381207"/>
                  <a:pt x="796" y="381207"/>
                </a:cubicBezTo>
                <a:cubicBezTo>
                  <a:pt x="-4496" y="369036"/>
                  <a:pt x="18259" y="425128"/>
                  <a:pt x="19846" y="378032"/>
                </a:cubicBezTo>
                <a:cubicBezTo>
                  <a:pt x="21433" y="330936"/>
                  <a:pt x="9263" y="142024"/>
                  <a:pt x="10321" y="98632"/>
                </a:cubicBezTo>
                <a:cubicBezTo>
                  <a:pt x="11379" y="55240"/>
                  <a:pt x="15613" y="128794"/>
                  <a:pt x="26196" y="117682"/>
                </a:cubicBezTo>
                <a:cubicBezTo>
                  <a:pt x="36779" y="106570"/>
                  <a:pt x="72234" y="43599"/>
                  <a:pt x="73821" y="31957"/>
                </a:cubicBezTo>
                <a:cubicBezTo>
                  <a:pt x="75408" y="20315"/>
                  <a:pt x="28313" y="52065"/>
                  <a:pt x="35721" y="47832"/>
                </a:cubicBezTo>
                <a:cubicBezTo>
                  <a:pt x="43129" y="43599"/>
                  <a:pt x="126738" y="-3497"/>
                  <a:pt x="134146" y="2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0" name="フリーフォーム 1449">
            <a:extLst>
              <a:ext uri="{FF2B5EF4-FFF2-40B4-BE49-F238E27FC236}">
                <a16:creationId xmlns:a16="http://schemas.microsoft.com/office/drawing/2014/main" id="{49FD9571-27C9-4A70-3623-C9B8B1A1E29E}"/>
              </a:ext>
            </a:extLst>
          </p:cNvPr>
          <p:cNvSpPr/>
          <p:nvPr/>
        </p:nvSpPr>
        <p:spPr>
          <a:xfrm>
            <a:off x="11175876" y="4765421"/>
            <a:ext cx="238313" cy="102170"/>
          </a:xfrm>
          <a:custGeom>
            <a:avLst/>
            <a:gdLst>
              <a:gd name="connsiteX0" fmla="*/ 124 w 238313"/>
              <a:gd name="connsiteY0" fmla="*/ 101854 h 102170"/>
              <a:gd name="connsiteX1" fmla="*/ 73149 w 238313"/>
              <a:gd name="connsiteY1" fmla="*/ 12954 h 102170"/>
              <a:gd name="connsiteX2" fmla="*/ 184274 w 238313"/>
              <a:gd name="connsiteY2" fmla="*/ 3429 h 102170"/>
              <a:gd name="connsiteX3" fmla="*/ 238249 w 238313"/>
              <a:gd name="connsiteY3" fmla="*/ 41529 h 102170"/>
              <a:gd name="connsiteX4" fmla="*/ 174749 w 238313"/>
              <a:gd name="connsiteY4" fmla="*/ 9779 h 102170"/>
              <a:gd name="connsiteX5" fmla="*/ 120774 w 238313"/>
              <a:gd name="connsiteY5" fmla="*/ 6604 h 102170"/>
              <a:gd name="connsiteX6" fmla="*/ 57274 w 238313"/>
              <a:gd name="connsiteY6" fmla="*/ 41529 h 102170"/>
              <a:gd name="connsiteX7" fmla="*/ 124 w 238313"/>
              <a:gd name="connsiteY7" fmla="*/ 101854 h 102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8313" h="102170">
                <a:moveTo>
                  <a:pt x="124" y="101854"/>
                </a:moveTo>
                <a:cubicBezTo>
                  <a:pt x="2770" y="97092"/>
                  <a:pt x="42457" y="29358"/>
                  <a:pt x="73149" y="12954"/>
                </a:cubicBezTo>
                <a:cubicBezTo>
                  <a:pt x="103841" y="-3450"/>
                  <a:pt x="156757" y="-1333"/>
                  <a:pt x="184274" y="3429"/>
                </a:cubicBezTo>
                <a:cubicBezTo>
                  <a:pt x="211791" y="8191"/>
                  <a:pt x="239837" y="40471"/>
                  <a:pt x="238249" y="41529"/>
                </a:cubicBezTo>
                <a:cubicBezTo>
                  <a:pt x="236661" y="42587"/>
                  <a:pt x="194328" y="15600"/>
                  <a:pt x="174749" y="9779"/>
                </a:cubicBezTo>
                <a:cubicBezTo>
                  <a:pt x="155170" y="3958"/>
                  <a:pt x="140353" y="1312"/>
                  <a:pt x="120774" y="6604"/>
                </a:cubicBezTo>
                <a:cubicBezTo>
                  <a:pt x="101195" y="11896"/>
                  <a:pt x="76853" y="26712"/>
                  <a:pt x="57274" y="41529"/>
                </a:cubicBezTo>
                <a:cubicBezTo>
                  <a:pt x="37695" y="56346"/>
                  <a:pt x="-2522" y="106616"/>
                  <a:pt x="124" y="1018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1" name="フリーフォーム 1450">
            <a:extLst>
              <a:ext uri="{FF2B5EF4-FFF2-40B4-BE49-F238E27FC236}">
                <a16:creationId xmlns:a16="http://schemas.microsoft.com/office/drawing/2014/main" id="{E6904637-B1CC-BAB9-0A3E-DA03C8BF7FE6}"/>
              </a:ext>
            </a:extLst>
          </p:cNvPr>
          <p:cNvSpPr/>
          <p:nvPr/>
        </p:nvSpPr>
        <p:spPr>
          <a:xfrm>
            <a:off x="11223535" y="4921219"/>
            <a:ext cx="55436" cy="269922"/>
          </a:xfrm>
          <a:custGeom>
            <a:avLst/>
            <a:gdLst>
              <a:gd name="connsiteX0" fmla="*/ 47715 w 55436"/>
              <a:gd name="connsiteY0" fmla="*/ 31 h 269922"/>
              <a:gd name="connsiteX1" fmla="*/ 41365 w 55436"/>
              <a:gd name="connsiteY1" fmla="*/ 101631 h 269922"/>
              <a:gd name="connsiteX2" fmla="*/ 90 w 55436"/>
              <a:gd name="connsiteY2" fmla="*/ 269906 h 269922"/>
              <a:gd name="connsiteX3" fmla="*/ 54065 w 55436"/>
              <a:gd name="connsiteY3" fmla="*/ 111156 h 269922"/>
              <a:gd name="connsiteX4" fmla="*/ 47715 w 55436"/>
              <a:gd name="connsiteY4" fmla="*/ 31 h 269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36" h="269922">
                <a:moveTo>
                  <a:pt x="47715" y="31"/>
                </a:moveTo>
                <a:cubicBezTo>
                  <a:pt x="45598" y="-1557"/>
                  <a:pt x="49303" y="56652"/>
                  <a:pt x="41365" y="101631"/>
                </a:cubicBezTo>
                <a:cubicBezTo>
                  <a:pt x="33427" y="146610"/>
                  <a:pt x="-2027" y="268318"/>
                  <a:pt x="90" y="269906"/>
                </a:cubicBezTo>
                <a:cubicBezTo>
                  <a:pt x="2207" y="271494"/>
                  <a:pt x="49303" y="156135"/>
                  <a:pt x="54065" y="111156"/>
                </a:cubicBezTo>
                <a:cubicBezTo>
                  <a:pt x="58827" y="66177"/>
                  <a:pt x="49832" y="1619"/>
                  <a:pt x="47715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2" name="フリーフォーム 1451">
            <a:extLst>
              <a:ext uri="{FF2B5EF4-FFF2-40B4-BE49-F238E27FC236}">
                <a16:creationId xmlns:a16="http://schemas.microsoft.com/office/drawing/2014/main" id="{79EE47B6-5A4F-D184-2408-F79378C55F3F}"/>
              </a:ext>
            </a:extLst>
          </p:cNvPr>
          <p:cNvSpPr/>
          <p:nvPr/>
        </p:nvSpPr>
        <p:spPr>
          <a:xfrm>
            <a:off x="11136957" y="4930180"/>
            <a:ext cx="35868" cy="216674"/>
          </a:xfrm>
          <a:custGeom>
            <a:avLst/>
            <a:gdLst>
              <a:gd name="connsiteX0" fmla="*/ 16818 w 35868"/>
              <a:gd name="connsiteY0" fmla="*/ 595 h 216674"/>
              <a:gd name="connsiteX1" fmla="*/ 23168 w 35868"/>
              <a:gd name="connsiteY1" fmla="*/ 140295 h 216674"/>
              <a:gd name="connsiteX2" fmla="*/ 943 w 35868"/>
              <a:gd name="connsiteY2" fmla="*/ 216495 h 216674"/>
              <a:gd name="connsiteX3" fmla="*/ 7293 w 35868"/>
              <a:gd name="connsiteY3" fmla="*/ 159345 h 216674"/>
              <a:gd name="connsiteX4" fmla="*/ 35868 w 35868"/>
              <a:gd name="connsiteY4" fmla="*/ 92670 h 216674"/>
              <a:gd name="connsiteX5" fmla="*/ 16818 w 35868"/>
              <a:gd name="connsiteY5" fmla="*/ 595 h 21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68" h="216674">
                <a:moveTo>
                  <a:pt x="16818" y="595"/>
                </a:moveTo>
                <a:cubicBezTo>
                  <a:pt x="14701" y="8532"/>
                  <a:pt x="25814" y="104312"/>
                  <a:pt x="23168" y="140295"/>
                </a:cubicBezTo>
                <a:cubicBezTo>
                  <a:pt x="20522" y="176278"/>
                  <a:pt x="3589" y="213320"/>
                  <a:pt x="943" y="216495"/>
                </a:cubicBezTo>
                <a:cubicBezTo>
                  <a:pt x="-1703" y="219670"/>
                  <a:pt x="1472" y="179982"/>
                  <a:pt x="7293" y="159345"/>
                </a:cubicBezTo>
                <a:cubicBezTo>
                  <a:pt x="13114" y="138708"/>
                  <a:pt x="35868" y="119128"/>
                  <a:pt x="35868" y="92670"/>
                </a:cubicBezTo>
                <a:cubicBezTo>
                  <a:pt x="35868" y="66212"/>
                  <a:pt x="18935" y="-7342"/>
                  <a:pt x="16818" y="5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3" name="フリーフォーム 1452">
            <a:extLst>
              <a:ext uri="{FF2B5EF4-FFF2-40B4-BE49-F238E27FC236}">
                <a16:creationId xmlns:a16="http://schemas.microsoft.com/office/drawing/2014/main" id="{5BD4B697-04EE-1452-8778-AFC8E394C084}"/>
              </a:ext>
            </a:extLst>
          </p:cNvPr>
          <p:cNvSpPr/>
          <p:nvPr/>
        </p:nvSpPr>
        <p:spPr>
          <a:xfrm>
            <a:off x="11186717" y="5425247"/>
            <a:ext cx="129083" cy="157894"/>
          </a:xfrm>
          <a:custGeom>
            <a:avLst/>
            <a:gdLst>
              <a:gd name="connsiteX0" fmla="*/ 128983 w 129083"/>
              <a:gd name="connsiteY0" fmla="*/ 828 h 157894"/>
              <a:gd name="connsiteX1" fmla="*/ 1983 w 129083"/>
              <a:gd name="connsiteY1" fmla="*/ 156403 h 157894"/>
              <a:gd name="connsiteX2" fmla="*/ 49608 w 129083"/>
              <a:gd name="connsiteY2" fmla="*/ 80203 h 157894"/>
              <a:gd name="connsiteX3" fmla="*/ 24208 w 129083"/>
              <a:gd name="connsiteY3" fmla="*/ 92903 h 157894"/>
              <a:gd name="connsiteX4" fmla="*/ 128983 w 129083"/>
              <a:gd name="connsiteY4" fmla="*/ 828 h 15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083" h="157894">
                <a:moveTo>
                  <a:pt x="128983" y="828"/>
                </a:moveTo>
                <a:cubicBezTo>
                  <a:pt x="125279" y="11411"/>
                  <a:pt x="15212" y="143174"/>
                  <a:pt x="1983" y="156403"/>
                </a:cubicBezTo>
                <a:cubicBezTo>
                  <a:pt x="-11246" y="169632"/>
                  <a:pt x="45904" y="90786"/>
                  <a:pt x="49608" y="80203"/>
                </a:cubicBezTo>
                <a:cubicBezTo>
                  <a:pt x="53312" y="69620"/>
                  <a:pt x="15741" y="101370"/>
                  <a:pt x="24208" y="92903"/>
                </a:cubicBezTo>
                <a:cubicBezTo>
                  <a:pt x="32675" y="84436"/>
                  <a:pt x="132687" y="-9755"/>
                  <a:pt x="128983" y="8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4" name="フリーフォーム 1453">
            <a:extLst>
              <a:ext uri="{FF2B5EF4-FFF2-40B4-BE49-F238E27FC236}">
                <a16:creationId xmlns:a16="http://schemas.microsoft.com/office/drawing/2014/main" id="{8A6BB2D4-07AA-92F9-F83C-537BCDAC75ED}"/>
              </a:ext>
            </a:extLst>
          </p:cNvPr>
          <p:cNvSpPr/>
          <p:nvPr/>
        </p:nvSpPr>
        <p:spPr>
          <a:xfrm>
            <a:off x="10863976" y="5243276"/>
            <a:ext cx="172561" cy="462096"/>
          </a:xfrm>
          <a:custGeom>
            <a:avLst/>
            <a:gdLst>
              <a:gd name="connsiteX0" fmla="*/ 172324 w 172561"/>
              <a:gd name="connsiteY0" fmla="*/ 1824 h 462096"/>
              <a:gd name="connsiteX1" fmla="*/ 105649 w 172561"/>
              <a:gd name="connsiteY1" fmla="*/ 81199 h 462096"/>
              <a:gd name="connsiteX2" fmla="*/ 67549 w 172561"/>
              <a:gd name="connsiteY2" fmla="*/ 154224 h 462096"/>
              <a:gd name="connsiteX3" fmla="*/ 26274 w 172561"/>
              <a:gd name="connsiteY3" fmla="*/ 268524 h 462096"/>
              <a:gd name="connsiteX4" fmla="*/ 29449 w 172561"/>
              <a:gd name="connsiteY4" fmla="*/ 357424 h 462096"/>
              <a:gd name="connsiteX5" fmla="*/ 61199 w 172561"/>
              <a:gd name="connsiteY5" fmla="*/ 459024 h 462096"/>
              <a:gd name="connsiteX6" fmla="*/ 48499 w 172561"/>
              <a:gd name="connsiteY6" fmla="*/ 427274 h 462096"/>
              <a:gd name="connsiteX7" fmla="*/ 874 w 172561"/>
              <a:gd name="connsiteY7" fmla="*/ 341549 h 462096"/>
              <a:gd name="connsiteX8" fmla="*/ 19924 w 172561"/>
              <a:gd name="connsiteY8" fmla="*/ 341549 h 462096"/>
              <a:gd name="connsiteX9" fmla="*/ 48499 w 172561"/>
              <a:gd name="connsiteY9" fmla="*/ 214549 h 462096"/>
              <a:gd name="connsiteX10" fmla="*/ 35799 w 172561"/>
              <a:gd name="connsiteY10" fmla="*/ 227249 h 462096"/>
              <a:gd name="connsiteX11" fmla="*/ 80249 w 172561"/>
              <a:gd name="connsiteY11" fmla="*/ 131999 h 462096"/>
              <a:gd name="connsiteX12" fmla="*/ 80249 w 172561"/>
              <a:gd name="connsiteY12" fmla="*/ 163749 h 462096"/>
              <a:gd name="connsiteX13" fmla="*/ 172324 w 172561"/>
              <a:gd name="connsiteY13" fmla="*/ 1824 h 462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2561" h="462096">
                <a:moveTo>
                  <a:pt x="172324" y="1824"/>
                </a:moveTo>
                <a:cubicBezTo>
                  <a:pt x="176557" y="-11934"/>
                  <a:pt x="123112" y="55799"/>
                  <a:pt x="105649" y="81199"/>
                </a:cubicBezTo>
                <a:cubicBezTo>
                  <a:pt x="88186" y="106599"/>
                  <a:pt x="80778" y="123003"/>
                  <a:pt x="67549" y="154224"/>
                </a:cubicBezTo>
                <a:cubicBezTo>
                  <a:pt x="54320" y="185445"/>
                  <a:pt x="32624" y="234657"/>
                  <a:pt x="26274" y="268524"/>
                </a:cubicBezTo>
                <a:cubicBezTo>
                  <a:pt x="19924" y="302391"/>
                  <a:pt x="23628" y="325674"/>
                  <a:pt x="29449" y="357424"/>
                </a:cubicBezTo>
                <a:cubicBezTo>
                  <a:pt x="35270" y="389174"/>
                  <a:pt x="58024" y="447382"/>
                  <a:pt x="61199" y="459024"/>
                </a:cubicBezTo>
                <a:cubicBezTo>
                  <a:pt x="64374" y="470666"/>
                  <a:pt x="58553" y="446853"/>
                  <a:pt x="48499" y="427274"/>
                </a:cubicBezTo>
                <a:cubicBezTo>
                  <a:pt x="38445" y="407695"/>
                  <a:pt x="874" y="341549"/>
                  <a:pt x="874" y="341549"/>
                </a:cubicBezTo>
                <a:cubicBezTo>
                  <a:pt x="-3889" y="327261"/>
                  <a:pt x="11986" y="362716"/>
                  <a:pt x="19924" y="341549"/>
                </a:cubicBezTo>
                <a:cubicBezTo>
                  <a:pt x="27861" y="320382"/>
                  <a:pt x="48499" y="214549"/>
                  <a:pt x="48499" y="214549"/>
                </a:cubicBezTo>
                <a:cubicBezTo>
                  <a:pt x="51145" y="195499"/>
                  <a:pt x="30507" y="241007"/>
                  <a:pt x="35799" y="227249"/>
                </a:cubicBezTo>
                <a:cubicBezTo>
                  <a:pt x="41091" y="213491"/>
                  <a:pt x="72841" y="142582"/>
                  <a:pt x="80249" y="131999"/>
                </a:cubicBezTo>
                <a:cubicBezTo>
                  <a:pt x="87657" y="121416"/>
                  <a:pt x="66491" y="179624"/>
                  <a:pt x="80249" y="163749"/>
                </a:cubicBezTo>
                <a:cubicBezTo>
                  <a:pt x="94007" y="147874"/>
                  <a:pt x="168091" y="15582"/>
                  <a:pt x="172324" y="18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5" name="フリーフォーム 1454">
            <a:extLst>
              <a:ext uri="{FF2B5EF4-FFF2-40B4-BE49-F238E27FC236}">
                <a16:creationId xmlns:a16="http://schemas.microsoft.com/office/drawing/2014/main" id="{C2B3A216-D512-2F13-7F3E-45DC8AC50A0F}"/>
              </a:ext>
            </a:extLst>
          </p:cNvPr>
          <p:cNvSpPr/>
          <p:nvPr/>
        </p:nvSpPr>
        <p:spPr>
          <a:xfrm>
            <a:off x="11121894" y="5321100"/>
            <a:ext cx="165394" cy="57636"/>
          </a:xfrm>
          <a:custGeom>
            <a:avLst/>
            <a:gdLst>
              <a:gd name="connsiteX0" fmla="*/ 131 w 165394"/>
              <a:gd name="connsiteY0" fmla="*/ 57350 h 57636"/>
              <a:gd name="connsiteX1" fmla="*/ 79506 w 165394"/>
              <a:gd name="connsiteY1" fmla="*/ 22425 h 57636"/>
              <a:gd name="connsiteX2" fmla="*/ 165231 w 165394"/>
              <a:gd name="connsiteY2" fmla="*/ 25600 h 57636"/>
              <a:gd name="connsiteX3" fmla="*/ 98556 w 165394"/>
              <a:gd name="connsiteY3" fmla="*/ 200 h 57636"/>
              <a:gd name="connsiteX4" fmla="*/ 131 w 165394"/>
              <a:gd name="connsiteY4" fmla="*/ 57350 h 5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394" h="57636">
                <a:moveTo>
                  <a:pt x="131" y="57350"/>
                </a:moveTo>
                <a:cubicBezTo>
                  <a:pt x="-3044" y="61054"/>
                  <a:pt x="51989" y="27717"/>
                  <a:pt x="79506" y="22425"/>
                </a:cubicBezTo>
                <a:cubicBezTo>
                  <a:pt x="107023" y="17133"/>
                  <a:pt x="162056" y="29304"/>
                  <a:pt x="165231" y="25600"/>
                </a:cubicBezTo>
                <a:cubicBezTo>
                  <a:pt x="168406" y="21896"/>
                  <a:pt x="124485" y="-2446"/>
                  <a:pt x="98556" y="200"/>
                </a:cubicBezTo>
                <a:cubicBezTo>
                  <a:pt x="72627" y="2846"/>
                  <a:pt x="3306" y="53646"/>
                  <a:pt x="131" y="57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6" name="フリーフォーム 1455">
            <a:extLst>
              <a:ext uri="{FF2B5EF4-FFF2-40B4-BE49-F238E27FC236}">
                <a16:creationId xmlns:a16="http://schemas.microsoft.com/office/drawing/2014/main" id="{2393A472-6ED7-E631-D2A3-5283B2D194EE}"/>
              </a:ext>
            </a:extLst>
          </p:cNvPr>
          <p:cNvSpPr/>
          <p:nvPr/>
        </p:nvSpPr>
        <p:spPr>
          <a:xfrm>
            <a:off x="11036157" y="5399387"/>
            <a:ext cx="193919" cy="77630"/>
          </a:xfrm>
          <a:custGeom>
            <a:avLst/>
            <a:gdLst>
              <a:gd name="connsiteX0" fmla="*/ 143 w 193919"/>
              <a:gd name="connsiteY0" fmla="*/ 77488 h 77630"/>
              <a:gd name="connsiteX1" fmla="*/ 79518 w 193919"/>
              <a:gd name="connsiteY1" fmla="*/ 20338 h 77630"/>
              <a:gd name="connsiteX2" fmla="*/ 193818 w 193919"/>
              <a:gd name="connsiteY2" fmla="*/ 20338 h 77630"/>
              <a:gd name="connsiteX3" fmla="*/ 98568 w 193919"/>
              <a:gd name="connsiteY3" fmla="*/ 1288 h 77630"/>
              <a:gd name="connsiteX4" fmla="*/ 143 w 193919"/>
              <a:gd name="connsiteY4" fmla="*/ 77488 h 77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919" h="77630">
                <a:moveTo>
                  <a:pt x="143" y="77488"/>
                </a:moveTo>
                <a:cubicBezTo>
                  <a:pt x="-3032" y="80663"/>
                  <a:pt x="47239" y="29863"/>
                  <a:pt x="79518" y="20338"/>
                </a:cubicBezTo>
                <a:cubicBezTo>
                  <a:pt x="111797" y="10813"/>
                  <a:pt x="190643" y="23513"/>
                  <a:pt x="193818" y="20338"/>
                </a:cubicBezTo>
                <a:cubicBezTo>
                  <a:pt x="196993" y="17163"/>
                  <a:pt x="125026" y="-5591"/>
                  <a:pt x="98568" y="1288"/>
                </a:cubicBezTo>
                <a:cubicBezTo>
                  <a:pt x="72110" y="8167"/>
                  <a:pt x="3318" y="74313"/>
                  <a:pt x="143" y="774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7" name="フリーフォーム 1456">
            <a:extLst>
              <a:ext uri="{FF2B5EF4-FFF2-40B4-BE49-F238E27FC236}">
                <a16:creationId xmlns:a16="http://schemas.microsoft.com/office/drawing/2014/main" id="{B4CB9AEE-AC91-7ACF-8C77-D03D91844C0C}"/>
              </a:ext>
            </a:extLst>
          </p:cNvPr>
          <p:cNvSpPr/>
          <p:nvPr/>
        </p:nvSpPr>
        <p:spPr>
          <a:xfrm>
            <a:off x="10920984" y="5518061"/>
            <a:ext cx="118491" cy="212924"/>
          </a:xfrm>
          <a:custGeom>
            <a:avLst/>
            <a:gdLst>
              <a:gd name="connsiteX0" fmla="*/ 118491 w 118491"/>
              <a:gd name="connsiteY0" fmla="*/ 89 h 212924"/>
              <a:gd name="connsiteX1" fmla="*/ 26416 w 118491"/>
              <a:gd name="connsiteY1" fmla="*/ 88989 h 212924"/>
              <a:gd name="connsiteX2" fmla="*/ 26416 w 118491"/>
              <a:gd name="connsiteY2" fmla="*/ 149314 h 212924"/>
              <a:gd name="connsiteX3" fmla="*/ 58166 w 118491"/>
              <a:gd name="connsiteY3" fmla="*/ 212814 h 212924"/>
              <a:gd name="connsiteX4" fmla="*/ 1016 w 118491"/>
              <a:gd name="connsiteY4" fmla="*/ 133439 h 212924"/>
              <a:gd name="connsiteX5" fmla="*/ 26416 w 118491"/>
              <a:gd name="connsiteY5" fmla="*/ 73114 h 212924"/>
              <a:gd name="connsiteX6" fmla="*/ 118491 w 118491"/>
              <a:gd name="connsiteY6" fmla="*/ 89 h 21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491" h="212924">
                <a:moveTo>
                  <a:pt x="118491" y="89"/>
                </a:moveTo>
                <a:cubicBezTo>
                  <a:pt x="118491" y="2735"/>
                  <a:pt x="41762" y="64118"/>
                  <a:pt x="26416" y="88989"/>
                </a:cubicBezTo>
                <a:cubicBezTo>
                  <a:pt x="11070" y="113860"/>
                  <a:pt x="21124" y="128677"/>
                  <a:pt x="26416" y="149314"/>
                </a:cubicBezTo>
                <a:cubicBezTo>
                  <a:pt x="31708" y="169951"/>
                  <a:pt x="62399" y="215460"/>
                  <a:pt x="58166" y="212814"/>
                </a:cubicBezTo>
                <a:cubicBezTo>
                  <a:pt x="53933" y="210168"/>
                  <a:pt x="6308" y="156722"/>
                  <a:pt x="1016" y="133439"/>
                </a:cubicBezTo>
                <a:cubicBezTo>
                  <a:pt x="-4276" y="110156"/>
                  <a:pt x="12128" y="92164"/>
                  <a:pt x="26416" y="73114"/>
                </a:cubicBezTo>
                <a:cubicBezTo>
                  <a:pt x="40703" y="54064"/>
                  <a:pt x="118491" y="-2557"/>
                  <a:pt x="118491" y="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8" name="フリーフォーム 1457">
            <a:extLst>
              <a:ext uri="{FF2B5EF4-FFF2-40B4-BE49-F238E27FC236}">
                <a16:creationId xmlns:a16="http://schemas.microsoft.com/office/drawing/2014/main" id="{80155621-90A4-AEF6-EFC9-1A977570A0FA}"/>
              </a:ext>
            </a:extLst>
          </p:cNvPr>
          <p:cNvSpPr/>
          <p:nvPr/>
        </p:nvSpPr>
        <p:spPr>
          <a:xfrm>
            <a:off x="11020063" y="5505218"/>
            <a:ext cx="186041" cy="52321"/>
          </a:xfrm>
          <a:custGeom>
            <a:avLst/>
            <a:gdLst>
              <a:gd name="connsiteX0" fmla="*/ 362 w 186041"/>
              <a:gd name="connsiteY0" fmla="*/ 232 h 52321"/>
              <a:gd name="connsiteX1" fmla="*/ 79737 w 186041"/>
              <a:gd name="connsiteY1" fmla="*/ 41507 h 52321"/>
              <a:gd name="connsiteX2" fmla="*/ 184512 w 186041"/>
              <a:gd name="connsiteY2" fmla="*/ 47857 h 52321"/>
              <a:gd name="connsiteX3" fmla="*/ 140062 w 186041"/>
              <a:gd name="connsiteY3" fmla="*/ 51032 h 52321"/>
              <a:gd name="connsiteX4" fmla="*/ 111487 w 186041"/>
              <a:gd name="connsiteY4" fmla="*/ 25632 h 52321"/>
              <a:gd name="connsiteX5" fmla="*/ 362 w 186041"/>
              <a:gd name="connsiteY5" fmla="*/ 232 h 52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6041" h="52321">
                <a:moveTo>
                  <a:pt x="362" y="232"/>
                </a:moveTo>
                <a:cubicBezTo>
                  <a:pt x="-4930" y="2878"/>
                  <a:pt x="49045" y="33570"/>
                  <a:pt x="79737" y="41507"/>
                </a:cubicBezTo>
                <a:cubicBezTo>
                  <a:pt x="110429" y="49444"/>
                  <a:pt x="174458" y="46270"/>
                  <a:pt x="184512" y="47857"/>
                </a:cubicBezTo>
                <a:cubicBezTo>
                  <a:pt x="194566" y="49444"/>
                  <a:pt x="152233" y="54736"/>
                  <a:pt x="140062" y="51032"/>
                </a:cubicBezTo>
                <a:cubicBezTo>
                  <a:pt x="127891" y="47328"/>
                  <a:pt x="141649" y="33040"/>
                  <a:pt x="111487" y="25632"/>
                </a:cubicBezTo>
                <a:cubicBezTo>
                  <a:pt x="81325" y="18224"/>
                  <a:pt x="5654" y="-2414"/>
                  <a:pt x="362" y="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9" name="フリーフォーム 1458">
            <a:extLst>
              <a:ext uri="{FF2B5EF4-FFF2-40B4-BE49-F238E27FC236}">
                <a16:creationId xmlns:a16="http://schemas.microsoft.com/office/drawing/2014/main" id="{AC2060E6-E769-A408-493C-371C0F1E64FE}"/>
              </a:ext>
            </a:extLst>
          </p:cNvPr>
          <p:cNvSpPr/>
          <p:nvPr/>
        </p:nvSpPr>
        <p:spPr>
          <a:xfrm>
            <a:off x="10978977" y="5555677"/>
            <a:ext cx="209738" cy="169457"/>
          </a:xfrm>
          <a:custGeom>
            <a:avLst/>
            <a:gdLst>
              <a:gd name="connsiteX0" fmla="*/ 209723 w 209738"/>
              <a:gd name="connsiteY0" fmla="*/ 573 h 169457"/>
              <a:gd name="connsiteX1" fmla="*/ 143048 w 209738"/>
              <a:gd name="connsiteY1" fmla="*/ 92648 h 169457"/>
              <a:gd name="connsiteX2" fmla="*/ 120823 w 209738"/>
              <a:gd name="connsiteY2" fmla="*/ 140273 h 169457"/>
              <a:gd name="connsiteX3" fmla="*/ 73198 w 209738"/>
              <a:gd name="connsiteY3" fmla="*/ 162498 h 169457"/>
              <a:gd name="connsiteX4" fmla="*/ 173 w 209738"/>
              <a:gd name="connsiteY4" fmla="*/ 168848 h 169457"/>
              <a:gd name="connsiteX5" fmla="*/ 95423 w 209738"/>
              <a:gd name="connsiteY5" fmla="*/ 149798 h 169457"/>
              <a:gd name="connsiteX6" fmla="*/ 50973 w 209738"/>
              <a:gd name="connsiteY6" fmla="*/ 156148 h 169457"/>
              <a:gd name="connsiteX7" fmla="*/ 136698 w 209738"/>
              <a:gd name="connsiteY7" fmla="*/ 140273 h 169457"/>
              <a:gd name="connsiteX8" fmla="*/ 209723 w 209738"/>
              <a:gd name="connsiteY8" fmla="*/ 573 h 169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738" h="169457">
                <a:moveTo>
                  <a:pt x="209723" y="573"/>
                </a:moveTo>
                <a:cubicBezTo>
                  <a:pt x="210781" y="-7364"/>
                  <a:pt x="157865" y="69365"/>
                  <a:pt x="143048" y="92648"/>
                </a:cubicBezTo>
                <a:cubicBezTo>
                  <a:pt x="128231" y="115931"/>
                  <a:pt x="132465" y="128631"/>
                  <a:pt x="120823" y="140273"/>
                </a:cubicBezTo>
                <a:cubicBezTo>
                  <a:pt x="109181" y="151915"/>
                  <a:pt x="93306" y="157736"/>
                  <a:pt x="73198" y="162498"/>
                </a:cubicBezTo>
                <a:cubicBezTo>
                  <a:pt x="53090" y="167260"/>
                  <a:pt x="-3531" y="170965"/>
                  <a:pt x="173" y="168848"/>
                </a:cubicBezTo>
                <a:cubicBezTo>
                  <a:pt x="3877" y="166731"/>
                  <a:pt x="86956" y="151915"/>
                  <a:pt x="95423" y="149798"/>
                </a:cubicBezTo>
                <a:cubicBezTo>
                  <a:pt x="103890" y="147681"/>
                  <a:pt x="44094" y="157735"/>
                  <a:pt x="50973" y="156148"/>
                </a:cubicBezTo>
                <a:cubicBezTo>
                  <a:pt x="57852" y="154561"/>
                  <a:pt x="111298" y="159323"/>
                  <a:pt x="136698" y="140273"/>
                </a:cubicBezTo>
                <a:cubicBezTo>
                  <a:pt x="162098" y="121223"/>
                  <a:pt x="208665" y="8510"/>
                  <a:pt x="209723" y="5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0" name="フリーフォーム 1459">
            <a:extLst>
              <a:ext uri="{FF2B5EF4-FFF2-40B4-BE49-F238E27FC236}">
                <a16:creationId xmlns:a16="http://schemas.microsoft.com/office/drawing/2014/main" id="{C27D85F9-53F9-0F98-AB55-2516EBFD871F}"/>
              </a:ext>
            </a:extLst>
          </p:cNvPr>
          <p:cNvSpPr/>
          <p:nvPr/>
        </p:nvSpPr>
        <p:spPr>
          <a:xfrm>
            <a:off x="11293466" y="4663176"/>
            <a:ext cx="615481" cy="274582"/>
          </a:xfrm>
          <a:custGeom>
            <a:avLst/>
            <a:gdLst>
              <a:gd name="connsiteX0" fmla="*/ 9 w 615481"/>
              <a:gd name="connsiteY0" fmla="*/ 19949 h 274582"/>
              <a:gd name="connsiteX1" fmla="*/ 419109 w 615481"/>
              <a:gd name="connsiteY1" fmla="*/ 29474 h 274582"/>
              <a:gd name="connsiteX2" fmla="*/ 393709 w 615481"/>
              <a:gd name="connsiteY2" fmla="*/ 32649 h 274582"/>
              <a:gd name="connsiteX3" fmla="*/ 504834 w 615481"/>
              <a:gd name="connsiteY3" fmla="*/ 58049 h 274582"/>
              <a:gd name="connsiteX4" fmla="*/ 561984 w 615481"/>
              <a:gd name="connsiteY4" fmla="*/ 99324 h 274582"/>
              <a:gd name="connsiteX5" fmla="*/ 612784 w 615481"/>
              <a:gd name="connsiteY5" fmla="*/ 264424 h 274582"/>
              <a:gd name="connsiteX6" fmla="*/ 603259 w 615481"/>
              <a:gd name="connsiteY6" fmla="*/ 232674 h 274582"/>
              <a:gd name="connsiteX7" fmla="*/ 558809 w 615481"/>
              <a:gd name="connsiteY7" fmla="*/ 35824 h 274582"/>
              <a:gd name="connsiteX8" fmla="*/ 565159 w 615481"/>
              <a:gd name="connsiteY8" fmla="*/ 61224 h 274582"/>
              <a:gd name="connsiteX9" fmla="*/ 431809 w 615481"/>
              <a:gd name="connsiteY9" fmla="*/ 899 h 274582"/>
              <a:gd name="connsiteX10" fmla="*/ 9 w 615481"/>
              <a:gd name="connsiteY10" fmla="*/ 19949 h 27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5481" h="274582">
                <a:moveTo>
                  <a:pt x="9" y="19949"/>
                </a:moveTo>
                <a:cubicBezTo>
                  <a:pt x="-2108" y="24711"/>
                  <a:pt x="353492" y="27357"/>
                  <a:pt x="419109" y="29474"/>
                </a:cubicBezTo>
                <a:cubicBezTo>
                  <a:pt x="484726" y="31591"/>
                  <a:pt x="379421" y="27886"/>
                  <a:pt x="393709" y="32649"/>
                </a:cubicBezTo>
                <a:cubicBezTo>
                  <a:pt x="407997" y="37412"/>
                  <a:pt x="476788" y="46937"/>
                  <a:pt x="504834" y="58049"/>
                </a:cubicBezTo>
                <a:cubicBezTo>
                  <a:pt x="532880" y="69162"/>
                  <a:pt x="543992" y="64928"/>
                  <a:pt x="561984" y="99324"/>
                </a:cubicBezTo>
                <a:cubicBezTo>
                  <a:pt x="579976" y="133720"/>
                  <a:pt x="605905" y="242199"/>
                  <a:pt x="612784" y="264424"/>
                </a:cubicBezTo>
                <a:cubicBezTo>
                  <a:pt x="619663" y="286649"/>
                  <a:pt x="612255" y="270774"/>
                  <a:pt x="603259" y="232674"/>
                </a:cubicBezTo>
                <a:cubicBezTo>
                  <a:pt x="594263" y="194574"/>
                  <a:pt x="565159" y="64399"/>
                  <a:pt x="558809" y="35824"/>
                </a:cubicBezTo>
                <a:cubicBezTo>
                  <a:pt x="552459" y="7249"/>
                  <a:pt x="586326" y="67045"/>
                  <a:pt x="565159" y="61224"/>
                </a:cubicBezTo>
                <a:cubicBezTo>
                  <a:pt x="543992" y="55403"/>
                  <a:pt x="529705" y="6191"/>
                  <a:pt x="431809" y="899"/>
                </a:cubicBezTo>
                <a:cubicBezTo>
                  <a:pt x="333913" y="-4393"/>
                  <a:pt x="2126" y="15187"/>
                  <a:pt x="9" y="199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1" name="フリーフォーム 1460">
            <a:extLst>
              <a:ext uri="{FF2B5EF4-FFF2-40B4-BE49-F238E27FC236}">
                <a16:creationId xmlns:a16="http://schemas.microsoft.com/office/drawing/2014/main" id="{33E98E85-778D-8AA6-90A5-A7D1AFCA2597}"/>
              </a:ext>
            </a:extLst>
          </p:cNvPr>
          <p:cNvSpPr/>
          <p:nvPr/>
        </p:nvSpPr>
        <p:spPr>
          <a:xfrm>
            <a:off x="11823685" y="4844594"/>
            <a:ext cx="71170" cy="251286"/>
          </a:xfrm>
          <a:custGeom>
            <a:avLst/>
            <a:gdLst>
              <a:gd name="connsiteX0" fmla="*/ 57165 w 71170"/>
              <a:gd name="connsiteY0" fmla="*/ 456 h 251286"/>
              <a:gd name="connsiteX1" fmla="*/ 69865 w 71170"/>
              <a:gd name="connsiteY1" fmla="*/ 67131 h 251286"/>
              <a:gd name="connsiteX2" fmla="*/ 22240 w 71170"/>
              <a:gd name="connsiteY2" fmla="*/ 181431 h 251286"/>
              <a:gd name="connsiteX3" fmla="*/ 15 w 71170"/>
              <a:gd name="connsiteY3" fmla="*/ 251281 h 251286"/>
              <a:gd name="connsiteX4" fmla="*/ 19065 w 71170"/>
              <a:gd name="connsiteY4" fmla="*/ 184606 h 251286"/>
              <a:gd name="connsiteX5" fmla="*/ 38115 w 71170"/>
              <a:gd name="connsiteY5" fmla="*/ 73481 h 251286"/>
              <a:gd name="connsiteX6" fmla="*/ 50815 w 71170"/>
              <a:gd name="connsiteY6" fmla="*/ 98881 h 251286"/>
              <a:gd name="connsiteX7" fmla="*/ 57165 w 71170"/>
              <a:gd name="connsiteY7" fmla="*/ 456 h 251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170" h="251286">
                <a:moveTo>
                  <a:pt x="57165" y="456"/>
                </a:moveTo>
                <a:cubicBezTo>
                  <a:pt x="60340" y="-4836"/>
                  <a:pt x="75686" y="36968"/>
                  <a:pt x="69865" y="67131"/>
                </a:cubicBezTo>
                <a:cubicBezTo>
                  <a:pt x="64044" y="97294"/>
                  <a:pt x="33882" y="150739"/>
                  <a:pt x="22240" y="181431"/>
                </a:cubicBezTo>
                <a:cubicBezTo>
                  <a:pt x="10598" y="212123"/>
                  <a:pt x="544" y="250752"/>
                  <a:pt x="15" y="251281"/>
                </a:cubicBezTo>
                <a:cubicBezTo>
                  <a:pt x="-514" y="251810"/>
                  <a:pt x="12715" y="214239"/>
                  <a:pt x="19065" y="184606"/>
                </a:cubicBezTo>
                <a:cubicBezTo>
                  <a:pt x="25415" y="154973"/>
                  <a:pt x="32823" y="87768"/>
                  <a:pt x="38115" y="73481"/>
                </a:cubicBezTo>
                <a:cubicBezTo>
                  <a:pt x="43407" y="59194"/>
                  <a:pt x="46582" y="108406"/>
                  <a:pt x="50815" y="98881"/>
                </a:cubicBezTo>
                <a:cubicBezTo>
                  <a:pt x="55048" y="89356"/>
                  <a:pt x="53990" y="5748"/>
                  <a:pt x="57165" y="4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2" name="フリーフォーム 1461">
            <a:extLst>
              <a:ext uri="{FF2B5EF4-FFF2-40B4-BE49-F238E27FC236}">
                <a16:creationId xmlns:a16="http://schemas.microsoft.com/office/drawing/2014/main" id="{0311E479-17C4-C338-CBA7-B31F4FC789E8}"/>
              </a:ext>
            </a:extLst>
          </p:cNvPr>
          <p:cNvSpPr/>
          <p:nvPr/>
        </p:nvSpPr>
        <p:spPr>
          <a:xfrm>
            <a:off x="11455305" y="4813203"/>
            <a:ext cx="184792" cy="158847"/>
          </a:xfrm>
          <a:custGeom>
            <a:avLst/>
            <a:gdLst>
              <a:gd name="connsiteX0" fmla="*/ 184245 w 184792"/>
              <a:gd name="connsiteY0" fmla="*/ 97 h 158847"/>
              <a:gd name="connsiteX1" fmla="*/ 69945 w 184792"/>
              <a:gd name="connsiteY1" fmla="*/ 57247 h 158847"/>
              <a:gd name="connsiteX2" fmla="*/ 95 w 184792"/>
              <a:gd name="connsiteY2" fmla="*/ 158847 h 158847"/>
              <a:gd name="connsiteX3" fmla="*/ 54070 w 184792"/>
              <a:gd name="connsiteY3" fmla="*/ 57247 h 158847"/>
              <a:gd name="connsiteX4" fmla="*/ 19145 w 184792"/>
              <a:gd name="connsiteY4" fmla="*/ 69947 h 158847"/>
              <a:gd name="connsiteX5" fmla="*/ 184245 w 184792"/>
              <a:gd name="connsiteY5" fmla="*/ 97 h 15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792" h="158847">
                <a:moveTo>
                  <a:pt x="184245" y="97"/>
                </a:moveTo>
                <a:cubicBezTo>
                  <a:pt x="192712" y="-2020"/>
                  <a:pt x="100637" y="30789"/>
                  <a:pt x="69945" y="57247"/>
                </a:cubicBezTo>
                <a:cubicBezTo>
                  <a:pt x="39253" y="83705"/>
                  <a:pt x="2741" y="158847"/>
                  <a:pt x="95" y="158847"/>
                </a:cubicBezTo>
                <a:cubicBezTo>
                  <a:pt x="-2551" y="158847"/>
                  <a:pt x="50895" y="72064"/>
                  <a:pt x="54070" y="57247"/>
                </a:cubicBezTo>
                <a:cubicBezTo>
                  <a:pt x="57245" y="42430"/>
                  <a:pt x="-3080" y="81059"/>
                  <a:pt x="19145" y="69947"/>
                </a:cubicBezTo>
                <a:cubicBezTo>
                  <a:pt x="41370" y="58835"/>
                  <a:pt x="175778" y="2214"/>
                  <a:pt x="184245" y="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3" name="フリーフォーム 1462">
            <a:extLst>
              <a:ext uri="{FF2B5EF4-FFF2-40B4-BE49-F238E27FC236}">
                <a16:creationId xmlns:a16="http://schemas.microsoft.com/office/drawing/2014/main" id="{4B9E5282-4C79-E35A-4D17-353DB1D7EB34}"/>
              </a:ext>
            </a:extLst>
          </p:cNvPr>
          <p:cNvSpPr/>
          <p:nvPr/>
        </p:nvSpPr>
        <p:spPr>
          <a:xfrm>
            <a:off x="11546864" y="5033682"/>
            <a:ext cx="290913" cy="580350"/>
          </a:xfrm>
          <a:custGeom>
            <a:avLst/>
            <a:gdLst>
              <a:gd name="connsiteX0" fmla="*/ 289536 w 290913"/>
              <a:gd name="connsiteY0" fmla="*/ 11393 h 580350"/>
              <a:gd name="connsiteX1" fmla="*/ 216511 w 290913"/>
              <a:gd name="connsiteY1" fmla="*/ 262218 h 580350"/>
              <a:gd name="connsiteX2" fmla="*/ 130786 w 290913"/>
              <a:gd name="connsiteY2" fmla="*/ 411443 h 580350"/>
              <a:gd name="connsiteX3" fmla="*/ 143486 w 290913"/>
              <a:gd name="connsiteY3" fmla="*/ 386043 h 580350"/>
              <a:gd name="connsiteX4" fmla="*/ 70461 w 290913"/>
              <a:gd name="connsiteY4" fmla="*/ 503518 h 580350"/>
              <a:gd name="connsiteX5" fmla="*/ 611 w 290913"/>
              <a:gd name="connsiteY5" fmla="*/ 579718 h 580350"/>
              <a:gd name="connsiteX6" fmla="*/ 111736 w 290913"/>
              <a:gd name="connsiteY6" fmla="*/ 462243 h 580350"/>
              <a:gd name="connsiteX7" fmla="*/ 79986 w 290913"/>
              <a:gd name="connsiteY7" fmla="*/ 503518 h 580350"/>
              <a:gd name="connsiteX8" fmla="*/ 210161 w 290913"/>
              <a:gd name="connsiteY8" fmla="*/ 268568 h 580350"/>
              <a:gd name="connsiteX9" fmla="*/ 124436 w 290913"/>
              <a:gd name="connsiteY9" fmla="*/ 347943 h 580350"/>
              <a:gd name="connsiteX10" fmla="*/ 222861 w 290913"/>
              <a:gd name="connsiteY10" fmla="*/ 154268 h 580350"/>
              <a:gd name="connsiteX11" fmla="*/ 260961 w 290913"/>
              <a:gd name="connsiteY11" fmla="*/ 52668 h 580350"/>
              <a:gd name="connsiteX12" fmla="*/ 289536 w 290913"/>
              <a:gd name="connsiteY12" fmla="*/ 11393 h 58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0913" h="580350">
                <a:moveTo>
                  <a:pt x="289536" y="11393"/>
                </a:moveTo>
                <a:cubicBezTo>
                  <a:pt x="282128" y="46318"/>
                  <a:pt x="242969" y="195543"/>
                  <a:pt x="216511" y="262218"/>
                </a:cubicBezTo>
                <a:cubicBezTo>
                  <a:pt x="190053" y="328893"/>
                  <a:pt x="142957" y="390806"/>
                  <a:pt x="130786" y="411443"/>
                </a:cubicBezTo>
                <a:cubicBezTo>
                  <a:pt x="118615" y="432080"/>
                  <a:pt x="153540" y="370697"/>
                  <a:pt x="143486" y="386043"/>
                </a:cubicBezTo>
                <a:cubicBezTo>
                  <a:pt x="133432" y="401389"/>
                  <a:pt x="94273" y="471239"/>
                  <a:pt x="70461" y="503518"/>
                </a:cubicBezTo>
                <a:cubicBezTo>
                  <a:pt x="46648" y="535797"/>
                  <a:pt x="-6268" y="586597"/>
                  <a:pt x="611" y="579718"/>
                </a:cubicBezTo>
                <a:cubicBezTo>
                  <a:pt x="7490" y="572839"/>
                  <a:pt x="98507" y="474943"/>
                  <a:pt x="111736" y="462243"/>
                </a:cubicBezTo>
                <a:cubicBezTo>
                  <a:pt x="124965" y="449543"/>
                  <a:pt x="63582" y="535797"/>
                  <a:pt x="79986" y="503518"/>
                </a:cubicBezTo>
                <a:cubicBezTo>
                  <a:pt x="96390" y="471239"/>
                  <a:pt x="202753" y="294497"/>
                  <a:pt x="210161" y="268568"/>
                </a:cubicBezTo>
                <a:cubicBezTo>
                  <a:pt x="217569" y="242639"/>
                  <a:pt x="122319" y="366993"/>
                  <a:pt x="124436" y="347943"/>
                </a:cubicBezTo>
                <a:cubicBezTo>
                  <a:pt x="126553" y="328893"/>
                  <a:pt x="200107" y="203481"/>
                  <a:pt x="222861" y="154268"/>
                </a:cubicBezTo>
                <a:cubicBezTo>
                  <a:pt x="245615" y="105056"/>
                  <a:pt x="249319" y="74364"/>
                  <a:pt x="260961" y="52668"/>
                </a:cubicBezTo>
                <a:cubicBezTo>
                  <a:pt x="272603" y="30972"/>
                  <a:pt x="296944" y="-23532"/>
                  <a:pt x="289536" y="113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4" name="フリーフォーム 1463">
            <a:extLst>
              <a:ext uri="{FF2B5EF4-FFF2-40B4-BE49-F238E27FC236}">
                <a16:creationId xmlns:a16="http://schemas.microsoft.com/office/drawing/2014/main" id="{37AB59D1-63A3-2AA6-7EFC-B8A1DC7FCAAD}"/>
              </a:ext>
            </a:extLst>
          </p:cNvPr>
          <p:cNvSpPr/>
          <p:nvPr/>
        </p:nvSpPr>
        <p:spPr>
          <a:xfrm>
            <a:off x="11388308" y="4945889"/>
            <a:ext cx="102031" cy="317755"/>
          </a:xfrm>
          <a:custGeom>
            <a:avLst/>
            <a:gdLst>
              <a:gd name="connsiteX0" fmla="*/ 102017 w 102031"/>
              <a:gd name="connsiteY0" fmla="*/ 761 h 317755"/>
              <a:gd name="connsiteX1" fmla="*/ 35342 w 102031"/>
              <a:gd name="connsiteY1" fmla="*/ 216661 h 317755"/>
              <a:gd name="connsiteX2" fmla="*/ 417 w 102031"/>
              <a:gd name="connsiteY2" fmla="*/ 315086 h 317755"/>
              <a:gd name="connsiteX3" fmla="*/ 57567 w 102031"/>
              <a:gd name="connsiteY3" fmla="*/ 118236 h 317755"/>
              <a:gd name="connsiteX4" fmla="*/ 41692 w 102031"/>
              <a:gd name="connsiteY4" fmla="*/ 143636 h 317755"/>
              <a:gd name="connsiteX5" fmla="*/ 102017 w 102031"/>
              <a:gd name="connsiteY5" fmla="*/ 761 h 317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031" h="317755">
                <a:moveTo>
                  <a:pt x="102017" y="761"/>
                </a:moveTo>
                <a:cubicBezTo>
                  <a:pt x="100959" y="12932"/>
                  <a:pt x="52275" y="164274"/>
                  <a:pt x="35342" y="216661"/>
                </a:cubicBezTo>
                <a:cubicBezTo>
                  <a:pt x="18409" y="269048"/>
                  <a:pt x="-3287" y="331490"/>
                  <a:pt x="417" y="315086"/>
                </a:cubicBezTo>
                <a:cubicBezTo>
                  <a:pt x="4121" y="298682"/>
                  <a:pt x="50688" y="146811"/>
                  <a:pt x="57567" y="118236"/>
                </a:cubicBezTo>
                <a:cubicBezTo>
                  <a:pt x="64446" y="89661"/>
                  <a:pt x="36929" y="161099"/>
                  <a:pt x="41692" y="143636"/>
                </a:cubicBezTo>
                <a:cubicBezTo>
                  <a:pt x="46455" y="126173"/>
                  <a:pt x="103075" y="-11410"/>
                  <a:pt x="102017" y="7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6" name="フリーフォーム 1465">
            <a:extLst>
              <a:ext uri="{FF2B5EF4-FFF2-40B4-BE49-F238E27FC236}">
                <a16:creationId xmlns:a16="http://schemas.microsoft.com/office/drawing/2014/main" id="{586FA0F7-D524-2064-E21A-7FE1FCB4EBF5}"/>
              </a:ext>
            </a:extLst>
          </p:cNvPr>
          <p:cNvSpPr/>
          <p:nvPr/>
        </p:nvSpPr>
        <p:spPr>
          <a:xfrm>
            <a:off x="11222286" y="5312288"/>
            <a:ext cx="161181" cy="408112"/>
          </a:xfrm>
          <a:custGeom>
            <a:avLst/>
            <a:gdLst>
              <a:gd name="connsiteX0" fmla="*/ 156914 w 161181"/>
              <a:gd name="connsiteY0" fmla="*/ 2662 h 408112"/>
              <a:gd name="connsiteX1" fmla="*/ 125164 w 161181"/>
              <a:gd name="connsiteY1" fmla="*/ 97912 h 408112"/>
              <a:gd name="connsiteX2" fmla="*/ 39439 w 161181"/>
              <a:gd name="connsiteY2" fmla="*/ 215387 h 408112"/>
              <a:gd name="connsiteX3" fmla="*/ 20389 w 161181"/>
              <a:gd name="connsiteY3" fmla="*/ 278887 h 408112"/>
              <a:gd name="connsiteX4" fmla="*/ 42614 w 161181"/>
              <a:gd name="connsiteY4" fmla="*/ 405887 h 408112"/>
              <a:gd name="connsiteX5" fmla="*/ 29914 w 161181"/>
              <a:gd name="connsiteY5" fmla="*/ 355087 h 408112"/>
              <a:gd name="connsiteX6" fmla="*/ 1339 w 161181"/>
              <a:gd name="connsiteY6" fmla="*/ 294762 h 408112"/>
              <a:gd name="connsiteX7" fmla="*/ 77539 w 161181"/>
              <a:gd name="connsiteY7" fmla="*/ 186812 h 408112"/>
              <a:gd name="connsiteX8" fmla="*/ 36264 w 161181"/>
              <a:gd name="connsiteY8" fmla="*/ 205862 h 408112"/>
              <a:gd name="connsiteX9" fmla="*/ 156914 w 161181"/>
              <a:gd name="connsiteY9" fmla="*/ 2662 h 4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1181" h="408112">
                <a:moveTo>
                  <a:pt x="156914" y="2662"/>
                </a:moveTo>
                <a:cubicBezTo>
                  <a:pt x="171731" y="-15330"/>
                  <a:pt x="144743" y="62458"/>
                  <a:pt x="125164" y="97912"/>
                </a:cubicBezTo>
                <a:cubicBezTo>
                  <a:pt x="105585" y="133366"/>
                  <a:pt x="56901" y="185225"/>
                  <a:pt x="39439" y="215387"/>
                </a:cubicBezTo>
                <a:cubicBezTo>
                  <a:pt x="21977" y="245549"/>
                  <a:pt x="19860" y="247137"/>
                  <a:pt x="20389" y="278887"/>
                </a:cubicBezTo>
                <a:cubicBezTo>
                  <a:pt x="20918" y="310637"/>
                  <a:pt x="41027" y="393187"/>
                  <a:pt x="42614" y="405887"/>
                </a:cubicBezTo>
                <a:cubicBezTo>
                  <a:pt x="44201" y="418587"/>
                  <a:pt x="36793" y="373608"/>
                  <a:pt x="29914" y="355087"/>
                </a:cubicBezTo>
                <a:cubicBezTo>
                  <a:pt x="23035" y="336566"/>
                  <a:pt x="-6599" y="322808"/>
                  <a:pt x="1339" y="294762"/>
                </a:cubicBezTo>
                <a:cubicBezTo>
                  <a:pt x="9276" y="266716"/>
                  <a:pt x="71718" y="201629"/>
                  <a:pt x="77539" y="186812"/>
                </a:cubicBezTo>
                <a:cubicBezTo>
                  <a:pt x="83360" y="171995"/>
                  <a:pt x="24622" y="229675"/>
                  <a:pt x="36264" y="205862"/>
                </a:cubicBezTo>
                <a:cubicBezTo>
                  <a:pt x="47906" y="182049"/>
                  <a:pt x="142097" y="20654"/>
                  <a:pt x="156914" y="26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7" name="フリーフォーム 1466">
            <a:extLst>
              <a:ext uri="{FF2B5EF4-FFF2-40B4-BE49-F238E27FC236}">
                <a16:creationId xmlns:a16="http://schemas.microsoft.com/office/drawing/2014/main" id="{AC22AF07-C3C7-3C98-71E9-8BD86668CCE2}"/>
              </a:ext>
            </a:extLst>
          </p:cNvPr>
          <p:cNvSpPr/>
          <p:nvPr/>
        </p:nvSpPr>
        <p:spPr>
          <a:xfrm>
            <a:off x="11537947" y="5397457"/>
            <a:ext cx="136709" cy="134126"/>
          </a:xfrm>
          <a:custGeom>
            <a:avLst/>
            <a:gdLst>
              <a:gd name="connsiteX0" fmla="*/ 136528 w 136709"/>
              <a:gd name="connsiteY0" fmla="*/ 43 h 134126"/>
              <a:gd name="connsiteX1" fmla="*/ 63503 w 136709"/>
              <a:gd name="connsiteY1" fmla="*/ 92118 h 134126"/>
              <a:gd name="connsiteX2" fmla="*/ 3 w 136709"/>
              <a:gd name="connsiteY2" fmla="*/ 133393 h 134126"/>
              <a:gd name="connsiteX3" fmla="*/ 60328 w 136709"/>
              <a:gd name="connsiteY3" fmla="*/ 60368 h 134126"/>
              <a:gd name="connsiteX4" fmla="*/ 41278 w 136709"/>
              <a:gd name="connsiteY4" fmla="*/ 79418 h 134126"/>
              <a:gd name="connsiteX5" fmla="*/ 136528 w 136709"/>
              <a:gd name="connsiteY5" fmla="*/ 43 h 134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709" h="134126">
                <a:moveTo>
                  <a:pt x="136528" y="43"/>
                </a:moveTo>
                <a:cubicBezTo>
                  <a:pt x="140232" y="2160"/>
                  <a:pt x="86257" y="69893"/>
                  <a:pt x="63503" y="92118"/>
                </a:cubicBezTo>
                <a:cubicBezTo>
                  <a:pt x="40749" y="114343"/>
                  <a:pt x="532" y="138685"/>
                  <a:pt x="3" y="133393"/>
                </a:cubicBezTo>
                <a:cubicBezTo>
                  <a:pt x="-526" y="128101"/>
                  <a:pt x="60328" y="60368"/>
                  <a:pt x="60328" y="60368"/>
                </a:cubicBezTo>
                <a:cubicBezTo>
                  <a:pt x="67207" y="51372"/>
                  <a:pt x="31224" y="85239"/>
                  <a:pt x="41278" y="79418"/>
                </a:cubicBezTo>
                <a:cubicBezTo>
                  <a:pt x="51332" y="73597"/>
                  <a:pt x="132824" y="-2074"/>
                  <a:pt x="136528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8" name="フリーフォーム 1467">
            <a:extLst>
              <a:ext uri="{FF2B5EF4-FFF2-40B4-BE49-F238E27FC236}">
                <a16:creationId xmlns:a16="http://schemas.microsoft.com/office/drawing/2014/main" id="{CDBC9D04-D873-F681-4EF8-A81ADE2347C3}"/>
              </a:ext>
            </a:extLst>
          </p:cNvPr>
          <p:cNvSpPr/>
          <p:nvPr/>
        </p:nvSpPr>
        <p:spPr>
          <a:xfrm>
            <a:off x="11626843" y="4737043"/>
            <a:ext cx="158757" cy="178310"/>
          </a:xfrm>
          <a:custGeom>
            <a:avLst/>
            <a:gdLst>
              <a:gd name="connsiteX0" fmla="*/ 158757 w 158757"/>
              <a:gd name="connsiteY0" fmla="*/ 57 h 178310"/>
              <a:gd name="connsiteX1" fmla="*/ 53982 w 158757"/>
              <a:gd name="connsiteY1" fmla="*/ 54032 h 178310"/>
              <a:gd name="connsiteX2" fmla="*/ 28582 w 158757"/>
              <a:gd name="connsiteY2" fmla="*/ 82607 h 178310"/>
              <a:gd name="connsiteX3" fmla="*/ 79382 w 158757"/>
              <a:gd name="connsiteY3" fmla="*/ 177857 h 178310"/>
              <a:gd name="connsiteX4" fmla="*/ 53982 w 158757"/>
              <a:gd name="connsiteY4" fmla="*/ 117532 h 178310"/>
              <a:gd name="connsiteX5" fmla="*/ 57157 w 158757"/>
              <a:gd name="connsiteY5" fmla="*/ 92132 h 178310"/>
              <a:gd name="connsiteX6" fmla="*/ 7 w 158757"/>
              <a:gd name="connsiteY6" fmla="*/ 88957 h 178310"/>
              <a:gd name="connsiteX7" fmla="*/ 53982 w 158757"/>
              <a:gd name="connsiteY7" fmla="*/ 44507 h 178310"/>
              <a:gd name="connsiteX8" fmla="*/ 158757 w 158757"/>
              <a:gd name="connsiteY8" fmla="*/ 57 h 178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757" h="178310">
                <a:moveTo>
                  <a:pt x="158757" y="57"/>
                </a:moveTo>
                <a:cubicBezTo>
                  <a:pt x="158757" y="1644"/>
                  <a:pt x="75678" y="40274"/>
                  <a:pt x="53982" y="54032"/>
                </a:cubicBezTo>
                <a:cubicBezTo>
                  <a:pt x="32286" y="67790"/>
                  <a:pt x="24349" y="61970"/>
                  <a:pt x="28582" y="82607"/>
                </a:cubicBezTo>
                <a:cubicBezTo>
                  <a:pt x="32815" y="103244"/>
                  <a:pt x="75149" y="172036"/>
                  <a:pt x="79382" y="177857"/>
                </a:cubicBezTo>
                <a:cubicBezTo>
                  <a:pt x="83615" y="183678"/>
                  <a:pt x="57686" y="131819"/>
                  <a:pt x="53982" y="117532"/>
                </a:cubicBezTo>
                <a:cubicBezTo>
                  <a:pt x="50278" y="103245"/>
                  <a:pt x="66153" y="96894"/>
                  <a:pt x="57157" y="92132"/>
                </a:cubicBezTo>
                <a:cubicBezTo>
                  <a:pt x="48161" y="87370"/>
                  <a:pt x="536" y="96895"/>
                  <a:pt x="7" y="88957"/>
                </a:cubicBezTo>
                <a:cubicBezTo>
                  <a:pt x="-522" y="81020"/>
                  <a:pt x="27524" y="58794"/>
                  <a:pt x="53982" y="44507"/>
                </a:cubicBezTo>
                <a:cubicBezTo>
                  <a:pt x="80440" y="30220"/>
                  <a:pt x="158757" y="-1530"/>
                  <a:pt x="158757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9" name="フリーフォーム 1468">
            <a:extLst>
              <a:ext uri="{FF2B5EF4-FFF2-40B4-BE49-F238E27FC236}">
                <a16:creationId xmlns:a16="http://schemas.microsoft.com/office/drawing/2014/main" id="{D142900D-E7E0-345D-C518-8B7D6C06CD21}"/>
              </a:ext>
            </a:extLst>
          </p:cNvPr>
          <p:cNvSpPr/>
          <p:nvPr/>
        </p:nvSpPr>
        <p:spPr>
          <a:xfrm>
            <a:off x="11648757" y="4794572"/>
            <a:ext cx="164160" cy="346695"/>
          </a:xfrm>
          <a:custGeom>
            <a:avLst/>
            <a:gdLst>
              <a:gd name="connsiteX0" fmla="*/ 162243 w 164160"/>
              <a:gd name="connsiteY0" fmla="*/ 2853 h 346695"/>
              <a:gd name="connsiteX1" fmla="*/ 105093 w 164160"/>
              <a:gd name="connsiteY1" fmla="*/ 60003 h 346695"/>
              <a:gd name="connsiteX2" fmla="*/ 124143 w 164160"/>
              <a:gd name="connsiteY2" fmla="*/ 66353 h 346695"/>
              <a:gd name="connsiteX3" fmla="*/ 57468 w 164160"/>
              <a:gd name="connsiteY3" fmla="*/ 136203 h 346695"/>
              <a:gd name="connsiteX4" fmla="*/ 318 w 164160"/>
              <a:gd name="connsiteY4" fmla="*/ 345753 h 346695"/>
              <a:gd name="connsiteX5" fmla="*/ 35243 w 164160"/>
              <a:gd name="connsiteY5" fmla="*/ 209228 h 346695"/>
              <a:gd name="connsiteX6" fmla="*/ 54293 w 164160"/>
              <a:gd name="connsiteY6" fmla="*/ 107628 h 346695"/>
              <a:gd name="connsiteX7" fmla="*/ 22543 w 164160"/>
              <a:gd name="connsiteY7" fmla="*/ 161603 h 346695"/>
              <a:gd name="connsiteX8" fmla="*/ 162243 w 164160"/>
              <a:gd name="connsiteY8" fmla="*/ 2853 h 34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4160" h="346695">
                <a:moveTo>
                  <a:pt x="162243" y="2853"/>
                </a:moveTo>
                <a:cubicBezTo>
                  <a:pt x="176001" y="-14080"/>
                  <a:pt x="111443" y="49420"/>
                  <a:pt x="105093" y="60003"/>
                </a:cubicBezTo>
                <a:cubicBezTo>
                  <a:pt x="98743" y="70586"/>
                  <a:pt x="132080" y="53653"/>
                  <a:pt x="124143" y="66353"/>
                </a:cubicBezTo>
                <a:cubicBezTo>
                  <a:pt x="116206" y="79053"/>
                  <a:pt x="78106" y="89636"/>
                  <a:pt x="57468" y="136203"/>
                </a:cubicBezTo>
                <a:cubicBezTo>
                  <a:pt x="36830" y="182770"/>
                  <a:pt x="4022" y="333582"/>
                  <a:pt x="318" y="345753"/>
                </a:cubicBezTo>
                <a:cubicBezTo>
                  <a:pt x="-3386" y="357924"/>
                  <a:pt x="26247" y="248915"/>
                  <a:pt x="35243" y="209228"/>
                </a:cubicBezTo>
                <a:cubicBezTo>
                  <a:pt x="44239" y="169541"/>
                  <a:pt x="56410" y="115565"/>
                  <a:pt x="54293" y="107628"/>
                </a:cubicBezTo>
                <a:cubicBezTo>
                  <a:pt x="52176" y="99691"/>
                  <a:pt x="8785" y="176420"/>
                  <a:pt x="22543" y="161603"/>
                </a:cubicBezTo>
                <a:cubicBezTo>
                  <a:pt x="36301" y="146786"/>
                  <a:pt x="148485" y="19786"/>
                  <a:pt x="162243" y="28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0" name="フリーフォーム 1469">
            <a:extLst>
              <a:ext uri="{FF2B5EF4-FFF2-40B4-BE49-F238E27FC236}">
                <a16:creationId xmlns:a16="http://schemas.microsoft.com/office/drawing/2014/main" id="{EFD9C77E-AFB4-1260-F249-5F12D6FBE411}"/>
              </a:ext>
            </a:extLst>
          </p:cNvPr>
          <p:cNvSpPr/>
          <p:nvPr/>
        </p:nvSpPr>
        <p:spPr>
          <a:xfrm>
            <a:off x="11534757" y="5171621"/>
            <a:ext cx="96133" cy="200504"/>
          </a:xfrm>
          <a:custGeom>
            <a:avLst/>
            <a:gdLst>
              <a:gd name="connsiteX0" fmla="*/ 95268 w 96133"/>
              <a:gd name="connsiteY0" fmla="*/ 454 h 200504"/>
              <a:gd name="connsiteX1" fmla="*/ 60343 w 96133"/>
              <a:gd name="connsiteY1" fmla="*/ 111579 h 200504"/>
              <a:gd name="connsiteX2" fmla="*/ 18 w 96133"/>
              <a:gd name="connsiteY2" fmla="*/ 200479 h 200504"/>
              <a:gd name="connsiteX3" fmla="*/ 66693 w 96133"/>
              <a:gd name="connsiteY3" fmla="*/ 121104 h 200504"/>
              <a:gd name="connsiteX4" fmla="*/ 25418 w 96133"/>
              <a:gd name="connsiteY4" fmla="*/ 156029 h 200504"/>
              <a:gd name="connsiteX5" fmla="*/ 95268 w 96133"/>
              <a:gd name="connsiteY5" fmla="*/ 454 h 200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133" h="200504">
                <a:moveTo>
                  <a:pt x="95268" y="454"/>
                </a:moveTo>
                <a:cubicBezTo>
                  <a:pt x="101089" y="-6954"/>
                  <a:pt x="76218" y="78242"/>
                  <a:pt x="60343" y="111579"/>
                </a:cubicBezTo>
                <a:cubicBezTo>
                  <a:pt x="44468" y="144916"/>
                  <a:pt x="-1040" y="198891"/>
                  <a:pt x="18" y="200479"/>
                </a:cubicBezTo>
                <a:cubicBezTo>
                  <a:pt x="1076" y="202067"/>
                  <a:pt x="62460" y="128512"/>
                  <a:pt x="66693" y="121104"/>
                </a:cubicBezTo>
                <a:cubicBezTo>
                  <a:pt x="70926" y="113696"/>
                  <a:pt x="21185" y="170846"/>
                  <a:pt x="25418" y="156029"/>
                </a:cubicBezTo>
                <a:cubicBezTo>
                  <a:pt x="29651" y="141212"/>
                  <a:pt x="89447" y="7862"/>
                  <a:pt x="95268" y="4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1" name="フリーフォーム 1470">
            <a:extLst>
              <a:ext uri="{FF2B5EF4-FFF2-40B4-BE49-F238E27FC236}">
                <a16:creationId xmlns:a16="http://schemas.microsoft.com/office/drawing/2014/main" id="{F8FA1E8C-C7C2-ABD4-383E-813150FBD33B}"/>
              </a:ext>
            </a:extLst>
          </p:cNvPr>
          <p:cNvSpPr/>
          <p:nvPr/>
        </p:nvSpPr>
        <p:spPr>
          <a:xfrm>
            <a:off x="11375967" y="5374567"/>
            <a:ext cx="232233" cy="80375"/>
          </a:xfrm>
          <a:custGeom>
            <a:avLst/>
            <a:gdLst>
              <a:gd name="connsiteX0" fmla="*/ 58 w 232233"/>
              <a:gd name="connsiteY0" fmla="*/ 80083 h 80375"/>
              <a:gd name="connsiteX1" fmla="*/ 50858 w 232233"/>
              <a:gd name="connsiteY1" fmla="*/ 29283 h 80375"/>
              <a:gd name="connsiteX2" fmla="*/ 231833 w 232233"/>
              <a:gd name="connsiteY2" fmla="*/ 7058 h 80375"/>
              <a:gd name="connsiteX3" fmla="*/ 98483 w 232233"/>
              <a:gd name="connsiteY3" fmla="*/ 3883 h 80375"/>
              <a:gd name="connsiteX4" fmla="*/ 57208 w 232233"/>
              <a:gd name="connsiteY4" fmla="*/ 3883 h 80375"/>
              <a:gd name="connsiteX5" fmla="*/ 58 w 232233"/>
              <a:gd name="connsiteY5" fmla="*/ 80083 h 80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233" h="80375">
                <a:moveTo>
                  <a:pt x="58" y="80083"/>
                </a:moveTo>
                <a:cubicBezTo>
                  <a:pt x="-1000" y="84316"/>
                  <a:pt x="12229" y="41454"/>
                  <a:pt x="50858" y="29283"/>
                </a:cubicBezTo>
                <a:cubicBezTo>
                  <a:pt x="89487" y="17112"/>
                  <a:pt x="223896" y="11291"/>
                  <a:pt x="231833" y="7058"/>
                </a:cubicBezTo>
                <a:cubicBezTo>
                  <a:pt x="239770" y="2825"/>
                  <a:pt x="127587" y="4412"/>
                  <a:pt x="98483" y="3883"/>
                </a:cubicBezTo>
                <a:cubicBezTo>
                  <a:pt x="69379" y="3354"/>
                  <a:pt x="70966" y="-4584"/>
                  <a:pt x="57208" y="3883"/>
                </a:cubicBezTo>
                <a:cubicBezTo>
                  <a:pt x="43450" y="12350"/>
                  <a:pt x="1116" y="75850"/>
                  <a:pt x="58" y="800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8047A82D-15A2-EAA4-4C5A-80254F4662D0}"/>
              </a:ext>
            </a:extLst>
          </p:cNvPr>
          <p:cNvSpPr/>
          <p:nvPr/>
        </p:nvSpPr>
        <p:spPr>
          <a:xfrm>
            <a:off x="11268029" y="5590369"/>
            <a:ext cx="276536" cy="141953"/>
          </a:xfrm>
          <a:custGeom>
            <a:avLst/>
            <a:gdLst>
              <a:gd name="connsiteX0" fmla="*/ 276271 w 276536"/>
              <a:gd name="connsiteY0" fmla="*/ 806 h 141953"/>
              <a:gd name="connsiteX1" fmla="*/ 219121 w 276536"/>
              <a:gd name="connsiteY1" fmla="*/ 61131 h 141953"/>
              <a:gd name="connsiteX2" fmla="*/ 193721 w 276536"/>
              <a:gd name="connsiteY2" fmla="*/ 134156 h 141953"/>
              <a:gd name="connsiteX3" fmla="*/ 149271 w 276536"/>
              <a:gd name="connsiteY3" fmla="*/ 140506 h 141953"/>
              <a:gd name="connsiteX4" fmla="*/ 46 w 276536"/>
              <a:gd name="connsiteY4" fmla="*/ 140506 h 141953"/>
              <a:gd name="connsiteX5" fmla="*/ 133396 w 276536"/>
              <a:gd name="connsiteY5" fmla="*/ 124631 h 141953"/>
              <a:gd name="connsiteX6" fmla="*/ 149271 w 276536"/>
              <a:gd name="connsiteY6" fmla="*/ 118281 h 141953"/>
              <a:gd name="connsiteX7" fmla="*/ 193721 w 276536"/>
              <a:gd name="connsiteY7" fmla="*/ 105581 h 141953"/>
              <a:gd name="connsiteX8" fmla="*/ 276271 w 276536"/>
              <a:gd name="connsiteY8" fmla="*/ 806 h 141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536" h="141953">
                <a:moveTo>
                  <a:pt x="276271" y="806"/>
                </a:moveTo>
                <a:cubicBezTo>
                  <a:pt x="280504" y="-6602"/>
                  <a:pt x="232879" y="38906"/>
                  <a:pt x="219121" y="61131"/>
                </a:cubicBezTo>
                <a:cubicBezTo>
                  <a:pt x="205363" y="83356"/>
                  <a:pt x="205363" y="120927"/>
                  <a:pt x="193721" y="134156"/>
                </a:cubicBezTo>
                <a:cubicBezTo>
                  <a:pt x="182079" y="147385"/>
                  <a:pt x="181550" y="139448"/>
                  <a:pt x="149271" y="140506"/>
                </a:cubicBezTo>
                <a:cubicBezTo>
                  <a:pt x="116992" y="141564"/>
                  <a:pt x="2692" y="143152"/>
                  <a:pt x="46" y="140506"/>
                </a:cubicBezTo>
                <a:cubicBezTo>
                  <a:pt x="-2600" y="137860"/>
                  <a:pt x="108525" y="128335"/>
                  <a:pt x="133396" y="124631"/>
                </a:cubicBezTo>
                <a:cubicBezTo>
                  <a:pt x="158267" y="120927"/>
                  <a:pt x="139217" y="121456"/>
                  <a:pt x="149271" y="118281"/>
                </a:cubicBezTo>
                <a:cubicBezTo>
                  <a:pt x="159325" y="115106"/>
                  <a:pt x="174142" y="120398"/>
                  <a:pt x="193721" y="105581"/>
                </a:cubicBezTo>
                <a:cubicBezTo>
                  <a:pt x="213300" y="90764"/>
                  <a:pt x="272038" y="8214"/>
                  <a:pt x="276271" y="8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 1319">
            <a:extLst>
              <a:ext uri="{FF2B5EF4-FFF2-40B4-BE49-F238E27FC236}">
                <a16:creationId xmlns:a16="http://schemas.microsoft.com/office/drawing/2014/main" id="{BF75ED7A-9410-4B76-6CB7-47605D7DAE52}"/>
              </a:ext>
            </a:extLst>
          </p:cNvPr>
          <p:cNvSpPr/>
          <p:nvPr/>
        </p:nvSpPr>
        <p:spPr>
          <a:xfrm>
            <a:off x="11252091" y="5494900"/>
            <a:ext cx="320970" cy="226819"/>
          </a:xfrm>
          <a:custGeom>
            <a:avLst/>
            <a:gdLst>
              <a:gd name="connsiteX0" fmla="*/ 109 w 320970"/>
              <a:gd name="connsiteY0" fmla="*/ 226450 h 226819"/>
              <a:gd name="connsiteX1" fmla="*/ 47734 w 320970"/>
              <a:gd name="connsiteY1" fmla="*/ 134375 h 226819"/>
              <a:gd name="connsiteX2" fmla="*/ 25509 w 320970"/>
              <a:gd name="connsiteY2" fmla="*/ 99450 h 226819"/>
              <a:gd name="connsiteX3" fmla="*/ 139809 w 320970"/>
              <a:gd name="connsiteY3" fmla="*/ 35950 h 226819"/>
              <a:gd name="connsiteX4" fmla="*/ 127109 w 320970"/>
              <a:gd name="connsiteY4" fmla="*/ 29600 h 226819"/>
              <a:gd name="connsiteX5" fmla="*/ 317609 w 320970"/>
              <a:gd name="connsiteY5" fmla="*/ 77225 h 226819"/>
              <a:gd name="connsiteX6" fmla="*/ 238234 w 320970"/>
              <a:gd name="connsiteY6" fmla="*/ 58175 h 226819"/>
              <a:gd name="connsiteX7" fmla="*/ 104884 w 320970"/>
              <a:gd name="connsiteY7" fmla="*/ 7375 h 226819"/>
              <a:gd name="connsiteX8" fmla="*/ 139809 w 320970"/>
              <a:gd name="connsiteY8" fmla="*/ 7375 h 226819"/>
              <a:gd name="connsiteX9" fmla="*/ 41384 w 320970"/>
              <a:gd name="connsiteY9" fmla="*/ 74050 h 226819"/>
              <a:gd name="connsiteX10" fmla="*/ 63609 w 320970"/>
              <a:gd name="connsiteY10" fmla="*/ 96275 h 226819"/>
              <a:gd name="connsiteX11" fmla="*/ 109 w 320970"/>
              <a:gd name="connsiteY11" fmla="*/ 226450 h 22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0970" h="226819">
                <a:moveTo>
                  <a:pt x="109" y="226450"/>
                </a:moveTo>
                <a:cubicBezTo>
                  <a:pt x="-2537" y="232800"/>
                  <a:pt x="43501" y="155542"/>
                  <a:pt x="47734" y="134375"/>
                </a:cubicBezTo>
                <a:cubicBezTo>
                  <a:pt x="51967" y="113208"/>
                  <a:pt x="10163" y="115854"/>
                  <a:pt x="25509" y="99450"/>
                </a:cubicBezTo>
                <a:cubicBezTo>
                  <a:pt x="40855" y="83046"/>
                  <a:pt x="122876" y="47592"/>
                  <a:pt x="139809" y="35950"/>
                </a:cubicBezTo>
                <a:cubicBezTo>
                  <a:pt x="156742" y="24308"/>
                  <a:pt x="97476" y="22721"/>
                  <a:pt x="127109" y="29600"/>
                </a:cubicBezTo>
                <a:cubicBezTo>
                  <a:pt x="156742" y="36479"/>
                  <a:pt x="299088" y="72462"/>
                  <a:pt x="317609" y="77225"/>
                </a:cubicBezTo>
                <a:cubicBezTo>
                  <a:pt x="336130" y="81988"/>
                  <a:pt x="273688" y="69817"/>
                  <a:pt x="238234" y="58175"/>
                </a:cubicBezTo>
                <a:cubicBezTo>
                  <a:pt x="202780" y="46533"/>
                  <a:pt x="121288" y="15842"/>
                  <a:pt x="104884" y="7375"/>
                </a:cubicBezTo>
                <a:cubicBezTo>
                  <a:pt x="88480" y="-1092"/>
                  <a:pt x="150392" y="-3737"/>
                  <a:pt x="139809" y="7375"/>
                </a:cubicBezTo>
                <a:cubicBezTo>
                  <a:pt x="129226" y="18487"/>
                  <a:pt x="54084" y="59233"/>
                  <a:pt x="41384" y="74050"/>
                </a:cubicBezTo>
                <a:cubicBezTo>
                  <a:pt x="28684" y="88867"/>
                  <a:pt x="64667" y="73521"/>
                  <a:pt x="63609" y="96275"/>
                </a:cubicBezTo>
                <a:cubicBezTo>
                  <a:pt x="62551" y="119029"/>
                  <a:pt x="2755" y="220100"/>
                  <a:pt x="109" y="2264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 1329">
            <a:extLst>
              <a:ext uri="{FF2B5EF4-FFF2-40B4-BE49-F238E27FC236}">
                <a16:creationId xmlns:a16="http://schemas.microsoft.com/office/drawing/2014/main" id="{CDB057BD-FA9D-EAD6-CC89-EA1FE3785D11}"/>
              </a:ext>
            </a:extLst>
          </p:cNvPr>
          <p:cNvSpPr/>
          <p:nvPr/>
        </p:nvSpPr>
        <p:spPr>
          <a:xfrm>
            <a:off x="11258550" y="5597525"/>
            <a:ext cx="63500" cy="137031"/>
          </a:xfrm>
          <a:custGeom>
            <a:avLst/>
            <a:gdLst>
              <a:gd name="connsiteX0" fmla="*/ 63500 w 63500"/>
              <a:gd name="connsiteY0" fmla="*/ 0 h 137031"/>
              <a:gd name="connsiteX1" fmla="*/ 31750 w 63500"/>
              <a:gd name="connsiteY1" fmla="*/ 73025 h 137031"/>
              <a:gd name="connsiteX2" fmla="*/ 15875 w 63500"/>
              <a:gd name="connsiteY2" fmla="*/ 136525 h 137031"/>
              <a:gd name="connsiteX3" fmla="*/ 9525 w 63500"/>
              <a:gd name="connsiteY3" fmla="*/ 101600 h 137031"/>
              <a:gd name="connsiteX4" fmla="*/ 0 w 63500"/>
              <a:gd name="connsiteY4" fmla="*/ 79375 h 137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00" h="137031">
                <a:moveTo>
                  <a:pt x="63500" y="0"/>
                </a:moveTo>
                <a:cubicBezTo>
                  <a:pt x="51593" y="25135"/>
                  <a:pt x="39687" y="50271"/>
                  <a:pt x="31750" y="73025"/>
                </a:cubicBezTo>
                <a:cubicBezTo>
                  <a:pt x="23812" y="95779"/>
                  <a:pt x="19579" y="131763"/>
                  <a:pt x="15875" y="136525"/>
                </a:cubicBezTo>
                <a:cubicBezTo>
                  <a:pt x="12171" y="141287"/>
                  <a:pt x="12171" y="111125"/>
                  <a:pt x="9525" y="101600"/>
                </a:cubicBezTo>
                <a:cubicBezTo>
                  <a:pt x="6879" y="92075"/>
                  <a:pt x="3439" y="85725"/>
                  <a:pt x="0" y="79375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 1335">
            <a:extLst>
              <a:ext uri="{FF2B5EF4-FFF2-40B4-BE49-F238E27FC236}">
                <a16:creationId xmlns:a16="http://schemas.microsoft.com/office/drawing/2014/main" id="{AC6A351A-C677-773C-E32F-77A09B24E22B}"/>
              </a:ext>
            </a:extLst>
          </p:cNvPr>
          <p:cNvSpPr/>
          <p:nvPr/>
        </p:nvSpPr>
        <p:spPr>
          <a:xfrm>
            <a:off x="11251813" y="5587963"/>
            <a:ext cx="70533" cy="155841"/>
          </a:xfrm>
          <a:custGeom>
            <a:avLst/>
            <a:gdLst>
              <a:gd name="connsiteX0" fmla="*/ 70237 w 70533"/>
              <a:gd name="connsiteY0" fmla="*/ 37 h 155841"/>
              <a:gd name="connsiteX1" fmla="*/ 25787 w 70533"/>
              <a:gd name="connsiteY1" fmla="*/ 111162 h 155841"/>
              <a:gd name="connsiteX2" fmla="*/ 32137 w 70533"/>
              <a:gd name="connsiteY2" fmla="*/ 155612 h 155841"/>
              <a:gd name="connsiteX3" fmla="*/ 387 w 70533"/>
              <a:gd name="connsiteY3" fmla="*/ 123862 h 155841"/>
              <a:gd name="connsiteX4" fmla="*/ 70237 w 70533"/>
              <a:gd name="connsiteY4" fmla="*/ 37 h 155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533" h="155841">
                <a:moveTo>
                  <a:pt x="70237" y="37"/>
                </a:moveTo>
                <a:cubicBezTo>
                  <a:pt x="74470" y="-2080"/>
                  <a:pt x="32137" y="85233"/>
                  <a:pt x="25787" y="111162"/>
                </a:cubicBezTo>
                <a:cubicBezTo>
                  <a:pt x="19437" y="137091"/>
                  <a:pt x="36370" y="153495"/>
                  <a:pt x="32137" y="155612"/>
                </a:cubicBezTo>
                <a:cubicBezTo>
                  <a:pt x="27904" y="157729"/>
                  <a:pt x="-3846" y="145029"/>
                  <a:pt x="387" y="123862"/>
                </a:cubicBezTo>
                <a:cubicBezTo>
                  <a:pt x="4620" y="102695"/>
                  <a:pt x="66004" y="2154"/>
                  <a:pt x="70237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2" name="フリーフォーム 1471">
            <a:extLst>
              <a:ext uri="{FF2B5EF4-FFF2-40B4-BE49-F238E27FC236}">
                <a16:creationId xmlns:a16="http://schemas.microsoft.com/office/drawing/2014/main" id="{007D8FA6-C2BB-FBF2-FDD0-0F3445644DCE}"/>
              </a:ext>
            </a:extLst>
          </p:cNvPr>
          <p:cNvSpPr/>
          <p:nvPr/>
        </p:nvSpPr>
        <p:spPr>
          <a:xfrm>
            <a:off x="11483953" y="4921138"/>
            <a:ext cx="130213" cy="225589"/>
          </a:xfrm>
          <a:custGeom>
            <a:avLst/>
            <a:gdLst>
              <a:gd name="connsiteX0" fmla="*/ 130197 w 130213"/>
              <a:gd name="connsiteY0" fmla="*/ 112 h 225589"/>
              <a:gd name="connsiteX1" fmla="*/ 57172 w 130213"/>
              <a:gd name="connsiteY1" fmla="*/ 79487 h 225589"/>
              <a:gd name="connsiteX2" fmla="*/ 22 w 130213"/>
              <a:gd name="connsiteY2" fmla="*/ 225537 h 225589"/>
              <a:gd name="connsiteX3" fmla="*/ 63522 w 130213"/>
              <a:gd name="connsiteY3" fmla="*/ 95362 h 225589"/>
              <a:gd name="connsiteX4" fmla="*/ 130197 w 130213"/>
              <a:gd name="connsiteY4" fmla="*/ 112 h 225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213" h="225589">
                <a:moveTo>
                  <a:pt x="130197" y="112"/>
                </a:moveTo>
                <a:cubicBezTo>
                  <a:pt x="129139" y="-2534"/>
                  <a:pt x="78868" y="41916"/>
                  <a:pt x="57172" y="79487"/>
                </a:cubicBezTo>
                <a:cubicBezTo>
                  <a:pt x="35476" y="117058"/>
                  <a:pt x="-1036" y="222891"/>
                  <a:pt x="22" y="225537"/>
                </a:cubicBezTo>
                <a:cubicBezTo>
                  <a:pt x="1080" y="228183"/>
                  <a:pt x="45530" y="129758"/>
                  <a:pt x="63522" y="95362"/>
                </a:cubicBezTo>
                <a:cubicBezTo>
                  <a:pt x="81514" y="60966"/>
                  <a:pt x="131255" y="2758"/>
                  <a:pt x="130197" y="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3" name="フリーフォーム 1472">
            <a:extLst>
              <a:ext uri="{FF2B5EF4-FFF2-40B4-BE49-F238E27FC236}">
                <a16:creationId xmlns:a16="http://schemas.microsoft.com/office/drawing/2014/main" id="{CB988906-5B50-DEE4-7CCE-D5C8D4B3E613}"/>
              </a:ext>
            </a:extLst>
          </p:cNvPr>
          <p:cNvSpPr/>
          <p:nvPr/>
        </p:nvSpPr>
        <p:spPr>
          <a:xfrm>
            <a:off x="11083980" y="6469048"/>
            <a:ext cx="597371" cy="98940"/>
          </a:xfrm>
          <a:custGeom>
            <a:avLst/>
            <a:gdLst>
              <a:gd name="connsiteX0" fmla="*/ 252 w 597371"/>
              <a:gd name="connsiteY0" fmla="*/ 36629 h 98940"/>
              <a:gd name="connsiteX1" fmla="*/ 259168 w 597371"/>
              <a:gd name="connsiteY1" fmla="*/ 59571 h 98940"/>
              <a:gd name="connsiteX2" fmla="*/ 593465 w 597371"/>
              <a:gd name="connsiteY2" fmla="*/ 578 h 98940"/>
              <a:gd name="connsiteX3" fmla="*/ 429594 w 597371"/>
              <a:gd name="connsiteY3" fmla="*/ 33352 h 98940"/>
              <a:gd name="connsiteX4" fmla="*/ 242781 w 597371"/>
              <a:gd name="connsiteY4" fmla="*/ 95623 h 98940"/>
              <a:gd name="connsiteX5" fmla="*/ 305052 w 597371"/>
              <a:gd name="connsiteY5" fmla="*/ 85791 h 98940"/>
              <a:gd name="connsiteX6" fmla="*/ 252 w 597371"/>
              <a:gd name="connsiteY6" fmla="*/ 36629 h 98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7371" h="98940">
                <a:moveTo>
                  <a:pt x="252" y="36629"/>
                </a:moveTo>
                <a:cubicBezTo>
                  <a:pt x="-7395" y="32259"/>
                  <a:pt x="160299" y="65579"/>
                  <a:pt x="259168" y="59571"/>
                </a:cubicBezTo>
                <a:cubicBezTo>
                  <a:pt x="358037" y="53563"/>
                  <a:pt x="565061" y="4948"/>
                  <a:pt x="593465" y="578"/>
                </a:cubicBezTo>
                <a:cubicBezTo>
                  <a:pt x="621869" y="-3792"/>
                  <a:pt x="488041" y="17511"/>
                  <a:pt x="429594" y="33352"/>
                </a:cubicBezTo>
                <a:cubicBezTo>
                  <a:pt x="371147" y="49193"/>
                  <a:pt x="263538" y="86883"/>
                  <a:pt x="242781" y="95623"/>
                </a:cubicBezTo>
                <a:cubicBezTo>
                  <a:pt x="222024" y="104363"/>
                  <a:pt x="338919" y="93985"/>
                  <a:pt x="305052" y="85791"/>
                </a:cubicBezTo>
                <a:cubicBezTo>
                  <a:pt x="271185" y="77597"/>
                  <a:pt x="7899" y="40999"/>
                  <a:pt x="252" y="36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4" name="フリーフォーム 1473">
            <a:extLst>
              <a:ext uri="{FF2B5EF4-FFF2-40B4-BE49-F238E27FC236}">
                <a16:creationId xmlns:a16="http://schemas.microsoft.com/office/drawing/2014/main" id="{8C3AB85B-605D-4E58-C282-B2E3D4056CB5}"/>
              </a:ext>
            </a:extLst>
          </p:cNvPr>
          <p:cNvSpPr/>
          <p:nvPr/>
        </p:nvSpPr>
        <p:spPr>
          <a:xfrm>
            <a:off x="11510148" y="6509494"/>
            <a:ext cx="465546" cy="112669"/>
          </a:xfrm>
          <a:custGeom>
            <a:avLst/>
            <a:gdLst>
              <a:gd name="connsiteX0" fmla="*/ 149 w 465546"/>
              <a:gd name="connsiteY0" fmla="*/ 9293 h 112669"/>
              <a:gd name="connsiteX1" fmla="*/ 141078 w 465546"/>
              <a:gd name="connsiteY1" fmla="*/ 9293 h 112669"/>
              <a:gd name="connsiteX2" fmla="*/ 449155 w 465546"/>
              <a:gd name="connsiteY2" fmla="*/ 107616 h 112669"/>
              <a:gd name="connsiteX3" fmla="*/ 409826 w 465546"/>
              <a:gd name="connsiteY3" fmla="*/ 91229 h 112669"/>
              <a:gd name="connsiteX4" fmla="*/ 295117 w 465546"/>
              <a:gd name="connsiteY4" fmla="*/ 28958 h 112669"/>
              <a:gd name="connsiteX5" fmla="*/ 334446 w 465546"/>
              <a:gd name="connsiteY5" fmla="*/ 42067 h 112669"/>
              <a:gd name="connsiteX6" fmla="*/ 164020 w 465546"/>
              <a:gd name="connsiteY6" fmla="*/ 55177 h 112669"/>
              <a:gd name="connsiteX7" fmla="*/ 149 w 465546"/>
              <a:gd name="connsiteY7" fmla="*/ 9293 h 11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5546" h="112669">
                <a:moveTo>
                  <a:pt x="149" y="9293"/>
                </a:moveTo>
                <a:cubicBezTo>
                  <a:pt x="-3675" y="1646"/>
                  <a:pt x="66244" y="-7094"/>
                  <a:pt x="141078" y="9293"/>
                </a:cubicBezTo>
                <a:cubicBezTo>
                  <a:pt x="215912" y="25680"/>
                  <a:pt x="404364" y="93960"/>
                  <a:pt x="449155" y="107616"/>
                </a:cubicBezTo>
                <a:cubicBezTo>
                  <a:pt x="493946" y="121272"/>
                  <a:pt x="435499" y="104339"/>
                  <a:pt x="409826" y="91229"/>
                </a:cubicBezTo>
                <a:cubicBezTo>
                  <a:pt x="384153" y="78119"/>
                  <a:pt x="307680" y="37152"/>
                  <a:pt x="295117" y="28958"/>
                </a:cubicBezTo>
                <a:cubicBezTo>
                  <a:pt x="282554" y="20764"/>
                  <a:pt x="356295" y="37697"/>
                  <a:pt x="334446" y="42067"/>
                </a:cubicBezTo>
                <a:cubicBezTo>
                  <a:pt x="312597" y="46437"/>
                  <a:pt x="212635" y="59547"/>
                  <a:pt x="164020" y="55177"/>
                </a:cubicBezTo>
                <a:cubicBezTo>
                  <a:pt x="115405" y="50807"/>
                  <a:pt x="3973" y="16940"/>
                  <a:pt x="149" y="92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5" name="フリーフォーム 1474">
            <a:extLst>
              <a:ext uri="{FF2B5EF4-FFF2-40B4-BE49-F238E27FC236}">
                <a16:creationId xmlns:a16="http://schemas.microsoft.com/office/drawing/2014/main" id="{02E8FFE7-E1CE-CE8F-A586-7BD226A9EA99}"/>
              </a:ext>
            </a:extLst>
          </p:cNvPr>
          <p:cNvSpPr/>
          <p:nvPr/>
        </p:nvSpPr>
        <p:spPr>
          <a:xfrm>
            <a:off x="11377441" y="5732485"/>
            <a:ext cx="168308" cy="390269"/>
          </a:xfrm>
          <a:custGeom>
            <a:avLst/>
            <a:gdLst>
              <a:gd name="connsiteX0" fmla="*/ 21424 w 168308"/>
              <a:gd name="connsiteY0" fmla="*/ 2999 h 390269"/>
              <a:gd name="connsiteX1" fmla="*/ 27978 w 168308"/>
              <a:gd name="connsiteY1" fmla="*/ 140650 h 390269"/>
              <a:gd name="connsiteX2" fmla="*/ 24701 w 168308"/>
              <a:gd name="connsiteY2" fmla="*/ 209476 h 390269"/>
              <a:gd name="connsiteX3" fmla="*/ 162353 w 168308"/>
              <a:gd name="connsiteY3" fmla="*/ 383180 h 390269"/>
              <a:gd name="connsiteX4" fmla="*/ 129578 w 168308"/>
              <a:gd name="connsiteY4" fmla="*/ 343850 h 390269"/>
              <a:gd name="connsiteX5" fmla="*/ 5036 w 168308"/>
              <a:gd name="connsiteY5" fmla="*/ 225863 h 390269"/>
              <a:gd name="connsiteX6" fmla="*/ 24701 w 168308"/>
              <a:gd name="connsiteY6" fmla="*/ 284857 h 390269"/>
              <a:gd name="connsiteX7" fmla="*/ 21424 w 168308"/>
              <a:gd name="connsiteY7" fmla="*/ 2999 h 390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8308" h="390269">
                <a:moveTo>
                  <a:pt x="21424" y="2999"/>
                </a:moveTo>
                <a:cubicBezTo>
                  <a:pt x="21970" y="-21035"/>
                  <a:pt x="27432" y="106237"/>
                  <a:pt x="27978" y="140650"/>
                </a:cubicBezTo>
                <a:cubicBezTo>
                  <a:pt x="28524" y="175063"/>
                  <a:pt x="2305" y="169054"/>
                  <a:pt x="24701" y="209476"/>
                </a:cubicBezTo>
                <a:cubicBezTo>
                  <a:pt x="47097" y="249898"/>
                  <a:pt x="144874" y="360784"/>
                  <a:pt x="162353" y="383180"/>
                </a:cubicBezTo>
                <a:cubicBezTo>
                  <a:pt x="179832" y="405576"/>
                  <a:pt x="155797" y="370069"/>
                  <a:pt x="129578" y="343850"/>
                </a:cubicBezTo>
                <a:cubicBezTo>
                  <a:pt x="103359" y="317631"/>
                  <a:pt x="22515" y="235695"/>
                  <a:pt x="5036" y="225863"/>
                </a:cubicBezTo>
                <a:cubicBezTo>
                  <a:pt x="-12443" y="216031"/>
                  <a:pt x="20877" y="314900"/>
                  <a:pt x="24701" y="284857"/>
                </a:cubicBezTo>
                <a:cubicBezTo>
                  <a:pt x="28525" y="254814"/>
                  <a:pt x="20878" y="27033"/>
                  <a:pt x="21424" y="29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6" name="フリーフォーム 1475">
            <a:extLst>
              <a:ext uri="{FF2B5EF4-FFF2-40B4-BE49-F238E27FC236}">
                <a16:creationId xmlns:a16="http://schemas.microsoft.com/office/drawing/2014/main" id="{A374AA9F-6631-FAAF-EFA0-2012BCA4A9ED}"/>
              </a:ext>
            </a:extLst>
          </p:cNvPr>
          <p:cNvSpPr/>
          <p:nvPr/>
        </p:nvSpPr>
        <p:spPr>
          <a:xfrm>
            <a:off x="11450746" y="5960807"/>
            <a:ext cx="272611" cy="164816"/>
          </a:xfrm>
          <a:custGeom>
            <a:avLst/>
            <a:gdLst>
              <a:gd name="connsiteX0" fmla="*/ 557 w 272611"/>
              <a:gd name="connsiteY0" fmla="*/ 819 h 164816"/>
              <a:gd name="connsiteX1" fmla="*/ 121822 w 272611"/>
              <a:gd name="connsiteY1" fmla="*/ 99141 h 164816"/>
              <a:gd name="connsiteX2" fmla="*/ 272583 w 272611"/>
              <a:gd name="connsiteY2" fmla="*/ 161412 h 164816"/>
              <a:gd name="connsiteX3" fmla="*/ 134931 w 272611"/>
              <a:gd name="connsiteY3" fmla="*/ 141748 h 164816"/>
              <a:gd name="connsiteX4" fmla="*/ 170983 w 272611"/>
              <a:gd name="connsiteY4" fmla="*/ 158135 h 164816"/>
              <a:gd name="connsiteX5" fmla="*/ 557 w 272611"/>
              <a:gd name="connsiteY5" fmla="*/ 819 h 164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2611" h="164816">
                <a:moveTo>
                  <a:pt x="557" y="819"/>
                </a:moveTo>
                <a:cubicBezTo>
                  <a:pt x="-7637" y="-9013"/>
                  <a:pt x="76484" y="72376"/>
                  <a:pt x="121822" y="99141"/>
                </a:cubicBezTo>
                <a:cubicBezTo>
                  <a:pt x="167160" y="125907"/>
                  <a:pt x="270398" y="154311"/>
                  <a:pt x="272583" y="161412"/>
                </a:cubicBezTo>
                <a:cubicBezTo>
                  <a:pt x="274768" y="168513"/>
                  <a:pt x="151864" y="142294"/>
                  <a:pt x="134931" y="141748"/>
                </a:cubicBezTo>
                <a:cubicBezTo>
                  <a:pt x="117998" y="141202"/>
                  <a:pt x="192286" y="179984"/>
                  <a:pt x="170983" y="158135"/>
                </a:cubicBezTo>
                <a:cubicBezTo>
                  <a:pt x="149680" y="136286"/>
                  <a:pt x="8751" y="10651"/>
                  <a:pt x="557" y="8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7" name="フリーフォーム 1476">
            <a:extLst>
              <a:ext uri="{FF2B5EF4-FFF2-40B4-BE49-F238E27FC236}">
                <a16:creationId xmlns:a16="http://schemas.microsoft.com/office/drawing/2014/main" id="{261AD1E7-0936-E91A-470B-B925D91B7D2D}"/>
              </a:ext>
            </a:extLst>
          </p:cNvPr>
          <p:cNvSpPr/>
          <p:nvPr/>
        </p:nvSpPr>
        <p:spPr>
          <a:xfrm>
            <a:off x="11712528" y="6133633"/>
            <a:ext cx="362556" cy="123085"/>
          </a:xfrm>
          <a:custGeom>
            <a:avLst/>
            <a:gdLst>
              <a:gd name="connsiteX0" fmla="*/ 969 w 362556"/>
              <a:gd name="connsiteY0" fmla="*/ 1696 h 123085"/>
              <a:gd name="connsiteX1" fmla="*/ 220556 w 362556"/>
              <a:gd name="connsiteY1" fmla="*/ 83632 h 123085"/>
              <a:gd name="connsiteX2" fmla="*/ 361485 w 362556"/>
              <a:gd name="connsiteY2" fmla="*/ 122961 h 123085"/>
              <a:gd name="connsiteX3" fmla="*/ 276272 w 362556"/>
              <a:gd name="connsiteY3" fmla="*/ 93464 h 123085"/>
              <a:gd name="connsiteX4" fmla="*/ 112401 w 362556"/>
              <a:gd name="connsiteY4" fmla="*/ 24638 h 123085"/>
              <a:gd name="connsiteX5" fmla="*/ 138620 w 362556"/>
              <a:gd name="connsiteY5" fmla="*/ 27915 h 123085"/>
              <a:gd name="connsiteX6" fmla="*/ 969 w 362556"/>
              <a:gd name="connsiteY6" fmla="*/ 1696 h 123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2556" h="123085">
                <a:moveTo>
                  <a:pt x="969" y="1696"/>
                </a:moveTo>
                <a:cubicBezTo>
                  <a:pt x="14625" y="10982"/>
                  <a:pt x="160470" y="63421"/>
                  <a:pt x="220556" y="83632"/>
                </a:cubicBezTo>
                <a:cubicBezTo>
                  <a:pt x="280642" y="103843"/>
                  <a:pt x="352199" y="121322"/>
                  <a:pt x="361485" y="122961"/>
                </a:cubicBezTo>
                <a:cubicBezTo>
                  <a:pt x="370771" y="124600"/>
                  <a:pt x="317786" y="109851"/>
                  <a:pt x="276272" y="93464"/>
                </a:cubicBezTo>
                <a:cubicBezTo>
                  <a:pt x="234758" y="77077"/>
                  <a:pt x="135343" y="35563"/>
                  <a:pt x="112401" y="24638"/>
                </a:cubicBezTo>
                <a:cubicBezTo>
                  <a:pt x="89459" y="13713"/>
                  <a:pt x="155007" y="31739"/>
                  <a:pt x="138620" y="27915"/>
                </a:cubicBezTo>
                <a:cubicBezTo>
                  <a:pt x="122233" y="24091"/>
                  <a:pt x="-12687" y="-7590"/>
                  <a:pt x="969" y="16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8" name="フリーフォーム 1477">
            <a:extLst>
              <a:ext uri="{FF2B5EF4-FFF2-40B4-BE49-F238E27FC236}">
                <a16:creationId xmlns:a16="http://schemas.microsoft.com/office/drawing/2014/main" id="{2EB9618C-FDE2-97B0-87E6-DD8C43083F80}"/>
              </a:ext>
            </a:extLst>
          </p:cNvPr>
          <p:cNvSpPr/>
          <p:nvPr/>
        </p:nvSpPr>
        <p:spPr>
          <a:xfrm>
            <a:off x="12060903" y="6239957"/>
            <a:ext cx="378016" cy="364074"/>
          </a:xfrm>
          <a:custGeom>
            <a:avLst/>
            <a:gdLst>
              <a:gd name="connsiteX0" fmla="*/ 0 w 378016"/>
              <a:gd name="connsiteY0" fmla="*/ 249 h 364074"/>
              <a:gd name="connsiteX1" fmla="*/ 150762 w 378016"/>
              <a:gd name="connsiteY1" fmla="*/ 33024 h 364074"/>
              <a:gd name="connsiteX2" fmla="*/ 334297 w 378016"/>
              <a:gd name="connsiteY2" fmla="*/ 206727 h 364074"/>
              <a:gd name="connsiteX3" fmla="*/ 360516 w 378016"/>
              <a:gd name="connsiteY3" fmla="*/ 311604 h 364074"/>
              <a:gd name="connsiteX4" fmla="*/ 360516 w 378016"/>
              <a:gd name="connsiteY4" fmla="*/ 364043 h 364074"/>
              <a:gd name="connsiteX5" fmla="*/ 376903 w 378016"/>
              <a:gd name="connsiteY5" fmla="*/ 305049 h 364074"/>
              <a:gd name="connsiteX6" fmla="*/ 367071 w 378016"/>
              <a:gd name="connsiteY6" fmla="*/ 252611 h 364074"/>
              <a:gd name="connsiteX7" fmla="*/ 291691 w 378016"/>
              <a:gd name="connsiteY7" fmla="*/ 98572 h 364074"/>
              <a:gd name="connsiteX8" fmla="*/ 301523 w 378016"/>
              <a:gd name="connsiteY8" fmla="*/ 101849 h 364074"/>
              <a:gd name="connsiteX9" fmla="*/ 0 w 378016"/>
              <a:gd name="connsiteY9" fmla="*/ 249 h 364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8016" h="364074">
                <a:moveTo>
                  <a:pt x="0" y="249"/>
                </a:moveTo>
                <a:cubicBezTo>
                  <a:pt x="47523" y="-570"/>
                  <a:pt x="95046" y="-1389"/>
                  <a:pt x="150762" y="33024"/>
                </a:cubicBezTo>
                <a:cubicBezTo>
                  <a:pt x="206478" y="67437"/>
                  <a:pt x="299338" y="160297"/>
                  <a:pt x="334297" y="206727"/>
                </a:cubicBezTo>
                <a:cubicBezTo>
                  <a:pt x="369256" y="253157"/>
                  <a:pt x="356146" y="285385"/>
                  <a:pt x="360516" y="311604"/>
                </a:cubicBezTo>
                <a:cubicBezTo>
                  <a:pt x="364886" y="337823"/>
                  <a:pt x="357785" y="365135"/>
                  <a:pt x="360516" y="364043"/>
                </a:cubicBezTo>
                <a:cubicBezTo>
                  <a:pt x="363247" y="362951"/>
                  <a:pt x="375811" y="323621"/>
                  <a:pt x="376903" y="305049"/>
                </a:cubicBezTo>
                <a:cubicBezTo>
                  <a:pt x="377995" y="286477"/>
                  <a:pt x="381273" y="287024"/>
                  <a:pt x="367071" y="252611"/>
                </a:cubicBezTo>
                <a:cubicBezTo>
                  <a:pt x="352869" y="218198"/>
                  <a:pt x="291691" y="98572"/>
                  <a:pt x="291691" y="98572"/>
                </a:cubicBezTo>
                <a:cubicBezTo>
                  <a:pt x="280766" y="73445"/>
                  <a:pt x="301523" y="101849"/>
                  <a:pt x="301523" y="101849"/>
                </a:cubicBezTo>
                <a:lnTo>
                  <a:pt x="0" y="24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9" name="フリーフォーム 1478">
            <a:extLst>
              <a:ext uri="{FF2B5EF4-FFF2-40B4-BE49-F238E27FC236}">
                <a16:creationId xmlns:a16="http://schemas.microsoft.com/office/drawing/2014/main" id="{817896F5-BF74-6FDA-F5CB-E221EF5E85BA}"/>
              </a:ext>
            </a:extLst>
          </p:cNvPr>
          <p:cNvSpPr/>
          <p:nvPr/>
        </p:nvSpPr>
        <p:spPr>
          <a:xfrm>
            <a:off x="11280853" y="6147915"/>
            <a:ext cx="115953" cy="252931"/>
          </a:xfrm>
          <a:custGeom>
            <a:avLst/>
            <a:gdLst>
              <a:gd name="connsiteX0" fmla="*/ 104902 w 115953"/>
              <a:gd name="connsiteY0" fmla="*/ 524 h 252931"/>
              <a:gd name="connsiteX1" fmla="*/ 98347 w 115953"/>
              <a:gd name="connsiteY1" fmla="*/ 102124 h 252931"/>
              <a:gd name="connsiteX2" fmla="*/ 24 w 115953"/>
              <a:gd name="connsiteY2" fmla="*/ 252885 h 252931"/>
              <a:gd name="connsiteX3" fmla="*/ 108179 w 115953"/>
              <a:gd name="connsiteY3" fmla="*/ 118511 h 252931"/>
              <a:gd name="connsiteX4" fmla="*/ 108179 w 115953"/>
              <a:gd name="connsiteY4" fmla="*/ 144730 h 252931"/>
              <a:gd name="connsiteX5" fmla="*/ 104902 w 115953"/>
              <a:gd name="connsiteY5" fmla="*/ 524 h 25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953" h="252931">
                <a:moveTo>
                  <a:pt x="104902" y="524"/>
                </a:moveTo>
                <a:cubicBezTo>
                  <a:pt x="103263" y="-6577"/>
                  <a:pt x="115827" y="60064"/>
                  <a:pt x="98347" y="102124"/>
                </a:cubicBezTo>
                <a:cubicBezTo>
                  <a:pt x="80867" y="144184"/>
                  <a:pt x="-1615" y="250154"/>
                  <a:pt x="24" y="252885"/>
                </a:cubicBezTo>
                <a:cubicBezTo>
                  <a:pt x="1663" y="255616"/>
                  <a:pt x="90153" y="136537"/>
                  <a:pt x="108179" y="118511"/>
                </a:cubicBezTo>
                <a:cubicBezTo>
                  <a:pt x="126205" y="100485"/>
                  <a:pt x="107087" y="164941"/>
                  <a:pt x="108179" y="144730"/>
                </a:cubicBezTo>
                <a:cubicBezTo>
                  <a:pt x="109271" y="124519"/>
                  <a:pt x="106541" y="7625"/>
                  <a:pt x="104902" y="5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0" name="フリーフォーム 1479">
            <a:extLst>
              <a:ext uri="{FF2B5EF4-FFF2-40B4-BE49-F238E27FC236}">
                <a16:creationId xmlns:a16="http://schemas.microsoft.com/office/drawing/2014/main" id="{B1893CCC-240A-5CD9-F74A-57AFFD9C933C}"/>
              </a:ext>
            </a:extLst>
          </p:cNvPr>
          <p:cNvSpPr/>
          <p:nvPr/>
        </p:nvSpPr>
        <p:spPr>
          <a:xfrm>
            <a:off x="11404665" y="6161321"/>
            <a:ext cx="237194" cy="302068"/>
          </a:xfrm>
          <a:custGeom>
            <a:avLst/>
            <a:gdLst>
              <a:gd name="connsiteX0" fmla="*/ 236729 w 237194"/>
              <a:gd name="connsiteY0" fmla="*/ 227 h 302068"/>
              <a:gd name="connsiteX1" fmla="*/ 167903 w 237194"/>
              <a:gd name="connsiteY1" fmla="*/ 131324 h 302068"/>
              <a:gd name="connsiteX2" fmla="*/ 128574 w 237194"/>
              <a:gd name="connsiteY2" fmla="*/ 236202 h 302068"/>
              <a:gd name="connsiteX3" fmla="*/ 754 w 237194"/>
              <a:gd name="connsiteY3" fmla="*/ 301750 h 302068"/>
              <a:gd name="connsiteX4" fmla="*/ 194122 w 237194"/>
              <a:gd name="connsiteY4" fmla="*/ 209982 h 302068"/>
              <a:gd name="connsiteX5" fmla="*/ 118741 w 237194"/>
              <a:gd name="connsiteY5" fmla="*/ 216537 h 302068"/>
              <a:gd name="connsiteX6" fmla="*/ 194122 w 237194"/>
              <a:gd name="connsiteY6" fmla="*/ 101827 h 302068"/>
              <a:gd name="connsiteX7" fmla="*/ 236729 w 237194"/>
              <a:gd name="connsiteY7" fmla="*/ 227 h 30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194" h="302068">
                <a:moveTo>
                  <a:pt x="236729" y="227"/>
                </a:moveTo>
                <a:cubicBezTo>
                  <a:pt x="232359" y="5143"/>
                  <a:pt x="185929" y="91995"/>
                  <a:pt x="167903" y="131324"/>
                </a:cubicBezTo>
                <a:cubicBezTo>
                  <a:pt x="149877" y="170653"/>
                  <a:pt x="156432" y="207798"/>
                  <a:pt x="128574" y="236202"/>
                </a:cubicBezTo>
                <a:cubicBezTo>
                  <a:pt x="100716" y="264606"/>
                  <a:pt x="-10171" y="306120"/>
                  <a:pt x="754" y="301750"/>
                </a:cubicBezTo>
                <a:cubicBezTo>
                  <a:pt x="11679" y="297380"/>
                  <a:pt x="174458" y="224184"/>
                  <a:pt x="194122" y="209982"/>
                </a:cubicBezTo>
                <a:cubicBezTo>
                  <a:pt x="213786" y="195780"/>
                  <a:pt x="118741" y="234563"/>
                  <a:pt x="118741" y="216537"/>
                </a:cubicBezTo>
                <a:cubicBezTo>
                  <a:pt x="118741" y="198511"/>
                  <a:pt x="174457" y="132416"/>
                  <a:pt x="194122" y="101827"/>
                </a:cubicBezTo>
                <a:cubicBezTo>
                  <a:pt x="213787" y="71238"/>
                  <a:pt x="241099" y="-4689"/>
                  <a:pt x="236729" y="2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1" name="フリーフォーム 1480">
            <a:extLst>
              <a:ext uri="{FF2B5EF4-FFF2-40B4-BE49-F238E27FC236}">
                <a16:creationId xmlns:a16="http://schemas.microsoft.com/office/drawing/2014/main" id="{3473F845-17A8-669B-0DF6-9F51E5ACC9ED}"/>
              </a:ext>
            </a:extLst>
          </p:cNvPr>
          <p:cNvSpPr/>
          <p:nvPr/>
        </p:nvSpPr>
        <p:spPr>
          <a:xfrm>
            <a:off x="11774907" y="6274114"/>
            <a:ext cx="243824" cy="271128"/>
          </a:xfrm>
          <a:custGeom>
            <a:avLst/>
            <a:gdLst>
              <a:gd name="connsiteX0" fmla="*/ 243390 w 243824"/>
              <a:gd name="connsiteY0" fmla="*/ 2144 h 271128"/>
              <a:gd name="connsiteX1" fmla="*/ 200783 w 243824"/>
              <a:gd name="connsiteY1" fmla="*/ 77525 h 271128"/>
              <a:gd name="connsiteX2" fmla="*/ 187674 w 243824"/>
              <a:gd name="connsiteY2" fmla="*/ 234841 h 271128"/>
              <a:gd name="connsiteX3" fmla="*/ 138512 w 243824"/>
              <a:gd name="connsiteY3" fmla="*/ 270892 h 271128"/>
              <a:gd name="connsiteX4" fmla="*/ 109016 w 243824"/>
              <a:gd name="connsiteY4" fmla="*/ 251228 h 271128"/>
              <a:gd name="connsiteX5" fmla="*/ 861 w 243824"/>
              <a:gd name="connsiteY5" fmla="*/ 267615 h 271128"/>
              <a:gd name="connsiteX6" fmla="*/ 174564 w 243824"/>
              <a:gd name="connsiteY6" fmla="*/ 231563 h 271128"/>
              <a:gd name="connsiteX7" fmla="*/ 171287 w 243824"/>
              <a:gd name="connsiteY7" fmla="*/ 156183 h 271128"/>
              <a:gd name="connsiteX8" fmla="*/ 243390 w 243824"/>
              <a:gd name="connsiteY8" fmla="*/ 2144 h 271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24" h="271128">
                <a:moveTo>
                  <a:pt x="243390" y="2144"/>
                </a:moveTo>
                <a:cubicBezTo>
                  <a:pt x="248306" y="-10966"/>
                  <a:pt x="210069" y="38742"/>
                  <a:pt x="200783" y="77525"/>
                </a:cubicBezTo>
                <a:cubicBezTo>
                  <a:pt x="191497" y="116308"/>
                  <a:pt x="198052" y="202613"/>
                  <a:pt x="187674" y="234841"/>
                </a:cubicBezTo>
                <a:cubicBezTo>
                  <a:pt x="177296" y="267069"/>
                  <a:pt x="151621" y="268161"/>
                  <a:pt x="138512" y="270892"/>
                </a:cubicBezTo>
                <a:cubicBezTo>
                  <a:pt x="125403" y="273623"/>
                  <a:pt x="131958" y="251774"/>
                  <a:pt x="109016" y="251228"/>
                </a:cubicBezTo>
                <a:cubicBezTo>
                  <a:pt x="86074" y="250682"/>
                  <a:pt x="-10064" y="270893"/>
                  <a:pt x="861" y="267615"/>
                </a:cubicBezTo>
                <a:cubicBezTo>
                  <a:pt x="11786" y="264337"/>
                  <a:pt x="146160" y="250135"/>
                  <a:pt x="174564" y="231563"/>
                </a:cubicBezTo>
                <a:cubicBezTo>
                  <a:pt x="202968" y="212991"/>
                  <a:pt x="159270" y="188411"/>
                  <a:pt x="171287" y="156183"/>
                </a:cubicBezTo>
                <a:cubicBezTo>
                  <a:pt x="183304" y="123955"/>
                  <a:pt x="238474" y="15254"/>
                  <a:pt x="243390" y="2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2" name="フリーフォーム 1481">
            <a:extLst>
              <a:ext uri="{FF2B5EF4-FFF2-40B4-BE49-F238E27FC236}">
                <a16:creationId xmlns:a16="http://schemas.microsoft.com/office/drawing/2014/main" id="{80CE88B4-161D-6647-E9F9-B894CD8EDD1E}"/>
              </a:ext>
            </a:extLst>
          </p:cNvPr>
          <p:cNvSpPr/>
          <p:nvPr/>
        </p:nvSpPr>
        <p:spPr>
          <a:xfrm>
            <a:off x="11962206" y="6564292"/>
            <a:ext cx="480477" cy="140025"/>
          </a:xfrm>
          <a:custGeom>
            <a:avLst/>
            <a:gdLst>
              <a:gd name="connsiteX0" fmla="*/ 375 w 480477"/>
              <a:gd name="connsiteY0" fmla="*/ 379 h 140025"/>
              <a:gd name="connsiteX1" fmla="*/ 216684 w 480477"/>
              <a:gd name="connsiteY1" fmla="*/ 92147 h 140025"/>
              <a:gd name="connsiteX2" fmla="*/ 360891 w 480477"/>
              <a:gd name="connsiteY2" fmla="*/ 108534 h 140025"/>
              <a:gd name="connsiteX3" fmla="*/ 478878 w 480477"/>
              <a:gd name="connsiteY3" fmla="*/ 36431 h 140025"/>
              <a:gd name="connsiteX4" fmla="*/ 426439 w 480477"/>
              <a:gd name="connsiteY4" fmla="*/ 98702 h 140025"/>
              <a:gd name="connsiteX5" fmla="*/ 387110 w 480477"/>
              <a:gd name="connsiteY5" fmla="*/ 111811 h 140025"/>
              <a:gd name="connsiteX6" fmla="*/ 236349 w 480477"/>
              <a:gd name="connsiteY6" fmla="*/ 131476 h 140025"/>
              <a:gd name="connsiteX7" fmla="*/ 272400 w 480477"/>
              <a:gd name="connsiteY7" fmla="*/ 131476 h 140025"/>
              <a:gd name="connsiteX8" fmla="*/ 375 w 480477"/>
              <a:gd name="connsiteY8" fmla="*/ 379 h 14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477" h="140025">
                <a:moveTo>
                  <a:pt x="375" y="379"/>
                </a:moveTo>
                <a:cubicBezTo>
                  <a:pt x="-8911" y="-6176"/>
                  <a:pt x="156598" y="74121"/>
                  <a:pt x="216684" y="92147"/>
                </a:cubicBezTo>
                <a:cubicBezTo>
                  <a:pt x="276770" y="110173"/>
                  <a:pt x="317192" y="117820"/>
                  <a:pt x="360891" y="108534"/>
                </a:cubicBezTo>
                <a:cubicBezTo>
                  <a:pt x="404590" y="99248"/>
                  <a:pt x="467953" y="38070"/>
                  <a:pt x="478878" y="36431"/>
                </a:cubicBezTo>
                <a:cubicBezTo>
                  <a:pt x="489803" y="34792"/>
                  <a:pt x="441734" y="86139"/>
                  <a:pt x="426439" y="98702"/>
                </a:cubicBezTo>
                <a:cubicBezTo>
                  <a:pt x="411144" y="111265"/>
                  <a:pt x="418792" y="106349"/>
                  <a:pt x="387110" y="111811"/>
                </a:cubicBezTo>
                <a:cubicBezTo>
                  <a:pt x="355428" y="117273"/>
                  <a:pt x="255467" y="128199"/>
                  <a:pt x="236349" y="131476"/>
                </a:cubicBezTo>
                <a:cubicBezTo>
                  <a:pt x="217231" y="134753"/>
                  <a:pt x="308998" y="148956"/>
                  <a:pt x="272400" y="131476"/>
                </a:cubicBezTo>
                <a:lnTo>
                  <a:pt x="375" y="37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3" name="フリーフォーム 1482">
            <a:extLst>
              <a:ext uri="{FF2B5EF4-FFF2-40B4-BE49-F238E27FC236}">
                <a16:creationId xmlns:a16="http://schemas.microsoft.com/office/drawing/2014/main" id="{437E979B-59FE-49F9-033E-A94665D7C88F}"/>
              </a:ext>
            </a:extLst>
          </p:cNvPr>
          <p:cNvSpPr/>
          <p:nvPr/>
        </p:nvSpPr>
        <p:spPr>
          <a:xfrm>
            <a:off x="11423494" y="4374027"/>
            <a:ext cx="338538" cy="315512"/>
          </a:xfrm>
          <a:custGeom>
            <a:avLst/>
            <a:gdLst>
              <a:gd name="connsiteX0" fmla="*/ 336706 w 338538"/>
              <a:gd name="connsiteY0" fmla="*/ 1123 h 315512"/>
              <a:gd name="connsiteX1" fmla="*/ 206531 w 338538"/>
              <a:gd name="connsiteY1" fmla="*/ 90023 h 315512"/>
              <a:gd name="connsiteX2" fmla="*/ 254156 w 338538"/>
              <a:gd name="connsiteY2" fmla="*/ 64623 h 315512"/>
              <a:gd name="connsiteX3" fmla="*/ 120806 w 338538"/>
              <a:gd name="connsiteY3" fmla="*/ 163048 h 315512"/>
              <a:gd name="connsiteX4" fmla="*/ 203356 w 338538"/>
              <a:gd name="connsiteY4" fmla="*/ 115423 h 315512"/>
              <a:gd name="connsiteX5" fmla="*/ 156 w 338538"/>
              <a:gd name="connsiteY5" fmla="*/ 315448 h 315512"/>
              <a:gd name="connsiteX6" fmla="*/ 168431 w 338538"/>
              <a:gd name="connsiteY6" fmla="*/ 137648 h 315512"/>
              <a:gd name="connsiteX7" fmla="*/ 92231 w 338538"/>
              <a:gd name="connsiteY7" fmla="*/ 163048 h 315512"/>
              <a:gd name="connsiteX8" fmla="*/ 336706 w 338538"/>
              <a:gd name="connsiteY8" fmla="*/ 1123 h 31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8538" h="315512">
                <a:moveTo>
                  <a:pt x="336706" y="1123"/>
                </a:moveTo>
                <a:cubicBezTo>
                  <a:pt x="355756" y="-11048"/>
                  <a:pt x="220289" y="79440"/>
                  <a:pt x="206531" y="90023"/>
                </a:cubicBezTo>
                <a:cubicBezTo>
                  <a:pt x="192773" y="100606"/>
                  <a:pt x="268443" y="52452"/>
                  <a:pt x="254156" y="64623"/>
                </a:cubicBezTo>
                <a:cubicBezTo>
                  <a:pt x="239869" y="76794"/>
                  <a:pt x="129273" y="154581"/>
                  <a:pt x="120806" y="163048"/>
                </a:cubicBezTo>
                <a:cubicBezTo>
                  <a:pt x="112339" y="171515"/>
                  <a:pt x="223464" y="90023"/>
                  <a:pt x="203356" y="115423"/>
                </a:cubicBezTo>
                <a:cubicBezTo>
                  <a:pt x="183248" y="140823"/>
                  <a:pt x="5977" y="311744"/>
                  <a:pt x="156" y="315448"/>
                </a:cubicBezTo>
                <a:cubicBezTo>
                  <a:pt x="-5665" y="319152"/>
                  <a:pt x="153085" y="163048"/>
                  <a:pt x="168431" y="137648"/>
                </a:cubicBezTo>
                <a:cubicBezTo>
                  <a:pt x="183777" y="112248"/>
                  <a:pt x="64714" y="184215"/>
                  <a:pt x="92231" y="163048"/>
                </a:cubicBezTo>
                <a:cubicBezTo>
                  <a:pt x="119748" y="141881"/>
                  <a:pt x="317656" y="13294"/>
                  <a:pt x="336706" y="1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4" name="フリーフォーム 1483">
            <a:extLst>
              <a:ext uri="{FF2B5EF4-FFF2-40B4-BE49-F238E27FC236}">
                <a16:creationId xmlns:a16="http://schemas.microsoft.com/office/drawing/2014/main" id="{2F8E5BD6-98D4-1B19-6E60-E859DF234111}"/>
              </a:ext>
            </a:extLst>
          </p:cNvPr>
          <p:cNvSpPr/>
          <p:nvPr/>
        </p:nvSpPr>
        <p:spPr>
          <a:xfrm>
            <a:off x="11679813" y="4038216"/>
            <a:ext cx="391585" cy="387374"/>
          </a:xfrm>
          <a:custGeom>
            <a:avLst/>
            <a:gdLst>
              <a:gd name="connsiteX0" fmla="*/ 391537 w 391585"/>
              <a:gd name="connsiteY0" fmla="*/ 384 h 387374"/>
              <a:gd name="connsiteX1" fmla="*/ 220087 w 391585"/>
              <a:gd name="connsiteY1" fmla="*/ 209934 h 387374"/>
              <a:gd name="connsiteX2" fmla="*/ 261362 w 391585"/>
              <a:gd name="connsiteY2" fmla="*/ 178184 h 387374"/>
              <a:gd name="connsiteX3" fmla="*/ 96262 w 391585"/>
              <a:gd name="connsiteY3" fmla="*/ 314709 h 387374"/>
              <a:gd name="connsiteX4" fmla="*/ 4187 w 391585"/>
              <a:gd name="connsiteY4" fmla="*/ 384559 h 387374"/>
              <a:gd name="connsiteX5" fmla="*/ 229612 w 391585"/>
              <a:gd name="connsiteY5" fmla="*/ 222634 h 387374"/>
              <a:gd name="connsiteX6" fmla="*/ 201037 w 391585"/>
              <a:gd name="connsiteY6" fmla="*/ 270259 h 387374"/>
              <a:gd name="connsiteX7" fmla="*/ 391537 w 391585"/>
              <a:gd name="connsiteY7" fmla="*/ 384 h 387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1585" h="387374">
                <a:moveTo>
                  <a:pt x="391537" y="384"/>
                </a:moveTo>
                <a:cubicBezTo>
                  <a:pt x="394712" y="-9670"/>
                  <a:pt x="241783" y="180301"/>
                  <a:pt x="220087" y="209934"/>
                </a:cubicBezTo>
                <a:cubicBezTo>
                  <a:pt x="198391" y="239567"/>
                  <a:pt x="281999" y="160722"/>
                  <a:pt x="261362" y="178184"/>
                </a:cubicBezTo>
                <a:cubicBezTo>
                  <a:pt x="240725" y="195646"/>
                  <a:pt x="139124" y="280313"/>
                  <a:pt x="96262" y="314709"/>
                </a:cubicBezTo>
                <a:cubicBezTo>
                  <a:pt x="53400" y="349105"/>
                  <a:pt x="-18038" y="399905"/>
                  <a:pt x="4187" y="384559"/>
                </a:cubicBezTo>
                <a:cubicBezTo>
                  <a:pt x="26412" y="369213"/>
                  <a:pt x="196804" y="241684"/>
                  <a:pt x="229612" y="222634"/>
                </a:cubicBezTo>
                <a:cubicBezTo>
                  <a:pt x="262420" y="203584"/>
                  <a:pt x="176166" y="303596"/>
                  <a:pt x="201037" y="270259"/>
                </a:cubicBezTo>
                <a:cubicBezTo>
                  <a:pt x="225908" y="236922"/>
                  <a:pt x="388362" y="10438"/>
                  <a:pt x="391537" y="3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5" name="フリーフォーム 1484">
            <a:extLst>
              <a:ext uri="{FF2B5EF4-FFF2-40B4-BE49-F238E27FC236}">
                <a16:creationId xmlns:a16="http://schemas.microsoft.com/office/drawing/2014/main" id="{F9975058-4D4B-5110-26C0-E7ADC8F82601}"/>
              </a:ext>
            </a:extLst>
          </p:cNvPr>
          <p:cNvSpPr/>
          <p:nvPr/>
        </p:nvSpPr>
        <p:spPr>
          <a:xfrm>
            <a:off x="11896667" y="4533040"/>
            <a:ext cx="191041" cy="306371"/>
          </a:xfrm>
          <a:custGeom>
            <a:avLst/>
            <a:gdLst>
              <a:gd name="connsiteX0" fmla="*/ 58 w 191041"/>
              <a:gd name="connsiteY0" fmla="*/ 305660 h 306371"/>
              <a:gd name="connsiteX1" fmla="*/ 85783 w 191041"/>
              <a:gd name="connsiteY1" fmla="*/ 165960 h 306371"/>
              <a:gd name="connsiteX2" fmla="*/ 190558 w 191041"/>
              <a:gd name="connsiteY2" fmla="*/ 860 h 306371"/>
              <a:gd name="connsiteX3" fmla="*/ 127058 w 191041"/>
              <a:gd name="connsiteY3" fmla="*/ 99285 h 306371"/>
              <a:gd name="connsiteX4" fmla="*/ 181033 w 191041"/>
              <a:gd name="connsiteY4" fmla="*/ 58010 h 306371"/>
              <a:gd name="connsiteX5" fmla="*/ 98483 w 191041"/>
              <a:gd name="connsiteY5" fmla="*/ 105635 h 306371"/>
              <a:gd name="connsiteX6" fmla="*/ 58 w 191041"/>
              <a:gd name="connsiteY6" fmla="*/ 305660 h 306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041" h="306371">
                <a:moveTo>
                  <a:pt x="58" y="305660"/>
                </a:moveTo>
                <a:cubicBezTo>
                  <a:pt x="-2059" y="315714"/>
                  <a:pt x="54033" y="216760"/>
                  <a:pt x="85783" y="165960"/>
                </a:cubicBezTo>
                <a:cubicBezTo>
                  <a:pt x="117533" y="115160"/>
                  <a:pt x="183679" y="11972"/>
                  <a:pt x="190558" y="860"/>
                </a:cubicBezTo>
                <a:cubicBezTo>
                  <a:pt x="197437" y="-10252"/>
                  <a:pt x="128646" y="89760"/>
                  <a:pt x="127058" y="99285"/>
                </a:cubicBezTo>
                <a:cubicBezTo>
                  <a:pt x="125471" y="108810"/>
                  <a:pt x="185795" y="56952"/>
                  <a:pt x="181033" y="58010"/>
                </a:cubicBezTo>
                <a:cubicBezTo>
                  <a:pt x="176271" y="59068"/>
                  <a:pt x="124941" y="70181"/>
                  <a:pt x="98483" y="105635"/>
                </a:cubicBezTo>
                <a:cubicBezTo>
                  <a:pt x="72025" y="141089"/>
                  <a:pt x="2175" y="295606"/>
                  <a:pt x="58" y="3056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6" name="フリーフォーム 1485">
            <a:extLst>
              <a:ext uri="{FF2B5EF4-FFF2-40B4-BE49-F238E27FC236}">
                <a16:creationId xmlns:a16="http://schemas.microsoft.com/office/drawing/2014/main" id="{055F8DE2-DE57-1611-6190-41451E9666E7}"/>
              </a:ext>
            </a:extLst>
          </p:cNvPr>
          <p:cNvSpPr/>
          <p:nvPr/>
        </p:nvSpPr>
        <p:spPr>
          <a:xfrm>
            <a:off x="12049031" y="4344915"/>
            <a:ext cx="178023" cy="284409"/>
          </a:xfrm>
          <a:custGeom>
            <a:avLst/>
            <a:gdLst>
              <a:gd name="connsiteX0" fmla="*/ 174719 w 178023"/>
              <a:gd name="connsiteY0" fmla="*/ 1660 h 284409"/>
              <a:gd name="connsiteX1" fmla="*/ 136619 w 178023"/>
              <a:gd name="connsiteY1" fmla="*/ 93735 h 284409"/>
              <a:gd name="connsiteX2" fmla="*/ 94 w 178023"/>
              <a:gd name="connsiteY2" fmla="*/ 284235 h 284409"/>
              <a:gd name="connsiteX3" fmla="*/ 114394 w 178023"/>
              <a:gd name="connsiteY3" fmla="*/ 128660 h 284409"/>
              <a:gd name="connsiteX4" fmla="*/ 66769 w 178023"/>
              <a:gd name="connsiteY4" fmla="*/ 166760 h 284409"/>
              <a:gd name="connsiteX5" fmla="*/ 174719 w 178023"/>
              <a:gd name="connsiteY5" fmla="*/ 1660 h 284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023" h="284409">
                <a:moveTo>
                  <a:pt x="174719" y="1660"/>
                </a:moveTo>
                <a:cubicBezTo>
                  <a:pt x="186361" y="-10511"/>
                  <a:pt x="165723" y="46639"/>
                  <a:pt x="136619" y="93735"/>
                </a:cubicBezTo>
                <a:cubicBezTo>
                  <a:pt x="107515" y="140831"/>
                  <a:pt x="3798" y="278414"/>
                  <a:pt x="94" y="284235"/>
                </a:cubicBezTo>
                <a:cubicBezTo>
                  <a:pt x="-3610" y="290056"/>
                  <a:pt x="103282" y="148239"/>
                  <a:pt x="114394" y="128660"/>
                </a:cubicBezTo>
                <a:cubicBezTo>
                  <a:pt x="125506" y="109081"/>
                  <a:pt x="56715" y="183693"/>
                  <a:pt x="66769" y="166760"/>
                </a:cubicBezTo>
                <a:cubicBezTo>
                  <a:pt x="76823" y="149827"/>
                  <a:pt x="163077" y="13831"/>
                  <a:pt x="174719" y="16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7" name="フリーフォーム 1486">
            <a:extLst>
              <a:ext uri="{FF2B5EF4-FFF2-40B4-BE49-F238E27FC236}">
                <a16:creationId xmlns:a16="http://schemas.microsoft.com/office/drawing/2014/main" id="{323759F6-16ED-8C4B-DF52-67DB3A25CEBC}"/>
              </a:ext>
            </a:extLst>
          </p:cNvPr>
          <p:cNvSpPr/>
          <p:nvPr/>
        </p:nvSpPr>
        <p:spPr>
          <a:xfrm>
            <a:off x="12106097" y="3902023"/>
            <a:ext cx="190792" cy="285988"/>
          </a:xfrm>
          <a:custGeom>
            <a:avLst/>
            <a:gdLst>
              <a:gd name="connsiteX0" fmla="*/ 190678 w 190792"/>
              <a:gd name="connsiteY0" fmla="*/ 52 h 285988"/>
              <a:gd name="connsiteX1" fmla="*/ 28753 w 190792"/>
              <a:gd name="connsiteY1" fmla="*/ 136577 h 285988"/>
              <a:gd name="connsiteX2" fmla="*/ 41453 w 190792"/>
              <a:gd name="connsiteY2" fmla="*/ 120702 h 285988"/>
              <a:gd name="connsiteX3" fmla="*/ 3353 w 190792"/>
              <a:gd name="connsiteY3" fmla="*/ 193727 h 285988"/>
              <a:gd name="connsiteX4" fmla="*/ 3353 w 190792"/>
              <a:gd name="connsiteY4" fmla="*/ 285802 h 285988"/>
              <a:gd name="connsiteX5" fmla="*/ 16053 w 190792"/>
              <a:gd name="connsiteY5" fmla="*/ 168327 h 285988"/>
              <a:gd name="connsiteX6" fmla="*/ 16053 w 190792"/>
              <a:gd name="connsiteY6" fmla="*/ 181027 h 285988"/>
              <a:gd name="connsiteX7" fmla="*/ 54153 w 190792"/>
              <a:gd name="connsiteY7" fmla="*/ 120702 h 285988"/>
              <a:gd name="connsiteX8" fmla="*/ 190678 w 190792"/>
              <a:gd name="connsiteY8" fmla="*/ 52 h 285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792" h="285988">
                <a:moveTo>
                  <a:pt x="190678" y="52"/>
                </a:moveTo>
                <a:cubicBezTo>
                  <a:pt x="186445" y="2698"/>
                  <a:pt x="28753" y="136577"/>
                  <a:pt x="28753" y="136577"/>
                </a:cubicBezTo>
                <a:cubicBezTo>
                  <a:pt x="3882" y="156685"/>
                  <a:pt x="45686" y="111177"/>
                  <a:pt x="41453" y="120702"/>
                </a:cubicBezTo>
                <a:cubicBezTo>
                  <a:pt x="37220" y="130227"/>
                  <a:pt x="9703" y="166210"/>
                  <a:pt x="3353" y="193727"/>
                </a:cubicBezTo>
                <a:cubicBezTo>
                  <a:pt x="-2997" y="221244"/>
                  <a:pt x="1236" y="290035"/>
                  <a:pt x="3353" y="285802"/>
                </a:cubicBezTo>
                <a:cubicBezTo>
                  <a:pt x="5470" y="281569"/>
                  <a:pt x="13936" y="185789"/>
                  <a:pt x="16053" y="168327"/>
                </a:cubicBezTo>
                <a:cubicBezTo>
                  <a:pt x="18170" y="150865"/>
                  <a:pt x="9703" y="188964"/>
                  <a:pt x="16053" y="181027"/>
                </a:cubicBezTo>
                <a:cubicBezTo>
                  <a:pt x="22403" y="173090"/>
                  <a:pt x="27695" y="146631"/>
                  <a:pt x="54153" y="120702"/>
                </a:cubicBezTo>
                <a:cubicBezTo>
                  <a:pt x="80611" y="94773"/>
                  <a:pt x="194911" y="-2594"/>
                  <a:pt x="190678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8" name="フリーフォーム 1487">
            <a:extLst>
              <a:ext uri="{FF2B5EF4-FFF2-40B4-BE49-F238E27FC236}">
                <a16:creationId xmlns:a16="http://schemas.microsoft.com/office/drawing/2014/main" id="{7540AABF-ABCE-3BCE-41E1-FD3372F673F7}"/>
              </a:ext>
            </a:extLst>
          </p:cNvPr>
          <p:cNvSpPr/>
          <p:nvPr/>
        </p:nvSpPr>
        <p:spPr>
          <a:xfrm>
            <a:off x="12073937" y="3819398"/>
            <a:ext cx="211274" cy="219888"/>
          </a:xfrm>
          <a:custGeom>
            <a:avLst/>
            <a:gdLst>
              <a:gd name="connsiteX0" fmla="*/ 210138 w 211274"/>
              <a:gd name="connsiteY0" fmla="*/ 127 h 219888"/>
              <a:gd name="connsiteX1" fmla="*/ 121238 w 211274"/>
              <a:gd name="connsiteY1" fmla="*/ 85852 h 219888"/>
              <a:gd name="connsiteX2" fmla="*/ 108538 w 211274"/>
              <a:gd name="connsiteY2" fmla="*/ 123952 h 219888"/>
              <a:gd name="connsiteX3" fmla="*/ 588 w 211274"/>
              <a:gd name="connsiteY3" fmla="*/ 219202 h 219888"/>
              <a:gd name="connsiteX4" fmla="*/ 162513 w 211274"/>
              <a:gd name="connsiteY4" fmla="*/ 69977 h 219888"/>
              <a:gd name="connsiteX5" fmla="*/ 210138 w 211274"/>
              <a:gd name="connsiteY5" fmla="*/ 127 h 219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274" h="219888">
                <a:moveTo>
                  <a:pt x="210138" y="127"/>
                </a:moveTo>
                <a:cubicBezTo>
                  <a:pt x="203259" y="2773"/>
                  <a:pt x="138171" y="65215"/>
                  <a:pt x="121238" y="85852"/>
                </a:cubicBezTo>
                <a:cubicBezTo>
                  <a:pt x="104305" y="106490"/>
                  <a:pt x="128646" y="101727"/>
                  <a:pt x="108538" y="123952"/>
                </a:cubicBezTo>
                <a:cubicBezTo>
                  <a:pt x="88430" y="146177"/>
                  <a:pt x="-8408" y="228198"/>
                  <a:pt x="588" y="219202"/>
                </a:cubicBezTo>
                <a:cubicBezTo>
                  <a:pt x="9584" y="210206"/>
                  <a:pt x="133409" y="103314"/>
                  <a:pt x="162513" y="69977"/>
                </a:cubicBezTo>
                <a:cubicBezTo>
                  <a:pt x="191617" y="36640"/>
                  <a:pt x="217017" y="-2519"/>
                  <a:pt x="210138" y="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9" name="フリーフォーム 1488">
            <a:extLst>
              <a:ext uri="{FF2B5EF4-FFF2-40B4-BE49-F238E27FC236}">
                <a16:creationId xmlns:a16="http://schemas.microsoft.com/office/drawing/2014/main" id="{66B3E757-A537-8058-C916-B833417F370C}"/>
              </a:ext>
            </a:extLst>
          </p:cNvPr>
          <p:cNvSpPr/>
          <p:nvPr/>
        </p:nvSpPr>
        <p:spPr>
          <a:xfrm>
            <a:off x="12228476" y="3813154"/>
            <a:ext cx="208106" cy="560688"/>
          </a:xfrm>
          <a:custGeom>
            <a:avLst/>
            <a:gdLst>
              <a:gd name="connsiteX0" fmla="*/ 115924 w 208106"/>
              <a:gd name="connsiteY0" fmla="*/ 21 h 560688"/>
              <a:gd name="connsiteX1" fmla="*/ 195299 w 208106"/>
              <a:gd name="connsiteY1" fmla="*/ 130196 h 560688"/>
              <a:gd name="connsiteX2" fmla="*/ 176249 w 208106"/>
              <a:gd name="connsiteY2" fmla="*/ 263546 h 560688"/>
              <a:gd name="connsiteX3" fmla="*/ 77824 w 208106"/>
              <a:gd name="connsiteY3" fmla="*/ 447696 h 560688"/>
              <a:gd name="connsiteX4" fmla="*/ 1624 w 208106"/>
              <a:gd name="connsiteY4" fmla="*/ 558821 h 560688"/>
              <a:gd name="connsiteX5" fmla="*/ 150849 w 208106"/>
              <a:gd name="connsiteY5" fmla="*/ 358796 h 560688"/>
              <a:gd name="connsiteX6" fmla="*/ 122274 w 208106"/>
              <a:gd name="connsiteY6" fmla="*/ 387371 h 560688"/>
              <a:gd name="connsiteX7" fmla="*/ 207999 w 208106"/>
              <a:gd name="connsiteY7" fmla="*/ 139721 h 560688"/>
              <a:gd name="connsiteX8" fmla="*/ 115924 w 208106"/>
              <a:gd name="connsiteY8" fmla="*/ 21 h 56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106" h="560688">
                <a:moveTo>
                  <a:pt x="115924" y="21"/>
                </a:moveTo>
                <a:cubicBezTo>
                  <a:pt x="113807" y="-1567"/>
                  <a:pt x="185245" y="86275"/>
                  <a:pt x="195299" y="130196"/>
                </a:cubicBezTo>
                <a:cubicBezTo>
                  <a:pt x="205353" y="174117"/>
                  <a:pt x="195828" y="210630"/>
                  <a:pt x="176249" y="263546"/>
                </a:cubicBezTo>
                <a:cubicBezTo>
                  <a:pt x="156670" y="316462"/>
                  <a:pt x="106928" y="398484"/>
                  <a:pt x="77824" y="447696"/>
                </a:cubicBezTo>
                <a:cubicBezTo>
                  <a:pt x="48720" y="496908"/>
                  <a:pt x="-10547" y="573638"/>
                  <a:pt x="1624" y="558821"/>
                </a:cubicBezTo>
                <a:cubicBezTo>
                  <a:pt x="13795" y="544004"/>
                  <a:pt x="130741" y="387371"/>
                  <a:pt x="150849" y="358796"/>
                </a:cubicBezTo>
                <a:cubicBezTo>
                  <a:pt x="170957" y="330221"/>
                  <a:pt x="112749" y="423883"/>
                  <a:pt x="122274" y="387371"/>
                </a:cubicBezTo>
                <a:cubicBezTo>
                  <a:pt x="131799" y="350859"/>
                  <a:pt x="204295" y="198988"/>
                  <a:pt x="207999" y="139721"/>
                </a:cubicBezTo>
                <a:cubicBezTo>
                  <a:pt x="211703" y="80454"/>
                  <a:pt x="118041" y="1609"/>
                  <a:pt x="115924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0" name="フリーフォーム 1489">
            <a:extLst>
              <a:ext uri="{FF2B5EF4-FFF2-40B4-BE49-F238E27FC236}">
                <a16:creationId xmlns:a16="http://schemas.microsoft.com/office/drawing/2014/main" id="{7C683723-3B6C-DC2F-A73C-E65E4E2CCD14}"/>
              </a:ext>
            </a:extLst>
          </p:cNvPr>
          <p:cNvSpPr/>
          <p:nvPr/>
        </p:nvSpPr>
        <p:spPr>
          <a:xfrm>
            <a:off x="11905770" y="4238054"/>
            <a:ext cx="143943" cy="165906"/>
          </a:xfrm>
          <a:custGeom>
            <a:avLst/>
            <a:gdLst>
              <a:gd name="connsiteX0" fmla="*/ 140180 w 143943"/>
              <a:gd name="connsiteY0" fmla="*/ 6921 h 165906"/>
              <a:gd name="connsiteX1" fmla="*/ 480 w 143943"/>
              <a:gd name="connsiteY1" fmla="*/ 165671 h 165906"/>
              <a:gd name="connsiteX2" fmla="*/ 95730 w 143943"/>
              <a:gd name="connsiteY2" fmla="*/ 41846 h 165906"/>
              <a:gd name="connsiteX3" fmla="*/ 140180 w 143943"/>
              <a:gd name="connsiteY3" fmla="*/ 6921 h 16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943" h="165906">
                <a:moveTo>
                  <a:pt x="140180" y="6921"/>
                </a:moveTo>
                <a:cubicBezTo>
                  <a:pt x="124305" y="27559"/>
                  <a:pt x="7888" y="159850"/>
                  <a:pt x="480" y="165671"/>
                </a:cubicBezTo>
                <a:cubicBezTo>
                  <a:pt x="-6928" y="171492"/>
                  <a:pt x="73505" y="67775"/>
                  <a:pt x="95730" y="41846"/>
                </a:cubicBezTo>
                <a:cubicBezTo>
                  <a:pt x="117955" y="15917"/>
                  <a:pt x="156055" y="-13717"/>
                  <a:pt x="140180" y="69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1" name="フリーフォーム 1490">
            <a:extLst>
              <a:ext uri="{FF2B5EF4-FFF2-40B4-BE49-F238E27FC236}">
                <a16:creationId xmlns:a16="http://schemas.microsoft.com/office/drawing/2014/main" id="{41CE5CC9-B799-296F-29FA-F110FDDD5240}"/>
              </a:ext>
            </a:extLst>
          </p:cNvPr>
          <p:cNvSpPr/>
          <p:nvPr/>
        </p:nvSpPr>
        <p:spPr>
          <a:xfrm>
            <a:off x="12121971" y="4190981"/>
            <a:ext cx="133738" cy="98447"/>
          </a:xfrm>
          <a:custGeom>
            <a:avLst/>
            <a:gdLst>
              <a:gd name="connsiteX0" fmla="*/ 133529 w 133738"/>
              <a:gd name="connsiteY0" fmla="*/ 19 h 98447"/>
              <a:gd name="connsiteX1" fmla="*/ 31929 w 133738"/>
              <a:gd name="connsiteY1" fmla="*/ 28594 h 98447"/>
              <a:gd name="connsiteX2" fmla="*/ 73204 w 133738"/>
              <a:gd name="connsiteY2" fmla="*/ 98444 h 98447"/>
              <a:gd name="connsiteX3" fmla="*/ 179 w 133738"/>
              <a:gd name="connsiteY3" fmla="*/ 25419 h 98447"/>
              <a:gd name="connsiteX4" fmla="*/ 133529 w 133738"/>
              <a:gd name="connsiteY4" fmla="*/ 19 h 9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738" h="98447">
                <a:moveTo>
                  <a:pt x="133529" y="19"/>
                </a:moveTo>
                <a:cubicBezTo>
                  <a:pt x="138821" y="548"/>
                  <a:pt x="41983" y="12190"/>
                  <a:pt x="31929" y="28594"/>
                </a:cubicBezTo>
                <a:cubicBezTo>
                  <a:pt x="21875" y="44998"/>
                  <a:pt x="78496" y="98973"/>
                  <a:pt x="73204" y="98444"/>
                </a:cubicBezTo>
                <a:cubicBezTo>
                  <a:pt x="67912" y="97915"/>
                  <a:pt x="-4054" y="41294"/>
                  <a:pt x="179" y="25419"/>
                </a:cubicBezTo>
                <a:cubicBezTo>
                  <a:pt x="4412" y="9544"/>
                  <a:pt x="128237" y="-510"/>
                  <a:pt x="133529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2" name="フリーフォーム 1491">
            <a:extLst>
              <a:ext uri="{FF2B5EF4-FFF2-40B4-BE49-F238E27FC236}">
                <a16:creationId xmlns:a16="http://schemas.microsoft.com/office/drawing/2014/main" id="{DF1AE274-E185-EA86-F482-CE1D1EC7F9FA}"/>
              </a:ext>
            </a:extLst>
          </p:cNvPr>
          <p:cNvSpPr/>
          <p:nvPr/>
        </p:nvSpPr>
        <p:spPr>
          <a:xfrm>
            <a:off x="11836370" y="4518025"/>
            <a:ext cx="105039" cy="127000"/>
          </a:xfrm>
          <a:custGeom>
            <a:avLst/>
            <a:gdLst>
              <a:gd name="connsiteX0" fmla="*/ 30 w 105039"/>
              <a:gd name="connsiteY0" fmla="*/ 0 h 127000"/>
              <a:gd name="connsiteX1" fmla="*/ 82580 w 105039"/>
              <a:gd name="connsiteY1" fmla="*/ 50800 h 127000"/>
              <a:gd name="connsiteX2" fmla="*/ 104805 w 105039"/>
              <a:gd name="connsiteY2" fmla="*/ 127000 h 127000"/>
              <a:gd name="connsiteX3" fmla="*/ 73055 w 105039"/>
              <a:gd name="connsiteY3" fmla="*/ 50800 h 127000"/>
              <a:gd name="connsiteX4" fmla="*/ 30 w 105039"/>
              <a:gd name="connsiteY4" fmla="*/ 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" h="127000">
                <a:moveTo>
                  <a:pt x="30" y="0"/>
                </a:moveTo>
                <a:cubicBezTo>
                  <a:pt x="1617" y="0"/>
                  <a:pt x="65118" y="29633"/>
                  <a:pt x="82580" y="50800"/>
                </a:cubicBezTo>
                <a:cubicBezTo>
                  <a:pt x="100042" y="71967"/>
                  <a:pt x="106392" y="127000"/>
                  <a:pt x="104805" y="127000"/>
                </a:cubicBezTo>
                <a:cubicBezTo>
                  <a:pt x="103218" y="127000"/>
                  <a:pt x="87343" y="68792"/>
                  <a:pt x="73055" y="50800"/>
                </a:cubicBezTo>
                <a:cubicBezTo>
                  <a:pt x="58767" y="32808"/>
                  <a:pt x="-1557" y="0"/>
                  <a:pt x="3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3" name="フリーフォーム 1492">
            <a:extLst>
              <a:ext uri="{FF2B5EF4-FFF2-40B4-BE49-F238E27FC236}">
                <a16:creationId xmlns:a16="http://schemas.microsoft.com/office/drawing/2014/main" id="{03290798-92A2-8702-A828-2CF81AFD3080}"/>
              </a:ext>
            </a:extLst>
          </p:cNvPr>
          <p:cNvSpPr/>
          <p:nvPr/>
        </p:nvSpPr>
        <p:spPr>
          <a:xfrm>
            <a:off x="11849100" y="4470146"/>
            <a:ext cx="155575" cy="89394"/>
          </a:xfrm>
          <a:custGeom>
            <a:avLst/>
            <a:gdLst>
              <a:gd name="connsiteX0" fmla="*/ 0 w 155575"/>
              <a:gd name="connsiteY0" fmla="*/ 19304 h 89394"/>
              <a:gd name="connsiteX1" fmla="*/ 114300 w 155575"/>
              <a:gd name="connsiteY1" fmla="*/ 28829 h 89394"/>
              <a:gd name="connsiteX2" fmla="*/ 155575 w 155575"/>
              <a:gd name="connsiteY2" fmla="*/ 89154 h 89394"/>
              <a:gd name="connsiteX3" fmla="*/ 114300 w 155575"/>
              <a:gd name="connsiteY3" fmla="*/ 3429 h 89394"/>
              <a:gd name="connsiteX4" fmla="*/ 0 w 155575"/>
              <a:gd name="connsiteY4" fmla="*/ 19304 h 89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575" h="89394">
                <a:moveTo>
                  <a:pt x="0" y="19304"/>
                </a:moveTo>
                <a:cubicBezTo>
                  <a:pt x="0" y="23537"/>
                  <a:pt x="88371" y="17187"/>
                  <a:pt x="114300" y="28829"/>
                </a:cubicBezTo>
                <a:cubicBezTo>
                  <a:pt x="140229" y="40471"/>
                  <a:pt x="155575" y="93387"/>
                  <a:pt x="155575" y="89154"/>
                </a:cubicBezTo>
                <a:cubicBezTo>
                  <a:pt x="155575" y="84921"/>
                  <a:pt x="139700" y="15600"/>
                  <a:pt x="114300" y="3429"/>
                </a:cubicBezTo>
                <a:cubicBezTo>
                  <a:pt x="88900" y="-8742"/>
                  <a:pt x="0" y="15071"/>
                  <a:pt x="0" y="193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4" name="フリーフォーム 1493">
            <a:extLst>
              <a:ext uri="{FF2B5EF4-FFF2-40B4-BE49-F238E27FC236}">
                <a16:creationId xmlns:a16="http://schemas.microsoft.com/office/drawing/2014/main" id="{7F451E9F-EA28-A20F-B894-0E093A041B9F}"/>
              </a:ext>
            </a:extLst>
          </p:cNvPr>
          <p:cNvSpPr/>
          <p:nvPr/>
        </p:nvSpPr>
        <p:spPr>
          <a:xfrm>
            <a:off x="11668027" y="4397317"/>
            <a:ext cx="228969" cy="241384"/>
          </a:xfrm>
          <a:custGeom>
            <a:avLst/>
            <a:gdLst>
              <a:gd name="connsiteX0" fmla="*/ 228698 w 228969"/>
              <a:gd name="connsiteY0" fmla="*/ 58 h 241384"/>
              <a:gd name="connsiteX1" fmla="*/ 108048 w 228969"/>
              <a:gd name="connsiteY1" fmla="*/ 111183 h 241384"/>
              <a:gd name="connsiteX2" fmla="*/ 108048 w 228969"/>
              <a:gd name="connsiteY2" fmla="*/ 158808 h 241384"/>
              <a:gd name="connsiteX3" fmla="*/ 50898 w 228969"/>
              <a:gd name="connsiteY3" fmla="*/ 241358 h 241384"/>
              <a:gd name="connsiteX4" fmla="*/ 57248 w 228969"/>
              <a:gd name="connsiteY4" fmla="*/ 168333 h 241384"/>
              <a:gd name="connsiteX5" fmla="*/ 98 w 228969"/>
              <a:gd name="connsiteY5" fmla="*/ 209608 h 241384"/>
              <a:gd name="connsiteX6" fmla="*/ 73123 w 228969"/>
              <a:gd name="connsiteY6" fmla="*/ 184208 h 241384"/>
              <a:gd name="connsiteX7" fmla="*/ 88998 w 228969"/>
              <a:gd name="connsiteY7" fmla="*/ 149283 h 241384"/>
              <a:gd name="connsiteX8" fmla="*/ 69948 w 228969"/>
              <a:gd name="connsiteY8" fmla="*/ 127058 h 241384"/>
              <a:gd name="connsiteX9" fmla="*/ 228698 w 228969"/>
              <a:gd name="connsiteY9" fmla="*/ 58 h 241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8969" h="241384">
                <a:moveTo>
                  <a:pt x="228698" y="58"/>
                </a:moveTo>
                <a:cubicBezTo>
                  <a:pt x="235048" y="-2588"/>
                  <a:pt x="128156" y="84725"/>
                  <a:pt x="108048" y="111183"/>
                </a:cubicBezTo>
                <a:cubicBezTo>
                  <a:pt x="87940" y="137641"/>
                  <a:pt x="117573" y="137112"/>
                  <a:pt x="108048" y="158808"/>
                </a:cubicBezTo>
                <a:cubicBezTo>
                  <a:pt x="98523" y="180504"/>
                  <a:pt x="59365" y="239771"/>
                  <a:pt x="50898" y="241358"/>
                </a:cubicBezTo>
                <a:cubicBezTo>
                  <a:pt x="42431" y="242945"/>
                  <a:pt x="65715" y="173625"/>
                  <a:pt x="57248" y="168333"/>
                </a:cubicBezTo>
                <a:cubicBezTo>
                  <a:pt x="48781" y="163041"/>
                  <a:pt x="-2548" y="206962"/>
                  <a:pt x="98" y="209608"/>
                </a:cubicBezTo>
                <a:cubicBezTo>
                  <a:pt x="2744" y="212254"/>
                  <a:pt x="58306" y="194262"/>
                  <a:pt x="73123" y="184208"/>
                </a:cubicBezTo>
                <a:cubicBezTo>
                  <a:pt x="87940" y="174154"/>
                  <a:pt x="89527" y="158808"/>
                  <a:pt x="88998" y="149283"/>
                </a:cubicBezTo>
                <a:cubicBezTo>
                  <a:pt x="88469" y="139758"/>
                  <a:pt x="47194" y="148754"/>
                  <a:pt x="69948" y="127058"/>
                </a:cubicBezTo>
                <a:cubicBezTo>
                  <a:pt x="92702" y="105362"/>
                  <a:pt x="222348" y="2704"/>
                  <a:pt x="228698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215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渡部篤郎 – フジテレビュー!!" hidden="1">
            <a:extLst>
              <a:ext uri="{FF2B5EF4-FFF2-40B4-BE49-F238E27FC236}">
                <a16:creationId xmlns:a16="http://schemas.microsoft.com/office/drawing/2014/main" id="{1BF2DA8C-ACC2-B0C0-ECEE-553E1AF37C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3" t="6458" r="9371"/>
          <a:stretch/>
        </p:blipFill>
        <p:spPr bwMode="auto">
          <a:xfrm>
            <a:off x="123482" y="0"/>
            <a:ext cx="12554636" cy="960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フリーフォーム 69">
            <a:extLst>
              <a:ext uri="{FF2B5EF4-FFF2-40B4-BE49-F238E27FC236}">
                <a16:creationId xmlns:a16="http://schemas.microsoft.com/office/drawing/2014/main" id="{2955C588-C906-E757-CD4A-5B6FE63D9A10}"/>
              </a:ext>
            </a:extLst>
          </p:cNvPr>
          <p:cNvSpPr/>
          <p:nvPr/>
        </p:nvSpPr>
        <p:spPr>
          <a:xfrm>
            <a:off x="8516746" y="2181217"/>
            <a:ext cx="373254" cy="479543"/>
          </a:xfrm>
          <a:custGeom>
            <a:avLst/>
            <a:gdLst>
              <a:gd name="connsiteX0" fmla="*/ 373254 w 373254"/>
              <a:gd name="connsiteY0" fmla="*/ 8 h 479543"/>
              <a:gd name="connsiteX1" fmla="*/ 93854 w 373254"/>
              <a:gd name="connsiteY1" fmla="*/ 111133 h 479543"/>
              <a:gd name="connsiteX2" fmla="*/ 141479 w 373254"/>
              <a:gd name="connsiteY2" fmla="*/ 107958 h 479543"/>
              <a:gd name="connsiteX3" fmla="*/ 36704 w 373254"/>
              <a:gd name="connsiteY3" fmla="*/ 219083 h 479543"/>
              <a:gd name="connsiteX4" fmla="*/ 74804 w 373254"/>
              <a:gd name="connsiteY4" fmla="*/ 180983 h 479543"/>
              <a:gd name="connsiteX5" fmla="*/ 1779 w 373254"/>
              <a:gd name="connsiteY5" fmla="*/ 333383 h 479543"/>
              <a:gd name="connsiteX6" fmla="*/ 20829 w 373254"/>
              <a:gd name="connsiteY6" fmla="*/ 292108 h 479543"/>
              <a:gd name="connsiteX7" fmla="*/ 1779 w 373254"/>
              <a:gd name="connsiteY7" fmla="*/ 479433 h 479543"/>
              <a:gd name="connsiteX8" fmla="*/ 24004 w 373254"/>
              <a:gd name="connsiteY8" fmla="*/ 317508 h 479543"/>
              <a:gd name="connsiteX9" fmla="*/ 24004 w 373254"/>
              <a:gd name="connsiteY9" fmla="*/ 190508 h 479543"/>
              <a:gd name="connsiteX10" fmla="*/ 24004 w 373254"/>
              <a:gd name="connsiteY10" fmla="*/ 190508 h 479543"/>
              <a:gd name="connsiteX11" fmla="*/ 90679 w 373254"/>
              <a:gd name="connsiteY11" fmla="*/ 117483 h 479543"/>
              <a:gd name="connsiteX12" fmla="*/ 373254 w 373254"/>
              <a:gd name="connsiteY12" fmla="*/ 8 h 479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3254" h="479543">
                <a:moveTo>
                  <a:pt x="373254" y="8"/>
                </a:moveTo>
                <a:cubicBezTo>
                  <a:pt x="373783" y="-1050"/>
                  <a:pt x="132483" y="93141"/>
                  <a:pt x="93854" y="111133"/>
                </a:cubicBezTo>
                <a:cubicBezTo>
                  <a:pt x="55225" y="129125"/>
                  <a:pt x="151004" y="89966"/>
                  <a:pt x="141479" y="107958"/>
                </a:cubicBezTo>
                <a:cubicBezTo>
                  <a:pt x="131954" y="125950"/>
                  <a:pt x="47817" y="206912"/>
                  <a:pt x="36704" y="219083"/>
                </a:cubicBezTo>
                <a:cubicBezTo>
                  <a:pt x="25591" y="231254"/>
                  <a:pt x="80625" y="161933"/>
                  <a:pt x="74804" y="180983"/>
                </a:cubicBezTo>
                <a:cubicBezTo>
                  <a:pt x="68983" y="200033"/>
                  <a:pt x="10775" y="314862"/>
                  <a:pt x="1779" y="333383"/>
                </a:cubicBezTo>
                <a:cubicBezTo>
                  <a:pt x="-7217" y="351904"/>
                  <a:pt x="20829" y="267766"/>
                  <a:pt x="20829" y="292108"/>
                </a:cubicBezTo>
                <a:cubicBezTo>
                  <a:pt x="20829" y="316450"/>
                  <a:pt x="1250" y="475200"/>
                  <a:pt x="1779" y="479433"/>
                </a:cubicBezTo>
                <a:cubicBezTo>
                  <a:pt x="2308" y="483666"/>
                  <a:pt x="20300" y="365662"/>
                  <a:pt x="24004" y="317508"/>
                </a:cubicBezTo>
                <a:cubicBezTo>
                  <a:pt x="27708" y="269354"/>
                  <a:pt x="24004" y="190508"/>
                  <a:pt x="24004" y="190508"/>
                </a:cubicBezTo>
                <a:lnTo>
                  <a:pt x="24004" y="190508"/>
                </a:lnTo>
                <a:cubicBezTo>
                  <a:pt x="35117" y="178337"/>
                  <a:pt x="26650" y="149762"/>
                  <a:pt x="90679" y="117483"/>
                </a:cubicBezTo>
                <a:cubicBezTo>
                  <a:pt x="154708" y="85204"/>
                  <a:pt x="372725" y="1066"/>
                  <a:pt x="373254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 70">
            <a:extLst>
              <a:ext uri="{FF2B5EF4-FFF2-40B4-BE49-F238E27FC236}">
                <a16:creationId xmlns:a16="http://schemas.microsoft.com/office/drawing/2014/main" id="{2E1276AD-3091-A477-2DFC-A7BFE259BA28}"/>
              </a:ext>
            </a:extLst>
          </p:cNvPr>
          <p:cNvSpPr/>
          <p:nvPr/>
        </p:nvSpPr>
        <p:spPr>
          <a:xfrm>
            <a:off x="8167557" y="1846806"/>
            <a:ext cx="893118" cy="141457"/>
          </a:xfrm>
          <a:custGeom>
            <a:avLst/>
            <a:gdLst>
              <a:gd name="connsiteX0" fmla="*/ 890718 w 893118"/>
              <a:gd name="connsiteY0" fmla="*/ 1044 h 141457"/>
              <a:gd name="connsiteX1" fmla="*/ 322393 w 893118"/>
              <a:gd name="connsiteY1" fmla="*/ 140744 h 141457"/>
              <a:gd name="connsiteX2" fmla="*/ 1718 w 893118"/>
              <a:gd name="connsiteY2" fmla="*/ 58194 h 141457"/>
              <a:gd name="connsiteX3" fmla="*/ 192218 w 893118"/>
              <a:gd name="connsiteY3" fmla="*/ 121694 h 141457"/>
              <a:gd name="connsiteX4" fmla="*/ 131893 w 893118"/>
              <a:gd name="connsiteY4" fmla="*/ 99469 h 141457"/>
              <a:gd name="connsiteX5" fmla="*/ 268418 w 893118"/>
              <a:gd name="connsiteY5" fmla="*/ 118519 h 141457"/>
              <a:gd name="connsiteX6" fmla="*/ 354143 w 893118"/>
              <a:gd name="connsiteY6" fmla="*/ 118519 h 141457"/>
              <a:gd name="connsiteX7" fmla="*/ 516068 w 893118"/>
              <a:gd name="connsiteY7" fmla="*/ 86769 h 141457"/>
              <a:gd name="connsiteX8" fmla="*/ 303343 w 893118"/>
              <a:gd name="connsiteY8" fmla="*/ 86769 h 141457"/>
              <a:gd name="connsiteX9" fmla="*/ 519243 w 893118"/>
              <a:gd name="connsiteY9" fmla="*/ 77244 h 141457"/>
              <a:gd name="connsiteX10" fmla="*/ 890718 w 893118"/>
              <a:gd name="connsiteY10" fmla="*/ 1044 h 14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3118" h="141457">
                <a:moveTo>
                  <a:pt x="890718" y="1044"/>
                </a:moveTo>
                <a:cubicBezTo>
                  <a:pt x="857910" y="11627"/>
                  <a:pt x="470560" y="131219"/>
                  <a:pt x="322393" y="140744"/>
                </a:cubicBezTo>
                <a:cubicBezTo>
                  <a:pt x="174226" y="150269"/>
                  <a:pt x="23414" y="61369"/>
                  <a:pt x="1718" y="58194"/>
                </a:cubicBezTo>
                <a:cubicBezTo>
                  <a:pt x="-19978" y="55019"/>
                  <a:pt x="170522" y="114815"/>
                  <a:pt x="192218" y="121694"/>
                </a:cubicBezTo>
                <a:cubicBezTo>
                  <a:pt x="213914" y="128573"/>
                  <a:pt x="119193" y="99998"/>
                  <a:pt x="131893" y="99469"/>
                </a:cubicBezTo>
                <a:cubicBezTo>
                  <a:pt x="144593" y="98940"/>
                  <a:pt x="231376" y="115344"/>
                  <a:pt x="268418" y="118519"/>
                </a:cubicBezTo>
                <a:cubicBezTo>
                  <a:pt x="305460" y="121694"/>
                  <a:pt x="312868" y="123811"/>
                  <a:pt x="354143" y="118519"/>
                </a:cubicBezTo>
                <a:cubicBezTo>
                  <a:pt x="395418" y="113227"/>
                  <a:pt x="524535" y="92061"/>
                  <a:pt x="516068" y="86769"/>
                </a:cubicBezTo>
                <a:cubicBezTo>
                  <a:pt x="507601" y="81477"/>
                  <a:pt x="302814" y="88356"/>
                  <a:pt x="303343" y="86769"/>
                </a:cubicBezTo>
                <a:cubicBezTo>
                  <a:pt x="303872" y="85182"/>
                  <a:pt x="427697" y="91002"/>
                  <a:pt x="519243" y="77244"/>
                </a:cubicBezTo>
                <a:cubicBezTo>
                  <a:pt x="610789" y="63486"/>
                  <a:pt x="923526" y="-9539"/>
                  <a:pt x="890718" y="10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 71">
            <a:extLst>
              <a:ext uri="{FF2B5EF4-FFF2-40B4-BE49-F238E27FC236}">
                <a16:creationId xmlns:a16="http://schemas.microsoft.com/office/drawing/2014/main" id="{D9F61F57-E870-7491-23EE-7A9383F4F260}"/>
              </a:ext>
            </a:extLst>
          </p:cNvPr>
          <p:cNvSpPr/>
          <p:nvPr/>
        </p:nvSpPr>
        <p:spPr>
          <a:xfrm>
            <a:off x="8168527" y="1193146"/>
            <a:ext cx="1127402" cy="683889"/>
          </a:xfrm>
          <a:custGeom>
            <a:avLst/>
            <a:gdLst>
              <a:gd name="connsiteX0" fmla="*/ 1108823 w 1127402"/>
              <a:gd name="connsiteY0" fmla="*/ 3829 h 683889"/>
              <a:gd name="connsiteX1" fmla="*/ 473823 w 1127402"/>
              <a:gd name="connsiteY1" fmla="*/ 127654 h 683889"/>
              <a:gd name="connsiteX2" fmla="*/ 715123 w 1127402"/>
              <a:gd name="connsiteY2" fmla="*/ 73679 h 683889"/>
              <a:gd name="connsiteX3" fmla="*/ 207123 w 1127402"/>
              <a:gd name="connsiteY3" fmla="*/ 159404 h 683889"/>
              <a:gd name="connsiteX4" fmla="*/ 54723 w 1127402"/>
              <a:gd name="connsiteY4" fmla="*/ 283229 h 683889"/>
              <a:gd name="connsiteX5" fmla="*/ 95998 w 1127402"/>
              <a:gd name="connsiteY5" fmla="*/ 213379 h 683889"/>
              <a:gd name="connsiteX6" fmla="*/ 32498 w 1127402"/>
              <a:gd name="connsiteY6" fmla="*/ 441979 h 683889"/>
              <a:gd name="connsiteX7" fmla="*/ 35673 w 1127402"/>
              <a:gd name="connsiteY7" fmla="*/ 410229 h 683889"/>
              <a:gd name="connsiteX8" fmla="*/ 748 w 1127402"/>
              <a:gd name="connsiteY8" fmla="*/ 680104 h 683889"/>
              <a:gd name="connsiteX9" fmla="*/ 73773 w 1127402"/>
              <a:gd name="connsiteY9" fmla="*/ 178454 h 683889"/>
              <a:gd name="connsiteX10" fmla="*/ 73773 w 1127402"/>
              <a:gd name="connsiteY10" fmla="*/ 203854 h 683889"/>
              <a:gd name="connsiteX11" fmla="*/ 315073 w 1127402"/>
              <a:gd name="connsiteY11" fmla="*/ 124479 h 683889"/>
              <a:gd name="connsiteX12" fmla="*/ 423023 w 1127402"/>
              <a:gd name="connsiteY12" fmla="*/ 76854 h 683889"/>
              <a:gd name="connsiteX13" fmla="*/ 908798 w 1127402"/>
              <a:gd name="connsiteY13" fmla="*/ 35579 h 683889"/>
              <a:gd name="connsiteX14" fmla="*/ 1108823 w 1127402"/>
              <a:gd name="connsiteY14" fmla="*/ 3829 h 683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27402" h="683889">
                <a:moveTo>
                  <a:pt x="1108823" y="3829"/>
                </a:moveTo>
                <a:cubicBezTo>
                  <a:pt x="1036327" y="19175"/>
                  <a:pt x="539440" y="116012"/>
                  <a:pt x="473823" y="127654"/>
                </a:cubicBezTo>
                <a:cubicBezTo>
                  <a:pt x="408206" y="139296"/>
                  <a:pt x="759573" y="68387"/>
                  <a:pt x="715123" y="73679"/>
                </a:cubicBezTo>
                <a:cubicBezTo>
                  <a:pt x="670673" y="78971"/>
                  <a:pt x="317190" y="124479"/>
                  <a:pt x="207123" y="159404"/>
                </a:cubicBezTo>
                <a:cubicBezTo>
                  <a:pt x="97056" y="194329"/>
                  <a:pt x="73244" y="274233"/>
                  <a:pt x="54723" y="283229"/>
                </a:cubicBezTo>
                <a:cubicBezTo>
                  <a:pt x="36202" y="292225"/>
                  <a:pt x="99702" y="186921"/>
                  <a:pt x="95998" y="213379"/>
                </a:cubicBezTo>
                <a:cubicBezTo>
                  <a:pt x="92294" y="239837"/>
                  <a:pt x="42552" y="409171"/>
                  <a:pt x="32498" y="441979"/>
                </a:cubicBezTo>
                <a:cubicBezTo>
                  <a:pt x="22444" y="474787"/>
                  <a:pt x="40965" y="370542"/>
                  <a:pt x="35673" y="410229"/>
                </a:cubicBezTo>
                <a:cubicBezTo>
                  <a:pt x="30381" y="449917"/>
                  <a:pt x="-5602" y="718733"/>
                  <a:pt x="748" y="680104"/>
                </a:cubicBezTo>
                <a:cubicBezTo>
                  <a:pt x="7098" y="641475"/>
                  <a:pt x="61602" y="257829"/>
                  <a:pt x="73773" y="178454"/>
                </a:cubicBezTo>
                <a:cubicBezTo>
                  <a:pt x="85944" y="99079"/>
                  <a:pt x="33556" y="212850"/>
                  <a:pt x="73773" y="203854"/>
                </a:cubicBezTo>
                <a:cubicBezTo>
                  <a:pt x="113990" y="194858"/>
                  <a:pt x="256865" y="145646"/>
                  <a:pt x="315073" y="124479"/>
                </a:cubicBezTo>
                <a:cubicBezTo>
                  <a:pt x="373281" y="103312"/>
                  <a:pt x="324069" y="91671"/>
                  <a:pt x="423023" y="76854"/>
                </a:cubicBezTo>
                <a:cubicBezTo>
                  <a:pt x="521977" y="62037"/>
                  <a:pt x="791323" y="47750"/>
                  <a:pt x="908798" y="35579"/>
                </a:cubicBezTo>
                <a:cubicBezTo>
                  <a:pt x="1026273" y="23408"/>
                  <a:pt x="1181319" y="-11517"/>
                  <a:pt x="1108823" y="38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 72">
            <a:extLst>
              <a:ext uri="{FF2B5EF4-FFF2-40B4-BE49-F238E27FC236}">
                <a16:creationId xmlns:a16="http://schemas.microsoft.com/office/drawing/2014/main" id="{C2B53FA4-4AB8-6561-916D-762CC4935597}"/>
              </a:ext>
            </a:extLst>
          </p:cNvPr>
          <p:cNvSpPr/>
          <p:nvPr/>
        </p:nvSpPr>
        <p:spPr>
          <a:xfrm>
            <a:off x="8237427" y="778247"/>
            <a:ext cx="935690" cy="680394"/>
          </a:xfrm>
          <a:custGeom>
            <a:avLst/>
            <a:gdLst>
              <a:gd name="connsiteX0" fmla="*/ 935148 w 935690"/>
              <a:gd name="connsiteY0" fmla="*/ 421903 h 680394"/>
              <a:gd name="connsiteX1" fmla="*/ 547798 w 935690"/>
              <a:gd name="connsiteY1" fmla="*/ 304428 h 680394"/>
              <a:gd name="connsiteX2" fmla="*/ 404923 w 935690"/>
              <a:gd name="connsiteY2" fmla="*/ 329828 h 680394"/>
              <a:gd name="connsiteX3" fmla="*/ 160448 w 935690"/>
              <a:gd name="connsiteY3" fmla="*/ 475878 h 680394"/>
              <a:gd name="connsiteX4" fmla="*/ 233473 w 935690"/>
              <a:gd name="connsiteY4" fmla="*/ 323478 h 680394"/>
              <a:gd name="connsiteX5" fmla="*/ 103298 w 935690"/>
              <a:gd name="connsiteY5" fmla="*/ 517153 h 680394"/>
              <a:gd name="connsiteX6" fmla="*/ 20748 w 935690"/>
              <a:gd name="connsiteY6" fmla="*/ 650503 h 680394"/>
              <a:gd name="connsiteX7" fmla="*/ 96948 w 935690"/>
              <a:gd name="connsiteY7" fmla="*/ 526678 h 680394"/>
              <a:gd name="connsiteX8" fmla="*/ 4873 w 935690"/>
              <a:gd name="connsiteY8" fmla="*/ 660028 h 680394"/>
              <a:gd name="connsiteX9" fmla="*/ 277923 w 935690"/>
              <a:gd name="connsiteY9" fmla="*/ 5978 h 680394"/>
              <a:gd name="connsiteX10" fmla="*/ 154098 w 935690"/>
              <a:gd name="connsiteY10" fmla="*/ 323478 h 680394"/>
              <a:gd name="connsiteX11" fmla="*/ 427148 w 935690"/>
              <a:gd name="connsiteY11" fmla="*/ 107578 h 680394"/>
              <a:gd name="connsiteX12" fmla="*/ 376348 w 935690"/>
              <a:gd name="connsiteY12" fmla="*/ 88528 h 680394"/>
              <a:gd name="connsiteX13" fmla="*/ 592248 w 935690"/>
              <a:gd name="connsiteY13" fmla="*/ 88528 h 680394"/>
              <a:gd name="connsiteX14" fmla="*/ 192198 w 935690"/>
              <a:gd name="connsiteY14" fmla="*/ 237753 h 680394"/>
              <a:gd name="connsiteX15" fmla="*/ 106473 w 935690"/>
              <a:gd name="connsiteY15" fmla="*/ 482228 h 680394"/>
              <a:gd name="connsiteX16" fmla="*/ 347773 w 935690"/>
              <a:gd name="connsiteY16" fmla="*/ 348878 h 680394"/>
              <a:gd name="connsiteX17" fmla="*/ 471598 w 935690"/>
              <a:gd name="connsiteY17" fmla="*/ 317128 h 680394"/>
              <a:gd name="connsiteX18" fmla="*/ 455723 w 935690"/>
              <a:gd name="connsiteY18" fmla="*/ 323478 h 680394"/>
              <a:gd name="connsiteX19" fmla="*/ 935148 w 935690"/>
              <a:gd name="connsiteY19" fmla="*/ 421903 h 68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35690" h="680394">
                <a:moveTo>
                  <a:pt x="935148" y="421903"/>
                </a:moveTo>
                <a:cubicBezTo>
                  <a:pt x="950494" y="418728"/>
                  <a:pt x="636169" y="319774"/>
                  <a:pt x="547798" y="304428"/>
                </a:cubicBezTo>
                <a:cubicBezTo>
                  <a:pt x="459427" y="289082"/>
                  <a:pt x="469481" y="301253"/>
                  <a:pt x="404923" y="329828"/>
                </a:cubicBezTo>
                <a:cubicBezTo>
                  <a:pt x="340365" y="358403"/>
                  <a:pt x="189023" y="476936"/>
                  <a:pt x="160448" y="475878"/>
                </a:cubicBezTo>
                <a:cubicBezTo>
                  <a:pt x="131873" y="474820"/>
                  <a:pt x="242998" y="316599"/>
                  <a:pt x="233473" y="323478"/>
                </a:cubicBezTo>
                <a:cubicBezTo>
                  <a:pt x="223948" y="330357"/>
                  <a:pt x="138752" y="462649"/>
                  <a:pt x="103298" y="517153"/>
                </a:cubicBezTo>
                <a:cubicBezTo>
                  <a:pt x="67844" y="571657"/>
                  <a:pt x="21806" y="648915"/>
                  <a:pt x="20748" y="650503"/>
                </a:cubicBezTo>
                <a:cubicBezTo>
                  <a:pt x="19690" y="652091"/>
                  <a:pt x="99594" y="525091"/>
                  <a:pt x="96948" y="526678"/>
                </a:cubicBezTo>
                <a:cubicBezTo>
                  <a:pt x="94302" y="528266"/>
                  <a:pt x="-25289" y="746811"/>
                  <a:pt x="4873" y="660028"/>
                </a:cubicBezTo>
                <a:cubicBezTo>
                  <a:pt x="35035" y="573245"/>
                  <a:pt x="253052" y="62070"/>
                  <a:pt x="277923" y="5978"/>
                </a:cubicBezTo>
                <a:cubicBezTo>
                  <a:pt x="302794" y="-50114"/>
                  <a:pt x="129227" y="306545"/>
                  <a:pt x="154098" y="323478"/>
                </a:cubicBezTo>
                <a:cubicBezTo>
                  <a:pt x="178969" y="340411"/>
                  <a:pt x="390106" y="146736"/>
                  <a:pt x="427148" y="107578"/>
                </a:cubicBezTo>
                <a:cubicBezTo>
                  <a:pt x="464190" y="68420"/>
                  <a:pt x="348831" y="91703"/>
                  <a:pt x="376348" y="88528"/>
                </a:cubicBezTo>
                <a:cubicBezTo>
                  <a:pt x="403865" y="85353"/>
                  <a:pt x="622940" y="63657"/>
                  <a:pt x="592248" y="88528"/>
                </a:cubicBezTo>
                <a:cubicBezTo>
                  <a:pt x="561556" y="113399"/>
                  <a:pt x="273160" y="172136"/>
                  <a:pt x="192198" y="237753"/>
                </a:cubicBezTo>
                <a:cubicBezTo>
                  <a:pt x="111236" y="303370"/>
                  <a:pt x="80544" y="463707"/>
                  <a:pt x="106473" y="482228"/>
                </a:cubicBezTo>
                <a:cubicBezTo>
                  <a:pt x="132402" y="500749"/>
                  <a:pt x="286919" y="376395"/>
                  <a:pt x="347773" y="348878"/>
                </a:cubicBezTo>
                <a:cubicBezTo>
                  <a:pt x="408627" y="321361"/>
                  <a:pt x="453606" y="321361"/>
                  <a:pt x="471598" y="317128"/>
                </a:cubicBezTo>
                <a:cubicBezTo>
                  <a:pt x="489590" y="312895"/>
                  <a:pt x="382698" y="306016"/>
                  <a:pt x="455723" y="323478"/>
                </a:cubicBezTo>
                <a:cubicBezTo>
                  <a:pt x="528748" y="340940"/>
                  <a:pt x="919802" y="425078"/>
                  <a:pt x="935148" y="4219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 73">
            <a:extLst>
              <a:ext uri="{FF2B5EF4-FFF2-40B4-BE49-F238E27FC236}">
                <a16:creationId xmlns:a16="http://schemas.microsoft.com/office/drawing/2014/main" id="{579EE945-6777-4C3C-B022-CDE92E1A212B}"/>
              </a:ext>
            </a:extLst>
          </p:cNvPr>
          <p:cNvSpPr/>
          <p:nvPr/>
        </p:nvSpPr>
        <p:spPr>
          <a:xfrm>
            <a:off x="8929155" y="1005013"/>
            <a:ext cx="1340160" cy="291206"/>
          </a:xfrm>
          <a:custGeom>
            <a:avLst/>
            <a:gdLst>
              <a:gd name="connsiteX0" fmla="*/ 1332445 w 1340160"/>
              <a:gd name="connsiteY0" fmla="*/ 290387 h 291206"/>
              <a:gd name="connsiteX1" fmla="*/ 668870 w 1340160"/>
              <a:gd name="connsiteY1" fmla="*/ 1462 h 291206"/>
              <a:gd name="connsiteX2" fmla="*/ 278345 w 1340160"/>
              <a:gd name="connsiteY2" fmla="*/ 176087 h 291206"/>
              <a:gd name="connsiteX3" fmla="*/ 408520 w 1340160"/>
              <a:gd name="connsiteY3" fmla="*/ 125287 h 291206"/>
              <a:gd name="connsiteX4" fmla="*/ 2120 w 1340160"/>
              <a:gd name="connsiteY4" fmla="*/ 236412 h 291206"/>
              <a:gd name="connsiteX5" fmla="*/ 614895 w 1340160"/>
              <a:gd name="connsiteY5" fmla="*/ 36387 h 291206"/>
              <a:gd name="connsiteX6" fmla="*/ 710145 w 1340160"/>
              <a:gd name="connsiteY6" fmla="*/ 23687 h 291206"/>
              <a:gd name="connsiteX7" fmla="*/ 840320 w 1340160"/>
              <a:gd name="connsiteY7" fmla="*/ 90362 h 291206"/>
              <a:gd name="connsiteX8" fmla="*/ 792695 w 1340160"/>
              <a:gd name="connsiteY8" fmla="*/ 45912 h 291206"/>
              <a:gd name="connsiteX9" fmla="*/ 900645 w 1340160"/>
              <a:gd name="connsiteY9" fmla="*/ 68137 h 291206"/>
              <a:gd name="connsiteX10" fmla="*/ 906995 w 1340160"/>
              <a:gd name="connsiteY10" fmla="*/ 42737 h 291206"/>
              <a:gd name="connsiteX11" fmla="*/ 1024470 w 1340160"/>
              <a:gd name="connsiteY11" fmla="*/ 87187 h 291206"/>
              <a:gd name="connsiteX12" fmla="*/ 1332445 w 1340160"/>
              <a:gd name="connsiteY12" fmla="*/ 290387 h 291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40160" h="291206">
                <a:moveTo>
                  <a:pt x="1332445" y="290387"/>
                </a:moveTo>
                <a:cubicBezTo>
                  <a:pt x="1273178" y="276100"/>
                  <a:pt x="844553" y="20512"/>
                  <a:pt x="668870" y="1462"/>
                </a:cubicBezTo>
                <a:cubicBezTo>
                  <a:pt x="493187" y="-17588"/>
                  <a:pt x="321737" y="155449"/>
                  <a:pt x="278345" y="176087"/>
                </a:cubicBezTo>
                <a:cubicBezTo>
                  <a:pt x="234953" y="196724"/>
                  <a:pt x="454557" y="115233"/>
                  <a:pt x="408520" y="125287"/>
                </a:cubicBezTo>
                <a:cubicBezTo>
                  <a:pt x="362482" y="135341"/>
                  <a:pt x="-32276" y="251229"/>
                  <a:pt x="2120" y="236412"/>
                </a:cubicBezTo>
                <a:cubicBezTo>
                  <a:pt x="36516" y="221595"/>
                  <a:pt x="496891" y="71841"/>
                  <a:pt x="614895" y="36387"/>
                </a:cubicBezTo>
                <a:cubicBezTo>
                  <a:pt x="732899" y="933"/>
                  <a:pt x="672574" y="14691"/>
                  <a:pt x="710145" y="23687"/>
                </a:cubicBezTo>
                <a:cubicBezTo>
                  <a:pt x="747716" y="32683"/>
                  <a:pt x="826562" y="86658"/>
                  <a:pt x="840320" y="90362"/>
                </a:cubicBezTo>
                <a:cubicBezTo>
                  <a:pt x="854078" y="94066"/>
                  <a:pt x="782641" y="49616"/>
                  <a:pt x="792695" y="45912"/>
                </a:cubicBezTo>
                <a:cubicBezTo>
                  <a:pt x="802749" y="42208"/>
                  <a:pt x="881595" y="68666"/>
                  <a:pt x="900645" y="68137"/>
                </a:cubicBezTo>
                <a:cubicBezTo>
                  <a:pt x="919695" y="67608"/>
                  <a:pt x="886357" y="39562"/>
                  <a:pt x="906995" y="42737"/>
                </a:cubicBezTo>
                <a:cubicBezTo>
                  <a:pt x="927632" y="45912"/>
                  <a:pt x="956737" y="46441"/>
                  <a:pt x="1024470" y="87187"/>
                </a:cubicBezTo>
                <a:cubicBezTo>
                  <a:pt x="1092203" y="127933"/>
                  <a:pt x="1391712" y="304674"/>
                  <a:pt x="1332445" y="2903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 74">
            <a:extLst>
              <a:ext uri="{FF2B5EF4-FFF2-40B4-BE49-F238E27FC236}">
                <a16:creationId xmlns:a16="http://schemas.microsoft.com/office/drawing/2014/main" id="{3C2EBBDC-40AC-6F1E-A91D-3251EFA36879}"/>
              </a:ext>
            </a:extLst>
          </p:cNvPr>
          <p:cNvSpPr/>
          <p:nvPr/>
        </p:nvSpPr>
        <p:spPr>
          <a:xfrm>
            <a:off x="9225149" y="741312"/>
            <a:ext cx="1122531" cy="557294"/>
          </a:xfrm>
          <a:custGeom>
            <a:avLst/>
            <a:gdLst>
              <a:gd name="connsiteX0" fmla="*/ 1122176 w 1122531"/>
              <a:gd name="connsiteY0" fmla="*/ 557263 h 557294"/>
              <a:gd name="connsiteX1" fmla="*/ 836426 w 1122531"/>
              <a:gd name="connsiteY1" fmla="*/ 20688 h 557294"/>
              <a:gd name="connsiteX2" fmla="*/ 858651 w 1122531"/>
              <a:gd name="connsiteY2" fmla="*/ 103238 h 557294"/>
              <a:gd name="connsiteX3" fmla="*/ 785626 w 1122531"/>
              <a:gd name="connsiteY3" fmla="*/ 33388 h 557294"/>
              <a:gd name="connsiteX4" fmla="*/ 1401 w 1122531"/>
              <a:gd name="connsiteY4" fmla="*/ 211188 h 557294"/>
              <a:gd name="connsiteX5" fmla="*/ 588776 w 1122531"/>
              <a:gd name="connsiteY5" fmla="*/ 52438 h 557294"/>
              <a:gd name="connsiteX6" fmla="*/ 401451 w 1122531"/>
              <a:gd name="connsiteY6" fmla="*/ 109588 h 557294"/>
              <a:gd name="connsiteX7" fmla="*/ 731651 w 1122531"/>
              <a:gd name="connsiteY7" fmla="*/ 17513 h 557294"/>
              <a:gd name="connsiteX8" fmla="*/ 738001 w 1122531"/>
              <a:gd name="connsiteY8" fmla="*/ 27038 h 557294"/>
              <a:gd name="connsiteX9" fmla="*/ 769751 w 1122531"/>
              <a:gd name="connsiteY9" fmla="*/ 46088 h 557294"/>
              <a:gd name="connsiteX10" fmla="*/ 1122176 w 1122531"/>
              <a:gd name="connsiteY10" fmla="*/ 557263 h 55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22531" h="557294">
                <a:moveTo>
                  <a:pt x="1122176" y="557263"/>
                </a:moveTo>
                <a:cubicBezTo>
                  <a:pt x="1133289" y="553030"/>
                  <a:pt x="880347" y="96359"/>
                  <a:pt x="836426" y="20688"/>
                </a:cubicBezTo>
                <a:cubicBezTo>
                  <a:pt x="792505" y="-54983"/>
                  <a:pt x="867118" y="101121"/>
                  <a:pt x="858651" y="103238"/>
                </a:cubicBezTo>
                <a:cubicBezTo>
                  <a:pt x="850184" y="105355"/>
                  <a:pt x="928501" y="15396"/>
                  <a:pt x="785626" y="33388"/>
                </a:cubicBezTo>
                <a:cubicBezTo>
                  <a:pt x="642751" y="51380"/>
                  <a:pt x="34209" y="208013"/>
                  <a:pt x="1401" y="211188"/>
                </a:cubicBezTo>
                <a:cubicBezTo>
                  <a:pt x="-31407" y="214363"/>
                  <a:pt x="522101" y="69371"/>
                  <a:pt x="588776" y="52438"/>
                </a:cubicBezTo>
                <a:cubicBezTo>
                  <a:pt x="655451" y="35505"/>
                  <a:pt x="377638" y="115409"/>
                  <a:pt x="401451" y="109588"/>
                </a:cubicBezTo>
                <a:cubicBezTo>
                  <a:pt x="425264" y="103767"/>
                  <a:pt x="675559" y="31271"/>
                  <a:pt x="731651" y="17513"/>
                </a:cubicBezTo>
                <a:cubicBezTo>
                  <a:pt x="787743" y="3755"/>
                  <a:pt x="731651" y="22276"/>
                  <a:pt x="738001" y="27038"/>
                </a:cubicBezTo>
                <a:cubicBezTo>
                  <a:pt x="744351" y="31800"/>
                  <a:pt x="705722" y="-41754"/>
                  <a:pt x="769751" y="46088"/>
                </a:cubicBezTo>
                <a:cubicBezTo>
                  <a:pt x="833780" y="133930"/>
                  <a:pt x="1111063" y="561496"/>
                  <a:pt x="1122176" y="5572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 76">
            <a:extLst>
              <a:ext uri="{FF2B5EF4-FFF2-40B4-BE49-F238E27FC236}">
                <a16:creationId xmlns:a16="http://schemas.microsoft.com/office/drawing/2014/main" id="{B1F5E090-DD92-8AA2-E0DB-19C5CB1AC991}"/>
              </a:ext>
            </a:extLst>
          </p:cNvPr>
          <p:cNvSpPr/>
          <p:nvPr/>
        </p:nvSpPr>
        <p:spPr>
          <a:xfrm>
            <a:off x="8759662" y="341951"/>
            <a:ext cx="1122534" cy="366106"/>
          </a:xfrm>
          <a:custGeom>
            <a:avLst/>
            <a:gdLst>
              <a:gd name="connsiteX0" fmla="*/ 1120938 w 1122534"/>
              <a:gd name="connsiteY0" fmla="*/ 64449 h 366106"/>
              <a:gd name="connsiteX1" fmla="*/ 657388 w 1122534"/>
              <a:gd name="connsiteY1" fmla="*/ 4124 h 366106"/>
              <a:gd name="connsiteX2" fmla="*/ 832013 w 1122534"/>
              <a:gd name="connsiteY2" fmla="*/ 7299 h 366106"/>
              <a:gd name="connsiteX3" fmla="*/ 663738 w 1122534"/>
              <a:gd name="connsiteY3" fmla="*/ 23174 h 366106"/>
              <a:gd name="connsiteX4" fmla="*/ 285913 w 1122534"/>
              <a:gd name="connsiteY4" fmla="*/ 226374 h 366106"/>
              <a:gd name="connsiteX5" fmla="*/ 362113 w 1122534"/>
              <a:gd name="connsiteY5" fmla="*/ 185099 h 366106"/>
              <a:gd name="connsiteX6" fmla="*/ 163 w 1122534"/>
              <a:gd name="connsiteY6" fmla="*/ 366074 h 366106"/>
              <a:gd name="connsiteX7" fmla="*/ 412913 w 1122534"/>
              <a:gd name="connsiteY7" fmla="*/ 169224 h 366106"/>
              <a:gd name="connsiteX8" fmla="*/ 568488 w 1122534"/>
              <a:gd name="connsiteY8" fmla="*/ 80324 h 366106"/>
              <a:gd name="connsiteX9" fmla="*/ 549438 w 1122534"/>
              <a:gd name="connsiteY9" fmla="*/ 83499 h 366106"/>
              <a:gd name="connsiteX10" fmla="*/ 625638 w 1122534"/>
              <a:gd name="connsiteY10" fmla="*/ 19999 h 366106"/>
              <a:gd name="connsiteX11" fmla="*/ 803438 w 1122534"/>
              <a:gd name="connsiteY11" fmla="*/ 10474 h 366106"/>
              <a:gd name="connsiteX12" fmla="*/ 1120938 w 1122534"/>
              <a:gd name="connsiteY12" fmla="*/ 64449 h 366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22534" h="366106">
                <a:moveTo>
                  <a:pt x="1120938" y="64449"/>
                </a:moveTo>
                <a:cubicBezTo>
                  <a:pt x="1096596" y="63391"/>
                  <a:pt x="705542" y="13649"/>
                  <a:pt x="657388" y="4124"/>
                </a:cubicBezTo>
                <a:cubicBezTo>
                  <a:pt x="609234" y="-5401"/>
                  <a:pt x="830955" y="4124"/>
                  <a:pt x="832013" y="7299"/>
                </a:cubicBezTo>
                <a:cubicBezTo>
                  <a:pt x="833071" y="10474"/>
                  <a:pt x="754755" y="-13339"/>
                  <a:pt x="663738" y="23174"/>
                </a:cubicBezTo>
                <a:cubicBezTo>
                  <a:pt x="572721" y="59687"/>
                  <a:pt x="285913" y="226374"/>
                  <a:pt x="285913" y="226374"/>
                </a:cubicBezTo>
                <a:cubicBezTo>
                  <a:pt x="235642" y="253362"/>
                  <a:pt x="409738" y="161816"/>
                  <a:pt x="362113" y="185099"/>
                </a:cubicBezTo>
                <a:cubicBezTo>
                  <a:pt x="314488" y="208382"/>
                  <a:pt x="-8304" y="368720"/>
                  <a:pt x="163" y="366074"/>
                </a:cubicBezTo>
                <a:cubicBezTo>
                  <a:pt x="8630" y="363428"/>
                  <a:pt x="318192" y="216849"/>
                  <a:pt x="412913" y="169224"/>
                </a:cubicBezTo>
                <a:cubicBezTo>
                  <a:pt x="507634" y="121599"/>
                  <a:pt x="545734" y="94612"/>
                  <a:pt x="568488" y="80324"/>
                </a:cubicBezTo>
                <a:cubicBezTo>
                  <a:pt x="591242" y="66037"/>
                  <a:pt x="539913" y="93553"/>
                  <a:pt x="549438" y="83499"/>
                </a:cubicBezTo>
                <a:cubicBezTo>
                  <a:pt x="558963" y="73445"/>
                  <a:pt x="583305" y="32170"/>
                  <a:pt x="625638" y="19999"/>
                </a:cubicBezTo>
                <a:cubicBezTo>
                  <a:pt x="667971" y="7828"/>
                  <a:pt x="722475" y="4653"/>
                  <a:pt x="803438" y="10474"/>
                </a:cubicBezTo>
                <a:cubicBezTo>
                  <a:pt x="884400" y="16295"/>
                  <a:pt x="1145280" y="65507"/>
                  <a:pt x="1120938" y="644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 77">
            <a:extLst>
              <a:ext uri="{FF2B5EF4-FFF2-40B4-BE49-F238E27FC236}">
                <a16:creationId xmlns:a16="http://schemas.microsoft.com/office/drawing/2014/main" id="{BB789BAF-913F-9265-7D15-A3DDE8DBA621}"/>
              </a:ext>
            </a:extLst>
          </p:cNvPr>
          <p:cNvSpPr/>
          <p:nvPr/>
        </p:nvSpPr>
        <p:spPr>
          <a:xfrm>
            <a:off x="9470725" y="612610"/>
            <a:ext cx="1077595" cy="709365"/>
          </a:xfrm>
          <a:custGeom>
            <a:avLst/>
            <a:gdLst>
              <a:gd name="connsiteX0" fmla="*/ 1070275 w 1077595"/>
              <a:gd name="connsiteY0" fmla="*/ 705015 h 709365"/>
              <a:gd name="connsiteX1" fmla="*/ 879775 w 1077595"/>
              <a:gd name="connsiteY1" fmla="*/ 123990 h 709365"/>
              <a:gd name="connsiteX2" fmla="*/ 35225 w 1077595"/>
              <a:gd name="connsiteY2" fmla="*/ 47790 h 709365"/>
              <a:gd name="connsiteX3" fmla="*/ 257475 w 1077595"/>
              <a:gd name="connsiteY3" fmla="*/ 165 h 709365"/>
              <a:gd name="connsiteX4" fmla="*/ 300 w 1077595"/>
              <a:gd name="connsiteY4" fmla="*/ 63665 h 709365"/>
              <a:gd name="connsiteX5" fmla="*/ 213025 w 1077595"/>
              <a:gd name="connsiteY5" fmla="*/ 35090 h 709365"/>
              <a:gd name="connsiteX6" fmla="*/ 533700 w 1077595"/>
              <a:gd name="connsiteY6" fmla="*/ 35090 h 709365"/>
              <a:gd name="connsiteX7" fmla="*/ 686100 w 1077595"/>
              <a:gd name="connsiteY7" fmla="*/ 31915 h 709365"/>
              <a:gd name="connsiteX8" fmla="*/ 892475 w 1077595"/>
              <a:gd name="connsiteY8" fmla="*/ 158915 h 709365"/>
              <a:gd name="connsiteX9" fmla="*/ 895650 w 1077595"/>
              <a:gd name="connsiteY9" fmla="*/ 146215 h 709365"/>
              <a:gd name="connsiteX10" fmla="*/ 1022650 w 1077595"/>
              <a:gd name="connsiteY10" fmla="*/ 377990 h 709365"/>
              <a:gd name="connsiteX11" fmla="*/ 1070275 w 1077595"/>
              <a:gd name="connsiteY11" fmla="*/ 705015 h 709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77595" h="709365">
                <a:moveTo>
                  <a:pt x="1070275" y="705015"/>
                </a:moveTo>
                <a:cubicBezTo>
                  <a:pt x="1046462" y="662682"/>
                  <a:pt x="1052283" y="233527"/>
                  <a:pt x="879775" y="123990"/>
                </a:cubicBezTo>
                <a:cubicBezTo>
                  <a:pt x="707267" y="14452"/>
                  <a:pt x="138942" y="68427"/>
                  <a:pt x="35225" y="47790"/>
                </a:cubicBezTo>
                <a:cubicBezTo>
                  <a:pt x="-68492" y="27153"/>
                  <a:pt x="263296" y="-2481"/>
                  <a:pt x="257475" y="165"/>
                </a:cubicBezTo>
                <a:cubicBezTo>
                  <a:pt x="251654" y="2811"/>
                  <a:pt x="7708" y="57844"/>
                  <a:pt x="300" y="63665"/>
                </a:cubicBezTo>
                <a:cubicBezTo>
                  <a:pt x="-7108" y="69486"/>
                  <a:pt x="124125" y="39852"/>
                  <a:pt x="213025" y="35090"/>
                </a:cubicBezTo>
                <a:cubicBezTo>
                  <a:pt x="301925" y="30327"/>
                  <a:pt x="454854" y="35619"/>
                  <a:pt x="533700" y="35090"/>
                </a:cubicBezTo>
                <a:cubicBezTo>
                  <a:pt x="612546" y="34561"/>
                  <a:pt x="626304" y="11278"/>
                  <a:pt x="686100" y="31915"/>
                </a:cubicBezTo>
                <a:cubicBezTo>
                  <a:pt x="745896" y="52552"/>
                  <a:pt x="857550" y="139865"/>
                  <a:pt x="892475" y="158915"/>
                </a:cubicBezTo>
                <a:cubicBezTo>
                  <a:pt x="927400" y="177965"/>
                  <a:pt x="873954" y="109703"/>
                  <a:pt x="895650" y="146215"/>
                </a:cubicBezTo>
                <a:cubicBezTo>
                  <a:pt x="917346" y="182727"/>
                  <a:pt x="990371" y="286973"/>
                  <a:pt x="1022650" y="377990"/>
                </a:cubicBezTo>
                <a:cubicBezTo>
                  <a:pt x="1054929" y="469007"/>
                  <a:pt x="1094088" y="747348"/>
                  <a:pt x="1070275" y="7050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 78">
            <a:extLst>
              <a:ext uri="{FF2B5EF4-FFF2-40B4-BE49-F238E27FC236}">
                <a16:creationId xmlns:a16="http://schemas.microsoft.com/office/drawing/2014/main" id="{811061E9-2C93-A1FB-733D-F416E214A08D}"/>
              </a:ext>
            </a:extLst>
          </p:cNvPr>
          <p:cNvSpPr/>
          <p:nvPr/>
        </p:nvSpPr>
        <p:spPr>
          <a:xfrm>
            <a:off x="10643901" y="623630"/>
            <a:ext cx="214936" cy="738979"/>
          </a:xfrm>
          <a:custGeom>
            <a:avLst/>
            <a:gdLst>
              <a:gd name="connsiteX0" fmla="*/ 87599 w 214936"/>
              <a:gd name="connsiteY0" fmla="*/ 738445 h 738979"/>
              <a:gd name="connsiteX1" fmla="*/ 147924 w 214936"/>
              <a:gd name="connsiteY1" fmla="*/ 300295 h 738979"/>
              <a:gd name="connsiteX2" fmla="*/ 1874 w 214936"/>
              <a:gd name="connsiteY2" fmla="*/ 8195 h 738979"/>
              <a:gd name="connsiteX3" fmla="*/ 74899 w 214936"/>
              <a:gd name="connsiteY3" fmla="*/ 109795 h 738979"/>
              <a:gd name="connsiteX4" fmla="*/ 214599 w 214936"/>
              <a:gd name="connsiteY4" fmla="*/ 411420 h 738979"/>
              <a:gd name="connsiteX5" fmla="*/ 116174 w 214936"/>
              <a:gd name="connsiteY5" fmla="*/ 195520 h 738979"/>
              <a:gd name="connsiteX6" fmla="*/ 186024 w 214936"/>
              <a:gd name="connsiteY6" fmla="*/ 328870 h 738979"/>
              <a:gd name="connsiteX7" fmla="*/ 179674 w 214936"/>
              <a:gd name="connsiteY7" fmla="*/ 300295 h 738979"/>
              <a:gd name="connsiteX8" fmla="*/ 170149 w 214936"/>
              <a:gd name="connsiteY8" fmla="*/ 389195 h 738979"/>
              <a:gd name="connsiteX9" fmla="*/ 87599 w 214936"/>
              <a:gd name="connsiteY9" fmla="*/ 738445 h 73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4936" h="738979">
                <a:moveTo>
                  <a:pt x="87599" y="738445"/>
                </a:moveTo>
                <a:cubicBezTo>
                  <a:pt x="83895" y="723628"/>
                  <a:pt x="162211" y="422003"/>
                  <a:pt x="147924" y="300295"/>
                </a:cubicBezTo>
                <a:cubicBezTo>
                  <a:pt x="133637" y="178587"/>
                  <a:pt x="14045" y="39945"/>
                  <a:pt x="1874" y="8195"/>
                </a:cubicBezTo>
                <a:cubicBezTo>
                  <a:pt x="-10297" y="-23555"/>
                  <a:pt x="39445" y="42591"/>
                  <a:pt x="74899" y="109795"/>
                </a:cubicBezTo>
                <a:cubicBezTo>
                  <a:pt x="110353" y="176999"/>
                  <a:pt x="207720" y="397132"/>
                  <a:pt x="214599" y="411420"/>
                </a:cubicBezTo>
                <a:cubicBezTo>
                  <a:pt x="221478" y="425707"/>
                  <a:pt x="120936" y="209278"/>
                  <a:pt x="116174" y="195520"/>
                </a:cubicBezTo>
                <a:cubicBezTo>
                  <a:pt x="111412" y="181762"/>
                  <a:pt x="175441" y="311407"/>
                  <a:pt x="186024" y="328870"/>
                </a:cubicBezTo>
                <a:cubicBezTo>
                  <a:pt x="196607" y="346332"/>
                  <a:pt x="182320" y="290241"/>
                  <a:pt x="179674" y="300295"/>
                </a:cubicBezTo>
                <a:cubicBezTo>
                  <a:pt x="177028" y="310349"/>
                  <a:pt x="182320" y="322520"/>
                  <a:pt x="170149" y="389195"/>
                </a:cubicBezTo>
                <a:cubicBezTo>
                  <a:pt x="157978" y="455870"/>
                  <a:pt x="91303" y="753262"/>
                  <a:pt x="87599" y="7384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 80">
            <a:extLst>
              <a:ext uri="{FF2B5EF4-FFF2-40B4-BE49-F238E27FC236}">
                <a16:creationId xmlns:a16="http://schemas.microsoft.com/office/drawing/2014/main" id="{FDF7D5F9-637E-0943-8E35-592829C40332}"/>
              </a:ext>
            </a:extLst>
          </p:cNvPr>
          <p:cNvSpPr/>
          <p:nvPr/>
        </p:nvSpPr>
        <p:spPr>
          <a:xfrm>
            <a:off x="9459627" y="228592"/>
            <a:ext cx="1170273" cy="1133483"/>
          </a:xfrm>
          <a:custGeom>
            <a:avLst/>
            <a:gdLst>
              <a:gd name="connsiteX0" fmla="*/ 1170273 w 1170273"/>
              <a:gd name="connsiteY0" fmla="*/ 1133483 h 1133483"/>
              <a:gd name="connsiteX1" fmla="*/ 1113123 w 1170273"/>
              <a:gd name="connsiteY1" fmla="*/ 358783 h 1133483"/>
              <a:gd name="connsiteX2" fmla="*/ 1119473 w 1170273"/>
              <a:gd name="connsiteY2" fmla="*/ 390533 h 1133483"/>
              <a:gd name="connsiteX3" fmla="*/ 1030573 w 1170273"/>
              <a:gd name="connsiteY3" fmla="*/ 228608 h 1133483"/>
              <a:gd name="connsiteX4" fmla="*/ 833723 w 1170273"/>
              <a:gd name="connsiteY4" fmla="*/ 139708 h 1133483"/>
              <a:gd name="connsiteX5" fmla="*/ 836898 w 1170273"/>
              <a:gd name="connsiteY5" fmla="*/ 127008 h 1133483"/>
              <a:gd name="connsiteX6" fmla="*/ 652748 w 1170273"/>
              <a:gd name="connsiteY6" fmla="*/ 44458 h 1133483"/>
              <a:gd name="connsiteX7" fmla="*/ 547973 w 1170273"/>
              <a:gd name="connsiteY7" fmla="*/ 8 h 1133483"/>
              <a:gd name="connsiteX8" fmla="*/ 671798 w 1170273"/>
              <a:gd name="connsiteY8" fmla="*/ 47633 h 1133483"/>
              <a:gd name="connsiteX9" fmla="*/ 582898 w 1170273"/>
              <a:gd name="connsiteY9" fmla="*/ 25408 h 1133483"/>
              <a:gd name="connsiteX10" fmla="*/ 474948 w 1170273"/>
              <a:gd name="connsiteY10" fmla="*/ 47633 h 1133483"/>
              <a:gd name="connsiteX11" fmla="*/ 192373 w 1170273"/>
              <a:gd name="connsiteY11" fmla="*/ 142883 h 1133483"/>
              <a:gd name="connsiteX12" fmla="*/ 1873 w 1170273"/>
              <a:gd name="connsiteY12" fmla="*/ 95258 h 1133483"/>
              <a:gd name="connsiteX13" fmla="*/ 306673 w 1170273"/>
              <a:gd name="connsiteY13" fmla="*/ 76208 h 1133483"/>
              <a:gd name="connsiteX14" fmla="*/ 236823 w 1170273"/>
              <a:gd name="connsiteY14" fmla="*/ 107958 h 1133483"/>
              <a:gd name="connsiteX15" fmla="*/ 360648 w 1170273"/>
              <a:gd name="connsiteY15" fmla="*/ 57158 h 1133483"/>
              <a:gd name="connsiteX16" fmla="*/ 506698 w 1170273"/>
              <a:gd name="connsiteY16" fmla="*/ 38108 h 1133483"/>
              <a:gd name="connsiteX17" fmla="*/ 640048 w 1170273"/>
              <a:gd name="connsiteY17" fmla="*/ 44458 h 1133483"/>
              <a:gd name="connsiteX18" fmla="*/ 655923 w 1170273"/>
              <a:gd name="connsiteY18" fmla="*/ 53983 h 1133483"/>
              <a:gd name="connsiteX19" fmla="*/ 919448 w 1170273"/>
              <a:gd name="connsiteY19" fmla="*/ 244483 h 1133483"/>
              <a:gd name="connsiteX20" fmla="*/ 941673 w 1170273"/>
              <a:gd name="connsiteY20" fmla="*/ 231783 h 1133483"/>
              <a:gd name="connsiteX21" fmla="*/ 1100423 w 1170273"/>
              <a:gd name="connsiteY21" fmla="*/ 323858 h 1133483"/>
              <a:gd name="connsiteX22" fmla="*/ 1100423 w 1170273"/>
              <a:gd name="connsiteY22" fmla="*/ 450858 h 1133483"/>
              <a:gd name="connsiteX23" fmla="*/ 1100423 w 1170273"/>
              <a:gd name="connsiteY23" fmla="*/ 539758 h 1133483"/>
              <a:gd name="connsiteX24" fmla="*/ 1087723 w 1170273"/>
              <a:gd name="connsiteY24" fmla="*/ 454033 h 1133483"/>
              <a:gd name="connsiteX25" fmla="*/ 1170273 w 1170273"/>
              <a:gd name="connsiteY25" fmla="*/ 1133483 h 1133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70273" h="1133483">
                <a:moveTo>
                  <a:pt x="1170273" y="1133483"/>
                </a:moveTo>
                <a:cubicBezTo>
                  <a:pt x="1145931" y="808045"/>
                  <a:pt x="1121590" y="482608"/>
                  <a:pt x="1113123" y="358783"/>
                </a:cubicBezTo>
                <a:cubicBezTo>
                  <a:pt x="1104656" y="234958"/>
                  <a:pt x="1133231" y="412229"/>
                  <a:pt x="1119473" y="390533"/>
                </a:cubicBezTo>
                <a:cubicBezTo>
                  <a:pt x="1105715" y="368837"/>
                  <a:pt x="1078198" y="270412"/>
                  <a:pt x="1030573" y="228608"/>
                </a:cubicBezTo>
                <a:cubicBezTo>
                  <a:pt x="982948" y="186804"/>
                  <a:pt x="866002" y="156641"/>
                  <a:pt x="833723" y="139708"/>
                </a:cubicBezTo>
                <a:cubicBezTo>
                  <a:pt x="801444" y="122775"/>
                  <a:pt x="867060" y="142883"/>
                  <a:pt x="836898" y="127008"/>
                </a:cubicBezTo>
                <a:cubicBezTo>
                  <a:pt x="806736" y="111133"/>
                  <a:pt x="700902" y="65625"/>
                  <a:pt x="652748" y="44458"/>
                </a:cubicBezTo>
                <a:cubicBezTo>
                  <a:pt x="604594" y="23291"/>
                  <a:pt x="544798" y="-521"/>
                  <a:pt x="547973" y="8"/>
                </a:cubicBezTo>
                <a:cubicBezTo>
                  <a:pt x="551148" y="537"/>
                  <a:pt x="665977" y="43400"/>
                  <a:pt x="671798" y="47633"/>
                </a:cubicBezTo>
                <a:cubicBezTo>
                  <a:pt x="677619" y="51866"/>
                  <a:pt x="615706" y="25408"/>
                  <a:pt x="582898" y="25408"/>
                </a:cubicBezTo>
                <a:cubicBezTo>
                  <a:pt x="550090" y="25408"/>
                  <a:pt x="540035" y="28054"/>
                  <a:pt x="474948" y="47633"/>
                </a:cubicBezTo>
                <a:cubicBezTo>
                  <a:pt x="409861" y="67212"/>
                  <a:pt x="271219" y="134946"/>
                  <a:pt x="192373" y="142883"/>
                </a:cubicBezTo>
                <a:cubicBezTo>
                  <a:pt x="113527" y="150820"/>
                  <a:pt x="-17177" y="106370"/>
                  <a:pt x="1873" y="95258"/>
                </a:cubicBezTo>
                <a:cubicBezTo>
                  <a:pt x="20923" y="84146"/>
                  <a:pt x="267515" y="74091"/>
                  <a:pt x="306673" y="76208"/>
                </a:cubicBezTo>
                <a:cubicBezTo>
                  <a:pt x="345831" y="78325"/>
                  <a:pt x="227827" y="111133"/>
                  <a:pt x="236823" y="107958"/>
                </a:cubicBezTo>
                <a:cubicBezTo>
                  <a:pt x="245819" y="104783"/>
                  <a:pt x="315669" y="68800"/>
                  <a:pt x="360648" y="57158"/>
                </a:cubicBezTo>
                <a:cubicBezTo>
                  <a:pt x="405627" y="45516"/>
                  <a:pt x="460131" y="40225"/>
                  <a:pt x="506698" y="38108"/>
                </a:cubicBezTo>
                <a:cubicBezTo>
                  <a:pt x="553265" y="35991"/>
                  <a:pt x="615177" y="41812"/>
                  <a:pt x="640048" y="44458"/>
                </a:cubicBezTo>
                <a:cubicBezTo>
                  <a:pt x="664919" y="47104"/>
                  <a:pt x="655923" y="53983"/>
                  <a:pt x="655923" y="53983"/>
                </a:cubicBezTo>
                <a:cubicBezTo>
                  <a:pt x="702490" y="87320"/>
                  <a:pt x="871823" y="214850"/>
                  <a:pt x="919448" y="244483"/>
                </a:cubicBezTo>
                <a:cubicBezTo>
                  <a:pt x="967073" y="274116"/>
                  <a:pt x="911511" y="218554"/>
                  <a:pt x="941673" y="231783"/>
                </a:cubicBezTo>
                <a:cubicBezTo>
                  <a:pt x="971835" y="245012"/>
                  <a:pt x="1073965" y="287346"/>
                  <a:pt x="1100423" y="323858"/>
                </a:cubicBezTo>
                <a:cubicBezTo>
                  <a:pt x="1126881" y="360370"/>
                  <a:pt x="1100423" y="450858"/>
                  <a:pt x="1100423" y="450858"/>
                </a:cubicBezTo>
                <a:cubicBezTo>
                  <a:pt x="1100423" y="486841"/>
                  <a:pt x="1102540" y="539229"/>
                  <a:pt x="1100423" y="539758"/>
                </a:cubicBezTo>
                <a:cubicBezTo>
                  <a:pt x="1098306" y="540287"/>
                  <a:pt x="1087723" y="454033"/>
                  <a:pt x="1087723" y="454033"/>
                </a:cubicBezTo>
                <a:lnTo>
                  <a:pt x="1170273" y="113348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 81">
            <a:extLst>
              <a:ext uri="{FF2B5EF4-FFF2-40B4-BE49-F238E27FC236}">
                <a16:creationId xmlns:a16="http://schemas.microsoft.com/office/drawing/2014/main" id="{DE5A8E35-25F4-CFC7-0451-519886B8242A}"/>
              </a:ext>
            </a:extLst>
          </p:cNvPr>
          <p:cNvSpPr/>
          <p:nvPr/>
        </p:nvSpPr>
        <p:spPr>
          <a:xfrm>
            <a:off x="10495351" y="1099827"/>
            <a:ext cx="536279" cy="581480"/>
          </a:xfrm>
          <a:custGeom>
            <a:avLst/>
            <a:gdLst>
              <a:gd name="connsiteX0" fmla="*/ 1199 w 536279"/>
              <a:gd name="connsiteY0" fmla="*/ 246373 h 581480"/>
              <a:gd name="connsiteX1" fmla="*/ 296474 w 536279"/>
              <a:gd name="connsiteY1" fmla="*/ 138423 h 581480"/>
              <a:gd name="connsiteX2" fmla="*/ 204399 w 536279"/>
              <a:gd name="connsiteY2" fmla="*/ 138423 h 581480"/>
              <a:gd name="connsiteX3" fmla="*/ 312349 w 536279"/>
              <a:gd name="connsiteY3" fmla="*/ 1898 h 581480"/>
              <a:gd name="connsiteX4" fmla="*/ 359974 w 536279"/>
              <a:gd name="connsiteY4" fmla="*/ 62223 h 581480"/>
              <a:gd name="connsiteX5" fmla="*/ 410774 w 536279"/>
              <a:gd name="connsiteY5" fmla="*/ 113023 h 581480"/>
              <a:gd name="connsiteX6" fmla="*/ 471099 w 536279"/>
              <a:gd name="connsiteY6" fmla="*/ 147948 h 581480"/>
              <a:gd name="connsiteX7" fmla="*/ 534599 w 536279"/>
              <a:gd name="connsiteY7" fmla="*/ 573398 h 581480"/>
              <a:gd name="connsiteX8" fmla="*/ 515549 w 536279"/>
              <a:gd name="connsiteY8" fmla="*/ 401948 h 581480"/>
              <a:gd name="connsiteX9" fmla="*/ 490149 w 536279"/>
              <a:gd name="connsiteY9" fmla="*/ 93973 h 581480"/>
              <a:gd name="connsiteX10" fmla="*/ 486974 w 536279"/>
              <a:gd name="connsiteY10" fmla="*/ 189223 h 581480"/>
              <a:gd name="connsiteX11" fmla="*/ 347274 w 536279"/>
              <a:gd name="connsiteY11" fmla="*/ 5073 h 581480"/>
              <a:gd name="connsiteX12" fmla="*/ 261549 w 536279"/>
              <a:gd name="connsiteY12" fmla="*/ 87623 h 581480"/>
              <a:gd name="connsiteX13" fmla="*/ 261549 w 536279"/>
              <a:gd name="connsiteY13" fmla="*/ 14598 h 581480"/>
              <a:gd name="connsiteX14" fmla="*/ 293299 w 536279"/>
              <a:gd name="connsiteY14" fmla="*/ 87623 h 581480"/>
              <a:gd name="connsiteX15" fmla="*/ 194874 w 536279"/>
              <a:gd name="connsiteY15" fmla="*/ 151123 h 581480"/>
              <a:gd name="connsiteX16" fmla="*/ 1199 w 536279"/>
              <a:gd name="connsiteY16" fmla="*/ 246373 h 58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36279" h="581480">
                <a:moveTo>
                  <a:pt x="1199" y="246373"/>
                </a:moveTo>
                <a:cubicBezTo>
                  <a:pt x="18132" y="244256"/>
                  <a:pt x="262607" y="156415"/>
                  <a:pt x="296474" y="138423"/>
                </a:cubicBezTo>
                <a:cubicBezTo>
                  <a:pt x="330341" y="120431"/>
                  <a:pt x="201753" y="161177"/>
                  <a:pt x="204399" y="138423"/>
                </a:cubicBezTo>
                <a:cubicBezTo>
                  <a:pt x="207045" y="115669"/>
                  <a:pt x="286420" y="14598"/>
                  <a:pt x="312349" y="1898"/>
                </a:cubicBezTo>
                <a:cubicBezTo>
                  <a:pt x="338278" y="-10802"/>
                  <a:pt x="343570" y="43702"/>
                  <a:pt x="359974" y="62223"/>
                </a:cubicBezTo>
                <a:cubicBezTo>
                  <a:pt x="376378" y="80744"/>
                  <a:pt x="392253" y="98736"/>
                  <a:pt x="410774" y="113023"/>
                </a:cubicBezTo>
                <a:cubicBezTo>
                  <a:pt x="429295" y="127310"/>
                  <a:pt x="450462" y="71219"/>
                  <a:pt x="471099" y="147948"/>
                </a:cubicBezTo>
                <a:cubicBezTo>
                  <a:pt x="491736" y="224677"/>
                  <a:pt x="527191" y="531065"/>
                  <a:pt x="534599" y="573398"/>
                </a:cubicBezTo>
                <a:cubicBezTo>
                  <a:pt x="542007" y="615731"/>
                  <a:pt x="522957" y="481852"/>
                  <a:pt x="515549" y="401948"/>
                </a:cubicBezTo>
                <a:cubicBezTo>
                  <a:pt x="508141" y="322044"/>
                  <a:pt x="494911" y="129427"/>
                  <a:pt x="490149" y="93973"/>
                </a:cubicBezTo>
                <a:cubicBezTo>
                  <a:pt x="485387" y="58519"/>
                  <a:pt x="510786" y="204040"/>
                  <a:pt x="486974" y="189223"/>
                </a:cubicBezTo>
                <a:cubicBezTo>
                  <a:pt x="463162" y="174406"/>
                  <a:pt x="384845" y="22006"/>
                  <a:pt x="347274" y="5073"/>
                </a:cubicBezTo>
                <a:cubicBezTo>
                  <a:pt x="309703" y="-11860"/>
                  <a:pt x="275836" y="86036"/>
                  <a:pt x="261549" y="87623"/>
                </a:cubicBezTo>
                <a:cubicBezTo>
                  <a:pt x="247262" y="89210"/>
                  <a:pt x="256257" y="14598"/>
                  <a:pt x="261549" y="14598"/>
                </a:cubicBezTo>
                <a:cubicBezTo>
                  <a:pt x="266841" y="14598"/>
                  <a:pt x="304411" y="64869"/>
                  <a:pt x="293299" y="87623"/>
                </a:cubicBezTo>
                <a:cubicBezTo>
                  <a:pt x="282187" y="110377"/>
                  <a:pt x="238265" y="125723"/>
                  <a:pt x="194874" y="151123"/>
                </a:cubicBezTo>
                <a:cubicBezTo>
                  <a:pt x="151483" y="176523"/>
                  <a:pt x="-15734" y="248490"/>
                  <a:pt x="1199" y="2463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 82">
            <a:extLst>
              <a:ext uri="{FF2B5EF4-FFF2-40B4-BE49-F238E27FC236}">
                <a16:creationId xmlns:a16="http://schemas.microsoft.com/office/drawing/2014/main" id="{50ECFBFB-0FEE-9351-BAA8-CB81177FFB43}"/>
              </a:ext>
            </a:extLst>
          </p:cNvPr>
          <p:cNvSpPr/>
          <p:nvPr/>
        </p:nvSpPr>
        <p:spPr>
          <a:xfrm>
            <a:off x="10758950" y="1322346"/>
            <a:ext cx="264854" cy="712995"/>
          </a:xfrm>
          <a:custGeom>
            <a:avLst/>
            <a:gdLst>
              <a:gd name="connsiteX0" fmla="*/ 1125 w 264854"/>
              <a:gd name="connsiteY0" fmla="*/ 4804 h 712995"/>
              <a:gd name="connsiteX1" fmla="*/ 134475 w 264854"/>
              <a:gd name="connsiteY1" fmla="*/ 303254 h 712995"/>
              <a:gd name="connsiteX2" fmla="*/ 134475 w 264854"/>
              <a:gd name="connsiteY2" fmla="*/ 230229 h 712995"/>
              <a:gd name="connsiteX3" fmla="*/ 258300 w 264854"/>
              <a:gd name="connsiteY3" fmla="*/ 284204 h 712995"/>
              <a:gd name="connsiteX4" fmla="*/ 204325 w 264854"/>
              <a:gd name="connsiteY4" fmla="*/ 376279 h 712995"/>
              <a:gd name="connsiteX5" fmla="*/ 223375 w 264854"/>
              <a:gd name="connsiteY5" fmla="*/ 417554 h 712995"/>
              <a:gd name="connsiteX6" fmla="*/ 236075 w 264854"/>
              <a:gd name="connsiteY6" fmla="*/ 569954 h 712995"/>
              <a:gd name="connsiteX7" fmla="*/ 220200 w 264854"/>
              <a:gd name="connsiteY7" fmla="*/ 712829 h 712995"/>
              <a:gd name="connsiteX8" fmla="*/ 236075 w 264854"/>
              <a:gd name="connsiteY8" fmla="*/ 541379 h 712995"/>
              <a:gd name="connsiteX9" fmla="*/ 264650 w 264854"/>
              <a:gd name="connsiteY9" fmla="*/ 255629 h 712995"/>
              <a:gd name="connsiteX10" fmla="*/ 220200 w 264854"/>
              <a:gd name="connsiteY10" fmla="*/ 284204 h 712995"/>
              <a:gd name="connsiteX11" fmla="*/ 163050 w 264854"/>
              <a:gd name="connsiteY11" fmla="*/ 198479 h 712995"/>
              <a:gd name="connsiteX12" fmla="*/ 121775 w 264854"/>
              <a:gd name="connsiteY12" fmla="*/ 211179 h 712995"/>
              <a:gd name="connsiteX13" fmla="*/ 93200 w 264854"/>
              <a:gd name="connsiteY13" fmla="*/ 122279 h 712995"/>
              <a:gd name="connsiteX14" fmla="*/ 70975 w 264854"/>
              <a:gd name="connsiteY14" fmla="*/ 115929 h 712995"/>
              <a:gd name="connsiteX15" fmla="*/ 1125 w 264854"/>
              <a:gd name="connsiteY15" fmla="*/ 4804 h 71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4854" h="712995">
                <a:moveTo>
                  <a:pt x="1125" y="4804"/>
                </a:moveTo>
                <a:cubicBezTo>
                  <a:pt x="11708" y="36025"/>
                  <a:pt x="112250" y="265683"/>
                  <a:pt x="134475" y="303254"/>
                </a:cubicBezTo>
                <a:cubicBezTo>
                  <a:pt x="156700" y="340825"/>
                  <a:pt x="113838" y="233404"/>
                  <a:pt x="134475" y="230229"/>
                </a:cubicBezTo>
                <a:cubicBezTo>
                  <a:pt x="155113" y="227054"/>
                  <a:pt x="246658" y="259862"/>
                  <a:pt x="258300" y="284204"/>
                </a:cubicBezTo>
                <a:cubicBezTo>
                  <a:pt x="269942" y="308546"/>
                  <a:pt x="210146" y="354054"/>
                  <a:pt x="204325" y="376279"/>
                </a:cubicBezTo>
                <a:cubicBezTo>
                  <a:pt x="198504" y="398504"/>
                  <a:pt x="218083" y="385275"/>
                  <a:pt x="223375" y="417554"/>
                </a:cubicBezTo>
                <a:cubicBezTo>
                  <a:pt x="228667" y="449833"/>
                  <a:pt x="236604" y="520742"/>
                  <a:pt x="236075" y="569954"/>
                </a:cubicBezTo>
                <a:cubicBezTo>
                  <a:pt x="235546" y="619166"/>
                  <a:pt x="220200" y="717591"/>
                  <a:pt x="220200" y="712829"/>
                </a:cubicBezTo>
                <a:cubicBezTo>
                  <a:pt x="220200" y="708067"/>
                  <a:pt x="228667" y="617579"/>
                  <a:pt x="236075" y="541379"/>
                </a:cubicBezTo>
                <a:cubicBezTo>
                  <a:pt x="243483" y="465179"/>
                  <a:pt x="267296" y="298491"/>
                  <a:pt x="264650" y="255629"/>
                </a:cubicBezTo>
                <a:cubicBezTo>
                  <a:pt x="262004" y="212767"/>
                  <a:pt x="237133" y="293729"/>
                  <a:pt x="220200" y="284204"/>
                </a:cubicBezTo>
                <a:cubicBezTo>
                  <a:pt x="203267" y="274679"/>
                  <a:pt x="179454" y="210650"/>
                  <a:pt x="163050" y="198479"/>
                </a:cubicBezTo>
                <a:cubicBezTo>
                  <a:pt x="146646" y="186308"/>
                  <a:pt x="133417" y="223879"/>
                  <a:pt x="121775" y="211179"/>
                </a:cubicBezTo>
                <a:cubicBezTo>
                  <a:pt x="110133" y="198479"/>
                  <a:pt x="101667" y="138154"/>
                  <a:pt x="93200" y="122279"/>
                </a:cubicBezTo>
                <a:cubicBezTo>
                  <a:pt x="84733" y="106404"/>
                  <a:pt x="84204" y="127571"/>
                  <a:pt x="70975" y="115929"/>
                </a:cubicBezTo>
                <a:cubicBezTo>
                  <a:pt x="57746" y="104287"/>
                  <a:pt x="-9458" y="-26417"/>
                  <a:pt x="1125" y="48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 83">
            <a:extLst>
              <a:ext uri="{FF2B5EF4-FFF2-40B4-BE49-F238E27FC236}">
                <a16:creationId xmlns:a16="http://schemas.microsoft.com/office/drawing/2014/main" id="{E144D2A3-E433-0E3D-EB22-3BACA805EBDC}"/>
              </a:ext>
            </a:extLst>
          </p:cNvPr>
          <p:cNvSpPr/>
          <p:nvPr/>
        </p:nvSpPr>
        <p:spPr>
          <a:xfrm>
            <a:off x="10861253" y="1634838"/>
            <a:ext cx="29250" cy="586045"/>
          </a:xfrm>
          <a:custGeom>
            <a:avLst/>
            <a:gdLst>
              <a:gd name="connsiteX0" fmla="*/ 25822 w 29250"/>
              <a:gd name="connsiteY0" fmla="*/ 6637 h 586045"/>
              <a:gd name="connsiteX1" fmla="*/ 19472 w 29250"/>
              <a:gd name="connsiteY1" fmla="*/ 152687 h 586045"/>
              <a:gd name="connsiteX2" fmla="*/ 9947 w 29250"/>
              <a:gd name="connsiteY2" fmla="*/ 222537 h 586045"/>
              <a:gd name="connsiteX3" fmla="*/ 9947 w 29250"/>
              <a:gd name="connsiteY3" fmla="*/ 327312 h 586045"/>
              <a:gd name="connsiteX4" fmla="*/ 422 w 29250"/>
              <a:gd name="connsiteY4" fmla="*/ 279687 h 586045"/>
              <a:gd name="connsiteX5" fmla="*/ 25822 w 29250"/>
              <a:gd name="connsiteY5" fmla="*/ 498762 h 586045"/>
              <a:gd name="connsiteX6" fmla="*/ 28997 w 29250"/>
              <a:gd name="connsiteY6" fmla="*/ 482887 h 586045"/>
              <a:gd name="connsiteX7" fmla="*/ 25822 w 29250"/>
              <a:gd name="connsiteY7" fmla="*/ 584487 h 586045"/>
              <a:gd name="connsiteX8" fmla="*/ 22647 w 29250"/>
              <a:gd name="connsiteY8" fmla="*/ 390812 h 586045"/>
              <a:gd name="connsiteX9" fmla="*/ 25822 w 29250"/>
              <a:gd name="connsiteY9" fmla="*/ 6637 h 58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50" h="586045">
                <a:moveTo>
                  <a:pt x="25822" y="6637"/>
                </a:moveTo>
                <a:cubicBezTo>
                  <a:pt x="25293" y="-33050"/>
                  <a:pt x="22118" y="116704"/>
                  <a:pt x="19472" y="152687"/>
                </a:cubicBezTo>
                <a:cubicBezTo>
                  <a:pt x="16826" y="188670"/>
                  <a:pt x="11534" y="193433"/>
                  <a:pt x="9947" y="222537"/>
                </a:cubicBezTo>
                <a:cubicBezTo>
                  <a:pt x="8360" y="251641"/>
                  <a:pt x="11534" y="317787"/>
                  <a:pt x="9947" y="327312"/>
                </a:cubicBezTo>
                <a:cubicBezTo>
                  <a:pt x="8359" y="336837"/>
                  <a:pt x="-2224" y="251112"/>
                  <a:pt x="422" y="279687"/>
                </a:cubicBezTo>
                <a:cubicBezTo>
                  <a:pt x="3068" y="308262"/>
                  <a:pt x="21060" y="464895"/>
                  <a:pt x="25822" y="498762"/>
                </a:cubicBezTo>
                <a:cubicBezTo>
                  <a:pt x="30584" y="532629"/>
                  <a:pt x="28997" y="468600"/>
                  <a:pt x="28997" y="482887"/>
                </a:cubicBezTo>
                <a:cubicBezTo>
                  <a:pt x="28997" y="497174"/>
                  <a:pt x="26880" y="599833"/>
                  <a:pt x="25822" y="584487"/>
                </a:cubicBezTo>
                <a:cubicBezTo>
                  <a:pt x="24764" y="569141"/>
                  <a:pt x="22118" y="479712"/>
                  <a:pt x="22647" y="390812"/>
                </a:cubicBezTo>
                <a:cubicBezTo>
                  <a:pt x="23176" y="301912"/>
                  <a:pt x="26351" y="46324"/>
                  <a:pt x="25822" y="66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 84">
            <a:extLst>
              <a:ext uri="{FF2B5EF4-FFF2-40B4-BE49-F238E27FC236}">
                <a16:creationId xmlns:a16="http://schemas.microsoft.com/office/drawing/2014/main" id="{B45A6062-7F51-AA55-DFA4-730A7B715889}"/>
              </a:ext>
            </a:extLst>
          </p:cNvPr>
          <p:cNvSpPr/>
          <p:nvPr/>
        </p:nvSpPr>
        <p:spPr>
          <a:xfrm>
            <a:off x="10794106" y="1803382"/>
            <a:ext cx="200919" cy="938902"/>
          </a:xfrm>
          <a:custGeom>
            <a:avLst/>
            <a:gdLst>
              <a:gd name="connsiteX0" fmla="*/ 124719 w 200919"/>
              <a:gd name="connsiteY0" fmla="*/ 18 h 938902"/>
              <a:gd name="connsiteX1" fmla="*/ 185044 w 200919"/>
              <a:gd name="connsiteY1" fmla="*/ 349268 h 938902"/>
              <a:gd name="connsiteX2" fmla="*/ 200919 w 200919"/>
              <a:gd name="connsiteY2" fmla="*/ 393718 h 938902"/>
              <a:gd name="connsiteX3" fmla="*/ 185044 w 200919"/>
              <a:gd name="connsiteY3" fmla="*/ 361968 h 938902"/>
              <a:gd name="connsiteX4" fmla="*/ 150119 w 200919"/>
              <a:gd name="connsiteY4" fmla="*/ 460393 h 938902"/>
              <a:gd name="connsiteX5" fmla="*/ 127894 w 200919"/>
              <a:gd name="connsiteY5" fmla="*/ 673118 h 938902"/>
              <a:gd name="connsiteX6" fmla="*/ 121544 w 200919"/>
              <a:gd name="connsiteY6" fmla="*/ 615968 h 938902"/>
              <a:gd name="connsiteX7" fmla="*/ 7244 w 200919"/>
              <a:gd name="connsiteY7" fmla="*/ 917593 h 938902"/>
              <a:gd name="connsiteX8" fmla="*/ 16769 w 200919"/>
              <a:gd name="connsiteY8" fmla="*/ 863618 h 938902"/>
              <a:gd name="connsiteX9" fmla="*/ 58044 w 200919"/>
              <a:gd name="connsiteY9" fmla="*/ 460393 h 938902"/>
              <a:gd name="connsiteX10" fmla="*/ 29469 w 200919"/>
              <a:gd name="connsiteY10" fmla="*/ 844568 h 938902"/>
              <a:gd name="connsiteX11" fmla="*/ 77094 w 200919"/>
              <a:gd name="connsiteY11" fmla="*/ 711218 h 938902"/>
              <a:gd name="connsiteX12" fmla="*/ 162819 w 200919"/>
              <a:gd name="connsiteY12" fmla="*/ 358793 h 938902"/>
              <a:gd name="connsiteX13" fmla="*/ 162819 w 200919"/>
              <a:gd name="connsiteY13" fmla="*/ 365143 h 938902"/>
              <a:gd name="connsiteX14" fmla="*/ 124719 w 200919"/>
              <a:gd name="connsiteY14" fmla="*/ 18 h 93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0919" h="938902">
                <a:moveTo>
                  <a:pt x="124719" y="18"/>
                </a:moveTo>
                <a:cubicBezTo>
                  <a:pt x="128423" y="-2628"/>
                  <a:pt x="172344" y="283651"/>
                  <a:pt x="185044" y="349268"/>
                </a:cubicBezTo>
                <a:cubicBezTo>
                  <a:pt x="197744" y="414885"/>
                  <a:pt x="200919" y="391601"/>
                  <a:pt x="200919" y="393718"/>
                </a:cubicBezTo>
                <a:cubicBezTo>
                  <a:pt x="200919" y="395835"/>
                  <a:pt x="193511" y="350856"/>
                  <a:pt x="185044" y="361968"/>
                </a:cubicBezTo>
                <a:cubicBezTo>
                  <a:pt x="176577" y="373080"/>
                  <a:pt x="159644" y="408535"/>
                  <a:pt x="150119" y="460393"/>
                </a:cubicBezTo>
                <a:cubicBezTo>
                  <a:pt x="140594" y="512251"/>
                  <a:pt x="132656" y="647189"/>
                  <a:pt x="127894" y="673118"/>
                </a:cubicBezTo>
                <a:cubicBezTo>
                  <a:pt x="123132" y="699047"/>
                  <a:pt x="141652" y="575222"/>
                  <a:pt x="121544" y="615968"/>
                </a:cubicBezTo>
                <a:cubicBezTo>
                  <a:pt x="101436" y="656714"/>
                  <a:pt x="24706" y="876318"/>
                  <a:pt x="7244" y="917593"/>
                </a:cubicBezTo>
                <a:cubicBezTo>
                  <a:pt x="-10219" y="958868"/>
                  <a:pt x="8302" y="939818"/>
                  <a:pt x="16769" y="863618"/>
                </a:cubicBezTo>
                <a:cubicBezTo>
                  <a:pt x="25236" y="787418"/>
                  <a:pt x="55927" y="463568"/>
                  <a:pt x="58044" y="460393"/>
                </a:cubicBezTo>
                <a:cubicBezTo>
                  <a:pt x="60161" y="457218"/>
                  <a:pt x="26294" y="802764"/>
                  <a:pt x="29469" y="844568"/>
                </a:cubicBezTo>
                <a:cubicBezTo>
                  <a:pt x="32644" y="886372"/>
                  <a:pt x="54869" y="792181"/>
                  <a:pt x="77094" y="711218"/>
                </a:cubicBezTo>
                <a:cubicBezTo>
                  <a:pt x="99319" y="630256"/>
                  <a:pt x="148532" y="416472"/>
                  <a:pt x="162819" y="358793"/>
                </a:cubicBezTo>
                <a:cubicBezTo>
                  <a:pt x="177106" y="301114"/>
                  <a:pt x="169698" y="418059"/>
                  <a:pt x="162819" y="365143"/>
                </a:cubicBezTo>
                <a:cubicBezTo>
                  <a:pt x="155940" y="312227"/>
                  <a:pt x="121015" y="2664"/>
                  <a:pt x="124719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8193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1071</TotalTime>
  <Words>3</Words>
  <Application>Microsoft Macintosh PowerPoint</Application>
  <PresentationFormat>A3 297x420 mm</PresentationFormat>
  <Paragraphs>3</Paragraphs>
  <Slides>4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9" baseType="lpstr"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47</cp:revision>
  <cp:lastPrinted>2022-06-25T09:04:30Z</cp:lastPrinted>
  <dcterms:created xsi:type="dcterms:W3CDTF">2022-06-23T11:06:55Z</dcterms:created>
  <dcterms:modified xsi:type="dcterms:W3CDTF">2022-06-25T09:26:18Z</dcterms:modified>
</cp:coreProperties>
</file>