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9" r:id="rId4"/>
    <p:sldId id="258" r:id="rId5"/>
  </p:sldIdLst>
  <p:sldSz cx="9601200" cy="128016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2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35"/>
    <p:restoredTop sz="94580"/>
  </p:normalViewPr>
  <p:slideViewPr>
    <p:cSldViewPr snapToGrid="0" snapToObjects="1" showGuides="1">
      <p:cViewPr varScale="1">
        <p:scale>
          <a:sx n="32" d="100"/>
          <a:sy n="32" d="100"/>
        </p:scale>
        <p:origin x="1784" y="32"/>
      </p:cViewPr>
      <p:guideLst>
        <p:guide orient="horz" pos="4032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095078"/>
            <a:ext cx="8161020" cy="4456853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6723804"/>
            <a:ext cx="7200900" cy="3090756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5762-D7CC-0540-9AC8-3D6A7A7085F9}" type="datetimeFigureOut">
              <a:rPr kumimoji="1" lang="ja-JP" altLang="en-US" smtClean="0"/>
              <a:t>2022/6/27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ABE5-FD62-E04F-93D5-EDF05AACAD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7874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5762-D7CC-0540-9AC8-3D6A7A7085F9}" type="datetimeFigureOut">
              <a:rPr kumimoji="1" lang="ja-JP" altLang="en-US" smtClean="0"/>
              <a:t>2022/6/27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ABE5-FD62-E04F-93D5-EDF05AACAD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8097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59" y="681567"/>
            <a:ext cx="2070259" cy="10848764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083" y="681567"/>
            <a:ext cx="6090761" cy="10848764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5762-D7CC-0540-9AC8-3D6A7A7085F9}" type="datetimeFigureOut">
              <a:rPr kumimoji="1" lang="ja-JP" altLang="en-US" smtClean="0"/>
              <a:t>2022/6/27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ABE5-FD62-E04F-93D5-EDF05AACAD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7649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5762-D7CC-0540-9AC8-3D6A7A7085F9}" type="datetimeFigureOut">
              <a:rPr kumimoji="1" lang="ja-JP" altLang="en-US" smtClean="0"/>
              <a:t>2022/6/27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ABE5-FD62-E04F-93D5-EDF05AACAD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2001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3191514"/>
            <a:ext cx="8281035" cy="5325109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8567000"/>
            <a:ext cx="8281035" cy="28003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5762-D7CC-0540-9AC8-3D6A7A7085F9}" type="datetimeFigureOut">
              <a:rPr kumimoji="1" lang="ja-JP" altLang="en-US" smtClean="0"/>
              <a:t>2022/6/27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ABE5-FD62-E04F-93D5-EDF05AACAD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0235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3407833"/>
            <a:ext cx="4080510" cy="81224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3407833"/>
            <a:ext cx="4080510" cy="81224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5762-D7CC-0540-9AC8-3D6A7A7085F9}" type="datetimeFigureOut">
              <a:rPr kumimoji="1" lang="ja-JP" altLang="en-US" smtClean="0"/>
              <a:t>2022/6/27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ABE5-FD62-E04F-93D5-EDF05AACAD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8942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681570"/>
            <a:ext cx="8281035" cy="2474384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3138171"/>
            <a:ext cx="4061757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4676140"/>
            <a:ext cx="4061757" cy="68778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08" y="3138171"/>
            <a:ext cx="4081761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08" y="4676140"/>
            <a:ext cx="4081761" cy="68778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5762-D7CC-0540-9AC8-3D6A7A7085F9}" type="datetimeFigureOut">
              <a:rPr kumimoji="1" lang="ja-JP" altLang="en-US" smtClean="0"/>
              <a:t>2022/6/27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ABE5-FD62-E04F-93D5-EDF05AACAD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4329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5762-D7CC-0540-9AC8-3D6A7A7085F9}" type="datetimeFigureOut">
              <a:rPr kumimoji="1" lang="ja-JP" altLang="en-US" smtClean="0"/>
              <a:t>2022/6/27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ABE5-FD62-E04F-93D5-EDF05AACAD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3259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5762-D7CC-0540-9AC8-3D6A7A7085F9}" type="datetimeFigureOut">
              <a:rPr kumimoji="1" lang="ja-JP" altLang="en-US" smtClean="0"/>
              <a:t>2022/6/27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ABE5-FD62-E04F-93D5-EDF05AACAD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28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1843196"/>
            <a:ext cx="4860608" cy="9097433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5762-D7CC-0540-9AC8-3D6A7A7085F9}" type="datetimeFigureOut">
              <a:rPr kumimoji="1" lang="ja-JP" altLang="en-US" smtClean="0"/>
              <a:t>2022/6/27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ABE5-FD62-E04F-93D5-EDF05AACAD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8269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1843196"/>
            <a:ext cx="4860608" cy="9097433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5762-D7CC-0540-9AC8-3D6A7A7085F9}" type="datetimeFigureOut">
              <a:rPr kumimoji="1" lang="ja-JP" altLang="en-US" smtClean="0"/>
              <a:t>2022/6/27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ABE5-FD62-E04F-93D5-EDF05AACAD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4892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83" y="681570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83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95762-D7CC-0540-9AC8-3D6A7A7085F9}" type="datetimeFigureOut">
              <a:rPr kumimoji="1" lang="ja-JP" altLang="en-US" smtClean="0"/>
              <a:t>2022/6/27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AABE5-FD62-E04F-93D5-EDF05AACAD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40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kumimoji="1"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kumimoji="1"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ダレノガレ明美、色気溢れるウェア姿に見事ノックアウト♡ | FORZA STYLE｜ファッション＆ライフスタイル[フォルツァスタイル]">
            <a:extLst>
              <a:ext uri="{FF2B5EF4-FFF2-40B4-BE49-F238E27FC236}">
                <a16:creationId xmlns:a16="http://schemas.microsoft.com/office/drawing/2014/main" id="{92DBD233-6B05-6535-B9E7-9670B06C4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5" r="15447"/>
          <a:stretch/>
        </p:blipFill>
        <p:spPr bwMode="auto">
          <a:xfrm>
            <a:off x="-15451" y="2344547"/>
            <a:ext cx="9616651" cy="9319628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</p:pic>
      <p:pic>
        <p:nvPicPr>
          <p:cNvPr id="337" name="図 336" descr="港に停泊している船&#10;&#10;自動的に生成された説明">
            <a:extLst>
              <a:ext uri="{FF2B5EF4-FFF2-40B4-BE49-F238E27FC236}">
                <a16:creationId xmlns:a16="http://schemas.microsoft.com/office/drawing/2014/main" id="{77D3BD21-6C4B-2392-7747-4327DD60DD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55" y="-830595"/>
            <a:ext cx="9555150" cy="13515656"/>
          </a:xfrm>
          <a:prstGeom prst="rect">
            <a:avLst/>
          </a:prstGeom>
        </p:spPr>
      </p:pic>
      <p:pic>
        <p:nvPicPr>
          <p:cNvPr id="342" name="図 341" descr="アパートのビル&#10;&#10;低い精度で自動的に生成された説明">
            <a:extLst>
              <a:ext uri="{FF2B5EF4-FFF2-40B4-BE49-F238E27FC236}">
                <a16:creationId xmlns:a16="http://schemas.microsoft.com/office/drawing/2014/main" id="{190D4189-1757-587E-40AE-CF5EA47D4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41526" y="0"/>
            <a:ext cx="17068800" cy="12801600"/>
          </a:xfrm>
          <a:prstGeom prst="rect">
            <a:avLst/>
          </a:prstGeom>
        </p:spPr>
      </p:pic>
      <p:pic>
        <p:nvPicPr>
          <p:cNvPr id="1231" name="図 1230" descr="アパートのビル&#10;&#10;低い精度で自動的に生成された説明">
            <a:extLst>
              <a:ext uri="{FF2B5EF4-FFF2-40B4-BE49-F238E27FC236}">
                <a16:creationId xmlns:a16="http://schemas.microsoft.com/office/drawing/2014/main" id="{0945D72D-6EE4-0A8B-DD7B-ECC68410AD5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33800" y="0"/>
            <a:ext cx="17068800" cy="12801600"/>
          </a:xfrm>
          <a:prstGeom prst="rect">
            <a:avLst/>
          </a:prstGeom>
        </p:spPr>
      </p:pic>
      <p:pic>
        <p:nvPicPr>
          <p:cNvPr id="3" name="図 2" descr="橋の上を走っている船&#10;&#10;中程度の精度で自動的に生成された説明" hidden="1">
            <a:extLst>
              <a:ext uri="{FF2B5EF4-FFF2-40B4-BE49-F238E27FC236}">
                <a16:creationId xmlns:a16="http://schemas.microsoft.com/office/drawing/2014/main" id="{57DEAEC2-4992-91FE-448B-62C97138B8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779193"/>
            <a:ext cx="9601199" cy="13580793"/>
          </a:xfrm>
          <a:prstGeom prst="rect">
            <a:avLst/>
          </a:prstGeom>
        </p:spPr>
      </p:pic>
      <p:pic>
        <p:nvPicPr>
          <p:cNvPr id="220" name="図 219" descr="港に停泊している船&#10;&#10;自動的に生成された説明">
            <a:extLst>
              <a:ext uri="{FF2B5EF4-FFF2-40B4-BE49-F238E27FC236}">
                <a16:creationId xmlns:a16="http://schemas.microsoft.com/office/drawing/2014/main" id="{67613A1E-5A51-7398-234B-E3517EF10A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02" y="-779193"/>
            <a:ext cx="9555150" cy="13515656"/>
          </a:xfrm>
          <a:prstGeom prst="rect">
            <a:avLst/>
          </a:prstGeom>
        </p:spPr>
      </p:pic>
      <p:pic>
        <p:nvPicPr>
          <p:cNvPr id="1209" name="図 1208" descr="ドアが開いている鏡&#10;&#10;低い精度で自動的に生成された説明">
            <a:extLst>
              <a:ext uri="{FF2B5EF4-FFF2-40B4-BE49-F238E27FC236}">
                <a16:creationId xmlns:a16="http://schemas.microsoft.com/office/drawing/2014/main" id="{108C6784-B0C2-235F-0EDD-C7CA3CE49DE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918" y="6393228"/>
            <a:ext cx="3329919" cy="6376099"/>
          </a:xfrm>
          <a:prstGeom prst="rect">
            <a:avLst/>
          </a:prstGeom>
        </p:spPr>
      </p:pic>
      <p:grpSp>
        <p:nvGrpSpPr>
          <p:cNvPr id="1233" name="グループ化 1232">
            <a:extLst>
              <a:ext uri="{FF2B5EF4-FFF2-40B4-BE49-F238E27FC236}">
                <a16:creationId xmlns:a16="http://schemas.microsoft.com/office/drawing/2014/main" id="{F90FCFFE-28FF-B26F-BB23-2DE94F4B28F3}"/>
              </a:ext>
            </a:extLst>
          </p:cNvPr>
          <p:cNvGrpSpPr/>
          <p:nvPr/>
        </p:nvGrpSpPr>
        <p:grpSpPr>
          <a:xfrm>
            <a:off x="491804" y="531393"/>
            <a:ext cx="8570931" cy="11875308"/>
            <a:chOff x="491804" y="531393"/>
            <a:chExt cx="8570931" cy="11875308"/>
          </a:xfrm>
          <a:solidFill>
            <a:schemeClr val="bg1">
              <a:alpha val="80000"/>
            </a:schemeClr>
          </a:solidFill>
        </p:grpSpPr>
        <p:grpSp>
          <p:nvGrpSpPr>
            <p:cNvPr id="1229" name="背景">
              <a:extLst>
                <a:ext uri="{FF2B5EF4-FFF2-40B4-BE49-F238E27FC236}">
                  <a16:creationId xmlns:a16="http://schemas.microsoft.com/office/drawing/2014/main" id="{C4F94443-A84D-FA36-22A0-D9DE6EAF0C96}"/>
                </a:ext>
              </a:extLst>
            </p:cNvPr>
            <p:cNvGrpSpPr/>
            <p:nvPr/>
          </p:nvGrpSpPr>
          <p:grpSpPr>
            <a:xfrm>
              <a:off x="491804" y="531393"/>
              <a:ext cx="8570931" cy="11875308"/>
              <a:chOff x="491804" y="531393"/>
              <a:chExt cx="8570931" cy="11875308"/>
            </a:xfrm>
            <a:grpFill/>
          </p:grpSpPr>
          <p:sp>
            <p:nvSpPr>
              <p:cNvPr id="1225" name="フリーフォーム 1224">
                <a:extLst>
                  <a:ext uri="{FF2B5EF4-FFF2-40B4-BE49-F238E27FC236}">
                    <a16:creationId xmlns:a16="http://schemas.microsoft.com/office/drawing/2014/main" id="{63D06C32-58C0-0E12-F25C-D711C60A60BB}"/>
                  </a:ext>
                </a:extLst>
              </p:cNvPr>
              <p:cNvSpPr/>
              <p:nvPr/>
            </p:nvSpPr>
            <p:spPr>
              <a:xfrm>
                <a:off x="491804" y="531393"/>
                <a:ext cx="7836201" cy="7185128"/>
              </a:xfrm>
              <a:custGeom>
                <a:avLst/>
                <a:gdLst>
                  <a:gd name="connsiteX0" fmla="*/ 4329578 w 7836201"/>
                  <a:gd name="connsiteY0" fmla="*/ 50498 h 7185128"/>
                  <a:gd name="connsiteX1" fmla="*/ 2667032 w 7836201"/>
                  <a:gd name="connsiteY1" fmla="*/ 230607 h 7185128"/>
                  <a:gd name="connsiteX2" fmla="*/ 3110378 w 7836201"/>
                  <a:gd name="connsiteY2" fmla="*/ 216752 h 7185128"/>
                  <a:gd name="connsiteX3" fmla="*/ 2639323 w 7836201"/>
                  <a:gd name="connsiteY3" fmla="*/ 590825 h 7185128"/>
                  <a:gd name="connsiteX4" fmla="*/ 3789251 w 7836201"/>
                  <a:gd name="connsiteY4" fmla="*/ 479989 h 7185128"/>
                  <a:gd name="connsiteX5" fmla="*/ 1821905 w 7836201"/>
                  <a:gd name="connsiteY5" fmla="*/ 2294934 h 7185128"/>
                  <a:gd name="connsiteX6" fmla="*/ 2098996 w 7836201"/>
                  <a:gd name="connsiteY6" fmla="*/ 2059407 h 7185128"/>
                  <a:gd name="connsiteX7" fmla="*/ 713541 w 7836201"/>
                  <a:gd name="connsiteY7" fmla="*/ 3971334 h 7185128"/>
                  <a:gd name="connsiteX8" fmla="*/ 976778 w 7836201"/>
                  <a:gd name="connsiteY8" fmla="*/ 3680389 h 7185128"/>
                  <a:gd name="connsiteX9" fmla="*/ 103941 w 7836201"/>
                  <a:gd name="connsiteY9" fmla="*/ 5897116 h 7185128"/>
                  <a:gd name="connsiteX10" fmla="*/ 256341 w 7836201"/>
                  <a:gd name="connsiteY10" fmla="*/ 5523043 h 7185128"/>
                  <a:gd name="connsiteX11" fmla="*/ 2251396 w 7836201"/>
                  <a:gd name="connsiteY11" fmla="*/ 6853080 h 7185128"/>
                  <a:gd name="connsiteX12" fmla="*/ 2126705 w 7836201"/>
                  <a:gd name="connsiteY12" fmla="*/ 6617552 h 7185128"/>
                  <a:gd name="connsiteX13" fmla="*/ 2680887 w 7836201"/>
                  <a:gd name="connsiteY13" fmla="*/ 7171734 h 7185128"/>
                  <a:gd name="connsiteX14" fmla="*/ 3235069 w 7836201"/>
                  <a:gd name="connsiteY14" fmla="*/ 5952534 h 7185128"/>
                  <a:gd name="connsiteX15" fmla="*/ 2916414 w 7836201"/>
                  <a:gd name="connsiteY15" fmla="*/ 6243480 h 7185128"/>
                  <a:gd name="connsiteX16" fmla="*/ 7322160 w 7836201"/>
                  <a:gd name="connsiteY16" fmla="*/ 1976280 h 7185128"/>
                  <a:gd name="connsiteX17" fmla="*/ 6560160 w 7836201"/>
                  <a:gd name="connsiteY17" fmla="*/ 2211807 h 7185128"/>
                  <a:gd name="connsiteX18" fmla="*/ 7779360 w 7836201"/>
                  <a:gd name="connsiteY18" fmla="*/ 1269698 h 7185128"/>
                  <a:gd name="connsiteX19" fmla="*/ 4329578 w 7836201"/>
                  <a:gd name="connsiteY19" fmla="*/ 50498 h 7185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836201" h="7185128">
                    <a:moveTo>
                      <a:pt x="4329578" y="50498"/>
                    </a:moveTo>
                    <a:cubicBezTo>
                      <a:pt x="3477523" y="-122684"/>
                      <a:pt x="2870232" y="202898"/>
                      <a:pt x="2667032" y="230607"/>
                    </a:cubicBezTo>
                    <a:cubicBezTo>
                      <a:pt x="2463832" y="258316"/>
                      <a:pt x="3114996" y="156716"/>
                      <a:pt x="3110378" y="216752"/>
                    </a:cubicBezTo>
                    <a:cubicBezTo>
                      <a:pt x="3105760" y="276788"/>
                      <a:pt x="2526178" y="546952"/>
                      <a:pt x="2639323" y="590825"/>
                    </a:cubicBezTo>
                    <a:cubicBezTo>
                      <a:pt x="2752468" y="634698"/>
                      <a:pt x="3925487" y="195971"/>
                      <a:pt x="3789251" y="479989"/>
                    </a:cubicBezTo>
                    <a:cubicBezTo>
                      <a:pt x="3653015" y="764007"/>
                      <a:pt x="2103614" y="2031698"/>
                      <a:pt x="1821905" y="2294934"/>
                    </a:cubicBezTo>
                    <a:cubicBezTo>
                      <a:pt x="1540196" y="2558170"/>
                      <a:pt x="2283723" y="1780007"/>
                      <a:pt x="2098996" y="2059407"/>
                    </a:cubicBezTo>
                    <a:cubicBezTo>
                      <a:pt x="1914269" y="2338807"/>
                      <a:pt x="900577" y="3701170"/>
                      <a:pt x="713541" y="3971334"/>
                    </a:cubicBezTo>
                    <a:cubicBezTo>
                      <a:pt x="526505" y="4241498"/>
                      <a:pt x="1078378" y="3359425"/>
                      <a:pt x="976778" y="3680389"/>
                    </a:cubicBezTo>
                    <a:cubicBezTo>
                      <a:pt x="875178" y="4001353"/>
                      <a:pt x="224014" y="5590007"/>
                      <a:pt x="103941" y="5897116"/>
                    </a:cubicBezTo>
                    <a:cubicBezTo>
                      <a:pt x="-16132" y="6204225"/>
                      <a:pt x="-101568" y="5363716"/>
                      <a:pt x="256341" y="5523043"/>
                    </a:cubicBezTo>
                    <a:cubicBezTo>
                      <a:pt x="614250" y="5682370"/>
                      <a:pt x="1939669" y="6670662"/>
                      <a:pt x="2251396" y="6853080"/>
                    </a:cubicBezTo>
                    <a:cubicBezTo>
                      <a:pt x="2563123" y="7035498"/>
                      <a:pt x="2055123" y="6564443"/>
                      <a:pt x="2126705" y="6617552"/>
                    </a:cubicBezTo>
                    <a:cubicBezTo>
                      <a:pt x="2198287" y="6670661"/>
                      <a:pt x="2496160" y="7282570"/>
                      <a:pt x="2680887" y="7171734"/>
                    </a:cubicBezTo>
                    <a:cubicBezTo>
                      <a:pt x="2865614" y="7060898"/>
                      <a:pt x="3195815" y="6107243"/>
                      <a:pt x="3235069" y="5952534"/>
                    </a:cubicBezTo>
                    <a:cubicBezTo>
                      <a:pt x="3274323" y="5797825"/>
                      <a:pt x="2916414" y="6243480"/>
                      <a:pt x="2916414" y="6243480"/>
                    </a:cubicBezTo>
                    <a:cubicBezTo>
                      <a:pt x="3597596" y="5580771"/>
                      <a:pt x="6714869" y="2648225"/>
                      <a:pt x="7322160" y="1976280"/>
                    </a:cubicBezTo>
                    <a:cubicBezTo>
                      <a:pt x="7929451" y="1304335"/>
                      <a:pt x="6483960" y="2329571"/>
                      <a:pt x="6560160" y="2211807"/>
                    </a:cubicBezTo>
                    <a:cubicBezTo>
                      <a:pt x="6636360" y="2094043"/>
                      <a:pt x="8144196" y="1627607"/>
                      <a:pt x="7779360" y="1269698"/>
                    </a:cubicBezTo>
                    <a:cubicBezTo>
                      <a:pt x="7414524" y="911789"/>
                      <a:pt x="5181633" y="223680"/>
                      <a:pt x="4329578" y="5049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26" name="フリーフォーム 1225">
                <a:extLst>
                  <a:ext uri="{FF2B5EF4-FFF2-40B4-BE49-F238E27FC236}">
                    <a16:creationId xmlns:a16="http://schemas.microsoft.com/office/drawing/2014/main" id="{1D5930AC-5DBA-7B36-407A-787FE35D3700}"/>
                  </a:ext>
                </a:extLst>
              </p:cNvPr>
              <p:cNvSpPr/>
              <p:nvPr/>
            </p:nvSpPr>
            <p:spPr>
              <a:xfrm>
                <a:off x="3087067" y="2124995"/>
                <a:ext cx="5830093" cy="5749915"/>
              </a:xfrm>
              <a:custGeom>
                <a:avLst/>
                <a:gdLst>
                  <a:gd name="connsiteX0" fmla="*/ 3923333 w 5830093"/>
                  <a:gd name="connsiteY0" fmla="*/ 147150 h 5749915"/>
                  <a:gd name="connsiteX1" fmla="*/ 5738278 w 5830093"/>
                  <a:gd name="connsiteY1" fmla="*/ 105587 h 5749915"/>
                  <a:gd name="connsiteX2" fmla="*/ 5544315 w 5830093"/>
                  <a:gd name="connsiteY2" fmla="*/ 147150 h 5749915"/>
                  <a:gd name="connsiteX3" fmla="*/ 5391915 w 5830093"/>
                  <a:gd name="connsiteY3" fmla="*/ 1449478 h 5749915"/>
                  <a:gd name="connsiteX4" fmla="*/ 5336497 w 5830093"/>
                  <a:gd name="connsiteY4" fmla="*/ 964569 h 5749915"/>
                  <a:gd name="connsiteX5" fmla="*/ 5447333 w 5830093"/>
                  <a:gd name="connsiteY5" fmla="*/ 3804750 h 5749915"/>
                  <a:gd name="connsiteX6" fmla="*/ 5433478 w 5830093"/>
                  <a:gd name="connsiteY6" fmla="*/ 3513805 h 5749915"/>
                  <a:gd name="connsiteX7" fmla="*/ 5350351 w 5830093"/>
                  <a:gd name="connsiteY7" fmla="*/ 5287187 h 5749915"/>
                  <a:gd name="connsiteX8" fmla="*/ 5197951 w 5830093"/>
                  <a:gd name="connsiteY8" fmla="*/ 2447005 h 5749915"/>
                  <a:gd name="connsiteX9" fmla="*/ 1609624 w 5830093"/>
                  <a:gd name="connsiteY9" fmla="*/ 4899260 h 5749915"/>
                  <a:gd name="connsiteX10" fmla="*/ 2205369 w 5830093"/>
                  <a:gd name="connsiteY10" fmla="*/ 4151114 h 5749915"/>
                  <a:gd name="connsiteX11" fmla="*/ 2497 w 5830093"/>
                  <a:gd name="connsiteY11" fmla="*/ 5688969 h 5749915"/>
                  <a:gd name="connsiteX12" fmla="*/ 2704133 w 5830093"/>
                  <a:gd name="connsiteY12" fmla="*/ 1671150 h 5749915"/>
                  <a:gd name="connsiteX13" fmla="*/ 1789733 w 5830093"/>
                  <a:gd name="connsiteY13" fmla="*/ 1934387 h 5749915"/>
                  <a:gd name="connsiteX14" fmla="*/ 3923333 w 5830093"/>
                  <a:gd name="connsiteY14" fmla="*/ 147150 h 574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830093" h="5749915">
                    <a:moveTo>
                      <a:pt x="3923333" y="147150"/>
                    </a:moveTo>
                    <a:cubicBezTo>
                      <a:pt x="4581424" y="-157650"/>
                      <a:pt x="5468114" y="105587"/>
                      <a:pt x="5738278" y="105587"/>
                    </a:cubicBezTo>
                    <a:cubicBezTo>
                      <a:pt x="6008442" y="105587"/>
                      <a:pt x="5602042" y="-76832"/>
                      <a:pt x="5544315" y="147150"/>
                    </a:cubicBezTo>
                    <a:cubicBezTo>
                      <a:pt x="5486588" y="371132"/>
                      <a:pt x="5426551" y="1313242"/>
                      <a:pt x="5391915" y="1449478"/>
                    </a:cubicBezTo>
                    <a:cubicBezTo>
                      <a:pt x="5357279" y="1585714"/>
                      <a:pt x="5327261" y="572024"/>
                      <a:pt x="5336497" y="964569"/>
                    </a:cubicBezTo>
                    <a:cubicBezTo>
                      <a:pt x="5345733" y="1357114"/>
                      <a:pt x="5431170" y="3379877"/>
                      <a:pt x="5447333" y="3804750"/>
                    </a:cubicBezTo>
                    <a:cubicBezTo>
                      <a:pt x="5463496" y="4229623"/>
                      <a:pt x="5449642" y="3266732"/>
                      <a:pt x="5433478" y="3513805"/>
                    </a:cubicBezTo>
                    <a:cubicBezTo>
                      <a:pt x="5417314" y="3760878"/>
                      <a:pt x="5389606" y="5464987"/>
                      <a:pt x="5350351" y="5287187"/>
                    </a:cubicBezTo>
                    <a:cubicBezTo>
                      <a:pt x="5311097" y="5109387"/>
                      <a:pt x="5821406" y="2511660"/>
                      <a:pt x="5197951" y="2447005"/>
                    </a:cubicBezTo>
                    <a:cubicBezTo>
                      <a:pt x="4574496" y="2382350"/>
                      <a:pt x="2108388" y="4615242"/>
                      <a:pt x="1609624" y="4899260"/>
                    </a:cubicBezTo>
                    <a:cubicBezTo>
                      <a:pt x="1110860" y="5183278"/>
                      <a:pt x="2473223" y="4019496"/>
                      <a:pt x="2205369" y="4151114"/>
                    </a:cubicBezTo>
                    <a:cubicBezTo>
                      <a:pt x="1937515" y="4282732"/>
                      <a:pt x="-80630" y="6102296"/>
                      <a:pt x="2497" y="5688969"/>
                    </a:cubicBezTo>
                    <a:cubicBezTo>
                      <a:pt x="85624" y="5275642"/>
                      <a:pt x="2406260" y="2296914"/>
                      <a:pt x="2704133" y="1671150"/>
                    </a:cubicBezTo>
                    <a:cubicBezTo>
                      <a:pt x="3002006" y="1045386"/>
                      <a:pt x="1586533" y="2183769"/>
                      <a:pt x="1789733" y="1934387"/>
                    </a:cubicBezTo>
                    <a:cubicBezTo>
                      <a:pt x="1992933" y="1685005"/>
                      <a:pt x="3265242" y="451950"/>
                      <a:pt x="3923333" y="1471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27" name="フリーフォーム 1226">
                <a:extLst>
                  <a:ext uri="{FF2B5EF4-FFF2-40B4-BE49-F238E27FC236}">
                    <a16:creationId xmlns:a16="http://schemas.microsoft.com/office/drawing/2014/main" id="{E463B743-2CD9-6B98-49DE-44E8E59EF892}"/>
                  </a:ext>
                </a:extLst>
              </p:cNvPr>
              <p:cNvSpPr/>
              <p:nvPr/>
            </p:nvSpPr>
            <p:spPr>
              <a:xfrm>
                <a:off x="2600283" y="5169870"/>
                <a:ext cx="5894724" cy="5124827"/>
              </a:xfrm>
              <a:custGeom>
                <a:avLst/>
                <a:gdLst>
                  <a:gd name="connsiteX0" fmla="*/ 1486808 w 5894724"/>
                  <a:gd name="connsiteY0" fmla="*/ 1840530 h 5124827"/>
                  <a:gd name="connsiteX1" fmla="*/ 5130553 w 5894724"/>
                  <a:gd name="connsiteY1" fmla="*/ 94857 h 5124827"/>
                  <a:gd name="connsiteX2" fmla="*/ 4451681 w 5894724"/>
                  <a:gd name="connsiteY2" fmla="*/ 219548 h 5124827"/>
                  <a:gd name="connsiteX3" fmla="*/ 5282953 w 5894724"/>
                  <a:gd name="connsiteY3" fmla="*/ 108712 h 5124827"/>
                  <a:gd name="connsiteX4" fmla="*/ 5850990 w 5894724"/>
                  <a:gd name="connsiteY4" fmla="*/ 815294 h 5124827"/>
                  <a:gd name="connsiteX5" fmla="*/ 5740153 w 5894724"/>
                  <a:gd name="connsiteY5" fmla="*/ 441221 h 5124827"/>
                  <a:gd name="connsiteX6" fmla="*/ 5892553 w 5894724"/>
                  <a:gd name="connsiteY6" fmla="*/ 898421 h 5124827"/>
                  <a:gd name="connsiteX7" fmla="*/ 5601608 w 5894724"/>
                  <a:gd name="connsiteY7" fmla="*/ 1798966 h 5124827"/>
                  <a:gd name="connsiteX8" fmla="*/ 5684735 w 5894724"/>
                  <a:gd name="connsiteY8" fmla="*/ 1646566 h 5124827"/>
                  <a:gd name="connsiteX9" fmla="*/ 5130553 w 5894724"/>
                  <a:gd name="connsiteY9" fmla="*/ 3558494 h 5124827"/>
                  <a:gd name="connsiteX10" fmla="*/ 5338372 w 5894724"/>
                  <a:gd name="connsiteY10" fmla="*/ 2685657 h 5124827"/>
                  <a:gd name="connsiteX11" fmla="*/ 5088990 w 5894724"/>
                  <a:gd name="connsiteY11" fmla="*/ 3087439 h 5124827"/>
                  <a:gd name="connsiteX12" fmla="*/ 3869790 w 5894724"/>
                  <a:gd name="connsiteY12" fmla="*/ 3336821 h 5124827"/>
                  <a:gd name="connsiteX13" fmla="*/ 4895026 w 5894724"/>
                  <a:gd name="connsiteY13" fmla="*/ 3129003 h 5124827"/>
                  <a:gd name="connsiteX14" fmla="*/ 4133026 w 5894724"/>
                  <a:gd name="connsiteY14" fmla="*/ 2990457 h 5124827"/>
                  <a:gd name="connsiteX15" fmla="*/ 3315608 w 5894724"/>
                  <a:gd name="connsiteY15" fmla="*/ 2657948 h 5124827"/>
                  <a:gd name="connsiteX16" fmla="*/ 3329462 w 5894724"/>
                  <a:gd name="connsiteY16" fmla="*/ 2741075 h 5124827"/>
                  <a:gd name="connsiteX17" fmla="*/ 4022190 w 5894724"/>
                  <a:gd name="connsiteY17" fmla="*/ 4223512 h 5124827"/>
                  <a:gd name="connsiteX18" fmla="*/ 3966772 w 5894724"/>
                  <a:gd name="connsiteY18" fmla="*/ 3918712 h 5124827"/>
                  <a:gd name="connsiteX19" fmla="*/ 3329462 w 5894724"/>
                  <a:gd name="connsiteY19" fmla="*/ 5040930 h 5124827"/>
                  <a:gd name="connsiteX20" fmla="*/ 3135499 w 5894724"/>
                  <a:gd name="connsiteY20" fmla="*/ 4902385 h 5124827"/>
                  <a:gd name="connsiteX21" fmla="*/ 1168153 w 5894724"/>
                  <a:gd name="connsiteY21" fmla="*/ 3780166 h 5124827"/>
                  <a:gd name="connsiteX22" fmla="*/ 1625353 w 5894724"/>
                  <a:gd name="connsiteY22" fmla="*/ 4001839 h 5124827"/>
                  <a:gd name="connsiteX23" fmla="*/ 32081 w 5894724"/>
                  <a:gd name="connsiteY23" fmla="*/ 4694566 h 5124827"/>
                  <a:gd name="connsiteX24" fmla="*/ 600117 w 5894724"/>
                  <a:gd name="connsiteY24" fmla="*/ 4403621 h 5124827"/>
                  <a:gd name="connsiteX25" fmla="*/ 1112735 w 5894724"/>
                  <a:gd name="connsiteY25" fmla="*/ 1203221 h 5124827"/>
                  <a:gd name="connsiteX26" fmla="*/ 1112735 w 5894724"/>
                  <a:gd name="connsiteY26" fmla="*/ 1701985 h 5124827"/>
                  <a:gd name="connsiteX27" fmla="*/ 1486808 w 5894724"/>
                  <a:gd name="connsiteY27" fmla="*/ 1840530 h 5124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894724" h="5124827">
                    <a:moveTo>
                      <a:pt x="1486808" y="1840530"/>
                    </a:moveTo>
                    <a:cubicBezTo>
                      <a:pt x="2156444" y="1572675"/>
                      <a:pt x="4636408" y="365021"/>
                      <a:pt x="5130553" y="94857"/>
                    </a:cubicBezTo>
                    <a:cubicBezTo>
                      <a:pt x="5624698" y="-175307"/>
                      <a:pt x="4426281" y="217239"/>
                      <a:pt x="4451681" y="219548"/>
                    </a:cubicBezTo>
                    <a:cubicBezTo>
                      <a:pt x="4477081" y="221857"/>
                      <a:pt x="5049735" y="9421"/>
                      <a:pt x="5282953" y="108712"/>
                    </a:cubicBezTo>
                    <a:cubicBezTo>
                      <a:pt x="5516171" y="208003"/>
                      <a:pt x="5774790" y="759876"/>
                      <a:pt x="5850990" y="815294"/>
                    </a:cubicBezTo>
                    <a:cubicBezTo>
                      <a:pt x="5927190" y="870712"/>
                      <a:pt x="5733226" y="427366"/>
                      <a:pt x="5740153" y="441221"/>
                    </a:cubicBezTo>
                    <a:cubicBezTo>
                      <a:pt x="5747080" y="455075"/>
                      <a:pt x="5915644" y="672130"/>
                      <a:pt x="5892553" y="898421"/>
                    </a:cubicBezTo>
                    <a:cubicBezTo>
                      <a:pt x="5869462" y="1124712"/>
                      <a:pt x="5636244" y="1674275"/>
                      <a:pt x="5601608" y="1798966"/>
                    </a:cubicBezTo>
                    <a:cubicBezTo>
                      <a:pt x="5566972" y="1923657"/>
                      <a:pt x="5763244" y="1353311"/>
                      <a:pt x="5684735" y="1646566"/>
                    </a:cubicBezTo>
                    <a:cubicBezTo>
                      <a:pt x="5606226" y="1939821"/>
                      <a:pt x="5188280" y="3385312"/>
                      <a:pt x="5130553" y="3558494"/>
                    </a:cubicBezTo>
                    <a:cubicBezTo>
                      <a:pt x="5072826" y="3731676"/>
                      <a:pt x="5345299" y="2764166"/>
                      <a:pt x="5338372" y="2685657"/>
                    </a:cubicBezTo>
                    <a:cubicBezTo>
                      <a:pt x="5331445" y="2607148"/>
                      <a:pt x="5333754" y="2978912"/>
                      <a:pt x="5088990" y="3087439"/>
                    </a:cubicBezTo>
                    <a:cubicBezTo>
                      <a:pt x="4844226" y="3195966"/>
                      <a:pt x="3902117" y="3329894"/>
                      <a:pt x="3869790" y="3336821"/>
                    </a:cubicBezTo>
                    <a:cubicBezTo>
                      <a:pt x="3837463" y="3343748"/>
                      <a:pt x="4851153" y="3186730"/>
                      <a:pt x="4895026" y="3129003"/>
                    </a:cubicBezTo>
                    <a:cubicBezTo>
                      <a:pt x="4938899" y="3071276"/>
                      <a:pt x="4396262" y="3068966"/>
                      <a:pt x="4133026" y="2990457"/>
                    </a:cubicBezTo>
                    <a:cubicBezTo>
                      <a:pt x="3869790" y="2911948"/>
                      <a:pt x="3315608" y="2657948"/>
                      <a:pt x="3315608" y="2657948"/>
                    </a:cubicBezTo>
                    <a:cubicBezTo>
                      <a:pt x="3181681" y="2616384"/>
                      <a:pt x="3211698" y="2480148"/>
                      <a:pt x="3329462" y="2741075"/>
                    </a:cubicBezTo>
                    <a:cubicBezTo>
                      <a:pt x="3447226" y="3002002"/>
                      <a:pt x="3915972" y="4027239"/>
                      <a:pt x="4022190" y="4223512"/>
                    </a:cubicBezTo>
                    <a:cubicBezTo>
                      <a:pt x="4128408" y="4419785"/>
                      <a:pt x="4082227" y="3782476"/>
                      <a:pt x="3966772" y="3918712"/>
                    </a:cubicBezTo>
                    <a:cubicBezTo>
                      <a:pt x="3851317" y="4054948"/>
                      <a:pt x="3468007" y="4876985"/>
                      <a:pt x="3329462" y="5040930"/>
                    </a:cubicBezTo>
                    <a:cubicBezTo>
                      <a:pt x="3190917" y="5204875"/>
                      <a:pt x="3495717" y="5112512"/>
                      <a:pt x="3135499" y="4902385"/>
                    </a:cubicBezTo>
                    <a:cubicBezTo>
                      <a:pt x="2775281" y="4692258"/>
                      <a:pt x="1419844" y="3930257"/>
                      <a:pt x="1168153" y="3780166"/>
                    </a:cubicBezTo>
                    <a:cubicBezTo>
                      <a:pt x="916462" y="3630075"/>
                      <a:pt x="1814698" y="3849439"/>
                      <a:pt x="1625353" y="4001839"/>
                    </a:cubicBezTo>
                    <a:cubicBezTo>
                      <a:pt x="1436008" y="4154239"/>
                      <a:pt x="202954" y="4627602"/>
                      <a:pt x="32081" y="4694566"/>
                    </a:cubicBezTo>
                    <a:cubicBezTo>
                      <a:pt x="-138792" y="4761530"/>
                      <a:pt x="420008" y="4985512"/>
                      <a:pt x="600117" y="4403621"/>
                    </a:cubicBezTo>
                    <a:cubicBezTo>
                      <a:pt x="780226" y="3821730"/>
                      <a:pt x="1027299" y="1653494"/>
                      <a:pt x="1112735" y="1203221"/>
                    </a:cubicBezTo>
                    <a:cubicBezTo>
                      <a:pt x="1198171" y="752948"/>
                      <a:pt x="1050389" y="1593458"/>
                      <a:pt x="1112735" y="1701985"/>
                    </a:cubicBezTo>
                    <a:cubicBezTo>
                      <a:pt x="1175080" y="1810512"/>
                      <a:pt x="817172" y="2108385"/>
                      <a:pt x="1486808" y="18405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28" name="フリーフォーム 1227">
                <a:extLst>
                  <a:ext uri="{FF2B5EF4-FFF2-40B4-BE49-F238E27FC236}">
                    <a16:creationId xmlns:a16="http://schemas.microsoft.com/office/drawing/2014/main" id="{EC91DB9D-2B32-ED80-0B70-213B4219CD5A}"/>
                  </a:ext>
                </a:extLst>
              </p:cNvPr>
              <p:cNvSpPr/>
              <p:nvPr/>
            </p:nvSpPr>
            <p:spPr>
              <a:xfrm>
                <a:off x="529968" y="8200457"/>
                <a:ext cx="8532767" cy="4206244"/>
              </a:xfrm>
              <a:custGeom>
                <a:avLst/>
                <a:gdLst>
                  <a:gd name="connsiteX0" fmla="*/ 883196 w 8532767"/>
                  <a:gd name="connsiteY0" fmla="*/ 3589761 h 4206244"/>
                  <a:gd name="connsiteX1" fmla="*/ 2781268 w 8532767"/>
                  <a:gd name="connsiteY1" fmla="*/ 361652 h 4206244"/>
                  <a:gd name="connsiteX2" fmla="*/ 2545741 w 8532767"/>
                  <a:gd name="connsiteY2" fmla="*/ 971252 h 4206244"/>
                  <a:gd name="connsiteX3" fmla="*/ 3529414 w 8532767"/>
                  <a:gd name="connsiteY3" fmla="*/ 15288 h 4206244"/>
                  <a:gd name="connsiteX4" fmla="*/ 3515559 w 8532767"/>
                  <a:gd name="connsiteY4" fmla="*/ 500198 h 4206244"/>
                  <a:gd name="connsiteX5" fmla="*/ 5344359 w 8532767"/>
                  <a:gd name="connsiteY5" fmla="*/ 1996488 h 4206244"/>
                  <a:gd name="connsiteX6" fmla="*/ 5288941 w 8532767"/>
                  <a:gd name="connsiteY6" fmla="*/ 1774816 h 4206244"/>
                  <a:gd name="connsiteX7" fmla="*/ 6549705 w 8532767"/>
                  <a:gd name="connsiteY7" fmla="*/ 1830234 h 4206244"/>
                  <a:gd name="connsiteX8" fmla="*/ 7020759 w 8532767"/>
                  <a:gd name="connsiteY8" fmla="*/ 1871798 h 4206244"/>
                  <a:gd name="connsiteX9" fmla="*/ 7949014 w 8532767"/>
                  <a:gd name="connsiteY9" fmla="*/ 2716925 h 4206244"/>
                  <a:gd name="connsiteX10" fmla="*/ 7935159 w 8532767"/>
                  <a:gd name="connsiteY10" fmla="*/ 2522961 h 4206244"/>
                  <a:gd name="connsiteX11" fmla="*/ 8295377 w 8532767"/>
                  <a:gd name="connsiteY11" fmla="*/ 3811434 h 4206244"/>
                  <a:gd name="connsiteX12" fmla="*/ 8267668 w 8532767"/>
                  <a:gd name="connsiteY12" fmla="*/ 3728307 h 4206244"/>
                  <a:gd name="connsiteX13" fmla="*/ 4997996 w 8532767"/>
                  <a:gd name="connsiteY13" fmla="*/ 3340379 h 4206244"/>
                  <a:gd name="connsiteX14" fmla="*/ 5261232 w 8532767"/>
                  <a:gd name="connsiteY14" fmla="*/ 3423507 h 4206244"/>
                  <a:gd name="connsiteX15" fmla="*/ 79632 w 8532767"/>
                  <a:gd name="connsiteY15" fmla="*/ 4199361 h 4206244"/>
                  <a:gd name="connsiteX16" fmla="*/ 2005414 w 8532767"/>
                  <a:gd name="connsiteY16" fmla="*/ 3811434 h 4206244"/>
                  <a:gd name="connsiteX17" fmla="*/ 453705 w 8532767"/>
                  <a:gd name="connsiteY17" fmla="*/ 3949979 h 4206244"/>
                  <a:gd name="connsiteX18" fmla="*/ 1201850 w 8532767"/>
                  <a:gd name="connsiteY18" fmla="*/ 3825288 h 4206244"/>
                  <a:gd name="connsiteX19" fmla="*/ 689232 w 8532767"/>
                  <a:gd name="connsiteY19" fmla="*/ 3672888 h 4206244"/>
                  <a:gd name="connsiteX20" fmla="*/ 883196 w 8532767"/>
                  <a:gd name="connsiteY20" fmla="*/ 3589761 h 4206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532767" h="4206244">
                    <a:moveTo>
                      <a:pt x="883196" y="3589761"/>
                    </a:moveTo>
                    <a:cubicBezTo>
                      <a:pt x="1231869" y="3037888"/>
                      <a:pt x="2504177" y="798070"/>
                      <a:pt x="2781268" y="361652"/>
                    </a:cubicBezTo>
                    <a:cubicBezTo>
                      <a:pt x="3058359" y="-74766"/>
                      <a:pt x="2421050" y="1028979"/>
                      <a:pt x="2545741" y="971252"/>
                    </a:cubicBezTo>
                    <a:cubicBezTo>
                      <a:pt x="2670432" y="913525"/>
                      <a:pt x="3367778" y="93797"/>
                      <a:pt x="3529414" y="15288"/>
                    </a:cubicBezTo>
                    <a:cubicBezTo>
                      <a:pt x="3691050" y="-63221"/>
                      <a:pt x="3213068" y="169998"/>
                      <a:pt x="3515559" y="500198"/>
                    </a:cubicBezTo>
                    <a:cubicBezTo>
                      <a:pt x="3818050" y="830398"/>
                      <a:pt x="5048795" y="1784052"/>
                      <a:pt x="5344359" y="1996488"/>
                    </a:cubicBezTo>
                    <a:cubicBezTo>
                      <a:pt x="5639923" y="2208924"/>
                      <a:pt x="5088050" y="1802525"/>
                      <a:pt x="5288941" y="1774816"/>
                    </a:cubicBezTo>
                    <a:cubicBezTo>
                      <a:pt x="5489832" y="1747107"/>
                      <a:pt x="6261069" y="1814070"/>
                      <a:pt x="6549705" y="1830234"/>
                    </a:cubicBezTo>
                    <a:cubicBezTo>
                      <a:pt x="6838341" y="1846398"/>
                      <a:pt x="6787541" y="1724016"/>
                      <a:pt x="7020759" y="1871798"/>
                    </a:cubicBezTo>
                    <a:cubicBezTo>
                      <a:pt x="7253977" y="2019580"/>
                      <a:pt x="7796614" y="2608398"/>
                      <a:pt x="7949014" y="2716925"/>
                    </a:cubicBezTo>
                    <a:cubicBezTo>
                      <a:pt x="8101414" y="2825452"/>
                      <a:pt x="7877432" y="2340543"/>
                      <a:pt x="7935159" y="2522961"/>
                    </a:cubicBezTo>
                    <a:cubicBezTo>
                      <a:pt x="7992886" y="2705379"/>
                      <a:pt x="8295377" y="3811434"/>
                      <a:pt x="8295377" y="3811434"/>
                    </a:cubicBezTo>
                    <a:cubicBezTo>
                      <a:pt x="8350795" y="4012325"/>
                      <a:pt x="8817231" y="3806816"/>
                      <a:pt x="8267668" y="3728307"/>
                    </a:cubicBezTo>
                    <a:cubicBezTo>
                      <a:pt x="7718105" y="3649798"/>
                      <a:pt x="5499069" y="3391179"/>
                      <a:pt x="4997996" y="3340379"/>
                    </a:cubicBezTo>
                    <a:cubicBezTo>
                      <a:pt x="4496923" y="3289579"/>
                      <a:pt x="6080959" y="3280343"/>
                      <a:pt x="5261232" y="3423507"/>
                    </a:cubicBezTo>
                    <a:cubicBezTo>
                      <a:pt x="4441505" y="3566671"/>
                      <a:pt x="622268" y="4134707"/>
                      <a:pt x="79632" y="4199361"/>
                    </a:cubicBezTo>
                    <a:cubicBezTo>
                      <a:pt x="-463004" y="4264015"/>
                      <a:pt x="1943069" y="3852998"/>
                      <a:pt x="2005414" y="3811434"/>
                    </a:cubicBezTo>
                    <a:cubicBezTo>
                      <a:pt x="2067759" y="3769870"/>
                      <a:pt x="587632" y="3947670"/>
                      <a:pt x="453705" y="3949979"/>
                    </a:cubicBezTo>
                    <a:cubicBezTo>
                      <a:pt x="319778" y="3952288"/>
                      <a:pt x="1162596" y="3871470"/>
                      <a:pt x="1201850" y="3825288"/>
                    </a:cubicBezTo>
                    <a:cubicBezTo>
                      <a:pt x="1241104" y="3779106"/>
                      <a:pt x="742341" y="3707524"/>
                      <a:pt x="689232" y="3672888"/>
                    </a:cubicBezTo>
                    <a:cubicBezTo>
                      <a:pt x="636123" y="3638252"/>
                      <a:pt x="534523" y="4141634"/>
                      <a:pt x="883196" y="35897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232" name="フリーフォーム 1231">
              <a:extLst>
                <a:ext uri="{FF2B5EF4-FFF2-40B4-BE49-F238E27FC236}">
                  <a16:creationId xmlns:a16="http://schemas.microsoft.com/office/drawing/2014/main" id="{DE58CE0D-42E5-8D7C-6B8C-88CF35EC009B}"/>
                </a:ext>
              </a:extLst>
            </p:cNvPr>
            <p:cNvSpPr/>
            <p:nvPr/>
          </p:nvSpPr>
          <p:spPr>
            <a:xfrm>
              <a:off x="5576166" y="4281764"/>
              <a:ext cx="3184525" cy="2335773"/>
            </a:xfrm>
            <a:custGeom>
              <a:avLst/>
              <a:gdLst>
                <a:gd name="connsiteX0" fmla="*/ 30550 w 3184525"/>
                <a:gd name="connsiteY0" fmla="*/ 1926531 h 2335773"/>
                <a:gd name="connsiteX1" fmla="*/ 463687 w 3184525"/>
                <a:gd name="connsiteY1" fmla="*/ 1637773 h 2335773"/>
                <a:gd name="connsiteX2" fmla="*/ 2557181 w 3184525"/>
                <a:gd name="connsiteY2" fmla="*/ 25541 h 2335773"/>
                <a:gd name="connsiteX3" fmla="*/ 3038445 w 3184525"/>
                <a:gd name="connsiteY3" fmla="*/ 627120 h 2335773"/>
                <a:gd name="connsiteX4" fmla="*/ 3182823 w 3184525"/>
                <a:gd name="connsiteY4" fmla="*/ 338362 h 2335773"/>
                <a:gd name="connsiteX5" fmla="*/ 2966255 w 3184525"/>
                <a:gd name="connsiteY5" fmla="*/ 1878404 h 2335773"/>
                <a:gd name="connsiteX6" fmla="*/ 2701560 w 3184525"/>
                <a:gd name="connsiteY6" fmla="*/ 1421204 h 2335773"/>
                <a:gd name="connsiteX7" fmla="*/ 1089329 w 3184525"/>
                <a:gd name="connsiteY7" fmla="*/ 2167162 h 2335773"/>
                <a:gd name="connsiteX8" fmla="*/ 1498402 w 3184525"/>
                <a:gd name="connsiteY8" fmla="*/ 1685899 h 2335773"/>
                <a:gd name="connsiteX9" fmla="*/ 6487 w 3184525"/>
                <a:gd name="connsiteY9" fmla="*/ 2335604 h 2335773"/>
                <a:gd name="connsiteX10" fmla="*/ 920887 w 3184525"/>
                <a:gd name="connsiteY10" fmla="*/ 1613710 h 2335773"/>
                <a:gd name="connsiteX11" fmla="*/ 30550 w 3184525"/>
                <a:gd name="connsiteY11" fmla="*/ 1926531 h 233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4525" h="2335773">
                  <a:moveTo>
                    <a:pt x="30550" y="1926531"/>
                  </a:moveTo>
                  <a:cubicBezTo>
                    <a:pt x="-45650" y="1930541"/>
                    <a:pt x="42582" y="1954605"/>
                    <a:pt x="463687" y="1637773"/>
                  </a:cubicBezTo>
                  <a:cubicBezTo>
                    <a:pt x="884792" y="1320941"/>
                    <a:pt x="2128055" y="193983"/>
                    <a:pt x="2557181" y="25541"/>
                  </a:cubicBezTo>
                  <a:cubicBezTo>
                    <a:pt x="2986307" y="-142901"/>
                    <a:pt x="2934171" y="574983"/>
                    <a:pt x="3038445" y="627120"/>
                  </a:cubicBezTo>
                  <a:cubicBezTo>
                    <a:pt x="3142719" y="679257"/>
                    <a:pt x="3194855" y="129815"/>
                    <a:pt x="3182823" y="338362"/>
                  </a:cubicBezTo>
                  <a:cubicBezTo>
                    <a:pt x="3170791" y="546909"/>
                    <a:pt x="3046465" y="1697930"/>
                    <a:pt x="2966255" y="1878404"/>
                  </a:cubicBezTo>
                  <a:cubicBezTo>
                    <a:pt x="2886045" y="2058878"/>
                    <a:pt x="3014381" y="1373078"/>
                    <a:pt x="2701560" y="1421204"/>
                  </a:cubicBezTo>
                  <a:cubicBezTo>
                    <a:pt x="2388739" y="1469330"/>
                    <a:pt x="1289855" y="2123046"/>
                    <a:pt x="1089329" y="2167162"/>
                  </a:cubicBezTo>
                  <a:cubicBezTo>
                    <a:pt x="888803" y="2211278"/>
                    <a:pt x="1678876" y="1657825"/>
                    <a:pt x="1498402" y="1685899"/>
                  </a:cubicBezTo>
                  <a:cubicBezTo>
                    <a:pt x="1317928" y="1713973"/>
                    <a:pt x="102740" y="2347636"/>
                    <a:pt x="6487" y="2335604"/>
                  </a:cubicBezTo>
                  <a:cubicBezTo>
                    <a:pt x="-89766" y="2323572"/>
                    <a:pt x="916877" y="1673868"/>
                    <a:pt x="920887" y="1613710"/>
                  </a:cubicBezTo>
                  <a:cubicBezTo>
                    <a:pt x="924898" y="1553552"/>
                    <a:pt x="106750" y="1922521"/>
                    <a:pt x="30550" y="192653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24" name="誰の">
            <a:extLst>
              <a:ext uri="{FF2B5EF4-FFF2-40B4-BE49-F238E27FC236}">
                <a16:creationId xmlns:a16="http://schemas.microsoft.com/office/drawing/2014/main" id="{CF0D1BF3-E2D4-AD4F-BF27-3BFD5E213A20}"/>
              </a:ext>
            </a:extLst>
          </p:cNvPr>
          <p:cNvGrpSpPr/>
          <p:nvPr/>
        </p:nvGrpSpPr>
        <p:grpSpPr>
          <a:xfrm>
            <a:off x="228529" y="753947"/>
            <a:ext cx="8394041" cy="11118119"/>
            <a:chOff x="228529" y="753947"/>
            <a:chExt cx="8394041" cy="11118119"/>
          </a:xfrm>
        </p:grpSpPr>
        <p:sp>
          <p:nvSpPr>
            <p:cNvPr id="4" name="フリーフォーム 3">
              <a:extLst>
                <a:ext uri="{FF2B5EF4-FFF2-40B4-BE49-F238E27FC236}">
                  <a16:creationId xmlns:a16="http://schemas.microsoft.com/office/drawing/2014/main" id="{A249F202-B128-5C44-389C-59E3FD1ED0E4}"/>
                </a:ext>
              </a:extLst>
            </p:cNvPr>
            <p:cNvSpPr/>
            <p:nvPr/>
          </p:nvSpPr>
          <p:spPr>
            <a:xfrm>
              <a:off x="6400764" y="4949823"/>
              <a:ext cx="578639" cy="349423"/>
            </a:xfrm>
            <a:custGeom>
              <a:avLst/>
              <a:gdLst>
                <a:gd name="connsiteX0" fmla="*/ 25436 w 578639"/>
                <a:gd name="connsiteY0" fmla="*/ 349252 h 349423"/>
                <a:gd name="connsiteX1" fmla="*/ 200061 w 578639"/>
                <a:gd name="connsiteY1" fmla="*/ 304802 h 349423"/>
                <a:gd name="connsiteX2" fmla="*/ 168311 w 578639"/>
                <a:gd name="connsiteY2" fmla="*/ 314327 h 349423"/>
                <a:gd name="connsiteX3" fmla="*/ 355636 w 578639"/>
                <a:gd name="connsiteY3" fmla="*/ 155577 h 349423"/>
                <a:gd name="connsiteX4" fmla="*/ 320711 w 578639"/>
                <a:gd name="connsiteY4" fmla="*/ 177802 h 349423"/>
                <a:gd name="connsiteX5" fmla="*/ 508036 w 578639"/>
                <a:gd name="connsiteY5" fmla="*/ 114302 h 349423"/>
                <a:gd name="connsiteX6" fmla="*/ 482636 w 578639"/>
                <a:gd name="connsiteY6" fmla="*/ 120652 h 349423"/>
                <a:gd name="connsiteX7" fmla="*/ 577886 w 578639"/>
                <a:gd name="connsiteY7" fmla="*/ 28577 h 349423"/>
                <a:gd name="connsiteX8" fmla="*/ 422311 w 578639"/>
                <a:gd name="connsiteY8" fmla="*/ 101602 h 349423"/>
                <a:gd name="connsiteX9" fmla="*/ 454061 w 578639"/>
                <a:gd name="connsiteY9" fmla="*/ 95252 h 349423"/>
                <a:gd name="connsiteX10" fmla="*/ 390561 w 578639"/>
                <a:gd name="connsiteY10" fmla="*/ 101602 h 349423"/>
                <a:gd name="connsiteX11" fmla="*/ 387386 w 578639"/>
                <a:gd name="connsiteY11" fmla="*/ 2 h 349423"/>
                <a:gd name="connsiteX12" fmla="*/ 371511 w 578639"/>
                <a:gd name="connsiteY12" fmla="*/ 98427 h 349423"/>
                <a:gd name="connsiteX13" fmla="*/ 241336 w 578639"/>
                <a:gd name="connsiteY13" fmla="*/ 168277 h 349423"/>
                <a:gd name="connsiteX14" fmla="*/ 266736 w 578639"/>
                <a:gd name="connsiteY14" fmla="*/ 177802 h 349423"/>
                <a:gd name="connsiteX15" fmla="*/ 228636 w 578639"/>
                <a:gd name="connsiteY15" fmla="*/ 206377 h 349423"/>
                <a:gd name="connsiteX16" fmla="*/ 152436 w 578639"/>
                <a:gd name="connsiteY16" fmla="*/ 219077 h 349423"/>
                <a:gd name="connsiteX17" fmla="*/ 165136 w 578639"/>
                <a:gd name="connsiteY17" fmla="*/ 238127 h 349423"/>
                <a:gd name="connsiteX18" fmla="*/ 36 w 578639"/>
                <a:gd name="connsiteY18" fmla="*/ 260352 h 349423"/>
                <a:gd name="connsiteX19" fmla="*/ 181011 w 578639"/>
                <a:gd name="connsiteY19" fmla="*/ 254002 h 349423"/>
                <a:gd name="connsiteX20" fmla="*/ 88936 w 578639"/>
                <a:gd name="connsiteY20" fmla="*/ 288927 h 349423"/>
                <a:gd name="connsiteX21" fmla="*/ 165136 w 578639"/>
                <a:gd name="connsiteY21" fmla="*/ 285752 h 349423"/>
                <a:gd name="connsiteX22" fmla="*/ 25436 w 578639"/>
                <a:gd name="connsiteY22" fmla="*/ 349252 h 349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8639" h="349423">
                  <a:moveTo>
                    <a:pt x="25436" y="349252"/>
                  </a:moveTo>
                  <a:cubicBezTo>
                    <a:pt x="31257" y="352427"/>
                    <a:pt x="176248" y="310623"/>
                    <a:pt x="200061" y="304802"/>
                  </a:cubicBezTo>
                  <a:cubicBezTo>
                    <a:pt x="223874" y="298981"/>
                    <a:pt x="142382" y="339198"/>
                    <a:pt x="168311" y="314327"/>
                  </a:cubicBezTo>
                  <a:cubicBezTo>
                    <a:pt x="194240" y="289456"/>
                    <a:pt x="330236" y="178331"/>
                    <a:pt x="355636" y="155577"/>
                  </a:cubicBezTo>
                  <a:cubicBezTo>
                    <a:pt x="381036" y="132823"/>
                    <a:pt x="295311" y="184681"/>
                    <a:pt x="320711" y="177802"/>
                  </a:cubicBezTo>
                  <a:cubicBezTo>
                    <a:pt x="346111" y="170923"/>
                    <a:pt x="481049" y="123827"/>
                    <a:pt x="508036" y="114302"/>
                  </a:cubicBezTo>
                  <a:cubicBezTo>
                    <a:pt x="535023" y="104777"/>
                    <a:pt x="470994" y="134939"/>
                    <a:pt x="482636" y="120652"/>
                  </a:cubicBezTo>
                  <a:cubicBezTo>
                    <a:pt x="494278" y="106365"/>
                    <a:pt x="587940" y="31752"/>
                    <a:pt x="577886" y="28577"/>
                  </a:cubicBezTo>
                  <a:cubicBezTo>
                    <a:pt x="567832" y="25402"/>
                    <a:pt x="442948" y="90490"/>
                    <a:pt x="422311" y="101602"/>
                  </a:cubicBezTo>
                  <a:cubicBezTo>
                    <a:pt x="401674" y="112714"/>
                    <a:pt x="459353" y="95252"/>
                    <a:pt x="454061" y="95252"/>
                  </a:cubicBezTo>
                  <a:cubicBezTo>
                    <a:pt x="448769" y="95252"/>
                    <a:pt x="401674" y="117477"/>
                    <a:pt x="390561" y="101602"/>
                  </a:cubicBezTo>
                  <a:cubicBezTo>
                    <a:pt x="379449" y="85727"/>
                    <a:pt x="390561" y="531"/>
                    <a:pt x="387386" y="2"/>
                  </a:cubicBezTo>
                  <a:cubicBezTo>
                    <a:pt x="384211" y="-527"/>
                    <a:pt x="395853" y="70381"/>
                    <a:pt x="371511" y="98427"/>
                  </a:cubicBezTo>
                  <a:cubicBezTo>
                    <a:pt x="347169" y="126473"/>
                    <a:pt x="258799" y="155048"/>
                    <a:pt x="241336" y="168277"/>
                  </a:cubicBezTo>
                  <a:cubicBezTo>
                    <a:pt x="223874" y="181506"/>
                    <a:pt x="268853" y="171452"/>
                    <a:pt x="266736" y="177802"/>
                  </a:cubicBezTo>
                  <a:cubicBezTo>
                    <a:pt x="264619" y="184152"/>
                    <a:pt x="247686" y="199498"/>
                    <a:pt x="228636" y="206377"/>
                  </a:cubicBezTo>
                  <a:cubicBezTo>
                    <a:pt x="209586" y="213256"/>
                    <a:pt x="152436" y="219077"/>
                    <a:pt x="152436" y="219077"/>
                  </a:cubicBezTo>
                  <a:cubicBezTo>
                    <a:pt x="141853" y="224369"/>
                    <a:pt x="190536" y="231248"/>
                    <a:pt x="165136" y="238127"/>
                  </a:cubicBezTo>
                  <a:cubicBezTo>
                    <a:pt x="139736" y="245006"/>
                    <a:pt x="-2610" y="257706"/>
                    <a:pt x="36" y="260352"/>
                  </a:cubicBezTo>
                  <a:cubicBezTo>
                    <a:pt x="2682" y="262998"/>
                    <a:pt x="166194" y="249239"/>
                    <a:pt x="181011" y="254002"/>
                  </a:cubicBezTo>
                  <a:cubicBezTo>
                    <a:pt x="195828" y="258765"/>
                    <a:pt x="91582" y="283635"/>
                    <a:pt x="88936" y="288927"/>
                  </a:cubicBezTo>
                  <a:cubicBezTo>
                    <a:pt x="86290" y="294219"/>
                    <a:pt x="171486" y="278344"/>
                    <a:pt x="165136" y="285752"/>
                  </a:cubicBezTo>
                  <a:cubicBezTo>
                    <a:pt x="158786" y="293160"/>
                    <a:pt x="19615" y="346077"/>
                    <a:pt x="25436" y="34925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フリーフォーム 4">
              <a:extLst>
                <a:ext uri="{FF2B5EF4-FFF2-40B4-BE49-F238E27FC236}">
                  <a16:creationId xmlns:a16="http://schemas.microsoft.com/office/drawing/2014/main" id="{B4BC6743-5AC6-A870-90AB-B4E412FE1E2D}"/>
                </a:ext>
              </a:extLst>
            </p:cNvPr>
            <p:cNvSpPr/>
            <p:nvPr/>
          </p:nvSpPr>
          <p:spPr>
            <a:xfrm>
              <a:off x="6851027" y="4911123"/>
              <a:ext cx="409330" cy="268233"/>
            </a:xfrm>
            <a:custGeom>
              <a:avLst/>
              <a:gdLst>
                <a:gd name="connsiteX0" fmla="*/ 3798 w 409330"/>
                <a:gd name="connsiteY0" fmla="*/ 153002 h 268233"/>
                <a:gd name="connsiteX1" fmla="*/ 197473 w 409330"/>
                <a:gd name="connsiteY1" fmla="*/ 146652 h 268233"/>
                <a:gd name="connsiteX2" fmla="*/ 137148 w 409330"/>
                <a:gd name="connsiteY2" fmla="*/ 156177 h 268233"/>
                <a:gd name="connsiteX3" fmla="*/ 257798 w 409330"/>
                <a:gd name="connsiteY3" fmla="*/ 168877 h 268233"/>
                <a:gd name="connsiteX4" fmla="*/ 187948 w 409330"/>
                <a:gd name="connsiteY4" fmla="*/ 175227 h 268233"/>
                <a:gd name="connsiteX5" fmla="*/ 260973 w 409330"/>
                <a:gd name="connsiteY5" fmla="*/ 187927 h 268233"/>
                <a:gd name="connsiteX6" fmla="*/ 353048 w 409330"/>
                <a:gd name="connsiteY6" fmla="*/ 254602 h 268233"/>
                <a:gd name="connsiteX7" fmla="*/ 327648 w 409330"/>
                <a:gd name="connsiteY7" fmla="*/ 200627 h 268233"/>
                <a:gd name="connsiteX8" fmla="*/ 359398 w 409330"/>
                <a:gd name="connsiteY8" fmla="*/ 267302 h 268233"/>
                <a:gd name="connsiteX9" fmla="*/ 407023 w 409330"/>
                <a:gd name="connsiteY9" fmla="*/ 140302 h 268233"/>
                <a:gd name="connsiteX10" fmla="*/ 397498 w 409330"/>
                <a:gd name="connsiteY10" fmla="*/ 156177 h 268233"/>
                <a:gd name="connsiteX11" fmla="*/ 359398 w 409330"/>
                <a:gd name="connsiteY11" fmla="*/ 197452 h 268233"/>
                <a:gd name="connsiteX12" fmla="*/ 343523 w 409330"/>
                <a:gd name="connsiteY12" fmla="*/ 165702 h 268233"/>
                <a:gd name="connsiteX13" fmla="*/ 362573 w 409330"/>
                <a:gd name="connsiteY13" fmla="*/ 64102 h 268233"/>
                <a:gd name="connsiteX14" fmla="*/ 340348 w 409330"/>
                <a:gd name="connsiteY14" fmla="*/ 130777 h 268233"/>
                <a:gd name="connsiteX15" fmla="*/ 299073 w 409330"/>
                <a:gd name="connsiteY15" fmla="*/ 149827 h 268233"/>
                <a:gd name="connsiteX16" fmla="*/ 308598 w 409330"/>
                <a:gd name="connsiteY16" fmla="*/ 35527 h 268233"/>
                <a:gd name="connsiteX17" fmla="*/ 295898 w 409330"/>
                <a:gd name="connsiteY17" fmla="*/ 70452 h 268233"/>
                <a:gd name="connsiteX18" fmla="*/ 254623 w 409330"/>
                <a:gd name="connsiteY18" fmla="*/ 127602 h 268233"/>
                <a:gd name="connsiteX19" fmla="*/ 235573 w 409330"/>
                <a:gd name="connsiteY19" fmla="*/ 95852 h 268233"/>
                <a:gd name="connsiteX20" fmla="*/ 257798 w 409330"/>
                <a:gd name="connsiteY20" fmla="*/ 602 h 268233"/>
                <a:gd name="connsiteX21" fmla="*/ 235573 w 409330"/>
                <a:gd name="connsiteY21" fmla="*/ 57752 h 268233"/>
                <a:gd name="connsiteX22" fmla="*/ 194298 w 409330"/>
                <a:gd name="connsiteY22" fmla="*/ 108552 h 268233"/>
                <a:gd name="connsiteX23" fmla="*/ 133973 w 409330"/>
                <a:gd name="connsiteY23" fmla="*/ 111727 h 268233"/>
                <a:gd name="connsiteX24" fmla="*/ 184773 w 409330"/>
                <a:gd name="connsiteY24" fmla="*/ 111727 h 268233"/>
                <a:gd name="connsiteX25" fmla="*/ 67298 w 409330"/>
                <a:gd name="connsiteY25" fmla="*/ 73627 h 268233"/>
                <a:gd name="connsiteX26" fmla="*/ 111748 w 409330"/>
                <a:gd name="connsiteY26" fmla="*/ 102202 h 268233"/>
                <a:gd name="connsiteX27" fmla="*/ 35548 w 409330"/>
                <a:gd name="connsiteY27" fmla="*/ 111727 h 268233"/>
                <a:gd name="connsiteX28" fmla="*/ 64123 w 409330"/>
                <a:gd name="connsiteY28" fmla="*/ 70452 h 268233"/>
                <a:gd name="connsiteX29" fmla="*/ 3798 w 409330"/>
                <a:gd name="connsiteY29" fmla="*/ 153002 h 268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09330" h="268233">
                  <a:moveTo>
                    <a:pt x="3798" y="153002"/>
                  </a:moveTo>
                  <a:cubicBezTo>
                    <a:pt x="26023" y="165702"/>
                    <a:pt x="175248" y="146123"/>
                    <a:pt x="197473" y="146652"/>
                  </a:cubicBezTo>
                  <a:cubicBezTo>
                    <a:pt x="219698" y="147181"/>
                    <a:pt x="127094" y="152473"/>
                    <a:pt x="137148" y="156177"/>
                  </a:cubicBezTo>
                  <a:cubicBezTo>
                    <a:pt x="147202" y="159881"/>
                    <a:pt x="249331" y="165702"/>
                    <a:pt x="257798" y="168877"/>
                  </a:cubicBezTo>
                  <a:cubicBezTo>
                    <a:pt x="266265" y="172052"/>
                    <a:pt x="187419" y="172052"/>
                    <a:pt x="187948" y="175227"/>
                  </a:cubicBezTo>
                  <a:cubicBezTo>
                    <a:pt x="188477" y="178402"/>
                    <a:pt x="233456" y="174698"/>
                    <a:pt x="260973" y="187927"/>
                  </a:cubicBezTo>
                  <a:cubicBezTo>
                    <a:pt x="288490" y="201156"/>
                    <a:pt x="341936" y="252485"/>
                    <a:pt x="353048" y="254602"/>
                  </a:cubicBezTo>
                  <a:cubicBezTo>
                    <a:pt x="364160" y="256719"/>
                    <a:pt x="326590" y="198510"/>
                    <a:pt x="327648" y="200627"/>
                  </a:cubicBezTo>
                  <a:cubicBezTo>
                    <a:pt x="328706" y="202744"/>
                    <a:pt x="346169" y="277356"/>
                    <a:pt x="359398" y="267302"/>
                  </a:cubicBezTo>
                  <a:cubicBezTo>
                    <a:pt x="372627" y="257248"/>
                    <a:pt x="400673" y="158823"/>
                    <a:pt x="407023" y="140302"/>
                  </a:cubicBezTo>
                  <a:cubicBezTo>
                    <a:pt x="413373" y="121781"/>
                    <a:pt x="405435" y="146652"/>
                    <a:pt x="397498" y="156177"/>
                  </a:cubicBezTo>
                  <a:cubicBezTo>
                    <a:pt x="389561" y="165702"/>
                    <a:pt x="368394" y="195865"/>
                    <a:pt x="359398" y="197452"/>
                  </a:cubicBezTo>
                  <a:cubicBezTo>
                    <a:pt x="350402" y="199039"/>
                    <a:pt x="342994" y="187927"/>
                    <a:pt x="343523" y="165702"/>
                  </a:cubicBezTo>
                  <a:cubicBezTo>
                    <a:pt x="344052" y="143477"/>
                    <a:pt x="363102" y="69923"/>
                    <a:pt x="362573" y="64102"/>
                  </a:cubicBezTo>
                  <a:cubicBezTo>
                    <a:pt x="362044" y="58281"/>
                    <a:pt x="350931" y="116489"/>
                    <a:pt x="340348" y="130777"/>
                  </a:cubicBezTo>
                  <a:cubicBezTo>
                    <a:pt x="329765" y="145064"/>
                    <a:pt x="304365" y="165702"/>
                    <a:pt x="299073" y="149827"/>
                  </a:cubicBezTo>
                  <a:cubicBezTo>
                    <a:pt x="293781" y="133952"/>
                    <a:pt x="309127" y="48756"/>
                    <a:pt x="308598" y="35527"/>
                  </a:cubicBezTo>
                  <a:cubicBezTo>
                    <a:pt x="308069" y="22298"/>
                    <a:pt x="304894" y="55106"/>
                    <a:pt x="295898" y="70452"/>
                  </a:cubicBezTo>
                  <a:cubicBezTo>
                    <a:pt x="286902" y="85798"/>
                    <a:pt x="264677" y="123369"/>
                    <a:pt x="254623" y="127602"/>
                  </a:cubicBezTo>
                  <a:cubicBezTo>
                    <a:pt x="244569" y="131835"/>
                    <a:pt x="235044" y="117019"/>
                    <a:pt x="235573" y="95852"/>
                  </a:cubicBezTo>
                  <a:cubicBezTo>
                    <a:pt x="236102" y="74685"/>
                    <a:pt x="257798" y="6952"/>
                    <a:pt x="257798" y="602"/>
                  </a:cubicBezTo>
                  <a:cubicBezTo>
                    <a:pt x="257798" y="-5748"/>
                    <a:pt x="246156" y="39760"/>
                    <a:pt x="235573" y="57752"/>
                  </a:cubicBezTo>
                  <a:cubicBezTo>
                    <a:pt x="224990" y="75744"/>
                    <a:pt x="211231" y="99556"/>
                    <a:pt x="194298" y="108552"/>
                  </a:cubicBezTo>
                  <a:cubicBezTo>
                    <a:pt x="177365" y="117548"/>
                    <a:pt x="135560" y="111198"/>
                    <a:pt x="133973" y="111727"/>
                  </a:cubicBezTo>
                  <a:cubicBezTo>
                    <a:pt x="132386" y="112256"/>
                    <a:pt x="195885" y="118077"/>
                    <a:pt x="184773" y="111727"/>
                  </a:cubicBezTo>
                  <a:cubicBezTo>
                    <a:pt x="173661" y="105377"/>
                    <a:pt x="79469" y="75214"/>
                    <a:pt x="67298" y="73627"/>
                  </a:cubicBezTo>
                  <a:cubicBezTo>
                    <a:pt x="55127" y="72040"/>
                    <a:pt x="117040" y="95852"/>
                    <a:pt x="111748" y="102202"/>
                  </a:cubicBezTo>
                  <a:cubicBezTo>
                    <a:pt x="106456" y="108552"/>
                    <a:pt x="43485" y="117019"/>
                    <a:pt x="35548" y="111727"/>
                  </a:cubicBezTo>
                  <a:cubicBezTo>
                    <a:pt x="27611" y="106435"/>
                    <a:pt x="64123" y="68865"/>
                    <a:pt x="64123" y="70452"/>
                  </a:cubicBezTo>
                  <a:cubicBezTo>
                    <a:pt x="64123" y="72039"/>
                    <a:pt x="-18427" y="140302"/>
                    <a:pt x="3798" y="15300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リーフォーム 5">
              <a:extLst>
                <a:ext uri="{FF2B5EF4-FFF2-40B4-BE49-F238E27FC236}">
                  <a16:creationId xmlns:a16="http://schemas.microsoft.com/office/drawing/2014/main" id="{3D4459BD-0FFC-AAEE-2412-09F4E52714D7}"/>
                </a:ext>
              </a:extLst>
            </p:cNvPr>
            <p:cNvSpPr/>
            <p:nvPr/>
          </p:nvSpPr>
          <p:spPr>
            <a:xfrm>
              <a:off x="7219689" y="5084443"/>
              <a:ext cx="130460" cy="113641"/>
            </a:xfrm>
            <a:custGeom>
              <a:avLst/>
              <a:gdLst>
                <a:gd name="connsiteX0" fmla="*/ 261 w 130460"/>
                <a:gd name="connsiteY0" fmla="*/ 113032 h 113641"/>
                <a:gd name="connsiteX1" fmla="*/ 25661 w 130460"/>
                <a:gd name="connsiteY1" fmla="*/ 55882 h 113641"/>
                <a:gd name="connsiteX2" fmla="*/ 130436 w 130460"/>
                <a:gd name="connsiteY2" fmla="*/ 1907 h 113641"/>
                <a:gd name="connsiteX3" fmla="*/ 35186 w 130460"/>
                <a:gd name="connsiteY3" fmla="*/ 17782 h 113641"/>
                <a:gd name="connsiteX4" fmla="*/ 261 w 130460"/>
                <a:gd name="connsiteY4" fmla="*/ 113032 h 113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460" h="113641">
                  <a:moveTo>
                    <a:pt x="261" y="113032"/>
                  </a:moveTo>
                  <a:cubicBezTo>
                    <a:pt x="-1327" y="119382"/>
                    <a:pt x="3965" y="74403"/>
                    <a:pt x="25661" y="55882"/>
                  </a:cubicBezTo>
                  <a:cubicBezTo>
                    <a:pt x="47357" y="37361"/>
                    <a:pt x="128849" y="8257"/>
                    <a:pt x="130436" y="1907"/>
                  </a:cubicBezTo>
                  <a:cubicBezTo>
                    <a:pt x="132024" y="-4443"/>
                    <a:pt x="55294" y="6140"/>
                    <a:pt x="35186" y="17782"/>
                  </a:cubicBezTo>
                  <a:cubicBezTo>
                    <a:pt x="15078" y="29424"/>
                    <a:pt x="1849" y="106682"/>
                    <a:pt x="261" y="11303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フリーフォーム 6">
              <a:extLst>
                <a:ext uri="{FF2B5EF4-FFF2-40B4-BE49-F238E27FC236}">
                  <a16:creationId xmlns:a16="http://schemas.microsoft.com/office/drawing/2014/main" id="{04B27140-3FEF-2B9D-647D-05BB52FE2994}"/>
                </a:ext>
              </a:extLst>
            </p:cNvPr>
            <p:cNvSpPr/>
            <p:nvPr/>
          </p:nvSpPr>
          <p:spPr>
            <a:xfrm>
              <a:off x="7224698" y="5121095"/>
              <a:ext cx="103225" cy="171862"/>
            </a:xfrm>
            <a:custGeom>
              <a:avLst/>
              <a:gdLst>
                <a:gd name="connsiteX0" fmla="*/ 46052 w 103225"/>
                <a:gd name="connsiteY0" fmla="*/ 180 h 171862"/>
                <a:gd name="connsiteX1" fmla="*/ 17477 w 103225"/>
                <a:gd name="connsiteY1" fmla="*/ 111305 h 171862"/>
                <a:gd name="connsiteX2" fmla="*/ 103202 w 103225"/>
                <a:gd name="connsiteY2" fmla="*/ 171630 h 171862"/>
                <a:gd name="connsiteX3" fmla="*/ 7952 w 103225"/>
                <a:gd name="connsiteY3" fmla="*/ 130355 h 171862"/>
                <a:gd name="connsiteX4" fmla="*/ 7952 w 103225"/>
                <a:gd name="connsiteY4" fmla="*/ 85905 h 171862"/>
                <a:gd name="connsiteX5" fmla="*/ 46052 w 103225"/>
                <a:gd name="connsiteY5" fmla="*/ 180 h 171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225" h="171862">
                  <a:moveTo>
                    <a:pt x="46052" y="180"/>
                  </a:moveTo>
                  <a:cubicBezTo>
                    <a:pt x="47639" y="4413"/>
                    <a:pt x="7952" y="82730"/>
                    <a:pt x="17477" y="111305"/>
                  </a:cubicBezTo>
                  <a:cubicBezTo>
                    <a:pt x="27002" y="139880"/>
                    <a:pt x="104789" y="168455"/>
                    <a:pt x="103202" y="171630"/>
                  </a:cubicBezTo>
                  <a:cubicBezTo>
                    <a:pt x="101615" y="174805"/>
                    <a:pt x="23827" y="144643"/>
                    <a:pt x="7952" y="130355"/>
                  </a:cubicBezTo>
                  <a:cubicBezTo>
                    <a:pt x="-7923" y="116068"/>
                    <a:pt x="4248" y="104426"/>
                    <a:pt x="7952" y="85905"/>
                  </a:cubicBezTo>
                  <a:cubicBezTo>
                    <a:pt x="11656" y="67384"/>
                    <a:pt x="44465" y="-4053"/>
                    <a:pt x="46052" y="18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フリーフォーム 7">
              <a:extLst>
                <a:ext uri="{FF2B5EF4-FFF2-40B4-BE49-F238E27FC236}">
                  <a16:creationId xmlns:a16="http://schemas.microsoft.com/office/drawing/2014/main" id="{9633891D-3A71-077B-AF92-FB68D69C8D44}"/>
                </a:ext>
              </a:extLst>
            </p:cNvPr>
            <p:cNvSpPr/>
            <p:nvPr/>
          </p:nvSpPr>
          <p:spPr>
            <a:xfrm>
              <a:off x="7114835" y="5072941"/>
              <a:ext cx="121058" cy="245331"/>
            </a:xfrm>
            <a:custGeom>
              <a:avLst/>
              <a:gdLst>
                <a:gd name="connsiteX0" fmla="*/ 340 w 121058"/>
                <a:gd name="connsiteY0" fmla="*/ 709 h 245331"/>
                <a:gd name="connsiteX1" fmla="*/ 41615 w 121058"/>
                <a:gd name="connsiteY1" fmla="*/ 73734 h 245331"/>
                <a:gd name="connsiteX2" fmla="*/ 54315 w 121058"/>
                <a:gd name="connsiteY2" fmla="*/ 121359 h 245331"/>
                <a:gd name="connsiteX3" fmla="*/ 41615 w 121058"/>
                <a:gd name="connsiteY3" fmla="*/ 149934 h 245331"/>
                <a:gd name="connsiteX4" fmla="*/ 82890 w 121058"/>
                <a:gd name="connsiteY4" fmla="*/ 165809 h 245331"/>
                <a:gd name="connsiteX5" fmla="*/ 120990 w 121058"/>
                <a:gd name="connsiteY5" fmla="*/ 245184 h 245331"/>
                <a:gd name="connsiteX6" fmla="*/ 73365 w 121058"/>
                <a:gd name="connsiteY6" fmla="*/ 143584 h 245331"/>
                <a:gd name="connsiteX7" fmla="*/ 67015 w 121058"/>
                <a:gd name="connsiteY7" fmla="*/ 121359 h 245331"/>
                <a:gd name="connsiteX8" fmla="*/ 340 w 121058"/>
                <a:gd name="connsiteY8" fmla="*/ 709 h 245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245331">
                  <a:moveTo>
                    <a:pt x="340" y="709"/>
                  </a:moveTo>
                  <a:cubicBezTo>
                    <a:pt x="-3893" y="-7228"/>
                    <a:pt x="32619" y="53626"/>
                    <a:pt x="41615" y="73734"/>
                  </a:cubicBezTo>
                  <a:cubicBezTo>
                    <a:pt x="50611" y="93842"/>
                    <a:pt x="54315" y="108659"/>
                    <a:pt x="54315" y="121359"/>
                  </a:cubicBezTo>
                  <a:cubicBezTo>
                    <a:pt x="54315" y="134059"/>
                    <a:pt x="36853" y="142526"/>
                    <a:pt x="41615" y="149934"/>
                  </a:cubicBezTo>
                  <a:cubicBezTo>
                    <a:pt x="46378" y="157342"/>
                    <a:pt x="69661" y="149934"/>
                    <a:pt x="82890" y="165809"/>
                  </a:cubicBezTo>
                  <a:cubicBezTo>
                    <a:pt x="96119" y="181684"/>
                    <a:pt x="122577" y="248888"/>
                    <a:pt x="120990" y="245184"/>
                  </a:cubicBezTo>
                  <a:cubicBezTo>
                    <a:pt x="119403" y="241480"/>
                    <a:pt x="82361" y="164222"/>
                    <a:pt x="73365" y="143584"/>
                  </a:cubicBezTo>
                  <a:cubicBezTo>
                    <a:pt x="64369" y="122947"/>
                    <a:pt x="74423" y="141996"/>
                    <a:pt x="67015" y="121359"/>
                  </a:cubicBezTo>
                  <a:cubicBezTo>
                    <a:pt x="59607" y="100722"/>
                    <a:pt x="4573" y="8646"/>
                    <a:pt x="340" y="70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フリーフォーム 8">
              <a:extLst>
                <a:ext uri="{FF2B5EF4-FFF2-40B4-BE49-F238E27FC236}">
                  <a16:creationId xmlns:a16="http://schemas.microsoft.com/office/drawing/2014/main" id="{21B9F505-2691-D014-0856-FBB51AAE9C7B}"/>
                </a:ext>
              </a:extLst>
            </p:cNvPr>
            <p:cNvSpPr/>
            <p:nvPr/>
          </p:nvSpPr>
          <p:spPr>
            <a:xfrm>
              <a:off x="7203907" y="5222754"/>
              <a:ext cx="34814" cy="111433"/>
            </a:xfrm>
            <a:custGeom>
              <a:avLst/>
              <a:gdLst>
                <a:gd name="connsiteX0" fmla="*/ 168 w 34814"/>
                <a:gd name="connsiteY0" fmla="*/ 121 h 111433"/>
                <a:gd name="connsiteX1" fmla="*/ 31918 w 34814"/>
                <a:gd name="connsiteY1" fmla="*/ 57271 h 111433"/>
                <a:gd name="connsiteX2" fmla="*/ 31918 w 34814"/>
                <a:gd name="connsiteY2" fmla="*/ 111246 h 111433"/>
                <a:gd name="connsiteX3" fmla="*/ 19218 w 34814"/>
                <a:gd name="connsiteY3" fmla="*/ 73146 h 111433"/>
                <a:gd name="connsiteX4" fmla="*/ 168 w 34814"/>
                <a:gd name="connsiteY4" fmla="*/ 121 h 11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14" h="111433">
                  <a:moveTo>
                    <a:pt x="168" y="121"/>
                  </a:moveTo>
                  <a:cubicBezTo>
                    <a:pt x="2285" y="-2525"/>
                    <a:pt x="26626" y="38750"/>
                    <a:pt x="31918" y="57271"/>
                  </a:cubicBezTo>
                  <a:cubicBezTo>
                    <a:pt x="37210" y="75792"/>
                    <a:pt x="34035" y="108600"/>
                    <a:pt x="31918" y="111246"/>
                  </a:cubicBezTo>
                  <a:cubicBezTo>
                    <a:pt x="29801" y="113892"/>
                    <a:pt x="21864" y="87963"/>
                    <a:pt x="19218" y="73146"/>
                  </a:cubicBezTo>
                  <a:cubicBezTo>
                    <a:pt x="16572" y="58329"/>
                    <a:pt x="-1949" y="2767"/>
                    <a:pt x="168" y="12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フリーフォーム 9">
              <a:extLst>
                <a:ext uri="{FF2B5EF4-FFF2-40B4-BE49-F238E27FC236}">
                  <a16:creationId xmlns:a16="http://schemas.microsoft.com/office/drawing/2014/main" id="{39A29423-38CE-8381-3F92-CA5EC2F20483}"/>
                </a:ext>
              </a:extLst>
            </p:cNvPr>
            <p:cNvSpPr/>
            <p:nvPr/>
          </p:nvSpPr>
          <p:spPr>
            <a:xfrm>
              <a:off x="7153265" y="5235395"/>
              <a:ext cx="174639" cy="140241"/>
            </a:xfrm>
            <a:custGeom>
              <a:avLst/>
              <a:gdLst>
                <a:gd name="connsiteX0" fmla="*/ 66685 w 174639"/>
                <a:gd name="connsiteY0" fmla="*/ 180 h 140241"/>
                <a:gd name="connsiteX1" fmla="*/ 111135 w 174639"/>
                <a:gd name="connsiteY1" fmla="*/ 47805 h 140241"/>
                <a:gd name="connsiteX2" fmla="*/ 174635 w 174639"/>
                <a:gd name="connsiteY2" fmla="*/ 66855 h 140241"/>
                <a:gd name="connsiteX3" fmla="*/ 107960 w 174639"/>
                <a:gd name="connsiteY3" fmla="*/ 95430 h 140241"/>
                <a:gd name="connsiteX4" fmla="*/ 10 w 174639"/>
                <a:gd name="connsiteY4" fmla="*/ 139880 h 140241"/>
                <a:gd name="connsiteX5" fmla="*/ 101610 w 174639"/>
                <a:gd name="connsiteY5" fmla="*/ 114480 h 140241"/>
                <a:gd name="connsiteX6" fmla="*/ 155585 w 174639"/>
                <a:gd name="connsiteY6" fmla="*/ 79555 h 140241"/>
                <a:gd name="connsiteX7" fmla="*/ 149235 w 174639"/>
                <a:gd name="connsiteY7" fmla="*/ 66855 h 140241"/>
                <a:gd name="connsiteX8" fmla="*/ 66685 w 174639"/>
                <a:gd name="connsiteY8" fmla="*/ 180 h 140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639" h="140241">
                  <a:moveTo>
                    <a:pt x="66685" y="180"/>
                  </a:moveTo>
                  <a:cubicBezTo>
                    <a:pt x="60335" y="-2995"/>
                    <a:pt x="93144" y="36693"/>
                    <a:pt x="111135" y="47805"/>
                  </a:cubicBezTo>
                  <a:cubicBezTo>
                    <a:pt x="129126" y="58917"/>
                    <a:pt x="175164" y="58918"/>
                    <a:pt x="174635" y="66855"/>
                  </a:cubicBezTo>
                  <a:cubicBezTo>
                    <a:pt x="174106" y="74793"/>
                    <a:pt x="107960" y="95430"/>
                    <a:pt x="107960" y="95430"/>
                  </a:cubicBezTo>
                  <a:cubicBezTo>
                    <a:pt x="78856" y="107601"/>
                    <a:pt x="1068" y="136705"/>
                    <a:pt x="10" y="139880"/>
                  </a:cubicBezTo>
                  <a:cubicBezTo>
                    <a:pt x="-1048" y="143055"/>
                    <a:pt x="75681" y="124534"/>
                    <a:pt x="101610" y="114480"/>
                  </a:cubicBezTo>
                  <a:cubicBezTo>
                    <a:pt x="127539" y="104426"/>
                    <a:pt x="155585" y="79555"/>
                    <a:pt x="155585" y="79555"/>
                  </a:cubicBezTo>
                  <a:cubicBezTo>
                    <a:pt x="163522" y="71618"/>
                    <a:pt x="159289" y="75851"/>
                    <a:pt x="149235" y="66855"/>
                  </a:cubicBezTo>
                  <a:cubicBezTo>
                    <a:pt x="139181" y="57859"/>
                    <a:pt x="73035" y="3355"/>
                    <a:pt x="66685" y="18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フリーフォーム 10">
              <a:extLst>
                <a:ext uri="{FF2B5EF4-FFF2-40B4-BE49-F238E27FC236}">
                  <a16:creationId xmlns:a16="http://schemas.microsoft.com/office/drawing/2014/main" id="{BAF6A299-2A0F-846D-966D-F243074D55DD}"/>
                </a:ext>
              </a:extLst>
            </p:cNvPr>
            <p:cNvSpPr/>
            <p:nvPr/>
          </p:nvSpPr>
          <p:spPr>
            <a:xfrm>
              <a:off x="6883291" y="5355393"/>
              <a:ext cx="358894" cy="147144"/>
            </a:xfrm>
            <a:custGeom>
              <a:avLst/>
              <a:gdLst>
                <a:gd name="connsiteX0" fmla="*/ 109 w 358894"/>
                <a:gd name="connsiteY0" fmla="*/ 57982 h 147144"/>
                <a:gd name="connsiteX1" fmla="*/ 69959 w 358894"/>
                <a:gd name="connsiteY1" fmla="*/ 29407 h 147144"/>
                <a:gd name="connsiteX2" fmla="*/ 155684 w 358894"/>
                <a:gd name="connsiteY2" fmla="*/ 26232 h 147144"/>
                <a:gd name="connsiteX3" fmla="*/ 200134 w 358894"/>
                <a:gd name="connsiteY3" fmla="*/ 48457 h 147144"/>
                <a:gd name="connsiteX4" fmla="*/ 241409 w 358894"/>
                <a:gd name="connsiteY4" fmla="*/ 832 h 147144"/>
                <a:gd name="connsiteX5" fmla="*/ 260459 w 358894"/>
                <a:gd name="connsiteY5" fmla="*/ 19882 h 147144"/>
                <a:gd name="connsiteX6" fmla="*/ 358884 w 358894"/>
                <a:gd name="connsiteY6" fmla="*/ 42107 h 147144"/>
                <a:gd name="connsiteX7" fmla="*/ 254109 w 358894"/>
                <a:gd name="connsiteY7" fmla="*/ 35757 h 147144"/>
                <a:gd name="connsiteX8" fmla="*/ 222359 w 358894"/>
                <a:gd name="connsiteY8" fmla="*/ 67507 h 147144"/>
                <a:gd name="connsiteX9" fmla="*/ 196959 w 358894"/>
                <a:gd name="connsiteY9" fmla="*/ 77032 h 147144"/>
                <a:gd name="connsiteX10" fmla="*/ 228709 w 358894"/>
                <a:gd name="connsiteY10" fmla="*/ 146882 h 147144"/>
                <a:gd name="connsiteX11" fmla="*/ 196959 w 358894"/>
                <a:gd name="connsiteY11" fmla="*/ 99257 h 147144"/>
                <a:gd name="connsiteX12" fmla="*/ 152509 w 358894"/>
                <a:gd name="connsiteY12" fmla="*/ 57982 h 147144"/>
                <a:gd name="connsiteX13" fmla="*/ 152509 w 358894"/>
                <a:gd name="connsiteY13" fmla="*/ 137357 h 147144"/>
                <a:gd name="connsiteX14" fmla="*/ 146159 w 358894"/>
                <a:gd name="connsiteY14" fmla="*/ 99257 h 147144"/>
                <a:gd name="connsiteX15" fmla="*/ 85834 w 358894"/>
                <a:gd name="connsiteY15" fmla="*/ 54807 h 147144"/>
                <a:gd name="connsiteX16" fmla="*/ 73134 w 358894"/>
                <a:gd name="connsiteY16" fmla="*/ 108782 h 147144"/>
                <a:gd name="connsiteX17" fmla="*/ 89009 w 358894"/>
                <a:gd name="connsiteY17" fmla="*/ 143707 h 147144"/>
                <a:gd name="connsiteX18" fmla="*/ 54084 w 358894"/>
                <a:gd name="connsiteY18" fmla="*/ 77032 h 147144"/>
                <a:gd name="connsiteX19" fmla="*/ 109 w 358894"/>
                <a:gd name="connsiteY19" fmla="*/ 57982 h 14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8894" h="147144">
                  <a:moveTo>
                    <a:pt x="109" y="57982"/>
                  </a:moveTo>
                  <a:cubicBezTo>
                    <a:pt x="2755" y="50045"/>
                    <a:pt x="44030" y="34699"/>
                    <a:pt x="69959" y="29407"/>
                  </a:cubicBezTo>
                  <a:cubicBezTo>
                    <a:pt x="95888" y="24115"/>
                    <a:pt x="133988" y="23057"/>
                    <a:pt x="155684" y="26232"/>
                  </a:cubicBezTo>
                  <a:cubicBezTo>
                    <a:pt x="177380" y="29407"/>
                    <a:pt x="185847" y="52690"/>
                    <a:pt x="200134" y="48457"/>
                  </a:cubicBezTo>
                  <a:cubicBezTo>
                    <a:pt x="214421" y="44224"/>
                    <a:pt x="241409" y="832"/>
                    <a:pt x="241409" y="832"/>
                  </a:cubicBezTo>
                  <a:cubicBezTo>
                    <a:pt x="251463" y="-3931"/>
                    <a:pt x="240880" y="13003"/>
                    <a:pt x="260459" y="19882"/>
                  </a:cubicBezTo>
                  <a:cubicBezTo>
                    <a:pt x="280038" y="26761"/>
                    <a:pt x="359942" y="39461"/>
                    <a:pt x="358884" y="42107"/>
                  </a:cubicBezTo>
                  <a:cubicBezTo>
                    <a:pt x="357826" y="44753"/>
                    <a:pt x="276863" y="31524"/>
                    <a:pt x="254109" y="35757"/>
                  </a:cubicBezTo>
                  <a:cubicBezTo>
                    <a:pt x="231355" y="39990"/>
                    <a:pt x="231884" y="60628"/>
                    <a:pt x="222359" y="67507"/>
                  </a:cubicBezTo>
                  <a:cubicBezTo>
                    <a:pt x="212834" y="74386"/>
                    <a:pt x="195901" y="63803"/>
                    <a:pt x="196959" y="77032"/>
                  </a:cubicBezTo>
                  <a:cubicBezTo>
                    <a:pt x="198017" y="90261"/>
                    <a:pt x="228709" y="143178"/>
                    <a:pt x="228709" y="146882"/>
                  </a:cubicBezTo>
                  <a:cubicBezTo>
                    <a:pt x="228709" y="150586"/>
                    <a:pt x="209659" y="114074"/>
                    <a:pt x="196959" y="99257"/>
                  </a:cubicBezTo>
                  <a:cubicBezTo>
                    <a:pt x="184259" y="84440"/>
                    <a:pt x="159917" y="51632"/>
                    <a:pt x="152509" y="57982"/>
                  </a:cubicBezTo>
                  <a:cubicBezTo>
                    <a:pt x="145101" y="64332"/>
                    <a:pt x="153567" y="130478"/>
                    <a:pt x="152509" y="137357"/>
                  </a:cubicBezTo>
                  <a:cubicBezTo>
                    <a:pt x="151451" y="144236"/>
                    <a:pt x="157272" y="113015"/>
                    <a:pt x="146159" y="99257"/>
                  </a:cubicBezTo>
                  <a:cubicBezTo>
                    <a:pt x="135046" y="85499"/>
                    <a:pt x="98005" y="53220"/>
                    <a:pt x="85834" y="54807"/>
                  </a:cubicBezTo>
                  <a:cubicBezTo>
                    <a:pt x="73663" y="56394"/>
                    <a:pt x="72605" y="93965"/>
                    <a:pt x="73134" y="108782"/>
                  </a:cubicBezTo>
                  <a:cubicBezTo>
                    <a:pt x="73663" y="123599"/>
                    <a:pt x="92184" y="148999"/>
                    <a:pt x="89009" y="143707"/>
                  </a:cubicBezTo>
                  <a:cubicBezTo>
                    <a:pt x="85834" y="138415"/>
                    <a:pt x="64667" y="91320"/>
                    <a:pt x="54084" y="77032"/>
                  </a:cubicBezTo>
                  <a:cubicBezTo>
                    <a:pt x="43501" y="62745"/>
                    <a:pt x="-2537" y="65919"/>
                    <a:pt x="109" y="5798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フリーフォーム 11">
              <a:extLst>
                <a:ext uri="{FF2B5EF4-FFF2-40B4-BE49-F238E27FC236}">
                  <a16:creationId xmlns:a16="http://schemas.microsoft.com/office/drawing/2014/main" id="{BC70B0CA-4E64-0EF2-B117-AA3337DDEF57}"/>
                </a:ext>
              </a:extLst>
            </p:cNvPr>
            <p:cNvSpPr/>
            <p:nvPr/>
          </p:nvSpPr>
          <p:spPr>
            <a:xfrm>
              <a:off x="6543261" y="5264056"/>
              <a:ext cx="365262" cy="157635"/>
            </a:xfrm>
            <a:custGeom>
              <a:avLst/>
              <a:gdLst>
                <a:gd name="connsiteX0" fmla="*/ 41689 w 365262"/>
                <a:gd name="connsiteY0" fmla="*/ 94 h 157635"/>
                <a:gd name="connsiteX1" fmla="*/ 136939 w 365262"/>
                <a:gd name="connsiteY1" fmla="*/ 66769 h 157635"/>
                <a:gd name="connsiteX2" fmla="*/ 190914 w 365262"/>
                <a:gd name="connsiteY2" fmla="*/ 95344 h 157635"/>
                <a:gd name="connsiteX3" fmla="*/ 362364 w 365262"/>
                <a:gd name="connsiteY3" fmla="*/ 155669 h 157635"/>
                <a:gd name="connsiteX4" fmla="*/ 289339 w 365262"/>
                <a:gd name="connsiteY4" fmla="*/ 139794 h 157635"/>
                <a:gd name="connsiteX5" fmla="*/ 168689 w 365262"/>
                <a:gd name="connsiteY5" fmla="*/ 108044 h 157635"/>
                <a:gd name="connsiteX6" fmla="*/ 203614 w 365262"/>
                <a:gd name="connsiteY6" fmla="*/ 133444 h 157635"/>
                <a:gd name="connsiteX7" fmla="*/ 73439 w 365262"/>
                <a:gd name="connsiteY7" fmla="*/ 142969 h 157635"/>
                <a:gd name="connsiteX8" fmla="*/ 165514 w 365262"/>
                <a:gd name="connsiteY8" fmla="*/ 111219 h 157635"/>
                <a:gd name="connsiteX9" fmla="*/ 89314 w 365262"/>
                <a:gd name="connsiteY9" fmla="*/ 50894 h 157635"/>
                <a:gd name="connsiteX10" fmla="*/ 44864 w 365262"/>
                <a:gd name="connsiteY10" fmla="*/ 69944 h 157635"/>
                <a:gd name="connsiteX11" fmla="*/ 414 w 365262"/>
                <a:gd name="connsiteY11" fmla="*/ 120744 h 157635"/>
                <a:gd name="connsiteX12" fmla="*/ 22639 w 365262"/>
                <a:gd name="connsiteY12" fmla="*/ 82644 h 157635"/>
                <a:gd name="connsiteX13" fmla="*/ 41689 w 365262"/>
                <a:gd name="connsiteY13" fmla="*/ 94 h 15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5262" h="157635">
                  <a:moveTo>
                    <a:pt x="41689" y="94"/>
                  </a:moveTo>
                  <a:cubicBezTo>
                    <a:pt x="60739" y="-2552"/>
                    <a:pt x="112068" y="50894"/>
                    <a:pt x="136939" y="66769"/>
                  </a:cubicBezTo>
                  <a:cubicBezTo>
                    <a:pt x="161810" y="82644"/>
                    <a:pt x="153343" y="80527"/>
                    <a:pt x="190914" y="95344"/>
                  </a:cubicBezTo>
                  <a:cubicBezTo>
                    <a:pt x="228485" y="110161"/>
                    <a:pt x="345960" y="148261"/>
                    <a:pt x="362364" y="155669"/>
                  </a:cubicBezTo>
                  <a:cubicBezTo>
                    <a:pt x="378768" y="163077"/>
                    <a:pt x="321618" y="147731"/>
                    <a:pt x="289339" y="139794"/>
                  </a:cubicBezTo>
                  <a:cubicBezTo>
                    <a:pt x="257060" y="131857"/>
                    <a:pt x="182976" y="109102"/>
                    <a:pt x="168689" y="108044"/>
                  </a:cubicBezTo>
                  <a:cubicBezTo>
                    <a:pt x="154402" y="106986"/>
                    <a:pt x="219489" y="127623"/>
                    <a:pt x="203614" y="133444"/>
                  </a:cubicBezTo>
                  <a:cubicBezTo>
                    <a:pt x="187739" y="139265"/>
                    <a:pt x="79789" y="146673"/>
                    <a:pt x="73439" y="142969"/>
                  </a:cubicBezTo>
                  <a:cubicBezTo>
                    <a:pt x="67089" y="139265"/>
                    <a:pt x="162868" y="126565"/>
                    <a:pt x="165514" y="111219"/>
                  </a:cubicBezTo>
                  <a:cubicBezTo>
                    <a:pt x="168160" y="95873"/>
                    <a:pt x="109422" y="57773"/>
                    <a:pt x="89314" y="50894"/>
                  </a:cubicBezTo>
                  <a:cubicBezTo>
                    <a:pt x="69206" y="44015"/>
                    <a:pt x="59680" y="58302"/>
                    <a:pt x="44864" y="69944"/>
                  </a:cubicBezTo>
                  <a:cubicBezTo>
                    <a:pt x="30048" y="81586"/>
                    <a:pt x="4118" y="118627"/>
                    <a:pt x="414" y="120744"/>
                  </a:cubicBezTo>
                  <a:cubicBezTo>
                    <a:pt x="-3290" y="122861"/>
                    <a:pt x="18935" y="99048"/>
                    <a:pt x="22639" y="82644"/>
                  </a:cubicBezTo>
                  <a:cubicBezTo>
                    <a:pt x="26343" y="66240"/>
                    <a:pt x="22639" y="2740"/>
                    <a:pt x="41689" y="9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フリーフォーム 12">
              <a:extLst>
                <a:ext uri="{FF2B5EF4-FFF2-40B4-BE49-F238E27FC236}">
                  <a16:creationId xmlns:a16="http://schemas.microsoft.com/office/drawing/2014/main" id="{70DFC7E1-16E4-EF2A-8055-A484C0FA272F}"/>
                </a:ext>
              </a:extLst>
            </p:cNvPr>
            <p:cNvSpPr/>
            <p:nvPr/>
          </p:nvSpPr>
          <p:spPr>
            <a:xfrm>
              <a:off x="7054172" y="5083141"/>
              <a:ext cx="135028" cy="311936"/>
            </a:xfrm>
            <a:custGeom>
              <a:avLst/>
              <a:gdLst>
                <a:gd name="connsiteX0" fmla="*/ 54653 w 135028"/>
                <a:gd name="connsiteY0" fmla="*/ 34 h 311936"/>
                <a:gd name="connsiteX1" fmla="*/ 102278 w 135028"/>
                <a:gd name="connsiteY1" fmla="*/ 130209 h 311936"/>
                <a:gd name="connsiteX2" fmla="*/ 73703 w 135028"/>
                <a:gd name="connsiteY2" fmla="*/ 215934 h 311936"/>
                <a:gd name="connsiteX3" fmla="*/ 678 w 135028"/>
                <a:gd name="connsiteY3" fmla="*/ 311184 h 311936"/>
                <a:gd name="connsiteX4" fmla="*/ 121328 w 135028"/>
                <a:gd name="connsiteY4" fmla="*/ 161959 h 311936"/>
                <a:gd name="connsiteX5" fmla="*/ 127678 w 135028"/>
                <a:gd name="connsiteY5" fmla="*/ 142909 h 311936"/>
                <a:gd name="connsiteX6" fmla="*/ 54653 w 135028"/>
                <a:gd name="connsiteY6" fmla="*/ 34 h 31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028" h="311936">
                  <a:moveTo>
                    <a:pt x="54653" y="34"/>
                  </a:moveTo>
                  <a:cubicBezTo>
                    <a:pt x="50420" y="-2083"/>
                    <a:pt x="99103" y="94226"/>
                    <a:pt x="102278" y="130209"/>
                  </a:cubicBezTo>
                  <a:cubicBezTo>
                    <a:pt x="105453" y="166192"/>
                    <a:pt x="90636" y="185772"/>
                    <a:pt x="73703" y="215934"/>
                  </a:cubicBezTo>
                  <a:cubicBezTo>
                    <a:pt x="56770" y="246096"/>
                    <a:pt x="-7260" y="320180"/>
                    <a:pt x="678" y="311184"/>
                  </a:cubicBezTo>
                  <a:cubicBezTo>
                    <a:pt x="8615" y="302188"/>
                    <a:pt x="121328" y="161959"/>
                    <a:pt x="121328" y="161959"/>
                  </a:cubicBezTo>
                  <a:cubicBezTo>
                    <a:pt x="142495" y="133913"/>
                    <a:pt x="134557" y="165134"/>
                    <a:pt x="127678" y="142909"/>
                  </a:cubicBezTo>
                  <a:cubicBezTo>
                    <a:pt x="120799" y="120684"/>
                    <a:pt x="58886" y="2151"/>
                    <a:pt x="54653" y="3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フリーフォーム 13">
              <a:extLst>
                <a:ext uri="{FF2B5EF4-FFF2-40B4-BE49-F238E27FC236}">
                  <a16:creationId xmlns:a16="http://schemas.microsoft.com/office/drawing/2014/main" id="{612CF9FC-30C6-FA35-8C1A-A0E97772C64C}"/>
                </a:ext>
              </a:extLst>
            </p:cNvPr>
            <p:cNvSpPr/>
            <p:nvPr/>
          </p:nvSpPr>
          <p:spPr>
            <a:xfrm>
              <a:off x="7052593" y="5259193"/>
              <a:ext cx="110655" cy="155604"/>
            </a:xfrm>
            <a:custGeom>
              <a:avLst/>
              <a:gdLst>
                <a:gd name="connsiteX0" fmla="*/ 110207 w 110655"/>
                <a:gd name="connsiteY0" fmla="*/ 1782 h 155604"/>
                <a:gd name="connsiteX1" fmla="*/ 2257 w 110655"/>
                <a:gd name="connsiteY1" fmla="*/ 154182 h 155604"/>
                <a:gd name="connsiteX2" fmla="*/ 40357 w 110655"/>
                <a:gd name="connsiteY2" fmla="*/ 74807 h 155604"/>
                <a:gd name="connsiteX3" fmla="*/ 110207 w 110655"/>
                <a:gd name="connsiteY3" fmla="*/ 1782 h 15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655" h="155604">
                  <a:moveTo>
                    <a:pt x="110207" y="1782"/>
                  </a:moveTo>
                  <a:cubicBezTo>
                    <a:pt x="103857" y="15011"/>
                    <a:pt x="13899" y="142011"/>
                    <a:pt x="2257" y="154182"/>
                  </a:cubicBezTo>
                  <a:cubicBezTo>
                    <a:pt x="-9385" y="166353"/>
                    <a:pt x="27128" y="97032"/>
                    <a:pt x="40357" y="74807"/>
                  </a:cubicBezTo>
                  <a:cubicBezTo>
                    <a:pt x="53586" y="52582"/>
                    <a:pt x="116557" y="-11447"/>
                    <a:pt x="110207" y="178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フリーフォーム 14">
              <a:extLst>
                <a:ext uri="{FF2B5EF4-FFF2-40B4-BE49-F238E27FC236}">
                  <a16:creationId xmlns:a16="http://schemas.microsoft.com/office/drawing/2014/main" id="{5338B542-6FF1-3C35-05BD-3EB50251F674}"/>
                </a:ext>
              </a:extLst>
            </p:cNvPr>
            <p:cNvSpPr/>
            <p:nvPr/>
          </p:nvSpPr>
          <p:spPr>
            <a:xfrm>
              <a:off x="6600792" y="5235254"/>
              <a:ext cx="308281" cy="171771"/>
            </a:xfrm>
            <a:custGeom>
              <a:avLst/>
              <a:gdLst>
                <a:gd name="connsiteX0" fmla="*/ 33 w 308281"/>
                <a:gd name="connsiteY0" fmla="*/ 321 h 171771"/>
                <a:gd name="connsiteX1" fmla="*/ 82583 w 308281"/>
                <a:gd name="connsiteY1" fmla="*/ 54296 h 171771"/>
                <a:gd name="connsiteX2" fmla="*/ 174658 w 308281"/>
                <a:gd name="connsiteY2" fmla="*/ 117796 h 171771"/>
                <a:gd name="connsiteX3" fmla="*/ 231808 w 308281"/>
                <a:gd name="connsiteY3" fmla="*/ 152721 h 171771"/>
                <a:gd name="connsiteX4" fmla="*/ 308008 w 308281"/>
                <a:gd name="connsiteY4" fmla="*/ 171771 h 171771"/>
                <a:gd name="connsiteX5" fmla="*/ 203233 w 308281"/>
                <a:gd name="connsiteY5" fmla="*/ 152721 h 171771"/>
                <a:gd name="connsiteX6" fmla="*/ 146083 w 308281"/>
                <a:gd name="connsiteY6" fmla="*/ 108271 h 171771"/>
                <a:gd name="connsiteX7" fmla="*/ 92108 w 308281"/>
                <a:gd name="connsiteY7" fmla="*/ 79696 h 171771"/>
                <a:gd name="connsiteX8" fmla="*/ 33 w 308281"/>
                <a:gd name="connsiteY8" fmla="*/ 321 h 17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281" h="171771">
                  <a:moveTo>
                    <a:pt x="33" y="321"/>
                  </a:moveTo>
                  <a:cubicBezTo>
                    <a:pt x="-1554" y="-3912"/>
                    <a:pt x="53479" y="34717"/>
                    <a:pt x="82583" y="54296"/>
                  </a:cubicBezTo>
                  <a:cubicBezTo>
                    <a:pt x="111687" y="73875"/>
                    <a:pt x="149787" y="101392"/>
                    <a:pt x="174658" y="117796"/>
                  </a:cubicBezTo>
                  <a:cubicBezTo>
                    <a:pt x="199529" y="134200"/>
                    <a:pt x="209583" y="143725"/>
                    <a:pt x="231808" y="152721"/>
                  </a:cubicBezTo>
                  <a:cubicBezTo>
                    <a:pt x="254033" y="161717"/>
                    <a:pt x="312770" y="171771"/>
                    <a:pt x="308008" y="171771"/>
                  </a:cubicBezTo>
                  <a:cubicBezTo>
                    <a:pt x="303246" y="171771"/>
                    <a:pt x="230220" y="163304"/>
                    <a:pt x="203233" y="152721"/>
                  </a:cubicBezTo>
                  <a:cubicBezTo>
                    <a:pt x="176246" y="142138"/>
                    <a:pt x="164604" y="120442"/>
                    <a:pt x="146083" y="108271"/>
                  </a:cubicBezTo>
                  <a:cubicBezTo>
                    <a:pt x="127562" y="96100"/>
                    <a:pt x="111158" y="95042"/>
                    <a:pt x="92108" y="79696"/>
                  </a:cubicBezTo>
                  <a:cubicBezTo>
                    <a:pt x="73058" y="64350"/>
                    <a:pt x="1620" y="4554"/>
                    <a:pt x="33" y="32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フリーフォーム 15">
              <a:extLst>
                <a:ext uri="{FF2B5EF4-FFF2-40B4-BE49-F238E27FC236}">
                  <a16:creationId xmlns:a16="http://schemas.microsoft.com/office/drawing/2014/main" id="{38C765AA-6F53-0FFC-0A6D-0EEC7B74798C}"/>
                </a:ext>
              </a:extLst>
            </p:cNvPr>
            <p:cNvSpPr/>
            <p:nvPr/>
          </p:nvSpPr>
          <p:spPr>
            <a:xfrm>
              <a:off x="6806945" y="5051321"/>
              <a:ext cx="290819" cy="41991"/>
            </a:xfrm>
            <a:custGeom>
              <a:avLst/>
              <a:gdLst>
                <a:gd name="connsiteX0" fmla="*/ 255 w 290819"/>
                <a:gd name="connsiteY0" fmla="*/ 41379 h 41991"/>
                <a:gd name="connsiteX1" fmla="*/ 155830 w 290819"/>
                <a:gd name="connsiteY1" fmla="*/ 25504 h 41991"/>
                <a:gd name="connsiteX2" fmla="*/ 289180 w 290819"/>
                <a:gd name="connsiteY2" fmla="*/ 35029 h 41991"/>
                <a:gd name="connsiteX3" fmla="*/ 232030 w 290819"/>
                <a:gd name="connsiteY3" fmla="*/ 22329 h 41991"/>
                <a:gd name="connsiteX4" fmla="*/ 260605 w 290819"/>
                <a:gd name="connsiteY4" fmla="*/ 19154 h 41991"/>
                <a:gd name="connsiteX5" fmla="*/ 193930 w 290819"/>
                <a:gd name="connsiteY5" fmla="*/ 104 h 41991"/>
                <a:gd name="connsiteX6" fmla="*/ 255 w 290819"/>
                <a:gd name="connsiteY6" fmla="*/ 41379 h 4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0819" h="41991">
                  <a:moveTo>
                    <a:pt x="255" y="41379"/>
                  </a:moveTo>
                  <a:cubicBezTo>
                    <a:pt x="-6095" y="45612"/>
                    <a:pt x="107676" y="26562"/>
                    <a:pt x="155830" y="25504"/>
                  </a:cubicBezTo>
                  <a:cubicBezTo>
                    <a:pt x="203984" y="24446"/>
                    <a:pt x="276480" y="35558"/>
                    <a:pt x="289180" y="35029"/>
                  </a:cubicBezTo>
                  <a:cubicBezTo>
                    <a:pt x="301880" y="34500"/>
                    <a:pt x="236792" y="24975"/>
                    <a:pt x="232030" y="22329"/>
                  </a:cubicBezTo>
                  <a:cubicBezTo>
                    <a:pt x="227268" y="19683"/>
                    <a:pt x="266955" y="22858"/>
                    <a:pt x="260605" y="19154"/>
                  </a:cubicBezTo>
                  <a:cubicBezTo>
                    <a:pt x="254255" y="15450"/>
                    <a:pt x="229913" y="-1484"/>
                    <a:pt x="193930" y="104"/>
                  </a:cubicBezTo>
                  <a:cubicBezTo>
                    <a:pt x="157947" y="1691"/>
                    <a:pt x="6605" y="37146"/>
                    <a:pt x="255" y="4137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フリーフォーム 16">
              <a:extLst>
                <a:ext uri="{FF2B5EF4-FFF2-40B4-BE49-F238E27FC236}">
                  <a16:creationId xmlns:a16="http://schemas.microsoft.com/office/drawing/2014/main" id="{1181A8BF-1FDB-4458-F350-CF3A7CF19079}"/>
                </a:ext>
              </a:extLst>
            </p:cNvPr>
            <p:cNvSpPr/>
            <p:nvPr/>
          </p:nvSpPr>
          <p:spPr>
            <a:xfrm>
              <a:off x="6634313" y="5044207"/>
              <a:ext cx="396436" cy="326346"/>
            </a:xfrm>
            <a:custGeom>
              <a:avLst/>
              <a:gdLst>
                <a:gd name="connsiteX0" fmla="*/ 395137 w 396436"/>
                <a:gd name="connsiteY0" fmla="*/ 868 h 326346"/>
                <a:gd name="connsiteX1" fmla="*/ 312587 w 396436"/>
                <a:gd name="connsiteY1" fmla="*/ 51668 h 326346"/>
                <a:gd name="connsiteX2" fmla="*/ 372912 w 396436"/>
                <a:gd name="connsiteY2" fmla="*/ 134218 h 326346"/>
                <a:gd name="connsiteX3" fmla="*/ 341162 w 396436"/>
                <a:gd name="connsiteY3" fmla="*/ 270743 h 326346"/>
                <a:gd name="connsiteX4" fmla="*/ 242737 w 396436"/>
                <a:gd name="connsiteY4" fmla="*/ 324718 h 326346"/>
                <a:gd name="connsiteX5" fmla="*/ 169712 w 396436"/>
                <a:gd name="connsiteY5" fmla="*/ 305668 h 326346"/>
                <a:gd name="connsiteX6" fmla="*/ 68112 w 396436"/>
                <a:gd name="connsiteY6" fmla="*/ 238993 h 326346"/>
                <a:gd name="connsiteX7" fmla="*/ 14137 w 396436"/>
                <a:gd name="connsiteY7" fmla="*/ 207243 h 326346"/>
                <a:gd name="connsiteX8" fmla="*/ 4612 w 396436"/>
                <a:gd name="connsiteY8" fmla="*/ 146918 h 326346"/>
                <a:gd name="connsiteX9" fmla="*/ 77637 w 396436"/>
                <a:gd name="connsiteY9" fmla="*/ 73893 h 326346"/>
                <a:gd name="connsiteX10" fmla="*/ 233212 w 396436"/>
                <a:gd name="connsiteY10" fmla="*/ 23093 h 326346"/>
                <a:gd name="connsiteX11" fmla="*/ 395137 w 396436"/>
                <a:gd name="connsiteY11" fmla="*/ 868 h 32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6436" h="326346">
                  <a:moveTo>
                    <a:pt x="395137" y="868"/>
                  </a:moveTo>
                  <a:cubicBezTo>
                    <a:pt x="408366" y="5630"/>
                    <a:pt x="316291" y="29443"/>
                    <a:pt x="312587" y="51668"/>
                  </a:cubicBezTo>
                  <a:cubicBezTo>
                    <a:pt x="308883" y="73893"/>
                    <a:pt x="368149" y="97706"/>
                    <a:pt x="372912" y="134218"/>
                  </a:cubicBezTo>
                  <a:cubicBezTo>
                    <a:pt x="377674" y="170731"/>
                    <a:pt x="362858" y="238993"/>
                    <a:pt x="341162" y="270743"/>
                  </a:cubicBezTo>
                  <a:cubicBezTo>
                    <a:pt x="319466" y="302493"/>
                    <a:pt x="271312" y="318897"/>
                    <a:pt x="242737" y="324718"/>
                  </a:cubicBezTo>
                  <a:cubicBezTo>
                    <a:pt x="214162" y="330539"/>
                    <a:pt x="198816" y="319955"/>
                    <a:pt x="169712" y="305668"/>
                  </a:cubicBezTo>
                  <a:cubicBezTo>
                    <a:pt x="140608" y="291381"/>
                    <a:pt x="94041" y="255397"/>
                    <a:pt x="68112" y="238993"/>
                  </a:cubicBezTo>
                  <a:cubicBezTo>
                    <a:pt x="42183" y="222589"/>
                    <a:pt x="24720" y="222589"/>
                    <a:pt x="14137" y="207243"/>
                  </a:cubicBezTo>
                  <a:cubicBezTo>
                    <a:pt x="3554" y="191897"/>
                    <a:pt x="-5971" y="169143"/>
                    <a:pt x="4612" y="146918"/>
                  </a:cubicBezTo>
                  <a:cubicBezTo>
                    <a:pt x="15195" y="124693"/>
                    <a:pt x="39537" y="94530"/>
                    <a:pt x="77637" y="73893"/>
                  </a:cubicBezTo>
                  <a:cubicBezTo>
                    <a:pt x="115737" y="53256"/>
                    <a:pt x="187175" y="34205"/>
                    <a:pt x="233212" y="23093"/>
                  </a:cubicBezTo>
                  <a:cubicBezTo>
                    <a:pt x="279249" y="11981"/>
                    <a:pt x="381908" y="-3894"/>
                    <a:pt x="395137" y="8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>
              <a:extLst>
                <a:ext uri="{FF2B5EF4-FFF2-40B4-BE49-F238E27FC236}">
                  <a16:creationId xmlns:a16="http://schemas.microsoft.com/office/drawing/2014/main" id="{8B31E2F4-BFE9-3649-43F8-F618DD67710D}"/>
                </a:ext>
              </a:extLst>
            </p:cNvPr>
            <p:cNvSpPr/>
            <p:nvPr/>
          </p:nvSpPr>
          <p:spPr>
            <a:xfrm>
              <a:off x="6735294" y="5149210"/>
              <a:ext cx="84783" cy="847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/楕円 19">
              <a:extLst>
                <a:ext uri="{FF2B5EF4-FFF2-40B4-BE49-F238E27FC236}">
                  <a16:creationId xmlns:a16="http://schemas.microsoft.com/office/drawing/2014/main" id="{5221C352-90E4-D379-75FC-872699A2FAA4}"/>
                </a:ext>
              </a:extLst>
            </p:cNvPr>
            <p:cNvSpPr/>
            <p:nvPr/>
          </p:nvSpPr>
          <p:spPr>
            <a:xfrm>
              <a:off x="6898405" y="5139742"/>
              <a:ext cx="76406" cy="764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月 18">
              <a:extLst>
                <a:ext uri="{FF2B5EF4-FFF2-40B4-BE49-F238E27FC236}">
                  <a16:creationId xmlns:a16="http://schemas.microsoft.com/office/drawing/2014/main" id="{13275DB8-8BB6-7EE0-BDC9-8E777C611EDB}"/>
                </a:ext>
              </a:extLst>
            </p:cNvPr>
            <p:cNvSpPr/>
            <p:nvPr/>
          </p:nvSpPr>
          <p:spPr>
            <a:xfrm rot="15300000">
              <a:off x="6780588" y="5132021"/>
              <a:ext cx="88135" cy="94384"/>
            </a:xfrm>
            <a:prstGeom prst="mo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フリーフォーム 20">
              <a:extLst>
                <a:ext uri="{FF2B5EF4-FFF2-40B4-BE49-F238E27FC236}">
                  <a16:creationId xmlns:a16="http://schemas.microsoft.com/office/drawing/2014/main" id="{8FB575B9-F49B-052A-CB12-7B8DC453AE15}"/>
                </a:ext>
              </a:extLst>
            </p:cNvPr>
            <p:cNvSpPr/>
            <p:nvPr/>
          </p:nvSpPr>
          <p:spPr>
            <a:xfrm>
              <a:off x="7064206" y="5305383"/>
              <a:ext cx="212911" cy="73072"/>
            </a:xfrm>
            <a:custGeom>
              <a:avLst/>
              <a:gdLst>
                <a:gd name="connsiteX0" fmla="*/ 212894 w 212911"/>
                <a:gd name="connsiteY0" fmla="*/ 42 h 73072"/>
                <a:gd name="connsiteX1" fmla="*/ 130344 w 212911"/>
                <a:gd name="connsiteY1" fmla="*/ 19092 h 73072"/>
                <a:gd name="connsiteX2" fmla="*/ 95419 w 212911"/>
                <a:gd name="connsiteY2" fmla="*/ 6392 h 73072"/>
                <a:gd name="connsiteX3" fmla="*/ 108119 w 212911"/>
                <a:gd name="connsiteY3" fmla="*/ 22267 h 73072"/>
                <a:gd name="connsiteX4" fmla="*/ 169 w 212911"/>
                <a:gd name="connsiteY4" fmla="*/ 73067 h 73072"/>
                <a:gd name="connsiteX5" fmla="*/ 136694 w 212911"/>
                <a:gd name="connsiteY5" fmla="*/ 25442 h 73072"/>
                <a:gd name="connsiteX6" fmla="*/ 212894 w 212911"/>
                <a:gd name="connsiteY6" fmla="*/ 42 h 73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2911" h="73072">
                  <a:moveTo>
                    <a:pt x="212894" y="42"/>
                  </a:moveTo>
                  <a:cubicBezTo>
                    <a:pt x="211836" y="-1016"/>
                    <a:pt x="149923" y="18034"/>
                    <a:pt x="130344" y="19092"/>
                  </a:cubicBezTo>
                  <a:cubicBezTo>
                    <a:pt x="110765" y="20150"/>
                    <a:pt x="95419" y="6392"/>
                    <a:pt x="95419" y="6392"/>
                  </a:cubicBezTo>
                  <a:cubicBezTo>
                    <a:pt x="91715" y="6921"/>
                    <a:pt x="123994" y="11155"/>
                    <a:pt x="108119" y="22267"/>
                  </a:cubicBezTo>
                  <a:cubicBezTo>
                    <a:pt x="92244" y="33380"/>
                    <a:pt x="-4594" y="72538"/>
                    <a:pt x="169" y="73067"/>
                  </a:cubicBezTo>
                  <a:cubicBezTo>
                    <a:pt x="4931" y="73596"/>
                    <a:pt x="105473" y="36025"/>
                    <a:pt x="136694" y="25442"/>
                  </a:cubicBezTo>
                  <a:cubicBezTo>
                    <a:pt x="167915" y="14859"/>
                    <a:pt x="213952" y="1100"/>
                    <a:pt x="212894" y="4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フリーフォーム 21">
              <a:extLst>
                <a:ext uri="{FF2B5EF4-FFF2-40B4-BE49-F238E27FC236}">
                  <a16:creationId xmlns:a16="http://schemas.microsoft.com/office/drawing/2014/main" id="{956CFC76-E34D-CFFF-5ACE-703D2117EF8E}"/>
                </a:ext>
              </a:extLst>
            </p:cNvPr>
            <p:cNvSpPr/>
            <p:nvPr/>
          </p:nvSpPr>
          <p:spPr>
            <a:xfrm>
              <a:off x="6535120" y="4889330"/>
              <a:ext cx="493568" cy="271786"/>
            </a:xfrm>
            <a:custGeom>
              <a:avLst/>
              <a:gdLst>
                <a:gd name="connsiteX0" fmla="*/ 1147 w 493568"/>
                <a:gd name="connsiteY0" fmla="*/ 271103 h 271786"/>
                <a:gd name="connsiteX1" fmla="*/ 289013 w 493568"/>
                <a:gd name="connsiteY1" fmla="*/ 59437 h 271786"/>
                <a:gd name="connsiteX2" fmla="*/ 246680 w 493568"/>
                <a:gd name="connsiteY2" fmla="*/ 72137 h 271786"/>
                <a:gd name="connsiteX3" fmla="*/ 466813 w 493568"/>
                <a:gd name="connsiteY3" fmla="*/ 21337 h 271786"/>
                <a:gd name="connsiteX4" fmla="*/ 369447 w 493568"/>
                <a:gd name="connsiteY4" fmla="*/ 34037 h 271786"/>
                <a:gd name="connsiteX5" fmla="*/ 492213 w 493568"/>
                <a:gd name="connsiteY5" fmla="*/ 170 h 271786"/>
                <a:gd name="connsiteX6" fmla="*/ 272080 w 493568"/>
                <a:gd name="connsiteY6" fmla="*/ 50970 h 271786"/>
                <a:gd name="connsiteX7" fmla="*/ 187413 w 493568"/>
                <a:gd name="connsiteY7" fmla="*/ 89070 h 271786"/>
                <a:gd name="connsiteX8" fmla="*/ 187413 w 493568"/>
                <a:gd name="connsiteY8" fmla="*/ 127170 h 271786"/>
                <a:gd name="connsiteX9" fmla="*/ 1147 w 493568"/>
                <a:gd name="connsiteY9" fmla="*/ 271103 h 27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3568" h="271786">
                  <a:moveTo>
                    <a:pt x="1147" y="271103"/>
                  </a:moveTo>
                  <a:cubicBezTo>
                    <a:pt x="18080" y="259814"/>
                    <a:pt x="248091" y="92598"/>
                    <a:pt x="289013" y="59437"/>
                  </a:cubicBezTo>
                  <a:cubicBezTo>
                    <a:pt x="329935" y="26276"/>
                    <a:pt x="217047" y="78487"/>
                    <a:pt x="246680" y="72137"/>
                  </a:cubicBezTo>
                  <a:cubicBezTo>
                    <a:pt x="276313" y="65787"/>
                    <a:pt x="446352" y="27687"/>
                    <a:pt x="466813" y="21337"/>
                  </a:cubicBezTo>
                  <a:cubicBezTo>
                    <a:pt x="487274" y="14987"/>
                    <a:pt x="365214" y="37565"/>
                    <a:pt x="369447" y="34037"/>
                  </a:cubicBezTo>
                  <a:cubicBezTo>
                    <a:pt x="373680" y="30509"/>
                    <a:pt x="508441" y="-2652"/>
                    <a:pt x="492213" y="170"/>
                  </a:cubicBezTo>
                  <a:cubicBezTo>
                    <a:pt x="475985" y="2992"/>
                    <a:pt x="322880" y="36153"/>
                    <a:pt x="272080" y="50970"/>
                  </a:cubicBezTo>
                  <a:cubicBezTo>
                    <a:pt x="221280" y="65787"/>
                    <a:pt x="201524" y="76370"/>
                    <a:pt x="187413" y="89070"/>
                  </a:cubicBezTo>
                  <a:cubicBezTo>
                    <a:pt x="173302" y="101770"/>
                    <a:pt x="214930" y="103887"/>
                    <a:pt x="187413" y="127170"/>
                  </a:cubicBezTo>
                  <a:cubicBezTo>
                    <a:pt x="159896" y="150453"/>
                    <a:pt x="-15786" y="282392"/>
                    <a:pt x="1147" y="27110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フリーフォーム 22">
              <a:extLst>
                <a:ext uri="{FF2B5EF4-FFF2-40B4-BE49-F238E27FC236}">
                  <a16:creationId xmlns:a16="http://schemas.microsoft.com/office/drawing/2014/main" id="{9CFE738D-2B6F-2F8B-69F1-B5B579135328}"/>
                </a:ext>
              </a:extLst>
            </p:cNvPr>
            <p:cNvSpPr/>
            <p:nvPr/>
          </p:nvSpPr>
          <p:spPr>
            <a:xfrm>
              <a:off x="6980454" y="4893734"/>
              <a:ext cx="258584" cy="169383"/>
            </a:xfrm>
            <a:custGeom>
              <a:avLst/>
              <a:gdLst>
                <a:gd name="connsiteX0" fmla="*/ 313 w 258584"/>
                <a:gd name="connsiteY0" fmla="*/ 4233 h 169383"/>
                <a:gd name="connsiteX1" fmla="*/ 118846 w 258584"/>
                <a:gd name="connsiteY1" fmla="*/ 4233 h 169383"/>
                <a:gd name="connsiteX2" fmla="*/ 199279 w 258584"/>
                <a:gd name="connsiteY2" fmla="*/ 38099 h 169383"/>
                <a:gd name="connsiteX3" fmla="*/ 258546 w 258584"/>
                <a:gd name="connsiteY3" fmla="*/ 169333 h 169383"/>
                <a:gd name="connsiteX4" fmla="*/ 190813 w 258584"/>
                <a:gd name="connsiteY4" fmla="*/ 55033 h 169383"/>
                <a:gd name="connsiteX5" fmla="*/ 199279 w 258584"/>
                <a:gd name="connsiteY5" fmla="*/ 71966 h 169383"/>
                <a:gd name="connsiteX6" fmla="*/ 156946 w 258584"/>
                <a:gd name="connsiteY6" fmla="*/ 38099 h 169383"/>
                <a:gd name="connsiteX7" fmla="*/ 313 w 258584"/>
                <a:gd name="connsiteY7" fmla="*/ 4233 h 16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584" h="169383">
                  <a:moveTo>
                    <a:pt x="313" y="4233"/>
                  </a:moveTo>
                  <a:cubicBezTo>
                    <a:pt x="-6037" y="-1411"/>
                    <a:pt x="85685" y="-1411"/>
                    <a:pt x="118846" y="4233"/>
                  </a:cubicBezTo>
                  <a:cubicBezTo>
                    <a:pt x="152007" y="9877"/>
                    <a:pt x="175996" y="10582"/>
                    <a:pt x="199279" y="38099"/>
                  </a:cubicBezTo>
                  <a:cubicBezTo>
                    <a:pt x="222562" y="65616"/>
                    <a:pt x="259957" y="166511"/>
                    <a:pt x="258546" y="169333"/>
                  </a:cubicBezTo>
                  <a:cubicBezTo>
                    <a:pt x="257135" y="172155"/>
                    <a:pt x="190813" y="55033"/>
                    <a:pt x="190813" y="55033"/>
                  </a:cubicBezTo>
                  <a:cubicBezTo>
                    <a:pt x="180935" y="38805"/>
                    <a:pt x="204923" y="74788"/>
                    <a:pt x="199279" y="71966"/>
                  </a:cubicBezTo>
                  <a:cubicBezTo>
                    <a:pt x="193635" y="69144"/>
                    <a:pt x="182346" y="47977"/>
                    <a:pt x="156946" y="38099"/>
                  </a:cubicBezTo>
                  <a:cubicBezTo>
                    <a:pt x="131546" y="28221"/>
                    <a:pt x="6663" y="9877"/>
                    <a:pt x="313" y="423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フリーフォーム 23">
              <a:extLst>
                <a:ext uri="{FF2B5EF4-FFF2-40B4-BE49-F238E27FC236}">
                  <a16:creationId xmlns:a16="http://schemas.microsoft.com/office/drawing/2014/main" id="{04BF8B24-A11C-EF93-439A-D1BD683DAF15}"/>
                </a:ext>
              </a:extLst>
            </p:cNvPr>
            <p:cNvSpPr/>
            <p:nvPr/>
          </p:nvSpPr>
          <p:spPr>
            <a:xfrm>
              <a:off x="6252418" y="4601550"/>
              <a:ext cx="588662" cy="194192"/>
            </a:xfrm>
            <a:custGeom>
              <a:avLst/>
              <a:gdLst>
                <a:gd name="connsiteX0" fmla="*/ 215 w 588662"/>
                <a:gd name="connsiteY0" fmla="*/ 173650 h 194192"/>
                <a:gd name="connsiteX1" fmla="*/ 114515 w 588662"/>
                <a:gd name="connsiteY1" fmla="*/ 156717 h 194192"/>
                <a:gd name="connsiteX2" fmla="*/ 76415 w 588662"/>
                <a:gd name="connsiteY2" fmla="*/ 190583 h 194192"/>
                <a:gd name="connsiteX3" fmla="*/ 313482 w 588662"/>
                <a:gd name="connsiteY3" fmla="*/ 55117 h 194192"/>
                <a:gd name="connsiteX4" fmla="*/ 266915 w 588662"/>
                <a:gd name="connsiteY4" fmla="*/ 72050 h 194192"/>
                <a:gd name="connsiteX5" fmla="*/ 508215 w 588662"/>
                <a:gd name="connsiteY5" fmla="*/ 8550 h 194192"/>
                <a:gd name="connsiteX6" fmla="*/ 588649 w 588662"/>
                <a:gd name="connsiteY6" fmla="*/ 17017 h 194192"/>
                <a:gd name="connsiteX7" fmla="*/ 503982 w 588662"/>
                <a:gd name="connsiteY7" fmla="*/ 83 h 194192"/>
                <a:gd name="connsiteX8" fmla="*/ 415082 w 588662"/>
                <a:gd name="connsiteY8" fmla="*/ 25483 h 194192"/>
                <a:gd name="connsiteX9" fmla="*/ 275382 w 588662"/>
                <a:gd name="connsiteY9" fmla="*/ 50883 h 194192"/>
                <a:gd name="connsiteX10" fmla="*/ 207649 w 588662"/>
                <a:gd name="connsiteY10" fmla="*/ 110150 h 194192"/>
                <a:gd name="connsiteX11" fmla="*/ 148382 w 588662"/>
                <a:gd name="connsiteY11" fmla="*/ 135550 h 194192"/>
                <a:gd name="connsiteX12" fmla="*/ 215 w 588662"/>
                <a:gd name="connsiteY12" fmla="*/ 173650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8662" h="194192">
                  <a:moveTo>
                    <a:pt x="215" y="173650"/>
                  </a:moveTo>
                  <a:cubicBezTo>
                    <a:pt x="-5430" y="177178"/>
                    <a:pt x="101815" y="153895"/>
                    <a:pt x="114515" y="156717"/>
                  </a:cubicBezTo>
                  <a:cubicBezTo>
                    <a:pt x="127215" y="159539"/>
                    <a:pt x="43254" y="207516"/>
                    <a:pt x="76415" y="190583"/>
                  </a:cubicBezTo>
                  <a:cubicBezTo>
                    <a:pt x="109576" y="173650"/>
                    <a:pt x="281732" y="74872"/>
                    <a:pt x="313482" y="55117"/>
                  </a:cubicBezTo>
                  <a:cubicBezTo>
                    <a:pt x="345232" y="35361"/>
                    <a:pt x="234460" y="79811"/>
                    <a:pt x="266915" y="72050"/>
                  </a:cubicBezTo>
                  <a:cubicBezTo>
                    <a:pt x="299371" y="64289"/>
                    <a:pt x="454593" y="17722"/>
                    <a:pt x="508215" y="8550"/>
                  </a:cubicBezTo>
                  <a:cubicBezTo>
                    <a:pt x="561837" y="-622"/>
                    <a:pt x="589354" y="18428"/>
                    <a:pt x="588649" y="17017"/>
                  </a:cubicBezTo>
                  <a:cubicBezTo>
                    <a:pt x="587944" y="15606"/>
                    <a:pt x="532910" y="-1328"/>
                    <a:pt x="503982" y="83"/>
                  </a:cubicBezTo>
                  <a:cubicBezTo>
                    <a:pt x="475054" y="1494"/>
                    <a:pt x="453182" y="17016"/>
                    <a:pt x="415082" y="25483"/>
                  </a:cubicBezTo>
                  <a:cubicBezTo>
                    <a:pt x="376982" y="33950"/>
                    <a:pt x="309954" y="36772"/>
                    <a:pt x="275382" y="50883"/>
                  </a:cubicBezTo>
                  <a:cubicBezTo>
                    <a:pt x="240810" y="64994"/>
                    <a:pt x="228816" y="96039"/>
                    <a:pt x="207649" y="110150"/>
                  </a:cubicBezTo>
                  <a:cubicBezTo>
                    <a:pt x="186482" y="124261"/>
                    <a:pt x="177310" y="125672"/>
                    <a:pt x="148382" y="135550"/>
                  </a:cubicBezTo>
                  <a:cubicBezTo>
                    <a:pt x="119454" y="145428"/>
                    <a:pt x="5860" y="170122"/>
                    <a:pt x="215" y="17365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フリーフォーム 24">
              <a:extLst>
                <a:ext uri="{FF2B5EF4-FFF2-40B4-BE49-F238E27FC236}">
                  <a16:creationId xmlns:a16="http://schemas.microsoft.com/office/drawing/2014/main" id="{A44F275C-5924-F3C8-F64D-C8ECD54730EF}"/>
                </a:ext>
              </a:extLst>
            </p:cNvPr>
            <p:cNvSpPr/>
            <p:nvPr/>
          </p:nvSpPr>
          <p:spPr>
            <a:xfrm>
              <a:off x="6276975" y="4524360"/>
              <a:ext cx="444923" cy="215915"/>
            </a:xfrm>
            <a:custGeom>
              <a:avLst/>
              <a:gdLst>
                <a:gd name="connsiteX0" fmla="*/ 0 w 444923"/>
                <a:gd name="connsiteY0" fmla="*/ 215915 h 215915"/>
                <a:gd name="connsiteX1" fmla="*/ 292100 w 444923"/>
                <a:gd name="connsiteY1" fmla="*/ 50815 h 215915"/>
                <a:gd name="connsiteX2" fmla="*/ 250825 w 444923"/>
                <a:gd name="connsiteY2" fmla="*/ 66690 h 215915"/>
                <a:gd name="connsiteX3" fmla="*/ 361950 w 444923"/>
                <a:gd name="connsiteY3" fmla="*/ 28590 h 215915"/>
                <a:gd name="connsiteX4" fmla="*/ 346075 w 444923"/>
                <a:gd name="connsiteY4" fmla="*/ 57165 h 215915"/>
                <a:gd name="connsiteX5" fmla="*/ 444500 w 444923"/>
                <a:gd name="connsiteY5" fmla="*/ 15 h 215915"/>
                <a:gd name="connsiteX6" fmla="*/ 301625 w 444923"/>
                <a:gd name="connsiteY6" fmla="*/ 63515 h 215915"/>
                <a:gd name="connsiteX7" fmla="*/ 190500 w 444923"/>
                <a:gd name="connsiteY7" fmla="*/ 120665 h 215915"/>
                <a:gd name="connsiteX8" fmla="*/ 0 w 444923"/>
                <a:gd name="connsiteY8" fmla="*/ 215915 h 21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923" h="215915">
                  <a:moveTo>
                    <a:pt x="0" y="215915"/>
                  </a:moveTo>
                  <a:lnTo>
                    <a:pt x="292100" y="50815"/>
                  </a:lnTo>
                  <a:cubicBezTo>
                    <a:pt x="333904" y="25944"/>
                    <a:pt x="239183" y="70394"/>
                    <a:pt x="250825" y="66690"/>
                  </a:cubicBezTo>
                  <a:cubicBezTo>
                    <a:pt x="262467" y="62986"/>
                    <a:pt x="346075" y="30177"/>
                    <a:pt x="361950" y="28590"/>
                  </a:cubicBezTo>
                  <a:cubicBezTo>
                    <a:pt x="377825" y="27002"/>
                    <a:pt x="332317" y="61927"/>
                    <a:pt x="346075" y="57165"/>
                  </a:cubicBezTo>
                  <a:cubicBezTo>
                    <a:pt x="359833" y="52403"/>
                    <a:pt x="451908" y="-1043"/>
                    <a:pt x="444500" y="15"/>
                  </a:cubicBezTo>
                  <a:cubicBezTo>
                    <a:pt x="437092" y="1073"/>
                    <a:pt x="343958" y="43407"/>
                    <a:pt x="301625" y="63515"/>
                  </a:cubicBezTo>
                  <a:cubicBezTo>
                    <a:pt x="259292" y="83623"/>
                    <a:pt x="190500" y="120665"/>
                    <a:pt x="190500" y="120665"/>
                  </a:cubicBezTo>
                  <a:lnTo>
                    <a:pt x="0" y="215915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フリーフォーム 25">
              <a:extLst>
                <a:ext uri="{FF2B5EF4-FFF2-40B4-BE49-F238E27FC236}">
                  <a16:creationId xmlns:a16="http://schemas.microsoft.com/office/drawing/2014/main" id="{ED286091-517E-8421-EE28-3EEBC2269C90}"/>
                </a:ext>
              </a:extLst>
            </p:cNvPr>
            <p:cNvSpPr/>
            <p:nvPr/>
          </p:nvSpPr>
          <p:spPr>
            <a:xfrm>
              <a:off x="6750050" y="4434665"/>
              <a:ext cx="219984" cy="99294"/>
            </a:xfrm>
            <a:custGeom>
              <a:avLst/>
              <a:gdLst>
                <a:gd name="connsiteX0" fmla="*/ 0 w 219984"/>
                <a:gd name="connsiteY0" fmla="*/ 77010 h 99294"/>
                <a:gd name="connsiteX1" fmla="*/ 53975 w 219984"/>
                <a:gd name="connsiteY1" fmla="*/ 96060 h 99294"/>
                <a:gd name="connsiteX2" fmla="*/ 219075 w 219984"/>
                <a:gd name="connsiteY2" fmla="*/ 810 h 99294"/>
                <a:gd name="connsiteX3" fmla="*/ 117475 w 219984"/>
                <a:gd name="connsiteY3" fmla="*/ 51610 h 99294"/>
                <a:gd name="connsiteX4" fmla="*/ 53975 w 219984"/>
                <a:gd name="connsiteY4" fmla="*/ 77010 h 99294"/>
                <a:gd name="connsiteX5" fmla="*/ 0 w 219984"/>
                <a:gd name="connsiteY5" fmla="*/ 77010 h 99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984" h="99294">
                  <a:moveTo>
                    <a:pt x="0" y="77010"/>
                  </a:moveTo>
                  <a:cubicBezTo>
                    <a:pt x="0" y="80185"/>
                    <a:pt x="17463" y="108760"/>
                    <a:pt x="53975" y="96060"/>
                  </a:cubicBezTo>
                  <a:cubicBezTo>
                    <a:pt x="90488" y="83360"/>
                    <a:pt x="208492" y="8218"/>
                    <a:pt x="219075" y="810"/>
                  </a:cubicBezTo>
                  <a:cubicBezTo>
                    <a:pt x="229658" y="-6598"/>
                    <a:pt x="144992" y="38910"/>
                    <a:pt x="117475" y="51610"/>
                  </a:cubicBezTo>
                  <a:cubicBezTo>
                    <a:pt x="89958" y="64310"/>
                    <a:pt x="70908" y="69602"/>
                    <a:pt x="53975" y="77010"/>
                  </a:cubicBezTo>
                  <a:cubicBezTo>
                    <a:pt x="37042" y="84418"/>
                    <a:pt x="0" y="73835"/>
                    <a:pt x="0" y="7701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フリーフォーム 26">
              <a:extLst>
                <a:ext uri="{FF2B5EF4-FFF2-40B4-BE49-F238E27FC236}">
                  <a16:creationId xmlns:a16="http://schemas.microsoft.com/office/drawing/2014/main" id="{4EA1939E-D864-2CC5-A486-D401E5466DB5}"/>
                </a:ext>
              </a:extLst>
            </p:cNvPr>
            <p:cNvSpPr/>
            <p:nvPr/>
          </p:nvSpPr>
          <p:spPr>
            <a:xfrm>
              <a:off x="7004004" y="4387758"/>
              <a:ext cx="174695" cy="55662"/>
            </a:xfrm>
            <a:custGeom>
              <a:avLst/>
              <a:gdLst>
                <a:gd name="connsiteX0" fmla="*/ 46 w 174695"/>
                <a:gd name="connsiteY0" fmla="*/ 41367 h 55662"/>
                <a:gd name="connsiteX1" fmla="*/ 66721 w 174695"/>
                <a:gd name="connsiteY1" fmla="*/ 54067 h 55662"/>
                <a:gd name="connsiteX2" fmla="*/ 174671 w 174695"/>
                <a:gd name="connsiteY2" fmla="*/ 92 h 55662"/>
                <a:gd name="connsiteX3" fmla="*/ 76246 w 174695"/>
                <a:gd name="connsiteY3" fmla="*/ 41367 h 55662"/>
                <a:gd name="connsiteX4" fmla="*/ 46 w 174695"/>
                <a:gd name="connsiteY4" fmla="*/ 41367 h 5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695" h="55662">
                  <a:moveTo>
                    <a:pt x="46" y="41367"/>
                  </a:moveTo>
                  <a:cubicBezTo>
                    <a:pt x="-1542" y="43484"/>
                    <a:pt x="37617" y="60946"/>
                    <a:pt x="66721" y="54067"/>
                  </a:cubicBezTo>
                  <a:cubicBezTo>
                    <a:pt x="95825" y="47188"/>
                    <a:pt x="173083" y="2209"/>
                    <a:pt x="174671" y="92"/>
                  </a:cubicBezTo>
                  <a:cubicBezTo>
                    <a:pt x="176259" y="-2025"/>
                    <a:pt x="101117" y="32900"/>
                    <a:pt x="76246" y="41367"/>
                  </a:cubicBezTo>
                  <a:cubicBezTo>
                    <a:pt x="51375" y="49834"/>
                    <a:pt x="1634" y="39250"/>
                    <a:pt x="46" y="4136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フリーフォーム 27">
              <a:extLst>
                <a:ext uri="{FF2B5EF4-FFF2-40B4-BE49-F238E27FC236}">
                  <a16:creationId xmlns:a16="http://schemas.microsoft.com/office/drawing/2014/main" id="{058087ED-9D63-BBFF-6106-01E7EE16F2A6}"/>
                </a:ext>
              </a:extLst>
            </p:cNvPr>
            <p:cNvSpPr/>
            <p:nvPr/>
          </p:nvSpPr>
          <p:spPr>
            <a:xfrm>
              <a:off x="6853856" y="4535454"/>
              <a:ext cx="360860" cy="81085"/>
            </a:xfrm>
            <a:custGeom>
              <a:avLst/>
              <a:gdLst>
                <a:gd name="connsiteX0" fmla="*/ 969 w 360860"/>
                <a:gd name="connsiteY0" fmla="*/ 80996 h 81085"/>
                <a:gd name="connsiteX1" fmla="*/ 248619 w 360860"/>
                <a:gd name="connsiteY1" fmla="*/ 1621 h 81085"/>
                <a:gd name="connsiteX2" fmla="*/ 216869 w 360860"/>
                <a:gd name="connsiteY2" fmla="*/ 27021 h 81085"/>
                <a:gd name="connsiteX3" fmla="*/ 359744 w 360860"/>
                <a:gd name="connsiteY3" fmla="*/ 20671 h 81085"/>
                <a:gd name="connsiteX4" fmla="*/ 277194 w 360860"/>
                <a:gd name="connsiteY4" fmla="*/ 14321 h 81085"/>
                <a:gd name="connsiteX5" fmla="*/ 166069 w 360860"/>
                <a:gd name="connsiteY5" fmla="*/ 17496 h 81085"/>
                <a:gd name="connsiteX6" fmla="*/ 969 w 360860"/>
                <a:gd name="connsiteY6" fmla="*/ 80996 h 8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860" h="81085">
                  <a:moveTo>
                    <a:pt x="969" y="80996"/>
                  </a:moveTo>
                  <a:cubicBezTo>
                    <a:pt x="14727" y="78350"/>
                    <a:pt x="212636" y="10617"/>
                    <a:pt x="248619" y="1621"/>
                  </a:cubicBezTo>
                  <a:cubicBezTo>
                    <a:pt x="284602" y="-7375"/>
                    <a:pt x="198348" y="23846"/>
                    <a:pt x="216869" y="27021"/>
                  </a:cubicBezTo>
                  <a:cubicBezTo>
                    <a:pt x="235390" y="30196"/>
                    <a:pt x="349690" y="22788"/>
                    <a:pt x="359744" y="20671"/>
                  </a:cubicBezTo>
                  <a:cubicBezTo>
                    <a:pt x="369798" y="18554"/>
                    <a:pt x="309473" y="14850"/>
                    <a:pt x="277194" y="14321"/>
                  </a:cubicBezTo>
                  <a:cubicBezTo>
                    <a:pt x="244915" y="13792"/>
                    <a:pt x="208402" y="7971"/>
                    <a:pt x="166069" y="17496"/>
                  </a:cubicBezTo>
                  <a:cubicBezTo>
                    <a:pt x="123736" y="27021"/>
                    <a:pt x="-12789" y="83642"/>
                    <a:pt x="969" y="8099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フリーフォーム 28">
              <a:extLst>
                <a:ext uri="{FF2B5EF4-FFF2-40B4-BE49-F238E27FC236}">
                  <a16:creationId xmlns:a16="http://schemas.microsoft.com/office/drawing/2014/main" id="{51CC000C-EC54-3BA3-ADBF-38B666681421}"/>
                </a:ext>
              </a:extLst>
            </p:cNvPr>
            <p:cNvSpPr/>
            <p:nvPr/>
          </p:nvSpPr>
          <p:spPr>
            <a:xfrm>
              <a:off x="7162508" y="4410004"/>
              <a:ext cx="263861" cy="38234"/>
            </a:xfrm>
            <a:custGeom>
              <a:avLst/>
              <a:gdLst>
                <a:gd name="connsiteX0" fmla="*/ 292 w 263861"/>
                <a:gd name="connsiteY0" fmla="*/ 28646 h 38234"/>
                <a:gd name="connsiteX1" fmla="*/ 139992 w 263861"/>
                <a:gd name="connsiteY1" fmla="*/ 9596 h 38234"/>
                <a:gd name="connsiteX2" fmla="*/ 171742 w 263861"/>
                <a:gd name="connsiteY2" fmla="*/ 38171 h 38234"/>
                <a:gd name="connsiteX3" fmla="*/ 263817 w 263861"/>
                <a:gd name="connsiteY3" fmla="*/ 71 h 38234"/>
                <a:gd name="connsiteX4" fmla="*/ 159042 w 263861"/>
                <a:gd name="connsiteY4" fmla="*/ 28646 h 38234"/>
                <a:gd name="connsiteX5" fmla="*/ 105067 w 263861"/>
                <a:gd name="connsiteY5" fmla="*/ 28646 h 38234"/>
                <a:gd name="connsiteX6" fmla="*/ 292 w 263861"/>
                <a:gd name="connsiteY6" fmla="*/ 28646 h 38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3861" h="38234">
                  <a:moveTo>
                    <a:pt x="292" y="28646"/>
                  </a:moveTo>
                  <a:cubicBezTo>
                    <a:pt x="6113" y="25471"/>
                    <a:pt x="111417" y="8008"/>
                    <a:pt x="139992" y="9596"/>
                  </a:cubicBezTo>
                  <a:cubicBezTo>
                    <a:pt x="168567" y="11183"/>
                    <a:pt x="151105" y="39758"/>
                    <a:pt x="171742" y="38171"/>
                  </a:cubicBezTo>
                  <a:cubicBezTo>
                    <a:pt x="192379" y="36584"/>
                    <a:pt x="265934" y="1659"/>
                    <a:pt x="263817" y="71"/>
                  </a:cubicBezTo>
                  <a:cubicBezTo>
                    <a:pt x="261700" y="-1517"/>
                    <a:pt x="185500" y="23884"/>
                    <a:pt x="159042" y="28646"/>
                  </a:cubicBezTo>
                  <a:cubicBezTo>
                    <a:pt x="132584" y="33408"/>
                    <a:pt x="133113" y="26000"/>
                    <a:pt x="105067" y="28646"/>
                  </a:cubicBezTo>
                  <a:cubicBezTo>
                    <a:pt x="77021" y="31292"/>
                    <a:pt x="-5529" y="31821"/>
                    <a:pt x="292" y="2864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フリーフォーム 29">
              <a:extLst>
                <a:ext uri="{FF2B5EF4-FFF2-40B4-BE49-F238E27FC236}">
                  <a16:creationId xmlns:a16="http://schemas.microsoft.com/office/drawing/2014/main" id="{27BA9AE0-6530-9CCF-FD05-6A4F00457D9A}"/>
                </a:ext>
              </a:extLst>
            </p:cNvPr>
            <p:cNvSpPr/>
            <p:nvPr/>
          </p:nvSpPr>
          <p:spPr>
            <a:xfrm>
              <a:off x="7406128" y="4447813"/>
              <a:ext cx="112479" cy="172291"/>
            </a:xfrm>
            <a:custGeom>
              <a:avLst/>
              <a:gdLst>
                <a:gd name="connsiteX0" fmla="*/ 64647 w 112479"/>
                <a:gd name="connsiteY0" fmla="*/ 362 h 172291"/>
                <a:gd name="connsiteX1" fmla="*/ 112272 w 112479"/>
                <a:gd name="connsiteY1" fmla="*/ 47987 h 172291"/>
                <a:gd name="connsiteX2" fmla="*/ 42422 w 112479"/>
                <a:gd name="connsiteY2" fmla="*/ 108312 h 172291"/>
                <a:gd name="connsiteX3" fmla="*/ 1147 w 112479"/>
                <a:gd name="connsiteY3" fmla="*/ 171812 h 172291"/>
                <a:gd name="connsiteX4" fmla="*/ 86872 w 112479"/>
                <a:gd name="connsiteY4" fmla="*/ 73387 h 172291"/>
                <a:gd name="connsiteX5" fmla="*/ 64647 w 112479"/>
                <a:gd name="connsiteY5" fmla="*/ 362 h 17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479" h="172291">
                  <a:moveTo>
                    <a:pt x="64647" y="362"/>
                  </a:moveTo>
                  <a:cubicBezTo>
                    <a:pt x="68880" y="-3871"/>
                    <a:pt x="115976" y="29995"/>
                    <a:pt x="112272" y="47987"/>
                  </a:cubicBezTo>
                  <a:cubicBezTo>
                    <a:pt x="108568" y="65979"/>
                    <a:pt x="60943" y="87675"/>
                    <a:pt x="42422" y="108312"/>
                  </a:cubicBezTo>
                  <a:cubicBezTo>
                    <a:pt x="23901" y="128949"/>
                    <a:pt x="-6261" y="177633"/>
                    <a:pt x="1147" y="171812"/>
                  </a:cubicBezTo>
                  <a:cubicBezTo>
                    <a:pt x="8555" y="165991"/>
                    <a:pt x="72584" y="95612"/>
                    <a:pt x="86872" y="73387"/>
                  </a:cubicBezTo>
                  <a:cubicBezTo>
                    <a:pt x="101160" y="51162"/>
                    <a:pt x="60414" y="4595"/>
                    <a:pt x="64647" y="36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フリーフォーム 30">
              <a:extLst>
                <a:ext uri="{FF2B5EF4-FFF2-40B4-BE49-F238E27FC236}">
                  <a16:creationId xmlns:a16="http://schemas.microsoft.com/office/drawing/2014/main" id="{2CDB88AE-3F50-7819-4412-7D0392908594}"/>
                </a:ext>
              </a:extLst>
            </p:cNvPr>
            <p:cNvSpPr/>
            <p:nvPr/>
          </p:nvSpPr>
          <p:spPr>
            <a:xfrm>
              <a:off x="7531097" y="4444562"/>
              <a:ext cx="73451" cy="131278"/>
            </a:xfrm>
            <a:custGeom>
              <a:avLst/>
              <a:gdLst>
                <a:gd name="connsiteX0" fmla="*/ 31753 w 73451"/>
                <a:gd name="connsiteY0" fmla="*/ 438 h 131278"/>
                <a:gd name="connsiteX1" fmla="*/ 73028 w 73451"/>
                <a:gd name="connsiteY1" fmla="*/ 60763 h 131278"/>
                <a:gd name="connsiteX2" fmla="*/ 3 w 73451"/>
                <a:gd name="connsiteY2" fmla="*/ 130613 h 131278"/>
                <a:gd name="connsiteX3" fmla="*/ 69853 w 73451"/>
                <a:gd name="connsiteY3" fmla="*/ 92513 h 131278"/>
                <a:gd name="connsiteX4" fmla="*/ 31753 w 73451"/>
                <a:gd name="connsiteY4" fmla="*/ 438 h 13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51" h="131278">
                  <a:moveTo>
                    <a:pt x="31753" y="438"/>
                  </a:moveTo>
                  <a:cubicBezTo>
                    <a:pt x="32282" y="-4854"/>
                    <a:pt x="78320" y="39067"/>
                    <a:pt x="73028" y="60763"/>
                  </a:cubicBezTo>
                  <a:cubicBezTo>
                    <a:pt x="67736" y="82459"/>
                    <a:pt x="532" y="125321"/>
                    <a:pt x="3" y="130613"/>
                  </a:cubicBezTo>
                  <a:cubicBezTo>
                    <a:pt x="-526" y="135905"/>
                    <a:pt x="60328" y="108388"/>
                    <a:pt x="69853" y="92513"/>
                  </a:cubicBezTo>
                  <a:cubicBezTo>
                    <a:pt x="79378" y="76638"/>
                    <a:pt x="31224" y="5730"/>
                    <a:pt x="31753" y="43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フリーフォーム 31">
              <a:extLst>
                <a:ext uri="{FF2B5EF4-FFF2-40B4-BE49-F238E27FC236}">
                  <a16:creationId xmlns:a16="http://schemas.microsoft.com/office/drawing/2014/main" id="{A46A6632-424A-5BCC-8434-ACCADF75E3EC}"/>
                </a:ext>
              </a:extLst>
            </p:cNvPr>
            <p:cNvSpPr/>
            <p:nvPr/>
          </p:nvSpPr>
          <p:spPr>
            <a:xfrm>
              <a:off x="7232474" y="4533521"/>
              <a:ext cx="158988" cy="70233"/>
            </a:xfrm>
            <a:custGeom>
              <a:avLst/>
              <a:gdLst>
                <a:gd name="connsiteX0" fmla="*/ 176 w 158988"/>
                <a:gd name="connsiteY0" fmla="*/ 379 h 70233"/>
                <a:gd name="connsiteX1" fmla="*/ 114476 w 158988"/>
                <a:gd name="connsiteY1" fmla="*/ 13079 h 70233"/>
                <a:gd name="connsiteX2" fmla="*/ 155751 w 158988"/>
                <a:gd name="connsiteY2" fmla="*/ 70229 h 70233"/>
                <a:gd name="connsiteX3" fmla="*/ 143051 w 158988"/>
                <a:gd name="connsiteY3" fmla="*/ 9904 h 70233"/>
                <a:gd name="connsiteX4" fmla="*/ 176 w 158988"/>
                <a:gd name="connsiteY4" fmla="*/ 379 h 7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988" h="70233">
                  <a:moveTo>
                    <a:pt x="176" y="379"/>
                  </a:moveTo>
                  <a:cubicBezTo>
                    <a:pt x="-4587" y="908"/>
                    <a:pt x="88547" y="1437"/>
                    <a:pt x="114476" y="13079"/>
                  </a:cubicBezTo>
                  <a:cubicBezTo>
                    <a:pt x="140405" y="24721"/>
                    <a:pt x="150989" y="70758"/>
                    <a:pt x="155751" y="70229"/>
                  </a:cubicBezTo>
                  <a:cubicBezTo>
                    <a:pt x="160514" y="69700"/>
                    <a:pt x="162630" y="21546"/>
                    <a:pt x="143051" y="9904"/>
                  </a:cubicBezTo>
                  <a:cubicBezTo>
                    <a:pt x="123472" y="-1738"/>
                    <a:pt x="4939" y="-150"/>
                    <a:pt x="176" y="37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フリーフォーム 32">
              <a:extLst>
                <a:ext uri="{FF2B5EF4-FFF2-40B4-BE49-F238E27FC236}">
                  <a16:creationId xmlns:a16="http://schemas.microsoft.com/office/drawing/2014/main" id="{ADFC859F-91AB-B2A2-2CF0-C9E568A63277}"/>
                </a:ext>
              </a:extLst>
            </p:cNvPr>
            <p:cNvSpPr/>
            <p:nvPr/>
          </p:nvSpPr>
          <p:spPr>
            <a:xfrm>
              <a:off x="6762593" y="4813667"/>
              <a:ext cx="378599" cy="60001"/>
            </a:xfrm>
            <a:custGeom>
              <a:avLst/>
              <a:gdLst>
                <a:gd name="connsiteX0" fmla="*/ 157 w 378599"/>
                <a:gd name="connsiteY0" fmla="*/ 59958 h 60001"/>
                <a:gd name="connsiteX1" fmla="*/ 244632 w 378599"/>
                <a:gd name="connsiteY1" fmla="*/ 2808 h 60001"/>
                <a:gd name="connsiteX2" fmla="*/ 377982 w 378599"/>
                <a:gd name="connsiteY2" fmla="*/ 9158 h 60001"/>
                <a:gd name="connsiteX3" fmla="*/ 282732 w 378599"/>
                <a:gd name="connsiteY3" fmla="*/ 12333 h 60001"/>
                <a:gd name="connsiteX4" fmla="*/ 157 w 378599"/>
                <a:gd name="connsiteY4" fmla="*/ 59958 h 6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599" h="60001">
                  <a:moveTo>
                    <a:pt x="157" y="59958"/>
                  </a:moveTo>
                  <a:cubicBezTo>
                    <a:pt x="-6193" y="58370"/>
                    <a:pt x="181661" y="11275"/>
                    <a:pt x="244632" y="2808"/>
                  </a:cubicBezTo>
                  <a:cubicBezTo>
                    <a:pt x="307603" y="-5659"/>
                    <a:pt x="371632" y="7570"/>
                    <a:pt x="377982" y="9158"/>
                  </a:cubicBezTo>
                  <a:cubicBezTo>
                    <a:pt x="384332" y="10745"/>
                    <a:pt x="340940" y="5983"/>
                    <a:pt x="282732" y="12333"/>
                  </a:cubicBezTo>
                  <a:cubicBezTo>
                    <a:pt x="224524" y="18683"/>
                    <a:pt x="6507" y="61546"/>
                    <a:pt x="157" y="5995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フリーフォーム 33">
              <a:extLst>
                <a:ext uri="{FF2B5EF4-FFF2-40B4-BE49-F238E27FC236}">
                  <a16:creationId xmlns:a16="http://schemas.microsoft.com/office/drawing/2014/main" id="{068CF10B-537F-F2E1-3A93-E4FCF1E7BB4D}"/>
                </a:ext>
              </a:extLst>
            </p:cNvPr>
            <p:cNvSpPr/>
            <p:nvPr/>
          </p:nvSpPr>
          <p:spPr>
            <a:xfrm>
              <a:off x="6854769" y="4775195"/>
              <a:ext cx="308574" cy="41381"/>
            </a:xfrm>
            <a:custGeom>
              <a:avLst/>
              <a:gdLst>
                <a:gd name="connsiteX0" fmla="*/ 56 w 308574"/>
                <a:gd name="connsiteY0" fmla="*/ 41280 h 41381"/>
                <a:gd name="connsiteX1" fmla="*/ 228656 w 308574"/>
                <a:gd name="connsiteY1" fmla="*/ 5 h 41381"/>
                <a:gd name="connsiteX2" fmla="*/ 308031 w 308574"/>
                <a:gd name="connsiteY2" fmla="*/ 38105 h 41381"/>
                <a:gd name="connsiteX3" fmla="*/ 250881 w 308574"/>
                <a:gd name="connsiteY3" fmla="*/ 12705 h 41381"/>
                <a:gd name="connsiteX4" fmla="*/ 56 w 308574"/>
                <a:gd name="connsiteY4" fmla="*/ 41280 h 41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4" h="41381">
                  <a:moveTo>
                    <a:pt x="56" y="41280"/>
                  </a:moveTo>
                  <a:cubicBezTo>
                    <a:pt x="-3648" y="39163"/>
                    <a:pt x="177327" y="534"/>
                    <a:pt x="228656" y="5"/>
                  </a:cubicBezTo>
                  <a:cubicBezTo>
                    <a:pt x="279985" y="-524"/>
                    <a:pt x="304327" y="35988"/>
                    <a:pt x="308031" y="38105"/>
                  </a:cubicBezTo>
                  <a:cubicBezTo>
                    <a:pt x="311735" y="40222"/>
                    <a:pt x="296918" y="13763"/>
                    <a:pt x="250881" y="12705"/>
                  </a:cubicBezTo>
                  <a:cubicBezTo>
                    <a:pt x="204844" y="11647"/>
                    <a:pt x="3760" y="43397"/>
                    <a:pt x="56" y="4128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フリーフォーム 34">
              <a:extLst>
                <a:ext uri="{FF2B5EF4-FFF2-40B4-BE49-F238E27FC236}">
                  <a16:creationId xmlns:a16="http://schemas.microsoft.com/office/drawing/2014/main" id="{8E1C63AC-D5C3-515D-038B-27503F4FF234}"/>
                </a:ext>
              </a:extLst>
            </p:cNvPr>
            <p:cNvSpPr/>
            <p:nvPr/>
          </p:nvSpPr>
          <p:spPr>
            <a:xfrm>
              <a:off x="7826270" y="4980159"/>
              <a:ext cx="360430" cy="90534"/>
            </a:xfrm>
            <a:custGeom>
              <a:avLst/>
              <a:gdLst>
                <a:gd name="connsiteX0" fmla="*/ 105 w 360430"/>
                <a:gd name="connsiteY0" fmla="*/ 90316 h 90534"/>
                <a:gd name="connsiteX1" fmla="*/ 66780 w 360430"/>
                <a:gd name="connsiteY1" fmla="*/ 7766 h 90534"/>
                <a:gd name="connsiteX2" fmla="*/ 60430 w 360430"/>
                <a:gd name="connsiteY2" fmla="*/ 23641 h 90534"/>
                <a:gd name="connsiteX3" fmla="*/ 177905 w 360430"/>
                <a:gd name="connsiteY3" fmla="*/ 4591 h 90534"/>
                <a:gd name="connsiteX4" fmla="*/ 254105 w 360430"/>
                <a:gd name="connsiteY4" fmla="*/ 1416 h 90534"/>
                <a:gd name="connsiteX5" fmla="*/ 298555 w 360430"/>
                <a:gd name="connsiteY5" fmla="*/ 23641 h 90534"/>
                <a:gd name="connsiteX6" fmla="*/ 358880 w 360430"/>
                <a:gd name="connsiteY6" fmla="*/ 68091 h 90534"/>
                <a:gd name="connsiteX7" fmla="*/ 336655 w 360430"/>
                <a:gd name="connsiteY7" fmla="*/ 45866 h 90534"/>
                <a:gd name="connsiteX8" fmla="*/ 273155 w 360430"/>
                <a:gd name="connsiteY8" fmla="*/ 55391 h 90534"/>
                <a:gd name="connsiteX9" fmla="*/ 222355 w 360430"/>
                <a:gd name="connsiteY9" fmla="*/ 55391 h 90534"/>
                <a:gd name="connsiteX10" fmla="*/ 136630 w 360430"/>
                <a:gd name="connsiteY10" fmla="*/ 52216 h 90534"/>
                <a:gd name="connsiteX11" fmla="*/ 85830 w 360430"/>
                <a:gd name="connsiteY11" fmla="*/ 33166 h 90534"/>
                <a:gd name="connsiteX12" fmla="*/ 105 w 360430"/>
                <a:gd name="connsiteY12" fmla="*/ 90316 h 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0430" h="90534">
                  <a:moveTo>
                    <a:pt x="105" y="90316"/>
                  </a:moveTo>
                  <a:cubicBezTo>
                    <a:pt x="-3070" y="86083"/>
                    <a:pt x="66780" y="7766"/>
                    <a:pt x="66780" y="7766"/>
                  </a:cubicBezTo>
                  <a:cubicBezTo>
                    <a:pt x="76834" y="-3346"/>
                    <a:pt x="41909" y="24170"/>
                    <a:pt x="60430" y="23641"/>
                  </a:cubicBezTo>
                  <a:cubicBezTo>
                    <a:pt x="78951" y="23112"/>
                    <a:pt x="145626" y="8295"/>
                    <a:pt x="177905" y="4591"/>
                  </a:cubicBezTo>
                  <a:cubicBezTo>
                    <a:pt x="210184" y="887"/>
                    <a:pt x="233997" y="-1759"/>
                    <a:pt x="254105" y="1416"/>
                  </a:cubicBezTo>
                  <a:cubicBezTo>
                    <a:pt x="274213" y="4591"/>
                    <a:pt x="281093" y="12529"/>
                    <a:pt x="298555" y="23641"/>
                  </a:cubicBezTo>
                  <a:cubicBezTo>
                    <a:pt x="316017" y="34753"/>
                    <a:pt x="352530" y="64387"/>
                    <a:pt x="358880" y="68091"/>
                  </a:cubicBezTo>
                  <a:cubicBezTo>
                    <a:pt x="365230" y="71795"/>
                    <a:pt x="350943" y="47983"/>
                    <a:pt x="336655" y="45866"/>
                  </a:cubicBezTo>
                  <a:cubicBezTo>
                    <a:pt x="322368" y="43749"/>
                    <a:pt x="292205" y="53804"/>
                    <a:pt x="273155" y="55391"/>
                  </a:cubicBezTo>
                  <a:cubicBezTo>
                    <a:pt x="254105" y="56978"/>
                    <a:pt x="245109" y="55920"/>
                    <a:pt x="222355" y="55391"/>
                  </a:cubicBezTo>
                  <a:cubicBezTo>
                    <a:pt x="199601" y="54862"/>
                    <a:pt x="159384" y="55920"/>
                    <a:pt x="136630" y="52216"/>
                  </a:cubicBezTo>
                  <a:cubicBezTo>
                    <a:pt x="113876" y="48512"/>
                    <a:pt x="103822" y="30520"/>
                    <a:pt x="85830" y="33166"/>
                  </a:cubicBezTo>
                  <a:cubicBezTo>
                    <a:pt x="67838" y="35812"/>
                    <a:pt x="3280" y="94549"/>
                    <a:pt x="105" y="9031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フリーフォーム 35">
              <a:extLst>
                <a:ext uri="{FF2B5EF4-FFF2-40B4-BE49-F238E27FC236}">
                  <a16:creationId xmlns:a16="http://schemas.microsoft.com/office/drawing/2014/main" id="{EACC712F-C7C3-85B7-2BF1-46C0E2CF2092}"/>
                </a:ext>
              </a:extLst>
            </p:cNvPr>
            <p:cNvSpPr/>
            <p:nvPr/>
          </p:nvSpPr>
          <p:spPr>
            <a:xfrm>
              <a:off x="8061295" y="5015727"/>
              <a:ext cx="47318" cy="308759"/>
            </a:xfrm>
            <a:custGeom>
              <a:avLst/>
              <a:gdLst>
                <a:gd name="connsiteX0" fmla="*/ 9555 w 47318"/>
                <a:gd name="connsiteY0" fmla="*/ 773 h 308759"/>
                <a:gd name="connsiteX1" fmla="*/ 44480 w 47318"/>
                <a:gd name="connsiteY1" fmla="*/ 86498 h 308759"/>
                <a:gd name="connsiteX2" fmla="*/ 44480 w 47318"/>
                <a:gd name="connsiteY2" fmla="*/ 137298 h 308759"/>
                <a:gd name="connsiteX3" fmla="*/ 38130 w 47318"/>
                <a:gd name="connsiteY3" fmla="*/ 207148 h 308759"/>
                <a:gd name="connsiteX4" fmla="*/ 30 w 47318"/>
                <a:gd name="connsiteY4" fmla="*/ 308748 h 308759"/>
                <a:gd name="connsiteX5" fmla="*/ 31780 w 47318"/>
                <a:gd name="connsiteY5" fmla="*/ 200798 h 308759"/>
                <a:gd name="connsiteX6" fmla="*/ 38130 w 47318"/>
                <a:gd name="connsiteY6" fmla="*/ 140473 h 308759"/>
                <a:gd name="connsiteX7" fmla="*/ 9555 w 47318"/>
                <a:gd name="connsiteY7" fmla="*/ 773 h 308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318" h="308759">
                  <a:moveTo>
                    <a:pt x="9555" y="773"/>
                  </a:moveTo>
                  <a:cubicBezTo>
                    <a:pt x="10613" y="-8223"/>
                    <a:pt x="38659" y="63744"/>
                    <a:pt x="44480" y="86498"/>
                  </a:cubicBezTo>
                  <a:cubicBezTo>
                    <a:pt x="50301" y="109252"/>
                    <a:pt x="45538" y="117190"/>
                    <a:pt x="44480" y="137298"/>
                  </a:cubicBezTo>
                  <a:cubicBezTo>
                    <a:pt x="43422" y="157406"/>
                    <a:pt x="45538" y="178573"/>
                    <a:pt x="38130" y="207148"/>
                  </a:cubicBezTo>
                  <a:cubicBezTo>
                    <a:pt x="30722" y="235723"/>
                    <a:pt x="1088" y="309806"/>
                    <a:pt x="30" y="308748"/>
                  </a:cubicBezTo>
                  <a:cubicBezTo>
                    <a:pt x="-1028" y="307690"/>
                    <a:pt x="25430" y="228844"/>
                    <a:pt x="31780" y="200798"/>
                  </a:cubicBezTo>
                  <a:cubicBezTo>
                    <a:pt x="38130" y="172752"/>
                    <a:pt x="41305" y="169577"/>
                    <a:pt x="38130" y="140473"/>
                  </a:cubicBezTo>
                  <a:cubicBezTo>
                    <a:pt x="34955" y="111369"/>
                    <a:pt x="8497" y="9769"/>
                    <a:pt x="9555" y="77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フリーフォーム 36">
              <a:extLst>
                <a:ext uri="{FF2B5EF4-FFF2-40B4-BE49-F238E27FC236}">
                  <a16:creationId xmlns:a16="http://schemas.microsoft.com/office/drawing/2014/main" id="{21326381-31B5-8F15-9AB4-9B42EF5F013B}"/>
                </a:ext>
              </a:extLst>
            </p:cNvPr>
            <p:cNvSpPr/>
            <p:nvPr/>
          </p:nvSpPr>
          <p:spPr>
            <a:xfrm>
              <a:off x="7854538" y="5012512"/>
              <a:ext cx="73460" cy="340884"/>
            </a:xfrm>
            <a:custGeom>
              <a:avLst/>
              <a:gdLst>
                <a:gd name="connsiteX0" fmla="*/ 16287 w 73460"/>
                <a:gd name="connsiteY0" fmla="*/ 813 h 340884"/>
                <a:gd name="connsiteX1" fmla="*/ 412 w 73460"/>
                <a:gd name="connsiteY1" fmla="*/ 96063 h 340884"/>
                <a:gd name="connsiteX2" fmla="*/ 6762 w 73460"/>
                <a:gd name="connsiteY2" fmla="*/ 169088 h 340884"/>
                <a:gd name="connsiteX3" fmla="*/ 28987 w 73460"/>
                <a:gd name="connsiteY3" fmla="*/ 235763 h 340884"/>
                <a:gd name="connsiteX4" fmla="*/ 73437 w 73460"/>
                <a:gd name="connsiteY4" fmla="*/ 340538 h 340884"/>
                <a:gd name="connsiteX5" fmla="*/ 22637 w 73460"/>
                <a:gd name="connsiteY5" fmla="*/ 197663 h 340884"/>
                <a:gd name="connsiteX6" fmla="*/ 19462 w 73460"/>
                <a:gd name="connsiteY6" fmla="*/ 153213 h 340884"/>
                <a:gd name="connsiteX7" fmla="*/ 16287 w 73460"/>
                <a:gd name="connsiteY7" fmla="*/ 813 h 340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460" h="340884">
                  <a:moveTo>
                    <a:pt x="16287" y="813"/>
                  </a:moveTo>
                  <a:cubicBezTo>
                    <a:pt x="13112" y="-8712"/>
                    <a:pt x="1999" y="68017"/>
                    <a:pt x="412" y="96063"/>
                  </a:cubicBezTo>
                  <a:cubicBezTo>
                    <a:pt x="-1175" y="124109"/>
                    <a:pt x="1999" y="145805"/>
                    <a:pt x="6762" y="169088"/>
                  </a:cubicBezTo>
                  <a:cubicBezTo>
                    <a:pt x="11524" y="192371"/>
                    <a:pt x="17875" y="207188"/>
                    <a:pt x="28987" y="235763"/>
                  </a:cubicBezTo>
                  <a:cubicBezTo>
                    <a:pt x="40099" y="264338"/>
                    <a:pt x="74495" y="346888"/>
                    <a:pt x="73437" y="340538"/>
                  </a:cubicBezTo>
                  <a:cubicBezTo>
                    <a:pt x="72379" y="334188"/>
                    <a:pt x="31633" y="228884"/>
                    <a:pt x="22637" y="197663"/>
                  </a:cubicBezTo>
                  <a:cubicBezTo>
                    <a:pt x="13641" y="166442"/>
                    <a:pt x="23166" y="179671"/>
                    <a:pt x="19462" y="153213"/>
                  </a:cubicBezTo>
                  <a:cubicBezTo>
                    <a:pt x="15758" y="126755"/>
                    <a:pt x="19462" y="10338"/>
                    <a:pt x="16287" y="81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フリーフォーム 37">
              <a:extLst>
                <a:ext uri="{FF2B5EF4-FFF2-40B4-BE49-F238E27FC236}">
                  <a16:creationId xmlns:a16="http://schemas.microsoft.com/office/drawing/2014/main" id="{117C433A-030B-569F-57DD-08C7B2775019}"/>
                </a:ext>
              </a:extLst>
            </p:cNvPr>
            <p:cNvSpPr/>
            <p:nvPr/>
          </p:nvSpPr>
          <p:spPr>
            <a:xfrm>
              <a:off x="7865665" y="5004503"/>
              <a:ext cx="145236" cy="332622"/>
            </a:xfrm>
            <a:custGeom>
              <a:avLst/>
              <a:gdLst>
                <a:gd name="connsiteX0" fmla="*/ 144860 w 145236"/>
                <a:gd name="connsiteY0" fmla="*/ 2472 h 332622"/>
                <a:gd name="connsiteX1" fmla="*/ 78185 w 145236"/>
                <a:gd name="connsiteY1" fmla="*/ 40572 h 332622"/>
                <a:gd name="connsiteX2" fmla="*/ 90885 w 145236"/>
                <a:gd name="connsiteY2" fmla="*/ 69147 h 332622"/>
                <a:gd name="connsiteX3" fmla="*/ 122635 w 145236"/>
                <a:gd name="connsiteY3" fmla="*/ 104072 h 332622"/>
                <a:gd name="connsiteX4" fmla="*/ 128985 w 145236"/>
                <a:gd name="connsiteY4" fmla="*/ 192972 h 332622"/>
                <a:gd name="connsiteX5" fmla="*/ 100410 w 145236"/>
                <a:gd name="connsiteY5" fmla="*/ 259647 h 332622"/>
                <a:gd name="connsiteX6" fmla="*/ 59135 w 145236"/>
                <a:gd name="connsiteY6" fmla="*/ 329497 h 332622"/>
                <a:gd name="connsiteX7" fmla="*/ 55960 w 145236"/>
                <a:gd name="connsiteY7" fmla="*/ 310447 h 332622"/>
                <a:gd name="connsiteX8" fmla="*/ 24210 w 145236"/>
                <a:gd name="connsiteY8" fmla="*/ 221547 h 332622"/>
                <a:gd name="connsiteX9" fmla="*/ 8335 w 145236"/>
                <a:gd name="connsiteY9" fmla="*/ 186622 h 332622"/>
                <a:gd name="connsiteX10" fmla="*/ 1985 w 145236"/>
                <a:gd name="connsiteY10" fmla="*/ 46922 h 332622"/>
                <a:gd name="connsiteX11" fmla="*/ 43260 w 145236"/>
                <a:gd name="connsiteY11" fmla="*/ 8822 h 332622"/>
                <a:gd name="connsiteX12" fmla="*/ 144860 w 145236"/>
                <a:gd name="connsiteY12" fmla="*/ 2472 h 332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236" h="332622">
                  <a:moveTo>
                    <a:pt x="144860" y="2472"/>
                  </a:moveTo>
                  <a:cubicBezTo>
                    <a:pt x="150681" y="7764"/>
                    <a:pt x="87181" y="29460"/>
                    <a:pt x="78185" y="40572"/>
                  </a:cubicBezTo>
                  <a:cubicBezTo>
                    <a:pt x="69189" y="51684"/>
                    <a:pt x="83477" y="58564"/>
                    <a:pt x="90885" y="69147"/>
                  </a:cubicBezTo>
                  <a:cubicBezTo>
                    <a:pt x="98293" y="79730"/>
                    <a:pt x="116285" y="83435"/>
                    <a:pt x="122635" y="104072"/>
                  </a:cubicBezTo>
                  <a:cubicBezTo>
                    <a:pt x="128985" y="124709"/>
                    <a:pt x="132689" y="167043"/>
                    <a:pt x="128985" y="192972"/>
                  </a:cubicBezTo>
                  <a:cubicBezTo>
                    <a:pt x="125281" y="218901"/>
                    <a:pt x="112052" y="236893"/>
                    <a:pt x="100410" y="259647"/>
                  </a:cubicBezTo>
                  <a:cubicBezTo>
                    <a:pt x="88768" y="282401"/>
                    <a:pt x="59135" y="329497"/>
                    <a:pt x="59135" y="329497"/>
                  </a:cubicBezTo>
                  <a:cubicBezTo>
                    <a:pt x="51727" y="337964"/>
                    <a:pt x="61781" y="328439"/>
                    <a:pt x="55960" y="310447"/>
                  </a:cubicBezTo>
                  <a:cubicBezTo>
                    <a:pt x="50139" y="292455"/>
                    <a:pt x="32147" y="242185"/>
                    <a:pt x="24210" y="221547"/>
                  </a:cubicBezTo>
                  <a:cubicBezTo>
                    <a:pt x="16272" y="200910"/>
                    <a:pt x="12039" y="215726"/>
                    <a:pt x="8335" y="186622"/>
                  </a:cubicBezTo>
                  <a:cubicBezTo>
                    <a:pt x="4631" y="157518"/>
                    <a:pt x="-3836" y="76555"/>
                    <a:pt x="1985" y="46922"/>
                  </a:cubicBezTo>
                  <a:cubicBezTo>
                    <a:pt x="7806" y="17289"/>
                    <a:pt x="22622" y="16760"/>
                    <a:pt x="43260" y="8822"/>
                  </a:cubicBezTo>
                  <a:cubicBezTo>
                    <a:pt x="63897" y="884"/>
                    <a:pt x="139039" y="-2820"/>
                    <a:pt x="144860" y="2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>
              <a:extLst>
                <a:ext uri="{FF2B5EF4-FFF2-40B4-BE49-F238E27FC236}">
                  <a16:creationId xmlns:a16="http://schemas.microsoft.com/office/drawing/2014/main" id="{1550EE6E-C805-83F4-EBF8-65FDC1A10E65}"/>
                </a:ext>
              </a:extLst>
            </p:cNvPr>
            <p:cNvSpPr/>
            <p:nvPr/>
          </p:nvSpPr>
          <p:spPr>
            <a:xfrm rot="21052524">
              <a:off x="7902452" y="5091588"/>
              <a:ext cx="57546" cy="978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フリーフォーム 39">
              <a:extLst>
                <a:ext uri="{FF2B5EF4-FFF2-40B4-BE49-F238E27FC236}">
                  <a16:creationId xmlns:a16="http://schemas.microsoft.com/office/drawing/2014/main" id="{8CEFAF87-713D-5719-D357-8E6605CDFB9B}"/>
                </a:ext>
              </a:extLst>
            </p:cNvPr>
            <p:cNvSpPr/>
            <p:nvPr/>
          </p:nvSpPr>
          <p:spPr>
            <a:xfrm>
              <a:off x="8073669" y="5184688"/>
              <a:ext cx="38560" cy="162481"/>
            </a:xfrm>
            <a:custGeom>
              <a:avLst/>
              <a:gdLst>
                <a:gd name="connsiteX0" fmla="*/ 35281 w 38560"/>
                <a:gd name="connsiteY0" fmla="*/ 87 h 162481"/>
                <a:gd name="connsiteX1" fmla="*/ 35281 w 38560"/>
                <a:gd name="connsiteY1" fmla="*/ 82637 h 162481"/>
                <a:gd name="connsiteX2" fmla="*/ 356 w 38560"/>
                <a:gd name="connsiteY2" fmla="*/ 162012 h 162481"/>
                <a:gd name="connsiteX3" fmla="*/ 16231 w 38560"/>
                <a:gd name="connsiteY3" fmla="*/ 117562 h 162481"/>
                <a:gd name="connsiteX4" fmla="*/ 19406 w 38560"/>
                <a:gd name="connsiteY4" fmla="*/ 98512 h 162481"/>
                <a:gd name="connsiteX5" fmla="*/ 35281 w 38560"/>
                <a:gd name="connsiteY5" fmla="*/ 87 h 16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560" h="162481">
                  <a:moveTo>
                    <a:pt x="35281" y="87"/>
                  </a:moveTo>
                  <a:cubicBezTo>
                    <a:pt x="37927" y="-2559"/>
                    <a:pt x="41102" y="55649"/>
                    <a:pt x="35281" y="82637"/>
                  </a:cubicBezTo>
                  <a:cubicBezTo>
                    <a:pt x="29460" y="109625"/>
                    <a:pt x="3531" y="156191"/>
                    <a:pt x="356" y="162012"/>
                  </a:cubicBezTo>
                  <a:cubicBezTo>
                    <a:pt x="-2819" y="167833"/>
                    <a:pt x="16231" y="117562"/>
                    <a:pt x="16231" y="117562"/>
                  </a:cubicBezTo>
                  <a:cubicBezTo>
                    <a:pt x="19406" y="106979"/>
                    <a:pt x="15702" y="111741"/>
                    <a:pt x="19406" y="98512"/>
                  </a:cubicBezTo>
                  <a:cubicBezTo>
                    <a:pt x="23110" y="85283"/>
                    <a:pt x="32635" y="2733"/>
                    <a:pt x="35281" y="8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フリーフォーム 40">
              <a:extLst>
                <a:ext uri="{FF2B5EF4-FFF2-40B4-BE49-F238E27FC236}">
                  <a16:creationId xmlns:a16="http://schemas.microsoft.com/office/drawing/2014/main" id="{D774E60B-653A-1EC1-1D51-FC3BC131CCA6}"/>
                </a:ext>
              </a:extLst>
            </p:cNvPr>
            <p:cNvSpPr/>
            <p:nvPr/>
          </p:nvSpPr>
          <p:spPr>
            <a:xfrm>
              <a:off x="7937152" y="5254433"/>
              <a:ext cx="175679" cy="143263"/>
            </a:xfrm>
            <a:custGeom>
              <a:avLst/>
              <a:gdLst>
                <a:gd name="connsiteX0" fmla="*/ 25748 w 175679"/>
                <a:gd name="connsiteY0" fmla="*/ 192 h 143263"/>
                <a:gd name="connsiteX1" fmla="*/ 13048 w 175679"/>
                <a:gd name="connsiteY1" fmla="*/ 76392 h 143263"/>
                <a:gd name="connsiteX2" fmla="*/ 47973 w 175679"/>
                <a:gd name="connsiteY2" fmla="*/ 82742 h 143263"/>
                <a:gd name="connsiteX3" fmla="*/ 124173 w 175679"/>
                <a:gd name="connsiteY3" fmla="*/ 73217 h 143263"/>
                <a:gd name="connsiteX4" fmla="*/ 174973 w 175679"/>
                <a:gd name="connsiteY4" fmla="*/ 82742 h 143263"/>
                <a:gd name="connsiteX5" fmla="*/ 152748 w 175679"/>
                <a:gd name="connsiteY5" fmla="*/ 101792 h 143263"/>
                <a:gd name="connsiteX6" fmla="*/ 136873 w 175679"/>
                <a:gd name="connsiteY6" fmla="*/ 143067 h 143263"/>
                <a:gd name="connsiteX7" fmla="*/ 143223 w 175679"/>
                <a:gd name="connsiteY7" fmla="*/ 117667 h 143263"/>
                <a:gd name="connsiteX8" fmla="*/ 70198 w 175679"/>
                <a:gd name="connsiteY8" fmla="*/ 124017 h 143263"/>
                <a:gd name="connsiteX9" fmla="*/ 95598 w 175679"/>
                <a:gd name="connsiteY9" fmla="*/ 124017 h 143263"/>
                <a:gd name="connsiteX10" fmla="*/ 16223 w 175679"/>
                <a:gd name="connsiteY10" fmla="*/ 124017 h 143263"/>
                <a:gd name="connsiteX11" fmla="*/ 38448 w 175679"/>
                <a:gd name="connsiteY11" fmla="*/ 127192 h 143263"/>
                <a:gd name="connsiteX12" fmla="*/ 348 w 175679"/>
                <a:gd name="connsiteY12" fmla="*/ 101792 h 143263"/>
                <a:gd name="connsiteX13" fmla="*/ 25748 w 175679"/>
                <a:gd name="connsiteY13" fmla="*/ 192 h 14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679" h="143263">
                  <a:moveTo>
                    <a:pt x="25748" y="192"/>
                  </a:moveTo>
                  <a:cubicBezTo>
                    <a:pt x="27865" y="-4041"/>
                    <a:pt x="9344" y="62634"/>
                    <a:pt x="13048" y="76392"/>
                  </a:cubicBezTo>
                  <a:cubicBezTo>
                    <a:pt x="16752" y="90150"/>
                    <a:pt x="29452" y="83271"/>
                    <a:pt x="47973" y="82742"/>
                  </a:cubicBezTo>
                  <a:cubicBezTo>
                    <a:pt x="66494" y="82213"/>
                    <a:pt x="103006" y="73217"/>
                    <a:pt x="124173" y="73217"/>
                  </a:cubicBezTo>
                  <a:cubicBezTo>
                    <a:pt x="145340" y="73217"/>
                    <a:pt x="170211" y="77980"/>
                    <a:pt x="174973" y="82742"/>
                  </a:cubicBezTo>
                  <a:cubicBezTo>
                    <a:pt x="179735" y="87504"/>
                    <a:pt x="159098" y="91738"/>
                    <a:pt x="152748" y="101792"/>
                  </a:cubicBezTo>
                  <a:cubicBezTo>
                    <a:pt x="146398" y="111846"/>
                    <a:pt x="138461" y="140421"/>
                    <a:pt x="136873" y="143067"/>
                  </a:cubicBezTo>
                  <a:cubicBezTo>
                    <a:pt x="135286" y="145713"/>
                    <a:pt x="154336" y="120842"/>
                    <a:pt x="143223" y="117667"/>
                  </a:cubicBezTo>
                  <a:cubicBezTo>
                    <a:pt x="132110" y="114492"/>
                    <a:pt x="78135" y="122959"/>
                    <a:pt x="70198" y="124017"/>
                  </a:cubicBezTo>
                  <a:cubicBezTo>
                    <a:pt x="62261" y="125075"/>
                    <a:pt x="95598" y="124017"/>
                    <a:pt x="95598" y="124017"/>
                  </a:cubicBezTo>
                  <a:lnTo>
                    <a:pt x="16223" y="124017"/>
                  </a:lnTo>
                  <a:cubicBezTo>
                    <a:pt x="6698" y="124546"/>
                    <a:pt x="41094" y="130896"/>
                    <a:pt x="38448" y="127192"/>
                  </a:cubicBezTo>
                  <a:cubicBezTo>
                    <a:pt x="35802" y="123488"/>
                    <a:pt x="4052" y="116079"/>
                    <a:pt x="348" y="101792"/>
                  </a:cubicBezTo>
                  <a:cubicBezTo>
                    <a:pt x="-3356" y="87505"/>
                    <a:pt x="23631" y="4425"/>
                    <a:pt x="2574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フリーフォーム 41">
              <a:extLst>
                <a:ext uri="{FF2B5EF4-FFF2-40B4-BE49-F238E27FC236}">
                  <a16:creationId xmlns:a16="http://schemas.microsoft.com/office/drawing/2014/main" id="{25726238-5B45-D4EA-90F5-A8A182F7D807}"/>
                </a:ext>
              </a:extLst>
            </p:cNvPr>
            <p:cNvSpPr/>
            <p:nvPr/>
          </p:nvSpPr>
          <p:spPr>
            <a:xfrm>
              <a:off x="7968893" y="4472950"/>
              <a:ext cx="169045" cy="219823"/>
            </a:xfrm>
            <a:custGeom>
              <a:avLst/>
              <a:gdLst>
                <a:gd name="connsiteX0" fmla="*/ 168632 w 169045"/>
                <a:gd name="connsiteY0" fmla="*/ 625 h 219823"/>
                <a:gd name="connsiteX1" fmla="*/ 95607 w 169045"/>
                <a:gd name="connsiteY1" fmla="*/ 76825 h 219823"/>
                <a:gd name="connsiteX2" fmla="*/ 38457 w 169045"/>
                <a:gd name="connsiteY2" fmla="*/ 140325 h 219823"/>
                <a:gd name="connsiteX3" fmla="*/ 357 w 169045"/>
                <a:gd name="connsiteY3" fmla="*/ 219700 h 219823"/>
                <a:gd name="connsiteX4" fmla="*/ 60682 w 169045"/>
                <a:gd name="connsiteY4" fmla="*/ 121275 h 219823"/>
                <a:gd name="connsiteX5" fmla="*/ 168632 w 169045"/>
                <a:gd name="connsiteY5" fmla="*/ 625 h 21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045" h="219823">
                  <a:moveTo>
                    <a:pt x="168632" y="625"/>
                  </a:moveTo>
                  <a:cubicBezTo>
                    <a:pt x="174453" y="-6783"/>
                    <a:pt x="117303" y="53542"/>
                    <a:pt x="95607" y="76825"/>
                  </a:cubicBezTo>
                  <a:cubicBezTo>
                    <a:pt x="73911" y="100108"/>
                    <a:pt x="54332" y="116513"/>
                    <a:pt x="38457" y="140325"/>
                  </a:cubicBezTo>
                  <a:cubicBezTo>
                    <a:pt x="22582" y="164138"/>
                    <a:pt x="-3347" y="222875"/>
                    <a:pt x="357" y="219700"/>
                  </a:cubicBezTo>
                  <a:cubicBezTo>
                    <a:pt x="4061" y="216525"/>
                    <a:pt x="33165" y="155671"/>
                    <a:pt x="60682" y="121275"/>
                  </a:cubicBezTo>
                  <a:cubicBezTo>
                    <a:pt x="88199" y="86879"/>
                    <a:pt x="162811" y="8033"/>
                    <a:pt x="168632" y="62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フリーフォーム 42">
              <a:extLst>
                <a:ext uri="{FF2B5EF4-FFF2-40B4-BE49-F238E27FC236}">
                  <a16:creationId xmlns:a16="http://schemas.microsoft.com/office/drawing/2014/main" id="{98A9F812-BB15-5247-CB81-81BA11846128}"/>
                </a:ext>
              </a:extLst>
            </p:cNvPr>
            <p:cNvSpPr/>
            <p:nvPr/>
          </p:nvSpPr>
          <p:spPr>
            <a:xfrm>
              <a:off x="8111161" y="4403318"/>
              <a:ext cx="155142" cy="56604"/>
            </a:xfrm>
            <a:custGeom>
              <a:avLst/>
              <a:gdLst>
                <a:gd name="connsiteX0" fmla="*/ 964 w 155142"/>
                <a:gd name="connsiteY0" fmla="*/ 54382 h 56604"/>
                <a:gd name="connsiteX1" fmla="*/ 80339 w 155142"/>
                <a:gd name="connsiteY1" fmla="*/ 54382 h 56604"/>
                <a:gd name="connsiteX2" fmla="*/ 108914 w 155142"/>
                <a:gd name="connsiteY2" fmla="*/ 41682 h 56604"/>
                <a:gd name="connsiteX3" fmla="*/ 153364 w 155142"/>
                <a:gd name="connsiteY3" fmla="*/ 407 h 56604"/>
                <a:gd name="connsiteX4" fmla="*/ 147014 w 155142"/>
                <a:gd name="connsiteY4" fmla="*/ 19457 h 56604"/>
                <a:gd name="connsiteX5" fmla="*/ 140664 w 155142"/>
                <a:gd name="connsiteY5" fmla="*/ 32157 h 56604"/>
                <a:gd name="connsiteX6" fmla="*/ 964 w 155142"/>
                <a:gd name="connsiteY6" fmla="*/ 54382 h 56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142" h="56604">
                  <a:moveTo>
                    <a:pt x="964" y="54382"/>
                  </a:moveTo>
                  <a:cubicBezTo>
                    <a:pt x="-9090" y="58086"/>
                    <a:pt x="62347" y="56499"/>
                    <a:pt x="80339" y="54382"/>
                  </a:cubicBezTo>
                  <a:cubicBezTo>
                    <a:pt x="98331" y="52265"/>
                    <a:pt x="96743" y="50678"/>
                    <a:pt x="108914" y="41682"/>
                  </a:cubicBezTo>
                  <a:cubicBezTo>
                    <a:pt x="121085" y="32686"/>
                    <a:pt x="153364" y="407"/>
                    <a:pt x="153364" y="407"/>
                  </a:cubicBezTo>
                  <a:cubicBezTo>
                    <a:pt x="159714" y="-3297"/>
                    <a:pt x="147014" y="19457"/>
                    <a:pt x="147014" y="19457"/>
                  </a:cubicBezTo>
                  <a:cubicBezTo>
                    <a:pt x="144897" y="24749"/>
                    <a:pt x="159185" y="26336"/>
                    <a:pt x="140664" y="32157"/>
                  </a:cubicBezTo>
                  <a:cubicBezTo>
                    <a:pt x="122143" y="37978"/>
                    <a:pt x="11018" y="50678"/>
                    <a:pt x="964" y="5438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フリーフォーム 43">
              <a:extLst>
                <a:ext uri="{FF2B5EF4-FFF2-40B4-BE49-F238E27FC236}">
                  <a16:creationId xmlns:a16="http://schemas.microsoft.com/office/drawing/2014/main" id="{8A04766D-3B4C-3E0B-6733-C91C93319382}"/>
                </a:ext>
              </a:extLst>
            </p:cNvPr>
            <p:cNvSpPr/>
            <p:nvPr/>
          </p:nvSpPr>
          <p:spPr>
            <a:xfrm>
              <a:off x="7984535" y="4574759"/>
              <a:ext cx="188529" cy="133889"/>
            </a:xfrm>
            <a:custGeom>
              <a:avLst/>
              <a:gdLst>
                <a:gd name="connsiteX0" fmla="*/ 187915 w 188529"/>
                <a:gd name="connsiteY0" fmla="*/ 416 h 133889"/>
                <a:gd name="connsiteX1" fmla="*/ 127590 w 188529"/>
                <a:gd name="connsiteY1" fmla="*/ 38516 h 133889"/>
                <a:gd name="connsiteX2" fmla="*/ 54565 w 188529"/>
                <a:gd name="connsiteY2" fmla="*/ 79791 h 133889"/>
                <a:gd name="connsiteX3" fmla="*/ 590 w 188529"/>
                <a:gd name="connsiteY3" fmla="*/ 133766 h 133889"/>
                <a:gd name="connsiteX4" fmla="*/ 89490 w 188529"/>
                <a:gd name="connsiteY4" fmla="*/ 63916 h 133889"/>
                <a:gd name="connsiteX5" fmla="*/ 187915 w 188529"/>
                <a:gd name="connsiteY5" fmla="*/ 416 h 133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529" h="133889">
                  <a:moveTo>
                    <a:pt x="187915" y="416"/>
                  </a:moveTo>
                  <a:cubicBezTo>
                    <a:pt x="194265" y="-3817"/>
                    <a:pt x="149815" y="25287"/>
                    <a:pt x="127590" y="38516"/>
                  </a:cubicBezTo>
                  <a:cubicBezTo>
                    <a:pt x="105365" y="51745"/>
                    <a:pt x="75732" y="63916"/>
                    <a:pt x="54565" y="79791"/>
                  </a:cubicBezTo>
                  <a:cubicBezTo>
                    <a:pt x="33398" y="95666"/>
                    <a:pt x="-5231" y="136412"/>
                    <a:pt x="590" y="133766"/>
                  </a:cubicBezTo>
                  <a:cubicBezTo>
                    <a:pt x="6411" y="131120"/>
                    <a:pt x="60915" y="82437"/>
                    <a:pt x="89490" y="63916"/>
                  </a:cubicBezTo>
                  <a:lnTo>
                    <a:pt x="187915" y="41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フリーフォーム 44">
              <a:extLst>
                <a:ext uri="{FF2B5EF4-FFF2-40B4-BE49-F238E27FC236}">
                  <a16:creationId xmlns:a16="http://schemas.microsoft.com/office/drawing/2014/main" id="{7FB0501F-E985-9F71-279F-7C9ECAFC290B}"/>
                </a:ext>
              </a:extLst>
            </p:cNvPr>
            <p:cNvSpPr/>
            <p:nvPr/>
          </p:nvSpPr>
          <p:spPr>
            <a:xfrm>
              <a:off x="8286605" y="4435391"/>
              <a:ext cx="35082" cy="155037"/>
            </a:xfrm>
            <a:custGeom>
              <a:avLst/>
              <a:gdLst>
                <a:gd name="connsiteX0" fmla="*/ 145 w 35082"/>
                <a:gd name="connsiteY0" fmla="*/ 84 h 155037"/>
                <a:gd name="connsiteX1" fmla="*/ 22370 w 35082"/>
                <a:gd name="connsiteY1" fmla="*/ 57234 h 155037"/>
                <a:gd name="connsiteX2" fmla="*/ 16020 w 35082"/>
                <a:gd name="connsiteY2" fmla="*/ 127084 h 155037"/>
                <a:gd name="connsiteX3" fmla="*/ 16020 w 35082"/>
                <a:gd name="connsiteY3" fmla="*/ 152484 h 155037"/>
                <a:gd name="connsiteX4" fmla="*/ 35070 w 35082"/>
                <a:gd name="connsiteY4" fmla="*/ 69934 h 155037"/>
                <a:gd name="connsiteX5" fmla="*/ 145 w 35082"/>
                <a:gd name="connsiteY5" fmla="*/ 84 h 15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82" h="155037">
                  <a:moveTo>
                    <a:pt x="145" y="84"/>
                  </a:moveTo>
                  <a:cubicBezTo>
                    <a:pt x="-1972" y="-2033"/>
                    <a:pt x="19724" y="36067"/>
                    <a:pt x="22370" y="57234"/>
                  </a:cubicBezTo>
                  <a:cubicBezTo>
                    <a:pt x="25016" y="78401"/>
                    <a:pt x="17078" y="111209"/>
                    <a:pt x="16020" y="127084"/>
                  </a:cubicBezTo>
                  <a:cubicBezTo>
                    <a:pt x="14962" y="142959"/>
                    <a:pt x="12845" y="162009"/>
                    <a:pt x="16020" y="152484"/>
                  </a:cubicBezTo>
                  <a:cubicBezTo>
                    <a:pt x="19195" y="142959"/>
                    <a:pt x="35599" y="92159"/>
                    <a:pt x="35070" y="69934"/>
                  </a:cubicBezTo>
                  <a:cubicBezTo>
                    <a:pt x="34541" y="47709"/>
                    <a:pt x="2262" y="2201"/>
                    <a:pt x="145" y="8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フリーフォーム 45">
              <a:extLst>
                <a:ext uri="{FF2B5EF4-FFF2-40B4-BE49-F238E27FC236}">
                  <a16:creationId xmlns:a16="http://schemas.microsoft.com/office/drawing/2014/main" id="{9E0ABA94-8E92-67D9-06C8-ADAE4ED3504E}"/>
                </a:ext>
              </a:extLst>
            </p:cNvPr>
            <p:cNvSpPr/>
            <p:nvPr/>
          </p:nvSpPr>
          <p:spPr>
            <a:xfrm>
              <a:off x="8143426" y="4543377"/>
              <a:ext cx="146524" cy="60441"/>
            </a:xfrm>
            <a:custGeom>
              <a:avLst/>
              <a:gdLst>
                <a:gd name="connsiteX0" fmla="*/ 146499 w 146524"/>
                <a:gd name="connsiteY0" fmla="*/ 31798 h 60441"/>
                <a:gd name="connsiteX1" fmla="*/ 102049 w 146524"/>
                <a:gd name="connsiteY1" fmla="*/ 48 h 60441"/>
                <a:gd name="connsiteX2" fmla="*/ 63949 w 146524"/>
                <a:gd name="connsiteY2" fmla="*/ 25448 h 60441"/>
                <a:gd name="connsiteX3" fmla="*/ 449 w 146524"/>
                <a:gd name="connsiteY3" fmla="*/ 60373 h 60441"/>
                <a:gd name="connsiteX4" fmla="*/ 98874 w 146524"/>
                <a:gd name="connsiteY4" fmla="*/ 15923 h 60441"/>
                <a:gd name="connsiteX5" fmla="*/ 63949 w 146524"/>
                <a:gd name="connsiteY5" fmla="*/ 34973 h 60441"/>
                <a:gd name="connsiteX6" fmla="*/ 95699 w 146524"/>
                <a:gd name="connsiteY6" fmla="*/ 28623 h 60441"/>
                <a:gd name="connsiteX7" fmla="*/ 146499 w 146524"/>
                <a:gd name="connsiteY7" fmla="*/ 31798 h 6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524" h="60441">
                  <a:moveTo>
                    <a:pt x="146499" y="31798"/>
                  </a:moveTo>
                  <a:cubicBezTo>
                    <a:pt x="147557" y="27036"/>
                    <a:pt x="115807" y="1106"/>
                    <a:pt x="102049" y="48"/>
                  </a:cubicBezTo>
                  <a:cubicBezTo>
                    <a:pt x="88291" y="-1010"/>
                    <a:pt x="80882" y="15394"/>
                    <a:pt x="63949" y="25448"/>
                  </a:cubicBezTo>
                  <a:cubicBezTo>
                    <a:pt x="47016" y="35502"/>
                    <a:pt x="-5372" y="61961"/>
                    <a:pt x="449" y="60373"/>
                  </a:cubicBezTo>
                  <a:cubicBezTo>
                    <a:pt x="6270" y="58786"/>
                    <a:pt x="88291" y="20156"/>
                    <a:pt x="98874" y="15923"/>
                  </a:cubicBezTo>
                  <a:cubicBezTo>
                    <a:pt x="109457" y="11690"/>
                    <a:pt x="64478" y="32856"/>
                    <a:pt x="63949" y="34973"/>
                  </a:cubicBezTo>
                  <a:cubicBezTo>
                    <a:pt x="63420" y="37090"/>
                    <a:pt x="85116" y="29681"/>
                    <a:pt x="95699" y="28623"/>
                  </a:cubicBezTo>
                  <a:cubicBezTo>
                    <a:pt x="106282" y="27565"/>
                    <a:pt x="145441" y="36560"/>
                    <a:pt x="146499" y="3179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フリーフォーム 46">
              <a:extLst>
                <a:ext uri="{FF2B5EF4-FFF2-40B4-BE49-F238E27FC236}">
                  <a16:creationId xmlns:a16="http://schemas.microsoft.com/office/drawing/2014/main" id="{D38B9388-23D2-41F9-E4DD-FEF85D5A04D4}"/>
                </a:ext>
              </a:extLst>
            </p:cNvPr>
            <p:cNvSpPr/>
            <p:nvPr/>
          </p:nvSpPr>
          <p:spPr>
            <a:xfrm>
              <a:off x="7888922" y="4538017"/>
              <a:ext cx="123294" cy="278989"/>
            </a:xfrm>
            <a:custGeom>
              <a:avLst/>
              <a:gdLst>
                <a:gd name="connsiteX0" fmla="*/ 121603 w 123294"/>
                <a:gd name="connsiteY0" fmla="*/ 2233 h 278989"/>
                <a:gd name="connsiteX1" fmla="*/ 953 w 123294"/>
                <a:gd name="connsiteY1" fmla="*/ 275283 h 278989"/>
                <a:gd name="connsiteX2" fmla="*/ 67628 w 123294"/>
                <a:gd name="connsiteY2" fmla="*/ 151458 h 278989"/>
                <a:gd name="connsiteX3" fmla="*/ 121603 w 123294"/>
                <a:gd name="connsiteY3" fmla="*/ 2233 h 278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294" h="278989">
                  <a:moveTo>
                    <a:pt x="121603" y="2233"/>
                  </a:moveTo>
                  <a:cubicBezTo>
                    <a:pt x="110491" y="22870"/>
                    <a:pt x="9949" y="250412"/>
                    <a:pt x="953" y="275283"/>
                  </a:cubicBezTo>
                  <a:cubicBezTo>
                    <a:pt x="-8043" y="300154"/>
                    <a:pt x="49107" y="193262"/>
                    <a:pt x="67628" y="151458"/>
                  </a:cubicBezTo>
                  <a:cubicBezTo>
                    <a:pt x="86149" y="109654"/>
                    <a:pt x="132715" y="-18404"/>
                    <a:pt x="121603" y="223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フリーフォーム 47">
              <a:extLst>
                <a:ext uri="{FF2B5EF4-FFF2-40B4-BE49-F238E27FC236}">
                  <a16:creationId xmlns:a16="http://schemas.microsoft.com/office/drawing/2014/main" id="{0C217A4C-F6B5-02FE-9DE8-9FECE65C04D3}"/>
                </a:ext>
              </a:extLst>
            </p:cNvPr>
            <p:cNvSpPr/>
            <p:nvPr/>
          </p:nvSpPr>
          <p:spPr>
            <a:xfrm>
              <a:off x="7810496" y="4746543"/>
              <a:ext cx="142883" cy="301778"/>
            </a:xfrm>
            <a:custGeom>
              <a:avLst/>
              <a:gdLst>
                <a:gd name="connsiteX0" fmla="*/ 142879 w 142883"/>
                <a:gd name="connsiteY0" fmla="*/ 82 h 301778"/>
                <a:gd name="connsiteX1" fmla="*/ 73029 w 142883"/>
                <a:gd name="connsiteY1" fmla="*/ 136607 h 301778"/>
                <a:gd name="connsiteX2" fmla="*/ 4 w 142883"/>
                <a:gd name="connsiteY2" fmla="*/ 301707 h 301778"/>
                <a:gd name="connsiteX3" fmla="*/ 76204 w 142883"/>
                <a:gd name="connsiteY3" fmla="*/ 155657 h 301778"/>
                <a:gd name="connsiteX4" fmla="*/ 142879 w 142883"/>
                <a:gd name="connsiteY4" fmla="*/ 82 h 301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83" h="301778">
                  <a:moveTo>
                    <a:pt x="142879" y="82"/>
                  </a:moveTo>
                  <a:cubicBezTo>
                    <a:pt x="142350" y="-3093"/>
                    <a:pt x="96841" y="86336"/>
                    <a:pt x="73029" y="136607"/>
                  </a:cubicBezTo>
                  <a:cubicBezTo>
                    <a:pt x="49217" y="186878"/>
                    <a:pt x="-525" y="298532"/>
                    <a:pt x="4" y="301707"/>
                  </a:cubicBezTo>
                  <a:cubicBezTo>
                    <a:pt x="533" y="304882"/>
                    <a:pt x="53450" y="202224"/>
                    <a:pt x="76204" y="155657"/>
                  </a:cubicBezTo>
                  <a:cubicBezTo>
                    <a:pt x="98958" y="109090"/>
                    <a:pt x="143408" y="3257"/>
                    <a:pt x="142879" y="8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フリーフォーム 48">
              <a:extLst>
                <a:ext uri="{FF2B5EF4-FFF2-40B4-BE49-F238E27FC236}">
                  <a16:creationId xmlns:a16="http://schemas.microsoft.com/office/drawing/2014/main" id="{C293FF45-FE24-D523-A9B8-EC545297E0D0}"/>
                </a:ext>
              </a:extLst>
            </p:cNvPr>
            <p:cNvSpPr/>
            <p:nvPr/>
          </p:nvSpPr>
          <p:spPr>
            <a:xfrm>
              <a:off x="7841766" y="4988799"/>
              <a:ext cx="102084" cy="399198"/>
            </a:xfrm>
            <a:custGeom>
              <a:avLst/>
              <a:gdLst>
                <a:gd name="connsiteX0" fmla="*/ 13184 w 102084"/>
                <a:gd name="connsiteY0" fmla="*/ 2301 h 399198"/>
                <a:gd name="connsiteX1" fmla="*/ 484 w 102084"/>
                <a:gd name="connsiteY1" fmla="*/ 97551 h 399198"/>
                <a:gd name="connsiteX2" fmla="*/ 3659 w 102084"/>
                <a:gd name="connsiteY2" fmla="*/ 157876 h 399198"/>
                <a:gd name="connsiteX3" fmla="*/ 13184 w 102084"/>
                <a:gd name="connsiteY3" fmla="*/ 215026 h 399198"/>
                <a:gd name="connsiteX4" fmla="*/ 102084 w 102084"/>
                <a:gd name="connsiteY4" fmla="*/ 399176 h 399198"/>
                <a:gd name="connsiteX5" fmla="*/ 13184 w 102084"/>
                <a:gd name="connsiteY5" fmla="*/ 202326 h 399198"/>
                <a:gd name="connsiteX6" fmla="*/ 13184 w 102084"/>
                <a:gd name="connsiteY6" fmla="*/ 2301 h 39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084" h="399198">
                  <a:moveTo>
                    <a:pt x="13184" y="2301"/>
                  </a:moveTo>
                  <a:cubicBezTo>
                    <a:pt x="11067" y="-15161"/>
                    <a:pt x="2071" y="71622"/>
                    <a:pt x="484" y="97551"/>
                  </a:cubicBezTo>
                  <a:cubicBezTo>
                    <a:pt x="-1104" y="123480"/>
                    <a:pt x="1542" y="138297"/>
                    <a:pt x="3659" y="157876"/>
                  </a:cubicBezTo>
                  <a:cubicBezTo>
                    <a:pt x="5776" y="177455"/>
                    <a:pt x="-3220" y="174809"/>
                    <a:pt x="13184" y="215026"/>
                  </a:cubicBezTo>
                  <a:cubicBezTo>
                    <a:pt x="29588" y="255243"/>
                    <a:pt x="102084" y="401293"/>
                    <a:pt x="102084" y="399176"/>
                  </a:cubicBezTo>
                  <a:cubicBezTo>
                    <a:pt x="102084" y="397059"/>
                    <a:pt x="27471" y="263180"/>
                    <a:pt x="13184" y="202326"/>
                  </a:cubicBezTo>
                  <a:cubicBezTo>
                    <a:pt x="-1103" y="141472"/>
                    <a:pt x="15301" y="19763"/>
                    <a:pt x="13184" y="230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フリーフォーム 49">
              <a:extLst>
                <a:ext uri="{FF2B5EF4-FFF2-40B4-BE49-F238E27FC236}">
                  <a16:creationId xmlns:a16="http://schemas.microsoft.com/office/drawing/2014/main" id="{1E6ED32C-DE58-C639-78C4-456A1EED823C}"/>
                </a:ext>
              </a:extLst>
            </p:cNvPr>
            <p:cNvSpPr/>
            <p:nvPr/>
          </p:nvSpPr>
          <p:spPr>
            <a:xfrm>
              <a:off x="7851731" y="5187861"/>
              <a:ext cx="88965" cy="193841"/>
            </a:xfrm>
            <a:custGeom>
              <a:avLst/>
              <a:gdLst>
                <a:gd name="connsiteX0" fmla="*/ 44 w 88965"/>
                <a:gd name="connsiteY0" fmla="*/ 89 h 193841"/>
                <a:gd name="connsiteX1" fmla="*/ 31794 w 88965"/>
                <a:gd name="connsiteY1" fmla="*/ 98514 h 193841"/>
                <a:gd name="connsiteX2" fmla="*/ 88944 w 88965"/>
                <a:gd name="connsiteY2" fmla="*/ 193764 h 193841"/>
                <a:gd name="connsiteX3" fmla="*/ 38144 w 88965"/>
                <a:gd name="connsiteY3" fmla="*/ 82639 h 193841"/>
                <a:gd name="connsiteX4" fmla="*/ 44 w 88965"/>
                <a:gd name="connsiteY4" fmla="*/ 89 h 19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65" h="193841">
                  <a:moveTo>
                    <a:pt x="44" y="89"/>
                  </a:moveTo>
                  <a:cubicBezTo>
                    <a:pt x="-1014" y="2735"/>
                    <a:pt x="16977" y="66235"/>
                    <a:pt x="31794" y="98514"/>
                  </a:cubicBezTo>
                  <a:cubicBezTo>
                    <a:pt x="46611" y="130793"/>
                    <a:pt x="87886" y="196410"/>
                    <a:pt x="88944" y="193764"/>
                  </a:cubicBezTo>
                  <a:cubicBezTo>
                    <a:pt x="90002" y="191118"/>
                    <a:pt x="52431" y="111214"/>
                    <a:pt x="38144" y="82639"/>
                  </a:cubicBezTo>
                  <a:cubicBezTo>
                    <a:pt x="23857" y="54064"/>
                    <a:pt x="1102" y="-2557"/>
                    <a:pt x="44" y="8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フリーフォーム 50">
              <a:extLst>
                <a:ext uri="{FF2B5EF4-FFF2-40B4-BE49-F238E27FC236}">
                  <a16:creationId xmlns:a16="http://schemas.microsoft.com/office/drawing/2014/main" id="{E7904C88-6001-43C2-8DB2-75A63B5F201E}"/>
                </a:ext>
              </a:extLst>
            </p:cNvPr>
            <p:cNvSpPr/>
            <p:nvPr/>
          </p:nvSpPr>
          <p:spPr>
            <a:xfrm>
              <a:off x="7950161" y="5403831"/>
              <a:ext cx="72489" cy="250870"/>
            </a:xfrm>
            <a:custGeom>
              <a:avLst/>
              <a:gdLst>
                <a:gd name="connsiteX0" fmla="*/ 39 w 72489"/>
                <a:gd name="connsiteY0" fmla="*/ 19 h 250870"/>
                <a:gd name="connsiteX1" fmla="*/ 57189 w 72489"/>
                <a:gd name="connsiteY1" fmla="*/ 139719 h 250870"/>
                <a:gd name="connsiteX2" fmla="*/ 69889 w 72489"/>
                <a:gd name="connsiteY2" fmla="*/ 250844 h 250870"/>
                <a:gd name="connsiteX3" fmla="*/ 66714 w 72489"/>
                <a:gd name="connsiteY3" fmla="*/ 130194 h 250870"/>
                <a:gd name="connsiteX4" fmla="*/ 39 w 72489"/>
                <a:gd name="connsiteY4" fmla="*/ 19 h 250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89" h="250870">
                  <a:moveTo>
                    <a:pt x="39" y="19"/>
                  </a:moveTo>
                  <a:cubicBezTo>
                    <a:pt x="-1548" y="1606"/>
                    <a:pt x="45547" y="97915"/>
                    <a:pt x="57189" y="139719"/>
                  </a:cubicBezTo>
                  <a:cubicBezTo>
                    <a:pt x="68831" y="181523"/>
                    <a:pt x="68302" y="252431"/>
                    <a:pt x="69889" y="250844"/>
                  </a:cubicBezTo>
                  <a:cubicBezTo>
                    <a:pt x="71476" y="249257"/>
                    <a:pt x="76239" y="167236"/>
                    <a:pt x="66714" y="130194"/>
                  </a:cubicBezTo>
                  <a:cubicBezTo>
                    <a:pt x="57189" y="93152"/>
                    <a:pt x="1626" y="-1568"/>
                    <a:pt x="39" y="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フリーフォーム 51">
              <a:extLst>
                <a:ext uri="{FF2B5EF4-FFF2-40B4-BE49-F238E27FC236}">
                  <a16:creationId xmlns:a16="http://schemas.microsoft.com/office/drawing/2014/main" id="{EE8D193D-F84A-1A2E-1AE3-B2F90306772F}"/>
                </a:ext>
              </a:extLst>
            </p:cNvPr>
            <p:cNvSpPr/>
            <p:nvPr/>
          </p:nvSpPr>
          <p:spPr>
            <a:xfrm>
              <a:off x="8051187" y="5542812"/>
              <a:ext cx="193482" cy="476429"/>
            </a:xfrm>
            <a:custGeom>
              <a:avLst/>
              <a:gdLst>
                <a:gd name="connsiteX0" fmla="*/ 613 w 193482"/>
                <a:gd name="connsiteY0" fmla="*/ 738 h 476429"/>
                <a:gd name="connsiteX1" fmla="*/ 105388 w 193482"/>
                <a:gd name="connsiteY1" fmla="*/ 276963 h 476429"/>
                <a:gd name="connsiteX2" fmla="*/ 191113 w 193482"/>
                <a:gd name="connsiteY2" fmla="*/ 473813 h 476429"/>
                <a:gd name="connsiteX3" fmla="*/ 156188 w 193482"/>
                <a:gd name="connsiteY3" fmla="*/ 365863 h 476429"/>
                <a:gd name="connsiteX4" fmla="*/ 613 w 193482"/>
                <a:gd name="connsiteY4" fmla="*/ 738 h 476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482" h="476429">
                  <a:moveTo>
                    <a:pt x="613" y="738"/>
                  </a:moveTo>
                  <a:cubicBezTo>
                    <a:pt x="-7854" y="-14079"/>
                    <a:pt x="73638" y="198117"/>
                    <a:pt x="105388" y="276963"/>
                  </a:cubicBezTo>
                  <a:cubicBezTo>
                    <a:pt x="137138" y="355809"/>
                    <a:pt x="182646" y="458996"/>
                    <a:pt x="191113" y="473813"/>
                  </a:cubicBezTo>
                  <a:cubicBezTo>
                    <a:pt x="199580" y="488630"/>
                    <a:pt x="184763" y="438888"/>
                    <a:pt x="156188" y="365863"/>
                  </a:cubicBezTo>
                  <a:cubicBezTo>
                    <a:pt x="127613" y="292838"/>
                    <a:pt x="9080" y="15555"/>
                    <a:pt x="613" y="73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フリーフォーム 52">
              <a:extLst>
                <a:ext uri="{FF2B5EF4-FFF2-40B4-BE49-F238E27FC236}">
                  <a16:creationId xmlns:a16="http://schemas.microsoft.com/office/drawing/2014/main" id="{746304BB-CF75-502B-7C8B-AD756DA26219}"/>
                </a:ext>
              </a:extLst>
            </p:cNvPr>
            <p:cNvSpPr/>
            <p:nvPr/>
          </p:nvSpPr>
          <p:spPr>
            <a:xfrm>
              <a:off x="8288976" y="6071568"/>
              <a:ext cx="113142" cy="288026"/>
            </a:xfrm>
            <a:custGeom>
              <a:avLst/>
              <a:gdLst>
                <a:gd name="connsiteX0" fmla="*/ 949 w 113142"/>
                <a:gd name="connsiteY0" fmla="*/ 2207 h 288026"/>
                <a:gd name="connsiteX1" fmla="*/ 54924 w 113142"/>
                <a:gd name="connsiteY1" fmla="*/ 81582 h 288026"/>
                <a:gd name="connsiteX2" fmla="*/ 108899 w 113142"/>
                <a:gd name="connsiteY2" fmla="*/ 157782 h 288026"/>
                <a:gd name="connsiteX3" fmla="*/ 108899 w 113142"/>
                <a:gd name="connsiteY3" fmla="*/ 287957 h 288026"/>
                <a:gd name="connsiteX4" fmla="*/ 102549 w 113142"/>
                <a:gd name="connsiteY4" fmla="*/ 173657 h 288026"/>
                <a:gd name="connsiteX5" fmla="*/ 949 w 113142"/>
                <a:gd name="connsiteY5" fmla="*/ 2207 h 28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142" h="288026">
                  <a:moveTo>
                    <a:pt x="949" y="2207"/>
                  </a:moveTo>
                  <a:cubicBezTo>
                    <a:pt x="-6988" y="-13139"/>
                    <a:pt x="36932" y="55653"/>
                    <a:pt x="54924" y="81582"/>
                  </a:cubicBezTo>
                  <a:cubicBezTo>
                    <a:pt x="72916" y="107511"/>
                    <a:pt x="99903" y="123386"/>
                    <a:pt x="108899" y="157782"/>
                  </a:cubicBezTo>
                  <a:cubicBezTo>
                    <a:pt x="117895" y="192178"/>
                    <a:pt x="109957" y="285311"/>
                    <a:pt x="108899" y="287957"/>
                  </a:cubicBezTo>
                  <a:cubicBezTo>
                    <a:pt x="107841" y="290603"/>
                    <a:pt x="118424" y="217578"/>
                    <a:pt x="102549" y="173657"/>
                  </a:cubicBezTo>
                  <a:cubicBezTo>
                    <a:pt x="86674" y="129736"/>
                    <a:pt x="8886" y="17553"/>
                    <a:pt x="949" y="220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フリーフォーム 53">
              <a:extLst>
                <a:ext uri="{FF2B5EF4-FFF2-40B4-BE49-F238E27FC236}">
                  <a16:creationId xmlns:a16="http://schemas.microsoft.com/office/drawing/2014/main" id="{5F33EAA5-E17F-5A87-1DE2-EDDD8228C9CB}"/>
                </a:ext>
              </a:extLst>
            </p:cNvPr>
            <p:cNvSpPr/>
            <p:nvPr/>
          </p:nvSpPr>
          <p:spPr>
            <a:xfrm>
              <a:off x="8254134" y="6381471"/>
              <a:ext cx="112496" cy="162359"/>
            </a:xfrm>
            <a:custGeom>
              <a:avLst/>
              <a:gdLst>
                <a:gd name="connsiteX0" fmla="*/ 111991 w 112496"/>
                <a:gd name="connsiteY0" fmla="*/ 279 h 162359"/>
                <a:gd name="connsiteX1" fmla="*/ 61191 w 112496"/>
                <a:gd name="connsiteY1" fmla="*/ 57429 h 162359"/>
                <a:gd name="connsiteX2" fmla="*/ 866 w 112496"/>
                <a:gd name="connsiteY2" fmla="*/ 162204 h 162359"/>
                <a:gd name="connsiteX3" fmla="*/ 29441 w 112496"/>
                <a:gd name="connsiteY3" fmla="*/ 79654 h 162359"/>
                <a:gd name="connsiteX4" fmla="*/ 111991 w 112496"/>
                <a:gd name="connsiteY4" fmla="*/ 279 h 16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96" h="162359">
                  <a:moveTo>
                    <a:pt x="111991" y="279"/>
                  </a:moveTo>
                  <a:cubicBezTo>
                    <a:pt x="117283" y="-3425"/>
                    <a:pt x="79712" y="30442"/>
                    <a:pt x="61191" y="57429"/>
                  </a:cubicBezTo>
                  <a:cubicBezTo>
                    <a:pt x="42670" y="84416"/>
                    <a:pt x="6158" y="158500"/>
                    <a:pt x="866" y="162204"/>
                  </a:cubicBezTo>
                  <a:cubicBezTo>
                    <a:pt x="-4426" y="165908"/>
                    <a:pt x="15683" y="102408"/>
                    <a:pt x="29441" y="79654"/>
                  </a:cubicBezTo>
                  <a:cubicBezTo>
                    <a:pt x="43199" y="56900"/>
                    <a:pt x="106699" y="3983"/>
                    <a:pt x="111991" y="27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フリーフォーム 54">
              <a:extLst>
                <a:ext uri="{FF2B5EF4-FFF2-40B4-BE49-F238E27FC236}">
                  <a16:creationId xmlns:a16="http://schemas.microsoft.com/office/drawing/2014/main" id="{4059A968-7A9C-C22D-A033-67F690435E1F}"/>
                </a:ext>
              </a:extLst>
            </p:cNvPr>
            <p:cNvSpPr/>
            <p:nvPr/>
          </p:nvSpPr>
          <p:spPr>
            <a:xfrm>
              <a:off x="8059713" y="5978294"/>
              <a:ext cx="255801" cy="213189"/>
            </a:xfrm>
            <a:custGeom>
              <a:avLst/>
              <a:gdLst>
                <a:gd name="connsiteX0" fmla="*/ 1612 w 255801"/>
                <a:gd name="connsiteY0" fmla="*/ 231 h 213189"/>
                <a:gd name="connsiteX1" fmla="*/ 134962 w 255801"/>
                <a:gd name="connsiteY1" fmla="*/ 73256 h 213189"/>
                <a:gd name="connsiteX2" fmla="*/ 255612 w 255801"/>
                <a:gd name="connsiteY2" fmla="*/ 212956 h 213189"/>
                <a:gd name="connsiteX3" fmla="*/ 160362 w 255801"/>
                <a:gd name="connsiteY3" fmla="*/ 105006 h 213189"/>
                <a:gd name="connsiteX4" fmla="*/ 65112 w 255801"/>
                <a:gd name="connsiteY4" fmla="*/ 51031 h 213189"/>
                <a:gd name="connsiteX5" fmla="*/ 1612 w 255801"/>
                <a:gd name="connsiteY5" fmla="*/ 231 h 213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5801" h="213189">
                  <a:moveTo>
                    <a:pt x="1612" y="231"/>
                  </a:moveTo>
                  <a:cubicBezTo>
                    <a:pt x="13254" y="3935"/>
                    <a:pt x="92629" y="37802"/>
                    <a:pt x="134962" y="73256"/>
                  </a:cubicBezTo>
                  <a:cubicBezTo>
                    <a:pt x="177295" y="108710"/>
                    <a:pt x="251379" y="207664"/>
                    <a:pt x="255612" y="212956"/>
                  </a:cubicBezTo>
                  <a:cubicBezTo>
                    <a:pt x="259845" y="218248"/>
                    <a:pt x="192112" y="131993"/>
                    <a:pt x="160362" y="105006"/>
                  </a:cubicBezTo>
                  <a:cubicBezTo>
                    <a:pt x="128612" y="78019"/>
                    <a:pt x="85749" y="63731"/>
                    <a:pt x="65112" y="51031"/>
                  </a:cubicBezTo>
                  <a:cubicBezTo>
                    <a:pt x="44475" y="38331"/>
                    <a:pt x="-10030" y="-3473"/>
                    <a:pt x="1612" y="231"/>
                  </a:cubicBez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フリーフォーム 55">
              <a:extLst>
                <a:ext uri="{FF2B5EF4-FFF2-40B4-BE49-F238E27FC236}">
                  <a16:creationId xmlns:a16="http://schemas.microsoft.com/office/drawing/2014/main" id="{1090BBC9-BA05-31F4-8E31-7B35803387DF}"/>
                </a:ext>
              </a:extLst>
            </p:cNvPr>
            <p:cNvSpPr/>
            <p:nvPr/>
          </p:nvSpPr>
          <p:spPr>
            <a:xfrm>
              <a:off x="7701775" y="6324706"/>
              <a:ext cx="302627" cy="76108"/>
            </a:xfrm>
            <a:custGeom>
              <a:avLst/>
              <a:gdLst>
                <a:gd name="connsiteX0" fmla="*/ 775 w 302627"/>
                <a:gd name="connsiteY0" fmla="*/ 76094 h 76108"/>
                <a:gd name="connsiteX1" fmla="*/ 153175 w 302627"/>
                <a:gd name="connsiteY1" fmla="*/ 18944 h 76108"/>
                <a:gd name="connsiteX2" fmla="*/ 302400 w 302627"/>
                <a:gd name="connsiteY2" fmla="*/ 60219 h 76108"/>
                <a:gd name="connsiteX3" fmla="*/ 184925 w 302627"/>
                <a:gd name="connsiteY3" fmla="*/ 3069 h 76108"/>
                <a:gd name="connsiteX4" fmla="*/ 96025 w 302627"/>
                <a:gd name="connsiteY4" fmla="*/ 12594 h 76108"/>
                <a:gd name="connsiteX5" fmla="*/ 775 w 302627"/>
                <a:gd name="connsiteY5" fmla="*/ 76094 h 76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2627" h="76108">
                  <a:moveTo>
                    <a:pt x="775" y="76094"/>
                  </a:moveTo>
                  <a:cubicBezTo>
                    <a:pt x="10300" y="77152"/>
                    <a:pt x="102904" y="21590"/>
                    <a:pt x="153175" y="18944"/>
                  </a:cubicBezTo>
                  <a:cubicBezTo>
                    <a:pt x="203446" y="16298"/>
                    <a:pt x="297108" y="62865"/>
                    <a:pt x="302400" y="60219"/>
                  </a:cubicBezTo>
                  <a:cubicBezTo>
                    <a:pt x="307692" y="57573"/>
                    <a:pt x="219321" y="11006"/>
                    <a:pt x="184925" y="3069"/>
                  </a:cubicBezTo>
                  <a:cubicBezTo>
                    <a:pt x="150529" y="-4868"/>
                    <a:pt x="119837" y="4127"/>
                    <a:pt x="96025" y="12594"/>
                  </a:cubicBezTo>
                  <a:cubicBezTo>
                    <a:pt x="72213" y="21061"/>
                    <a:pt x="-8750" y="75036"/>
                    <a:pt x="775" y="76094"/>
                  </a:cubicBez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フリーフォーム 56">
              <a:extLst>
                <a:ext uri="{FF2B5EF4-FFF2-40B4-BE49-F238E27FC236}">
                  <a16:creationId xmlns:a16="http://schemas.microsoft.com/office/drawing/2014/main" id="{B29A1059-960E-359C-7935-E0DB8B3AEBB8}"/>
                </a:ext>
              </a:extLst>
            </p:cNvPr>
            <p:cNvSpPr/>
            <p:nvPr/>
          </p:nvSpPr>
          <p:spPr>
            <a:xfrm>
              <a:off x="8185117" y="6266960"/>
              <a:ext cx="113384" cy="200622"/>
            </a:xfrm>
            <a:custGeom>
              <a:avLst/>
              <a:gdLst>
                <a:gd name="connsiteX0" fmla="*/ 3208 w 113384"/>
                <a:gd name="connsiteY0" fmla="*/ 490 h 200622"/>
                <a:gd name="connsiteX1" fmla="*/ 98458 w 113384"/>
                <a:gd name="connsiteY1" fmla="*/ 92565 h 200622"/>
                <a:gd name="connsiteX2" fmla="*/ 33 w 113384"/>
                <a:gd name="connsiteY2" fmla="*/ 200515 h 200622"/>
                <a:gd name="connsiteX3" fmla="*/ 111158 w 113384"/>
                <a:gd name="connsiteY3" fmla="*/ 111615 h 200622"/>
                <a:gd name="connsiteX4" fmla="*/ 69883 w 113384"/>
                <a:gd name="connsiteY4" fmla="*/ 57640 h 200622"/>
                <a:gd name="connsiteX5" fmla="*/ 3208 w 113384"/>
                <a:gd name="connsiteY5" fmla="*/ 490 h 20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384" h="200622">
                  <a:moveTo>
                    <a:pt x="3208" y="490"/>
                  </a:moveTo>
                  <a:cubicBezTo>
                    <a:pt x="7970" y="6311"/>
                    <a:pt x="98987" y="59228"/>
                    <a:pt x="98458" y="92565"/>
                  </a:cubicBezTo>
                  <a:cubicBezTo>
                    <a:pt x="97929" y="125902"/>
                    <a:pt x="-2084" y="197340"/>
                    <a:pt x="33" y="200515"/>
                  </a:cubicBezTo>
                  <a:cubicBezTo>
                    <a:pt x="2150" y="203690"/>
                    <a:pt x="99516" y="135428"/>
                    <a:pt x="111158" y="111615"/>
                  </a:cubicBezTo>
                  <a:cubicBezTo>
                    <a:pt x="122800" y="87802"/>
                    <a:pt x="85758" y="72986"/>
                    <a:pt x="69883" y="57640"/>
                  </a:cubicBezTo>
                  <a:cubicBezTo>
                    <a:pt x="54008" y="42294"/>
                    <a:pt x="-1554" y="-5331"/>
                    <a:pt x="3208" y="490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フリーフォーム 57">
              <a:extLst>
                <a:ext uri="{FF2B5EF4-FFF2-40B4-BE49-F238E27FC236}">
                  <a16:creationId xmlns:a16="http://schemas.microsoft.com/office/drawing/2014/main" id="{7259977D-618E-DD8F-50E3-53EC3109CD93}"/>
                </a:ext>
              </a:extLst>
            </p:cNvPr>
            <p:cNvSpPr/>
            <p:nvPr/>
          </p:nvSpPr>
          <p:spPr>
            <a:xfrm>
              <a:off x="7985077" y="6242844"/>
              <a:ext cx="193744" cy="113768"/>
            </a:xfrm>
            <a:custGeom>
              <a:avLst/>
              <a:gdLst>
                <a:gd name="connsiteX0" fmla="*/ 48 w 193744"/>
                <a:gd name="connsiteY0" fmla="*/ 50006 h 113768"/>
                <a:gd name="connsiteX1" fmla="*/ 133398 w 193744"/>
                <a:gd name="connsiteY1" fmla="*/ 15081 h 113768"/>
                <a:gd name="connsiteX2" fmla="*/ 184198 w 193744"/>
                <a:gd name="connsiteY2" fmla="*/ 40481 h 113768"/>
                <a:gd name="connsiteX3" fmla="*/ 155623 w 193744"/>
                <a:gd name="connsiteY3" fmla="*/ 113506 h 113768"/>
                <a:gd name="connsiteX4" fmla="*/ 193723 w 193744"/>
                <a:gd name="connsiteY4" fmla="*/ 11906 h 113768"/>
                <a:gd name="connsiteX5" fmla="*/ 149273 w 193744"/>
                <a:gd name="connsiteY5" fmla="*/ 5556 h 113768"/>
                <a:gd name="connsiteX6" fmla="*/ 48 w 193744"/>
                <a:gd name="connsiteY6" fmla="*/ 50006 h 113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744" h="113768">
                  <a:moveTo>
                    <a:pt x="48" y="50006"/>
                  </a:moveTo>
                  <a:cubicBezTo>
                    <a:pt x="-2598" y="51594"/>
                    <a:pt x="102706" y="16668"/>
                    <a:pt x="133398" y="15081"/>
                  </a:cubicBezTo>
                  <a:cubicBezTo>
                    <a:pt x="164090" y="13493"/>
                    <a:pt x="180494" y="24077"/>
                    <a:pt x="184198" y="40481"/>
                  </a:cubicBezTo>
                  <a:cubicBezTo>
                    <a:pt x="187902" y="56885"/>
                    <a:pt x="154036" y="118268"/>
                    <a:pt x="155623" y="113506"/>
                  </a:cubicBezTo>
                  <a:cubicBezTo>
                    <a:pt x="157210" y="108744"/>
                    <a:pt x="194781" y="29897"/>
                    <a:pt x="193723" y="11906"/>
                  </a:cubicBezTo>
                  <a:cubicBezTo>
                    <a:pt x="192665" y="-6085"/>
                    <a:pt x="177848" y="264"/>
                    <a:pt x="149273" y="5556"/>
                  </a:cubicBezTo>
                  <a:cubicBezTo>
                    <a:pt x="120698" y="10848"/>
                    <a:pt x="2694" y="48418"/>
                    <a:pt x="48" y="50006"/>
                  </a:cubicBez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フリーフォーム 58">
              <a:extLst>
                <a:ext uri="{FF2B5EF4-FFF2-40B4-BE49-F238E27FC236}">
                  <a16:creationId xmlns:a16="http://schemas.microsoft.com/office/drawing/2014/main" id="{BB84B8D2-5CA8-8903-FE28-DBBCA0F49E37}"/>
                </a:ext>
              </a:extLst>
            </p:cNvPr>
            <p:cNvSpPr/>
            <p:nvPr/>
          </p:nvSpPr>
          <p:spPr>
            <a:xfrm>
              <a:off x="7527829" y="6229156"/>
              <a:ext cx="155681" cy="190774"/>
            </a:xfrm>
            <a:custGeom>
              <a:avLst/>
              <a:gdLst>
                <a:gd name="connsiteX0" fmla="*/ 155671 w 155681"/>
                <a:gd name="connsiteY0" fmla="*/ 194 h 190774"/>
                <a:gd name="connsiteX1" fmla="*/ 54071 w 155681"/>
                <a:gd name="connsiteY1" fmla="*/ 98619 h 190774"/>
                <a:gd name="connsiteX2" fmla="*/ 96 w 155681"/>
                <a:gd name="connsiteY2" fmla="*/ 190694 h 190774"/>
                <a:gd name="connsiteX3" fmla="*/ 41371 w 155681"/>
                <a:gd name="connsiteY3" fmla="*/ 82744 h 190774"/>
                <a:gd name="connsiteX4" fmla="*/ 60421 w 155681"/>
                <a:gd name="connsiteY4" fmla="*/ 73219 h 190774"/>
                <a:gd name="connsiteX5" fmla="*/ 155671 w 155681"/>
                <a:gd name="connsiteY5" fmla="*/ 194 h 190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681" h="190774">
                  <a:moveTo>
                    <a:pt x="155671" y="194"/>
                  </a:moveTo>
                  <a:cubicBezTo>
                    <a:pt x="154613" y="4427"/>
                    <a:pt x="80000" y="66869"/>
                    <a:pt x="54071" y="98619"/>
                  </a:cubicBezTo>
                  <a:cubicBezTo>
                    <a:pt x="28142" y="130369"/>
                    <a:pt x="2213" y="193340"/>
                    <a:pt x="96" y="190694"/>
                  </a:cubicBezTo>
                  <a:cubicBezTo>
                    <a:pt x="-2021" y="188048"/>
                    <a:pt x="31317" y="102323"/>
                    <a:pt x="41371" y="82744"/>
                  </a:cubicBezTo>
                  <a:cubicBezTo>
                    <a:pt x="51425" y="63165"/>
                    <a:pt x="44017" y="84331"/>
                    <a:pt x="60421" y="73219"/>
                  </a:cubicBezTo>
                  <a:cubicBezTo>
                    <a:pt x="76825" y="62107"/>
                    <a:pt x="156729" y="-4039"/>
                    <a:pt x="155671" y="19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フリーフォーム 59">
              <a:extLst>
                <a:ext uri="{FF2B5EF4-FFF2-40B4-BE49-F238E27FC236}">
                  <a16:creationId xmlns:a16="http://schemas.microsoft.com/office/drawing/2014/main" id="{EDFEE09D-602E-C164-21DD-0175FBB962FA}"/>
                </a:ext>
              </a:extLst>
            </p:cNvPr>
            <p:cNvSpPr/>
            <p:nvPr/>
          </p:nvSpPr>
          <p:spPr>
            <a:xfrm>
              <a:off x="7528969" y="6483350"/>
              <a:ext cx="62582" cy="123825"/>
            </a:xfrm>
            <a:custGeom>
              <a:avLst/>
              <a:gdLst>
                <a:gd name="connsiteX0" fmla="*/ 18006 w 62582"/>
                <a:gd name="connsiteY0" fmla="*/ 0 h 123825"/>
                <a:gd name="connsiteX1" fmla="*/ 18006 w 62582"/>
                <a:gd name="connsiteY1" fmla="*/ 60325 h 123825"/>
                <a:gd name="connsiteX2" fmla="*/ 62456 w 62582"/>
                <a:gd name="connsiteY2" fmla="*/ 123825 h 123825"/>
                <a:gd name="connsiteX3" fmla="*/ 2131 w 62582"/>
                <a:gd name="connsiteY3" fmla="*/ 60325 h 123825"/>
                <a:gd name="connsiteX4" fmla="*/ 18006 w 62582"/>
                <a:gd name="connsiteY4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82" h="123825">
                  <a:moveTo>
                    <a:pt x="18006" y="0"/>
                  </a:moveTo>
                  <a:cubicBezTo>
                    <a:pt x="20652" y="0"/>
                    <a:pt x="10598" y="39688"/>
                    <a:pt x="18006" y="60325"/>
                  </a:cubicBezTo>
                  <a:cubicBezTo>
                    <a:pt x="25414" y="80962"/>
                    <a:pt x="65102" y="123825"/>
                    <a:pt x="62456" y="123825"/>
                  </a:cubicBezTo>
                  <a:cubicBezTo>
                    <a:pt x="59810" y="123825"/>
                    <a:pt x="11127" y="78846"/>
                    <a:pt x="2131" y="60325"/>
                  </a:cubicBezTo>
                  <a:cubicBezTo>
                    <a:pt x="-6865" y="41804"/>
                    <a:pt x="15360" y="0"/>
                    <a:pt x="18006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フリーフォーム 60">
              <a:extLst>
                <a:ext uri="{FF2B5EF4-FFF2-40B4-BE49-F238E27FC236}">
                  <a16:creationId xmlns:a16="http://schemas.microsoft.com/office/drawing/2014/main" id="{FE486601-78A7-F9CD-EF20-7A8C0D2A9014}"/>
                </a:ext>
              </a:extLst>
            </p:cNvPr>
            <p:cNvSpPr/>
            <p:nvPr/>
          </p:nvSpPr>
          <p:spPr>
            <a:xfrm>
              <a:off x="7619912" y="6400748"/>
              <a:ext cx="108270" cy="133439"/>
            </a:xfrm>
            <a:custGeom>
              <a:avLst/>
              <a:gdLst>
                <a:gd name="connsiteX0" fmla="*/ 88 w 108270"/>
                <a:gd name="connsiteY0" fmla="*/ 52 h 133439"/>
                <a:gd name="connsiteX1" fmla="*/ 88988 w 108270"/>
                <a:gd name="connsiteY1" fmla="*/ 63552 h 133439"/>
                <a:gd name="connsiteX2" fmla="*/ 54063 w 108270"/>
                <a:gd name="connsiteY2" fmla="*/ 133402 h 133439"/>
                <a:gd name="connsiteX3" fmla="*/ 108038 w 108270"/>
                <a:gd name="connsiteY3" fmla="*/ 54027 h 133439"/>
                <a:gd name="connsiteX4" fmla="*/ 88 w 108270"/>
                <a:gd name="connsiteY4" fmla="*/ 52 h 133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270" h="133439">
                  <a:moveTo>
                    <a:pt x="88" y="52"/>
                  </a:moveTo>
                  <a:cubicBezTo>
                    <a:pt x="-3087" y="1639"/>
                    <a:pt x="79992" y="41327"/>
                    <a:pt x="88988" y="63552"/>
                  </a:cubicBezTo>
                  <a:cubicBezTo>
                    <a:pt x="97984" y="85777"/>
                    <a:pt x="50888" y="134989"/>
                    <a:pt x="54063" y="133402"/>
                  </a:cubicBezTo>
                  <a:cubicBezTo>
                    <a:pt x="57238" y="131815"/>
                    <a:pt x="112271" y="74664"/>
                    <a:pt x="108038" y="54027"/>
                  </a:cubicBezTo>
                  <a:cubicBezTo>
                    <a:pt x="103805" y="33390"/>
                    <a:pt x="3263" y="-1535"/>
                    <a:pt x="88" y="52"/>
                  </a:cubicBez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フリーフォーム 61">
              <a:extLst>
                <a:ext uri="{FF2B5EF4-FFF2-40B4-BE49-F238E27FC236}">
                  <a16:creationId xmlns:a16="http://schemas.microsoft.com/office/drawing/2014/main" id="{2F23A748-7B30-AC97-1B3A-498C8E30C2D1}"/>
                </a:ext>
              </a:extLst>
            </p:cNvPr>
            <p:cNvSpPr/>
            <p:nvPr/>
          </p:nvSpPr>
          <p:spPr>
            <a:xfrm>
              <a:off x="7772249" y="6390945"/>
              <a:ext cx="146608" cy="57502"/>
            </a:xfrm>
            <a:custGeom>
              <a:avLst/>
              <a:gdLst>
                <a:gd name="connsiteX0" fmla="*/ 151 w 146608"/>
                <a:gd name="connsiteY0" fmla="*/ 57480 h 57502"/>
                <a:gd name="connsiteX1" fmla="*/ 85876 w 146608"/>
                <a:gd name="connsiteY1" fmla="*/ 9855 h 57502"/>
                <a:gd name="connsiteX2" fmla="*/ 146201 w 146608"/>
                <a:gd name="connsiteY2" fmla="*/ 330 h 57502"/>
                <a:gd name="connsiteX3" fmla="*/ 108101 w 146608"/>
                <a:gd name="connsiteY3" fmla="*/ 16205 h 57502"/>
                <a:gd name="connsiteX4" fmla="*/ 151 w 146608"/>
                <a:gd name="connsiteY4" fmla="*/ 57480 h 57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608" h="57502">
                  <a:moveTo>
                    <a:pt x="151" y="57480"/>
                  </a:moveTo>
                  <a:cubicBezTo>
                    <a:pt x="-3553" y="56422"/>
                    <a:pt x="61534" y="19380"/>
                    <a:pt x="85876" y="9855"/>
                  </a:cubicBezTo>
                  <a:cubicBezTo>
                    <a:pt x="110218" y="330"/>
                    <a:pt x="142497" y="-728"/>
                    <a:pt x="146201" y="330"/>
                  </a:cubicBezTo>
                  <a:cubicBezTo>
                    <a:pt x="149905" y="1388"/>
                    <a:pt x="127680" y="9855"/>
                    <a:pt x="108101" y="16205"/>
                  </a:cubicBezTo>
                  <a:cubicBezTo>
                    <a:pt x="88522" y="22555"/>
                    <a:pt x="3855" y="58538"/>
                    <a:pt x="151" y="57480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フリーフォーム 62">
              <a:extLst>
                <a:ext uri="{FF2B5EF4-FFF2-40B4-BE49-F238E27FC236}">
                  <a16:creationId xmlns:a16="http://schemas.microsoft.com/office/drawing/2014/main" id="{8D9F4FCF-49E5-AFC3-C6CA-563C2BFA7D2B}"/>
                </a:ext>
              </a:extLst>
            </p:cNvPr>
            <p:cNvSpPr/>
            <p:nvPr/>
          </p:nvSpPr>
          <p:spPr>
            <a:xfrm>
              <a:off x="7800969" y="5981667"/>
              <a:ext cx="225432" cy="165142"/>
            </a:xfrm>
            <a:custGeom>
              <a:avLst/>
              <a:gdLst>
                <a:gd name="connsiteX0" fmla="*/ 225431 w 225432"/>
                <a:gd name="connsiteY0" fmla="*/ 33 h 165142"/>
                <a:gd name="connsiteX1" fmla="*/ 66681 w 225432"/>
                <a:gd name="connsiteY1" fmla="*/ 50833 h 165142"/>
                <a:gd name="connsiteX2" fmla="*/ 6 w 225432"/>
                <a:gd name="connsiteY2" fmla="*/ 165133 h 165142"/>
                <a:gd name="connsiteX3" fmla="*/ 63506 w 225432"/>
                <a:gd name="connsiteY3" fmla="*/ 57183 h 165142"/>
                <a:gd name="connsiteX4" fmla="*/ 225431 w 225432"/>
                <a:gd name="connsiteY4" fmla="*/ 33 h 165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432" h="165142">
                  <a:moveTo>
                    <a:pt x="225431" y="33"/>
                  </a:moveTo>
                  <a:cubicBezTo>
                    <a:pt x="225960" y="-1025"/>
                    <a:pt x="104252" y="23316"/>
                    <a:pt x="66681" y="50833"/>
                  </a:cubicBezTo>
                  <a:cubicBezTo>
                    <a:pt x="29110" y="78350"/>
                    <a:pt x="535" y="164075"/>
                    <a:pt x="6" y="165133"/>
                  </a:cubicBezTo>
                  <a:cubicBezTo>
                    <a:pt x="-523" y="166191"/>
                    <a:pt x="31227" y="82054"/>
                    <a:pt x="63506" y="57183"/>
                  </a:cubicBezTo>
                  <a:cubicBezTo>
                    <a:pt x="95785" y="32312"/>
                    <a:pt x="224902" y="1091"/>
                    <a:pt x="225431" y="3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4" name="フリーフォーム 1023">
              <a:extLst>
                <a:ext uri="{FF2B5EF4-FFF2-40B4-BE49-F238E27FC236}">
                  <a16:creationId xmlns:a16="http://schemas.microsoft.com/office/drawing/2014/main" id="{B8D9F444-FF71-7685-D592-DDDFFE00F70A}"/>
                </a:ext>
              </a:extLst>
            </p:cNvPr>
            <p:cNvSpPr/>
            <p:nvPr/>
          </p:nvSpPr>
          <p:spPr>
            <a:xfrm>
              <a:off x="7759560" y="6216213"/>
              <a:ext cx="187579" cy="57661"/>
            </a:xfrm>
            <a:custGeom>
              <a:avLst/>
              <a:gdLst>
                <a:gd name="connsiteX0" fmla="*/ 140 w 187579"/>
                <a:gd name="connsiteY0" fmla="*/ 41712 h 57661"/>
                <a:gd name="connsiteX1" fmla="*/ 79515 w 187579"/>
                <a:gd name="connsiteY1" fmla="*/ 13137 h 57661"/>
                <a:gd name="connsiteX2" fmla="*/ 187465 w 187579"/>
                <a:gd name="connsiteY2" fmla="*/ 57587 h 57661"/>
                <a:gd name="connsiteX3" fmla="*/ 98565 w 187579"/>
                <a:gd name="connsiteY3" fmla="*/ 437 h 57661"/>
                <a:gd name="connsiteX4" fmla="*/ 140 w 187579"/>
                <a:gd name="connsiteY4" fmla="*/ 41712 h 5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579" h="57661">
                  <a:moveTo>
                    <a:pt x="140" y="41712"/>
                  </a:moveTo>
                  <a:cubicBezTo>
                    <a:pt x="-3035" y="43829"/>
                    <a:pt x="48294" y="10491"/>
                    <a:pt x="79515" y="13137"/>
                  </a:cubicBezTo>
                  <a:cubicBezTo>
                    <a:pt x="110736" y="15783"/>
                    <a:pt x="184290" y="59704"/>
                    <a:pt x="187465" y="57587"/>
                  </a:cubicBezTo>
                  <a:cubicBezTo>
                    <a:pt x="190640" y="55470"/>
                    <a:pt x="127140" y="5729"/>
                    <a:pt x="98565" y="437"/>
                  </a:cubicBezTo>
                  <a:cubicBezTo>
                    <a:pt x="69990" y="-4855"/>
                    <a:pt x="3315" y="39595"/>
                    <a:pt x="140" y="41712"/>
                  </a:cubicBez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5" name="フリーフォーム 1024">
              <a:extLst>
                <a:ext uri="{FF2B5EF4-FFF2-40B4-BE49-F238E27FC236}">
                  <a16:creationId xmlns:a16="http://schemas.microsoft.com/office/drawing/2014/main" id="{C2181E15-AAC1-8481-670D-1CCC617D2D92}"/>
                </a:ext>
              </a:extLst>
            </p:cNvPr>
            <p:cNvSpPr/>
            <p:nvPr/>
          </p:nvSpPr>
          <p:spPr>
            <a:xfrm>
              <a:off x="7959725" y="6070250"/>
              <a:ext cx="69850" cy="140516"/>
            </a:xfrm>
            <a:custGeom>
              <a:avLst/>
              <a:gdLst>
                <a:gd name="connsiteX0" fmla="*/ 69850 w 69850"/>
                <a:gd name="connsiteY0" fmla="*/ 350 h 140516"/>
                <a:gd name="connsiteX1" fmla="*/ 57150 w 69850"/>
                <a:gd name="connsiteY1" fmla="*/ 63850 h 140516"/>
                <a:gd name="connsiteX2" fmla="*/ 0 w 69850"/>
                <a:gd name="connsiteY2" fmla="*/ 140050 h 140516"/>
                <a:gd name="connsiteX3" fmla="*/ 57150 w 69850"/>
                <a:gd name="connsiteY3" fmla="*/ 92425 h 140516"/>
                <a:gd name="connsiteX4" fmla="*/ 69850 w 69850"/>
                <a:gd name="connsiteY4" fmla="*/ 350 h 140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850" h="140516">
                  <a:moveTo>
                    <a:pt x="69850" y="350"/>
                  </a:moveTo>
                  <a:cubicBezTo>
                    <a:pt x="69850" y="-4412"/>
                    <a:pt x="68792" y="40567"/>
                    <a:pt x="57150" y="63850"/>
                  </a:cubicBezTo>
                  <a:cubicBezTo>
                    <a:pt x="45508" y="87133"/>
                    <a:pt x="0" y="135288"/>
                    <a:pt x="0" y="140050"/>
                  </a:cubicBezTo>
                  <a:cubicBezTo>
                    <a:pt x="0" y="144812"/>
                    <a:pt x="46038" y="112004"/>
                    <a:pt x="57150" y="92425"/>
                  </a:cubicBezTo>
                  <a:cubicBezTo>
                    <a:pt x="68262" y="72846"/>
                    <a:pt x="69850" y="5112"/>
                    <a:pt x="69850" y="350"/>
                  </a:cubicBez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7" name="フリーフォーム 1026">
              <a:extLst>
                <a:ext uri="{FF2B5EF4-FFF2-40B4-BE49-F238E27FC236}">
                  <a16:creationId xmlns:a16="http://schemas.microsoft.com/office/drawing/2014/main" id="{76FFF729-04FB-B32E-FEFC-FF6E3B293BF3}"/>
                </a:ext>
              </a:extLst>
            </p:cNvPr>
            <p:cNvSpPr/>
            <p:nvPr/>
          </p:nvSpPr>
          <p:spPr>
            <a:xfrm>
              <a:off x="8096236" y="6533372"/>
              <a:ext cx="139736" cy="58064"/>
            </a:xfrm>
            <a:custGeom>
              <a:avLst/>
              <a:gdLst>
                <a:gd name="connsiteX0" fmla="*/ 14 w 139736"/>
                <a:gd name="connsiteY0" fmla="*/ 57928 h 58064"/>
                <a:gd name="connsiteX1" fmla="*/ 79389 w 139736"/>
                <a:gd name="connsiteY1" fmla="*/ 16653 h 58064"/>
                <a:gd name="connsiteX2" fmla="*/ 139714 w 139736"/>
                <a:gd name="connsiteY2" fmla="*/ 13478 h 58064"/>
                <a:gd name="connsiteX3" fmla="*/ 85739 w 139736"/>
                <a:gd name="connsiteY3" fmla="*/ 778 h 58064"/>
                <a:gd name="connsiteX4" fmla="*/ 14 w 139736"/>
                <a:gd name="connsiteY4" fmla="*/ 57928 h 5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736" h="58064">
                  <a:moveTo>
                    <a:pt x="14" y="57928"/>
                  </a:moveTo>
                  <a:cubicBezTo>
                    <a:pt x="-1044" y="60574"/>
                    <a:pt x="56106" y="24061"/>
                    <a:pt x="79389" y="16653"/>
                  </a:cubicBezTo>
                  <a:cubicBezTo>
                    <a:pt x="102672" y="9245"/>
                    <a:pt x="138656" y="16124"/>
                    <a:pt x="139714" y="13478"/>
                  </a:cubicBezTo>
                  <a:cubicBezTo>
                    <a:pt x="140772" y="10832"/>
                    <a:pt x="103731" y="-3455"/>
                    <a:pt x="85739" y="778"/>
                  </a:cubicBezTo>
                  <a:cubicBezTo>
                    <a:pt x="67747" y="5011"/>
                    <a:pt x="1072" y="55282"/>
                    <a:pt x="14" y="5792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8" name="フリーフォーム 1027">
              <a:extLst>
                <a:ext uri="{FF2B5EF4-FFF2-40B4-BE49-F238E27FC236}">
                  <a16:creationId xmlns:a16="http://schemas.microsoft.com/office/drawing/2014/main" id="{178F9754-77D3-B6EE-F0C3-7CD6745F6A23}"/>
                </a:ext>
              </a:extLst>
            </p:cNvPr>
            <p:cNvSpPr/>
            <p:nvPr/>
          </p:nvSpPr>
          <p:spPr>
            <a:xfrm>
              <a:off x="8051997" y="6356328"/>
              <a:ext cx="60284" cy="127038"/>
            </a:xfrm>
            <a:custGeom>
              <a:avLst/>
              <a:gdLst>
                <a:gd name="connsiteX0" fmla="*/ 2978 w 60284"/>
                <a:gd name="connsiteY0" fmla="*/ 22 h 127038"/>
                <a:gd name="connsiteX1" fmla="*/ 6153 w 60284"/>
                <a:gd name="connsiteY1" fmla="*/ 57172 h 127038"/>
                <a:gd name="connsiteX2" fmla="*/ 60128 w 60284"/>
                <a:gd name="connsiteY2" fmla="*/ 127022 h 127038"/>
                <a:gd name="connsiteX3" fmla="*/ 22028 w 60284"/>
                <a:gd name="connsiteY3" fmla="*/ 63522 h 127038"/>
                <a:gd name="connsiteX4" fmla="*/ 2978 w 60284"/>
                <a:gd name="connsiteY4" fmla="*/ 22 h 12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84" h="127038">
                  <a:moveTo>
                    <a:pt x="2978" y="22"/>
                  </a:moveTo>
                  <a:cubicBezTo>
                    <a:pt x="332" y="-1036"/>
                    <a:pt x="-3372" y="36005"/>
                    <a:pt x="6153" y="57172"/>
                  </a:cubicBezTo>
                  <a:cubicBezTo>
                    <a:pt x="15678" y="78339"/>
                    <a:pt x="57482" y="125964"/>
                    <a:pt x="60128" y="127022"/>
                  </a:cubicBezTo>
                  <a:cubicBezTo>
                    <a:pt x="62774" y="128080"/>
                    <a:pt x="31024" y="79397"/>
                    <a:pt x="22028" y="63522"/>
                  </a:cubicBezTo>
                  <a:cubicBezTo>
                    <a:pt x="13032" y="47647"/>
                    <a:pt x="5624" y="1080"/>
                    <a:pt x="2978" y="22"/>
                  </a:cubicBez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9" name="フリーフォーム 1028">
              <a:extLst>
                <a:ext uri="{FF2B5EF4-FFF2-40B4-BE49-F238E27FC236}">
                  <a16:creationId xmlns:a16="http://schemas.microsoft.com/office/drawing/2014/main" id="{58763E72-BE05-F323-228A-79CA19BA3B5F}"/>
                </a:ext>
              </a:extLst>
            </p:cNvPr>
            <p:cNvSpPr/>
            <p:nvPr/>
          </p:nvSpPr>
          <p:spPr>
            <a:xfrm>
              <a:off x="7740599" y="6438900"/>
              <a:ext cx="311260" cy="108068"/>
            </a:xfrm>
            <a:custGeom>
              <a:avLst/>
              <a:gdLst>
                <a:gd name="connsiteX0" fmla="*/ 51 w 311260"/>
                <a:gd name="connsiteY0" fmla="*/ 107950 h 108068"/>
                <a:gd name="connsiteX1" fmla="*/ 133401 w 311260"/>
                <a:gd name="connsiteY1" fmla="*/ 34925 h 108068"/>
                <a:gd name="connsiteX2" fmla="*/ 219126 w 311260"/>
                <a:gd name="connsiteY2" fmla="*/ 19050 h 108068"/>
                <a:gd name="connsiteX3" fmla="*/ 257226 w 311260"/>
                <a:gd name="connsiteY3" fmla="*/ 22225 h 108068"/>
                <a:gd name="connsiteX4" fmla="*/ 311201 w 311260"/>
                <a:gd name="connsiteY4" fmla="*/ 63500 h 108068"/>
                <a:gd name="connsiteX5" fmla="*/ 266751 w 311260"/>
                <a:gd name="connsiteY5" fmla="*/ 15875 h 108068"/>
                <a:gd name="connsiteX6" fmla="*/ 219126 w 311260"/>
                <a:gd name="connsiteY6" fmla="*/ 0 h 108068"/>
                <a:gd name="connsiteX7" fmla="*/ 149276 w 311260"/>
                <a:gd name="connsiteY7" fmla="*/ 15875 h 108068"/>
                <a:gd name="connsiteX8" fmla="*/ 51 w 311260"/>
                <a:gd name="connsiteY8" fmla="*/ 107950 h 10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1260" h="108068">
                  <a:moveTo>
                    <a:pt x="51" y="107950"/>
                  </a:moveTo>
                  <a:cubicBezTo>
                    <a:pt x="-2595" y="111125"/>
                    <a:pt x="96889" y="49742"/>
                    <a:pt x="133401" y="34925"/>
                  </a:cubicBezTo>
                  <a:cubicBezTo>
                    <a:pt x="169913" y="20108"/>
                    <a:pt x="198489" y="21167"/>
                    <a:pt x="219126" y="19050"/>
                  </a:cubicBezTo>
                  <a:cubicBezTo>
                    <a:pt x="239763" y="16933"/>
                    <a:pt x="241880" y="14817"/>
                    <a:pt x="257226" y="22225"/>
                  </a:cubicBezTo>
                  <a:cubicBezTo>
                    <a:pt x="272572" y="29633"/>
                    <a:pt x="309613" y="64558"/>
                    <a:pt x="311201" y="63500"/>
                  </a:cubicBezTo>
                  <a:cubicBezTo>
                    <a:pt x="312789" y="62442"/>
                    <a:pt x="282097" y="26458"/>
                    <a:pt x="266751" y="15875"/>
                  </a:cubicBezTo>
                  <a:cubicBezTo>
                    <a:pt x="251405" y="5292"/>
                    <a:pt x="238705" y="0"/>
                    <a:pt x="219126" y="0"/>
                  </a:cubicBezTo>
                  <a:cubicBezTo>
                    <a:pt x="199547" y="0"/>
                    <a:pt x="180497" y="1587"/>
                    <a:pt x="149276" y="15875"/>
                  </a:cubicBezTo>
                  <a:cubicBezTo>
                    <a:pt x="118055" y="30162"/>
                    <a:pt x="2697" y="104775"/>
                    <a:pt x="51" y="10795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0" name="フリーフォーム 1029">
              <a:extLst>
                <a:ext uri="{FF2B5EF4-FFF2-40B4-BE49-F238E27FC236}">
                  <a16:creationId xmlns:a16="http://schemas.microsoft.com/office/drawing/2014/main" id="{EF87436C-6370-A5C4-571F-71BB193D92D9}"/>
                </a:ext>
              </a:extLst>
            </p:cNvPr>
            <p:cNvSpPr/>
            <p:nvPr/>
          </p:nvSpPr>
          <p:spPr>
            <a:xfrm>
              <a:off x="8231514" y="6197516"/>
              <a:ext cx="115618" cy="139788"/>
            </a:xfrm>
            <a:custGeom>
              <a:avLst/>
              <a:gdLst>
                <a:gd name="connsiteX0" fmla="*/ 115561 w 115618"/>
                <a:gd name="connsiteY0" fmla="*/ 84 h 139788"/>
                <a:gd name="connsiteX1" fmla="*/ 64761 w 115618"/>
                <a:gd name="connsiteY1" fmla="*/ 60409 h 139788"/>
                <a:gd name="connsiteX2" fmla="*/ 1261 w 115618"/>
                <a:gd name="connsiteY2" fmla="*/ 69934 h 139788"/>
                <a:gd name="connsiteX3" fmla="*/ 26661 w 115618"/>
                <a:gd name="connsiteY3" fmla="*/ 79459 h 139788"/>
                <a:gd name="connsiteX4" fmla="*/ 77461 w 115618"/>
                <a:gd name="connsiteY4" fmla="*/ 139784 h 139788"/>
                <a:gd name="connsiteX5" fmla="*/ 45711 w 115618"/>
                <a:gd name="connsiteY5" fmla="*/ 82634 h 139788"/>
                <a:gd name="connsiteX6" fmla="*/ 74286 w 115618"/>
                <a:gd name="connsiteY6" fmla="*/ 47709 h 139788"/>
                <a:gd name="connsiteX7" fmla="*/ 115561 w 115618"/>
                <a:gd name="connsiteY7" fmla="*/ 84 h 13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618" h="139788">
                  <a:moveTo>
                    <a:pt x="115561" y="84"/>
                  </a:moveTo>
                  <a:cubicBezTo>
                    <a:pt x="113973" y="2201"/>
                    <a:pt x="83811" y="48767"/>
                    <a:pt x="64761" y="60409"/>
                  </a:cubicBezTo>
                  <a:cubicBezTo>
                    <a:pt x="45711" y="72051"/>
                    <a:pt x="7611" y="66759"/>
                    <a:pt x="1261" y="69934"/>
                  </a:cubicBezTo>
                  <a:cubicBezTo>
                    <a:pt x="-5089" y="73109"/>
                    <a:pt x="13961" y="67817"/>
                    <a:pt x="26661" y="79459"/>
                  </a:cubicBezTo>
                  <a:cubicBezTo>
                    <a:pt x="39361" y="91101"/>
                    <a:pt x="74286" y="139255"/>
                    <a:pt x="77461" y="139784"/>
                  </a:cubicBezTo>
                  <a:cubicBezTo>
                    <a:pt x="80636" y="140313"/>
                    <a:pt x="46240" y="97980"/>
                    <a:pt x="45711" y="82634"/>
                  </a:cubicBezTo>
                  <a:cubicBezTo>
                    <a:pt x="45182" y="67288"/>
                    <a:pt x="63173" y="59351"/>
                    <a:pt x="74286" y="47709"/>
                  </a:cubicBezTo>
                  <a:cubicBezTo>
                    <a:pt x="85398" y="36067"/>
                    <a:pt x="117149" y="-2033"/>
                    <a:pt x="115561" y="84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1" name="フリーフォーム 1030">
              <a:extLst>
                <a:ext uri="{FF2B5EF4-FFF2-40B4-BE49-F238E27FC236}">
                  <a16:creationId xmlns:a16="http://schemas.microsoft.com/office/drawing/2014/main" id="{43876EA6-CEE2-4869-D512-2A2D13861272}"/>
                </a:ext>
              </a:extLst>
            </p:cNvPr>
            <p:cNvSpPr/>
            <p:nvPr/>
          </p:nvSpPr>
          <p:spPr>
            <a:xfrm>
              <a:off x="7929349" y="5721962"/>
              <a:ext cx="67818" cy="182969"/>
            </a:xfrm>
            <a:custGeom>
              <a:avLst/>
              <a:gdLst>
                <a:gd name="connsiteX0" fmla="*/ 54591 w 67818"/>
                <a:gd name="connsiteY0" fmla="*/ 999 h 182969"/>
                <a:gd name="connsiteX1" fmla="*/ 31845 w 67818"/>
                <a:gd name="connsiteY1" fmla="*/ 128378 h 182969"/>
                <a:gd name="connsiteX2" fmla="*/ 0 w 67818"/>
                <a:gd name="connsiteY2" fmla="*/ 182969 h 182969"/>
                <a:gd name="connsiteX3" fmla="*/ 63690 w 67818"/>
                <a:gd name="connsiteY3" fmla="*/ 73787 h 182969"/>
                <a:gd name="connsiteX4" fmla="*/ 54591 w 67818"/>
                <a:gd name="connsiteY4" fmla="*/ 999 h 182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182969">
                  <a:moveTo>
                    <a:pt x="54591" y="999"/>
                  </a:moveTo>
                  <a:cubicBezTo>
                    <a:pt x="49283" y="10098"/>
                    <a:pt x="40943" y="98050"/>
                    <a:pt x="31845" y="128378"/>
                  </a:cubicBezTo>
                  <a:cubicBezTo>
                    <a:pt x="22746" y="158706"/>
                    <a:pt x="0" y="182969"/>
                    <a:pt x="0" y="182969"/>
                  </a:cubicBezTo>
                  <a:cubicBezTo>
                    <a:pt x="5308" y="173870"/>
                    <a:pt x="52317" y="100324"/>
                    <a:pt x="63690" y="73787"/>
                  </a:cubicBezTo>
                  <a:cubicBezTo>
                    <a:pt x="75063" y="47250"/>
                    <a:pt x="59899" y="-8100"/>
                    <a:pt x="54591" y="999"/>
                  </a:cubicBez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2" name="フリーフォーム 1031">
              <a:extLst>
                <a:ext uri="{FF2B5EF4-FFF2-40B4-BE49-F238E27FC236}">
                  <a16:creationId xmlns:a16="http://schemas.microsoft.com/office/drawing/2014/main" id="{FA160FCF-7F5A-92CB-A732-23BE65CD6C28}"/>
                </a:ext>
              </a:extLst>
            </p:cNvPr>
            <p:cNvSpPr/>
            <p:nvPr/>
          </p:nvSpPr>
          <p:spPr>
            <a:xfrm>
              <a:off x="8047580" y="5691079"/>
              <a:ext cx="101643" cy="241220"/>
            </a:xfrm>
            <a:custGeom>
              <a:avLst/>
              <a:gdLst>
                <a:gd name="connsiteX0" fmla="*/ 50 w 101643"/>
                <a:gd name="connsiteY0" fmla="*/ 37 h 241220"/>
                <a:gd name="connsiteX1" fmla="*/ 86486 w 101643"/>
                <a:gd name="connsiteY1" fmla="*/ 141064 h 241220"/>
                <a:gd name="connsiteX2" fmla="*/ 77387 w 101643"/>
                <a:gd name="connsiteY2" fmla="*/ 241148 h 241220"/>
                <a:gd name="connsiteX3" fmla="*/ 100133 w 101643"/>
                <a:gd name="connsiteY3" fmla="*/ 154712 h 241220"/>
                <a:gd name="connsiteX4" fmla="*/ 50 w 101643"/>
                <a:gd name="connsiteY4" fmla="*/ 37 h 24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643" h="241220">
                  <a:moveTo>
                    <a:pt x="50" y="37"/>
                  </a:moveTo>
                  <a:cubicBezTo>
                    <a:pt x="-2224" y="-2238"/>
                    <a:pt x="73597" y="100879"/>
                    <a:pt x="86486" y="141064"/>
                  </a:cubicBezTo>
                  <a:cubicBezTo>
                    <a:pt x="99375" y="181249"/>
                    <a:pt x="75113" y="238873"/>
                    <a:pt x="77387" y="241148"/>
                  </a:cubicBezTo>
                  <a:cubicBezTo>
                    <a:pt x="79661" y="243423"/>
                    <a:pt x="108473" y="191864"/>
                    <a:pt x="100133" y="154712"/>
                  </a:cubicBezTo>
                  <a:cubicBezTo>
                    <a:pt x="91793" y="117560"/>
                    <a:pt x="2324" y="2312"/>
                    <a:pt x="50" y="3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3" name="フリーフォーム 1032">
              <a:extLst>
                <a:ext uri="{FF2B5EF4-FFF2-40B4-BE49-F238E27FC236}">
                  <a16:creationId xmlns:a16="http://schemas.microsoft.com/office/drawing/2014/main" id="{5C3D09FA-B47A-8ACF-375D-64F59608C426}"/>
                </a:ext>
              </a:extLst>
            </p:cNvPr>
            <p:cNvSpPr/>
            <p:nvPr/>
          </p:nvSpPr>
          <p:spPr>
            <a:xfrm>
              <a:off x="8001531" y="6597617"/>
              <a:ext cx="69448" cy="431037"/>
            </a:xfrm>
            <a:custGeom>
              <a:avLst/>
              <a:gdLst>
                <a:gd name="connsiteX0" fmla="*/ 69319 w 69448"/>
                <a:gd name="connsiteY0" fmla="*/ 33 h 431037"/>
                <a:gd name="connsiteX1" fmla="*/ 24869 w 69448"/>
                <a:gd name="connsiteY1" fmla="*/ 130208 h 431037"/>
                <a:gd name="connsiteX2" fmla="*/ 18519 w 69448"/>
                <a:gd name="connsiteY2" fmla="*/ 200058 h 431037"/>
                <a:gd name="connsiteX3" fmla="*/ 40744 w 69448"/>
                <a:gd name="connsiteY3" fmla="*/ 288958 h 431037"/>
                <a:gd name="connsiteX4" fmla="*/ 40744 w 69448"/>
                <a:gd name="connsiteY4" fmla="*/ 339758 h 431037"/>
                <a:gd name="connsiteX5" fmla="*/ 37569 w 69448"/>
                <a:gd name="connsiteY5" fmla="*/ 377858 h 431037"/>
                <a:gd name="connsiteX6" fmla="*/ 50269 w 69448"/>
                <a:gd name="connsiteY6" fmla="*/ 428658 h 431037"/>
                <a:gd name="connsiteX7" fmla="*/ 34394 w 69448"/>
                <a:gd name="connsiteY7" fmla="*/ 295308 h 431037"/>
                <a:gd name="connsiteX8" fmla="*/ 2644 w 69448"/>
                <a:gd name="connsiteY8" fmla="*/ 215933 h 431037"/>
                <a:gd name="connsiteX9" fmla="*/ 8994 w 69448"/>
                <a:gd name="connsiteY9" fmla="*/ 142908 h 431037"/>
                <a:gd name="connsiteX10" fmla="*/ 69319 w 69448"/>
                <a:gd name="connsiteY10" fmla="*/ 33 h 43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448" h="431037">
                  <a:moveTo>
                    <a:pt x="69319" y="33"/>
                  </a:moveTo>
                  <a:cubicBezTo>
                    <a:pt x="71965" y="-2084"/>
                    <a:pt x="33336" y="96871"/>
                    <a:pt x="24869" y="130208"/>
                  </a:cubicBezTo>
                  <a:cubicBezTo>
                    <a:pt x="16402" y="163545"/>
                    <a:pt x="15873" y="173600"/>
                    <a:pt x="18519" y="200058"/>
                  </a:cubicBezTo>
                  <a:cubicBezTo>
                    <a:pt x="21165" y="226516"/>
                    <a:pt x="37040" y="265675"/>
                    <a:pt x="40744" y="288958"/>
                  </a:cubicBezTo>
                  <a:cubicBezTo>
                    <a:pt x="44448" y="312241"/>
                    <a:pt x="41273" y="324941"/>
                    <a:pt x="40744" y="339758"/>
                  </a:cubicBezTo>
                  <a:cubicBezTo>
                    <a:pt x="40215" y="354575"/>
                    <a:pt x="35982" y="363041"/>
                    <a:pt x="37569" y="377858"/>
                  </a:cubicBezTo>
                  <a:cubicBezTo>
                    <a:pt x="39156" y="392675"/>
                    <a:pt x="50798" y="442416"/>
                    <a:pt x="50269" y="428658"/>
                  </a:cubicBezTo>
                  <a:cubicBezTo>
                    <a:pt x="49740" y="414900"/>
                    <a:pt x="42331" y="330762"/>
                    <a:pt x="34394" y="295308"/>
                  </a:cubicBezTo>
                  <a:cubicBezTo>
                    <a:pt x="26457" y="259854"/>
                    <a:pt x="6877" y="241333"/>
                    <a:pt x="2644" y="215933"/>
                  </a:cubicBezTo>
                  <a:cubicBezTo>
                    <a:pt x="-1589" y="190533"/>
                    <a:pt x="-1589" y="175187"/>
                    <a:pt x="8994" y="142908"/>
                  </a:cubicBezTo>
                  <a:cubicBezTo>
                    <a:pt x="19577" y="110629"/>
                    <a:pt x="66673" y="2150"/>
                    <a:pt x="69319" y="3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4" name="フリーフォーム 1033">
              <a:extLst>
                <a:ext uri="{FF2B5EF4-FFF2-40B4-BE49-F238E27FC236}">
                  <a16:creationId xmlns:a16="http://schemas.microsoft.com/office/drawing/2014/main" id="{1D937BB3-F36D-B65A-C1E3-B47FEDE64587}"/>
                </a:ext>
              </a:extLst>
            </p:cNvPr>
            <p:cNvSpPr/>
            <p:nvPr/>
          </p:nvSpPr>
          <p:spPr>
            <a:xfrm>
              <a:off x="7912067" y="6762598"/>
              <a:ext cx="57299" cy="187676"/>
            </a:xfrm>
            <a:custGeom>
              <a:avLst/>
              <a:gdLst>
                <a:gd name="connsiteX0" fmla="*/ 57183 w 57299"/>
                <a:gd name="connsiteY0" fmla="*/ 152 h 187676"/>
                <a:gd name="connsiteX1" fmla="*/ 15908 w 57299"/>
                <a:gd name="connsiteY1" fmla="*/ 92227 h 187676"/>
                <a:gd name="connsiteX2" fmla="*/ 54008 w 57299"/>
                <a:gd name="connsiteY2" fmla="*/ 187477 h 187676"/>
                <a:gd name="connsiteX3" fmla="*/ 33 w 57299"/>
                <a:gd name="connsiteY3" fmla="*/ 114452 h 187676"/>
                <a:gd name="connsiteX4" fmla="*/ 57183 w 57299"/>
                <a:gd name="connsiteY4" fmla="*/ 152 h 187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299" h="187676">
                  <a:moveTo>
                    <a:pt x="57183" y="152"/>
                  </a:moveTo>
                  <a:cubicBezTo>
                    <a:pt x="59829" y="-3552"/>
                    <a:pt x="16437" y="61006"/>
                    <a:pt x="15908" y="92227"/>
                  </a:cubicBezTo>
                  <a:cubicBezTo>
                    <a:pt x="15379" y="123448"/>
                    <a:pt x="56654" y="183773"/>
                    <a:pt x="54008" y="187477"/>
                  </a:cubicBezTo>
                  <a:cubicBezTo>
                    <a:pt x="51362" y="191181"/>
                    <a:pt x="1620" y="142498"/>
                    <a:pt x="33" y="114452"/>
                  </a:cubicBezTo>
                  <a:cubicBezTo>
                    <a:pt x="-1554" y="86406"/>
                    <a:pt x="54537" y="3856"/>
                    <a:pt x="57183" y="15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5" name="フリーフォーム 1034">
              <a:extLst>
                <a:ext uri="{FF2B5EF4-FFF2-40B4-BE49-F238E27FC236}">
                  <a16:creationId xmlns:a16="http://schemas.microsoft.com/office/drawing/2014/main" id="{A5C6EA13-0520-8206-6C8F-0CBCC8AADF85}"/>
                </a:ext>
              </a:extLst>
            </p:cNvPr>
            <p:cNvSpPr/>
            <p:nvPr/>
          </p:nvSpPr>
          <p:spPr>
            <a:xfrm>
              <a:off x="7847557" y="6777455"/>
              <a:ext cx="117397" cy="217966"/>
            </a:xfrm>
            <a:custGeom>
              <a:avLst/>
              <a:gdLst>
                <a:gd name="connsiteX0" fmla="*/ 29618 w 117397"/>
                <a:gd name="connsiteY0" fmla="*/ 1170 h 217966"/>
                <a:gd name="connsiteX1" fmla="*/ 1043 w 117397"/>
                <a:gd name="connsiteY1" fmla="*/ 74195 h 217966"/>
                <a:gd name="connsiteX2" fmla="*/ 74068 w 117397"/>
                <a:gd name="connsiteY2" fmla="*/ 191670 h 217966"/>
                <a:gd name="connsiteX3" fmla="*/ 115343 w 117397"/>
                <a:gd name="connsiteY3" fmla="*/ 213895 h 217966"/>
                <a:gd name="connsiteX4" fmla="*/ 10568 w 117397"/>
                <a:gd name="connsiteY4" fmla="*/ 131345 h 217966"/>
                <a:gd name="connsiteX5" fmla="*/ 29618 w 117397"/>
                <a:gd name="connsiteY5" fmla="*/ 1170 h 217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397" h="217966">
                  <a:moveTo>
                    <a:pt x="29618" y="1170"/>
                  </a:moveTo>
                  <a:cubicBezTo>
                    <a:pt x="28030" y="-8355"/>
                    <a:pt x="-6365" y="42445"/>
                    <a:pt x="1043" y="74195"/>
                  </a:cubicBezTo>
                  <a:cubicBezTo>
                    <a:pt x="8451" y="105945"/>
                    <a:pt x="55018" y="168387"/>
                    <a:pt x="74068" y="191670"/>
                  </a:cubicBezTo>
                  <a:cubicBezTo>
                    <a:pt x="93118" y="214953"/>
                    <a:pt x="125926" y="223949"/>
                    <a:pt x="115343" y="213895"/>
                  </a:cubicBezTo>
                  <a:cubicBezTo>
                    <a:pt x="104760" y="203841"/>
                    <a:pt x="27501" y="162566"/>
                    <a:pt x="10568" y="131345"/>
                  </a:cubicBezTo>
                  <a:cubicBezTo>
                    <a:pt x="-6365" y="100124"/>
                    <a:pt x="31206" y="10695"/>
                    <a:pt x="29618" y="117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6" name="フリーフォーム 1035">
              <a:extLst>
                <a:ext uri="{FF2B5EF4-FFF2-40B4-BE49-F238E27FC236}">
                  <a16:creationId xmlns:a16="http://schemas.microsoft.com/office/drawing/2014/main" id="{2CFF1A5C-2AA4-7BCE-2BE6-745D26624920}"/>
                </a:ext>
              </a:extLst>
            </p:cNvPr>
            <p:cNvSpPr/>
            <p:nvPr/>
          </p:nvSpPr>
          <p:spPr>
            <a:xfrm>
              <a:off x="7642032" y="7041864"/>
              <a:ext cx="317911" cy="54336"/>
            </a:xfrm>
            <a:custGeom>
              <a:avLst/>
              <a:gdLst>
                <a:gd name="connsiteX0" fmla="*/ 193 w 317911"/>
                <a:gd name="connsiteY0" fmla="*/ 54261 h 54336"/>
                <a:gd name="connsiteX1" fmla="*/ 152593 w 317911"/>
                <a:gd name="connsiteY1" fmla="*/ 286 h 54336"/>
                <a:gd name="connsiteX2" fmla="*/ 317693 w 317911"/>
                <a:gd name="connsiteY2" fmla="*/ 32036 h 54336"/>
                <a:gd name="connsiteX3" fmla="*/ 184343 w 317911"/>
                <a:gd name="connsiteY3" fmla="*/ 12986 h 54336"/>
                <a:gd name="connsiteX4" fmla="*/ 193 w 317911"/>
                <a:gd name="connsiteY4" fmla="*/ 54261 h 5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911" h="54336">
                  <a:moveTo>
                    <a:pt x="193" y="54261"/>
                  </a:moveTo>
                  <a:cubicBezTo>
                    <a:pt x="-5099" y="52144"/>
                    <a:pt x="99676" y="3990"/>
                    <a:pt x="152593" y="286"/>
                  </a:cubicBezTo>
                  <a:cubicBezTo>
                    <a:pt x="205510" y="-3418"/>
                    <a:pt x="312401" y="29919"/>
                    <a:pt x="317693" y="32036"/>
                  </a:cubicBezTo>
                  <a:cubicBezTo>
                    <a:pt x="322985" y="34153"/>
                    <a:pt x="230910" y="12457"/>
                    <a:pt x="184343" y="12986"/>
                  </a:cubicBezTo>
                  <a:cubicBezTo>
                    <a:pt x="137776" y="13515"/>
                    <a:pt x="5485" y="56378"/>
                    <a:pt x="193" y="5426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7" name="フリーフォーム 1036">
              <a:extLst>
                <a:ext uri="{FF2B5EF4-FFF2-40B4-BE49-F238E27FC236}">
                  <a16:creationId xmlns:a16="http://schemas.microsoft.com/office/drawing/2014/main" id="{7190FDAE-7BEE-2EBA-B1A3-E1F2F1C428E2}"/>
                </a:ext>
              </a:extLst>
            </p:cNvPr>
            <p:cNvSpPr/>
            <p:nvPr/>
          </p:nvSpPr>
          <p:spPr>
            <a:xfrm>
              <a:off x="7956533" y="7054001"/>
              <a:ext cx="120692" cy="20095"/>
            </a:xfrm>
            <a:custGeom>
              <a:avLst/>
              <a:gdLst>
                <a:gd name="connsiteX0" fmla="*/ 17 w 120692"/>
                <a:gd name="connsiteY0" fmla="*/ 19899 h 20095"/>
                <a:gd name="connsiteX1" fmla="*/ 66692 w 120692"/>
                <a:gd name="connsiteY1" fmla="*/ 849 h 20095"/>
                <a:gd name="connsiteX2" fmla="*/ 120667 w 120692"/>
                <a:gd name="connsiteY2" fmla="*/ 4024 h 20095"/>
                <a:gd name="connsiteX3" fmla="*/ 73042 w 120692"/>
                <a:gd name="connsiteY3" fmla="*/ 10374 h 20095"/>
                <a:gd name="connsiteX4" fmla="*/ 17 w 120692"/>
                <a:gd name="connsiteY4" fmla="*/ 19899 h 2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92" h="20095">
                  <a:moveTo>
                    <a:pt x="17" y="19899"/>
                  </a:moveTo>
                  <a:cubicBezTo>
                    <a:pt x="-1041" y="18311"/>
                    <a:pt x="46584" y="3495"/>
                    <a:pt x="66692" y="849"/>
                  </a:cubicBezTo>
                  <a:cubicBezTo>
                    <a:pt x="86800" y="-1797"/>
                    <a:pt x="119609" y="2436"/>
                    <a:pt x="120667" y="4024"/>
                  </a:cubicBezTo>
                  <a:cubicBezTo>
                    <a:pt x="121725" y="5612"/>
                    <a:pt x="89975" y="7728"/>
                    <a:pt x="73042" y="10374"/>
                  </a:cubicBezTo>
                  <a:cubicBezTo>
                    <a:pt x="56109" y="13020"/>
                    <a:pt x="1075" y="21487"/>
                    <a:pt x="17" y="1989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8" name="フリーフォーム 1037">
              <a:extLst>
                <a:ext uri="{FF2B5EF4-FFF2-40B4-BE49-F238E27FC236}">
                  <a16:creationId xmlns:a16="http://schemas.microsoft.com/office/drawing/2014/main" id="{7898303B-33A7-2608-0BCF-408D68D8EDF0}"/>
                </a:ext>
              </a:extLst>
            </p:cNvPr>
            <p:cNvSpPr/>
            <p:nvPr/>
          </p:nvSpPr>
          <p:spPr>
            <a:xfrm>
              <a:off x="7848373" y="7070654"/>
              <a:ext cx="227292" cy="177885"/>
            </a:xfrm>
            <a:custGeom>
              <a:avLst/>
              <a:gdLst>
                <a:gd name="connsiteX0" fmla="*/ 225652 w 227292"/>
                <a:gd name="connsiteY0" fmla="*/ 71 h 177885"/>
                <a:gd name="connsiteX1" fmla="*/ 216127 w 227292"/>
                <a:gd name="connsiteY1" fmla="*/ 60396 h 177885"/>
                <a:gd name="connsiteX2" fmla="*/ 168502 w 227292"/>
                <a:gd name="connsiteY2" fmla="*/ 101671 h 177885"/>
                <a:gd name="connsiteX3" fmla="*/ 227 w 227292"/>
                <a:gd name="connsiteY3" fmla="*/ 177871 h 177885"/>
                <a:gd name="connsiteX4" fmla="*/ 133577 w 227292"/>
                <a:gd name="connsiteY4" fmla="*/ 108021 h 177885"/>
                <a:gd name="connsiteX5" fmla="*/ 190727 w 227292"/>
                <a:gd name="connsiteY5" fmla="*/ 92146 h 177885"/>
                <a:gd name="connsiteX6" fmla="*/ 190727 w 227292"/>
                <a:gd name="connsiteY6" fmla="*/ 73096 h 177885"/>
                <a:gd name="connsiteX7" fmla="*/ 225652 w 227292"/>
                <a:gd name="connsiteY7" fmla="*/ 71 h 177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7292" h="177885">
                  <a:moveTo>
                    <a:pt x="225652" y="71"/>
                  </a:moveTo>
                  <a:cubicBezTo>
                    <a:pt x="229885" y="-2046"/>
                    <a:pt x="225652" y="43463"/>
                    <a:pt x="216127" y="60396"/>
                  </a:cubicBezTo>
                  <a:cubicBezTo>
                    <a:pt x="206602" y="77329"/>
                    <a:pt x="204485" y="82092"/>
                    <a:pt x="168502" y="101671"/>
                  </a:cubicBezTo>
                  <a:cubicBezTo>
                    <a:pt x="132519" y="121250"/>
                    <a:pt x="6048" y="176813"/>
                    <a:pt x="227" y="177871"/>
                  </a:cubicBezTo>
                  <a:cubicBezTo>
                    <a:pt x="-5594" y="178929"/>
                    <a:pt x="101827" y="122309"/>
                    <a:pt x="133577" y="108021"/>
                  </a:cubicBezTo>
                  <a:cubicBezTo>
                    <a:pt x="165327" y="93734"/>
                    <a:pt x="181202" y="97967"/>
                    <a:pt x="190727" y="92146"/>
                  </a:cubicBezTo>
                  <a:cubicBezTo>
                    <a:pt x="200252" y="86325"/>
                    <a:pt x="185435" y="84209"/>
                    <a:pt x="190727" y="73096"/>
                  </a:cubicBezTo>
                  <a:cubicBezTo>
                    <a:pt x="196019" y="61984"/>
                    <a:pt x="221419" y="2188"/>
                    <a:pt x="225652" y="7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9" name="フリーフォーム 1038">
              <a:extLst>
                <a:ext uri="{FF2B5EF4-FFF2-40B4-BE49-F238E27FC236}">
                  <a16:creationId xmlns:a16="http://schemas.microsoft.com/office/drawing/2014/main" id="{2B1633D2-78E0-94AA-DABE-488C79FC1A27}"/>
                </a:ext>
              </a:extLst>
            </p:cNvPr>
            <p:cNvSpPr/>
            <p:nvPr/>
          </p:nvSpPr>
          <p:spPr>
            <a:xfrm>
              <a:off x="7540625" y="7169721"/>
              <a:ext cx="350976" cy="72551"/>
            </a:xfrm>
            <a:custGeom>
              <a:avLst/>
              <a:gdLst>
                <a:gd name="connsiteX0" fmla="*/ 0 w 350976"/>
                <a:gd name="connsiteY0" fmla="*/ 72454 h 72551"/>
                <a:gd name="connsiteX1" fmla="*/ 136525 w 350976"/>
                <a:gd name="connsiteY1" fmla="*/ 18479 h 72551"/>
                <a:gd name="connsiteX2" fmla="*/ 349250 w 350976"/>
                <a:gd name="connsiteY2" fmla="*/ 43879 h 72551"/>
                <a:gd name="connsiteX3" fmla="*/ 231775 w 350976"/>
                <a:gd name="connsiteY3" fmla="*/ 12129 h 72551"/>
                <a:gd name="connsiteX4" fmla="*/ 136525 w 350976"/>
                <a:gd name="connsiteY4" fmla="*/ 2604 h 72551"/>
                <a:gd name="connsiteX5" fmla="*/ 0 w 350976"/>
                <a:gd name="connsiteY5" fmla="*/ 72454 h 7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976" h="72551">
                  <a:moveTo>
                    <a:pt x="0" y="72454"/>
                  </a:moveTo>
                  <a:cubicBezTo>
                    <a:pt x="0" y="75100"/>
                    <a:pt x="78317" y="23241"/>
                    <a:pt x="136525" y="18479"/>
                  </a:cubicBezTo>
                  <a:cubicBezTo>
                    <a:pt x="194733" y="13717"/>
                    <a:pt x="333375" y="44937"/>
                    <a:pt x="349250" y="43879"/>
                  </a:cubicBezTo>
                  <a:cubicBezTo>
                    <a:pt x="365125" y="42821"/>
                    <a:pt x="267229" y="19008"/>
                    <a:pt x="231775" y="12129"/>
                  </a:cubicBezTo>
                  <a:cubicBezTo>
                    <a:pt x="196321" y="5250"/>
                    <a:pt x="171450" y="-4804"/>
                    <a:pt x="136525" y="2604"/>
                  </a:cubicBezTo>
                  <a:cubicBezTo>
                    <a:pt x="101600" y="10012"/>
                    <a:pt x="0" y="69808"/>
                    <a:pt x="0" y="7245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0" name="フリーフォーム 1039">
              <a:extLst>
                <a:ext uri="{FF2B5EF4-FFF2-40B4-BE49-F238E27FC236}">
                  <a16:creationId xmlns:a16="http://schemas.microsoft.com/office/drawing/2014/main" id="{95F13E0B-C928-410B-B5EE-01041C1A168B}"/>
                </a:ext>
              </a:extLst>
            </p:cNvPr>
            <p:cNvSpPr/>
            <p:nvPr/>
          </p:nvSpPr>
          <p:spPr>
            <a:xfrm>
              <a:off x="7378462" y="7080250"/>
              <a:ext cx="270283" cy="152400"/>
            </a:xfrm>
            <a:custGeom>
              <a:avLst/>
              <a:gdLst>
                <a:gd name="connsiteX0" fmla="*/ 270113 w 270283"/>
                <a:gd name="connsiteY0" fmla="*/ 0 h 152400"/>
                <a:gd name="connsiteX1" fmla="*/ 133588 w 270283"/>
                <a:gd name="connsiteY1" fmla="*/ 85725 h 152400"/>
                <a:gd name="connsiteX2" fmla="*/ 238 w 270283"/>
                <a:gd name="connsiteY2" fmla="*/ 152400 h 152400"/>
                <a:gd name="connsiteX3" fmla="*/ 105013 w 270283"/>
                <a:gd name="connsiteY3" fmla="*/ 85725 h 152400"/>
                <a:gd name="connsiteX4" fmla="*/ 270113 w 270283"/>
                <a:gd name="connsiteY4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283" h="152400">
                  <a:moveTo>
                    <a:pt x="270113" y="0"/>
                  </a:moveTo>
                  <a:cubicBezTo>
                    <a:pt x="274875" y="0"/>
                    <a:pt x="178567" y="60325"/>
                    <a:pt x="133588" y="85725"/>
                  </a:cubicBezTo>
                  <a:cubicBezTo>
                    <a:pt x="88609" y="111125"/>
                    <a:pt x="5000" y="152400"/>
                    <a:pt x="238" y="152400"/>
                  </a:cubicBezTo>
                  <a:cubicBezTo>
                    <a:pt x="-4524" y="152400"/>
                    <a:pt x="63209" y="108479"/>
                    <a:pt x="105013" y="85725"/>
                  </a:cubicBezTo>
                  <a:cubicBezTo>
                    <a:pt x="146817" y="62971"/>
                    <a:pt x="265351" y="0"/>
                    <a:pt x="270113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1" name="フリーフォーム 1040">
              <a:extLst>
                <a:ext uri="{FF2B5EF4-FFF2-40B4-BE49-F238E27FC236}">
                  <a16:creationId xmlns:a16="http://schemas.microsoft.com/office/drawing/2014/main" id="{5DF83040-6135-85B2-9EFA-DB290A26861B}"/>
                </a:ext>
              </a:extLst>
            </p:cNvPr>
            <p:cNvSpPr/>
            <p:nvPr/>
          </p:nvSpPr>
          <p:spPr>
            <a:xfrm>
              <a:off x="7027088" y="7219943"/>
              <a:ext cx="366576" cy="82557"/>
            </a:xfrm>
            <a:custGeom>
              <a:avLst/>
              <a:gdLst>
                <a:gd name="connsiteX0" fmla="*/ 2362 w 366576"/>
                <a:gd name="connsiteY0" fmla="*/ 82557 h 82557"/>
                <a:gd name="connsiteX1" fmla="*/ 62687 w 366576"/>
                <a:gd name="connsiteY1" fmla="*/ 34932 h 82557"/>
                <a:gd name="connsiteX2" fmla="*/ 364312 w 366576"/>
                <a:gd name="connsiteY2" fmla="*/ 7 h 82557"/>
                <a:gd name="connsiteX3" fmla="*/ 196037 w 366576"/>
                <a:gd name="connsiteY3" fmla="*/ 31757 h 82557"/>
                <a:gd name="connsiteX4" fmla="*/ 107137 w 366576"/>
                <a:gd name="connsiteY4" fmla="*/ 34932 h 82557"/>
                <a:gd name="connsiteX5" fmla="*/ 2362 w 366576"/>
                <a:gd name="connsiteY5" fmla="*/ 82557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576" h="82557">
                  <a:moveTo>
                    <a:pt x="2362" y="82557"/>
                  </a:moveTo>
                  <a:cubicBezTo>
                    <a:pt x="-5046" y="82557"/>
                    <a:pt x="2362" y="48690"/>
                    <a:pt x="62687" y="34932"/>
                  </a:cubicBezTo>
                  <a:cubicBezTo>
                    <a:pt x="123012" y="21174"/>
                    <a:pt x="342087" y="536"/>
                    <a:pt x="364312" y="7"/>
                  </a:cubicBezTo>
                  <a:cubicBezTo>
                    <a:pt x="386537" y="-522"/>
                    <a:pt x="238900" y="25936"/>
                    <a:pt x="196037" y="31757"/>
                  </a:cubicBezTo>
                  <a:cubicBezTo>
                    <a:pt x="153175" y="37578"/>
                    <a:pt x="135712" y="29111"/>
                    <a:pt x="107137" y="34932"/>
                  </a:cubicBezTo>
                  <a:cubicBezTo>
                    <a:pt x="78562" y="40753"/>
                    <a:pt x="9770" y="82557"/>
                    <a:pt x="2362" y="825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2" name="フリーフォーム 1041">
              <a:extLst>
                <a:ext uri="{FF2B5EF4-FFF2-40B4-BE49-F238E27FC236}">
                  <a16:creationId xmlns:a16="http://schemas.microsoft.com/office/drawing/2014/main" id="{63CD4622-1B65-2ABD-6B2D-F814EB278D6C}"/>
                </a:ext>
              </a:extLst>
            </p:cNvPr>
            <p:cNvSpPr/>
            <p:nvPr/>
          </p:nvSpPr>
          <p:spPr>
            <a:xfrm>
              <a:off x="7057937" y="7229374"/>
              <a:ext cx="498774" cy="57372"/>
            </a:xfrm>
            <a:custGeom>
              <a:avLst/>
              <a:gdLst>
                <a:gd name="connsiteX0" fmla="*/ 88 w 498774"/>
                <a:gd name="connsiteY0" fmla="*/ 57251 h 57372"/>
                <a:gd name="connsiteX1" fmla="*/ 276313 w 498774"/>
                <a:gd name="connsiteY1" fmla="*/ 25501 h 57372"/>
                <a:gd name="connsiteX2" fmla="*/ 498563 w 498774"/>
                <a:gd name="connsiteY2" fmla="*/ 101 h 57372"/>
                <a:gd name="connsiteX3" fmla="*/ 311238 w 498774"/>
                <a:gd name="connsiteY3" fmla="*/ 35026 h 57372"/>
                <a:gd name="connsiteX4" fmla="*/ 88 w 498774"/>
                <a:gd name="connsiteY4" fmla="*/ 57251 h 5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774" h="57372">
                  <a:moveTo>
                    <a:pt x="88" y="57251"/>
                  </a:moveTo>
                  <a:cubicBezTo>
                    <a:pt x="-5733" y="55663"/>
                    <a:pt x="276313" y="25501"/>
                    <a:pt x="276313" y="25501"/>
                  </a:cubicBezTo>
                  <a:cubicBezTo>
                    <a:pt x="359392" y="15976"/>
                    <a:pt x="492742" y="-1487"/>
                    <a:pt x="498563" y="101"/>
                  </a:cubicBezTo>
                  <a:cubicBezTo>
                    <a:pt x="504384" y="1688"/>
                    <a:pt x="389025" y="25501"/>
                    <a:pt x="311238" y="35026"/>
                  </a:cubicBezTo>
                  <a:cubicBezTo>
                    <a:pt x="233451" y="44551"/>
                    <a:pt x="5909" y="58839"/>
                    <a:pt x="88" y="5725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3" name="フリーフォーム 1042">
              <a:extLst>
                <a:ext uri="{FF2B5EF4-FFF2-40B4-BE49-F238E27FC236}">
                  <a16:creationId xmlns:a16="http://schemas.microsoft.com/office/drawing/2014/main" id="{AD4D8A9A-E18C-297C-663A-945EEA855EDF}"/>
                </a:ext>
              </a:extLst>
            </p:cNvPr>
            <p:cNvSpPr/>
            <p:nvPr/>
          </p:nvSpPr>
          <p:spPr>
            <a:xfrm>
              <a:off x="7708807" y="7086600"/>
              <a:ext cx="174718" cy="38332"/>
            </a:xfrm>
            <a:custGeom>
              <a:avLst/>
              <a:gdLst>
                <a:gd name="connsiteX0" fmla="*/ 174718 w 174718"/>
                <a:gd name="connsiteY0" fmla="*/ 0 h 38332"/>
                <a:gd name="connsiteX1" fmla="*/ 93 w 174718"/>
                <a:gd name="connsiteY1" fmla="*/ 38100 h 38332"/>
                <a:gd name="connsiteX2" fmla="*/ 174718 w 174718"/>
                <a:gd name="connsiteY2" fmla="*/ 0 h 38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718" h="38332">
                  <a:moveTo>
                    <a:pt x="174718" y="0"/>
                  </a:moveTo>
                  <a:cubicBezTo>
                    <a:pt x="174718" y="0"/>
                    <a:pt x="4855" y="34396"/>
                    <a:pt x="93" y="38100"/>
                  </a:cubicBezTo>
                  <a:cubicBezTo>
                    <a:pt x="-4669" y="41804"/>
                    <a:pt x="174718" y="0"/>
                    <a:pt x="17471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4" name="フリーフォーム 1043">
              <a:extLst>
                <a:ext uri="{FF2B5EF4-FFF2-40B4-BE49-F238E27FC236}">
                  <a16:creationId xmlns:a16="http://schemas.microsoft.com/office/drawing/2014/main" id="{6C697DE6-E6A8-06BC-5C4D-8CEBE9F30B4A}"/>
                </a:ext>
              </a:extLst>
            </p:cNvPr>
            <p:cNvSpPr/>
            <p:nvPr/>
          </p:nvSpPr>
          <p:spPr>
            <a:xfrm>
              <a:off x="7845315" y="7077043"/>
              <a:ext cx="90245" cy="86956"/>
            </a:xfrm>
            <a:custGeom>
              <a:avLst/>
              <a:gdLst>
                <a:gd name="connsiteX0" fmla="*/ 41385 w 90245"/>
                <a:gd name="connsiteY0" fmla="*/ 32 h 86956"/>
                <a:gd name="connsiteX1" fmla="*/ 69960 w 90245"/>
                <a:gd name="connsiteY1" fmla="*/ 69882 h 86956"/>
                <a:gd name="connsiteX2" fmla="*/ 110 w 90245"/>
                <a:gd name="connsiteY2" fmla="*/ 85757 h 86956"/>
                <a:gd name="connsiteX3" fmla="*/ 89010 w 90245"/>
                <a:gd name="connsiteY3" fmla="*/ 79407 h 86956"/>
                <a:gd name="connsiteX4" fmla="*/ 41385 w 90245"/>
                <a:gd name="connsiteY4" fmla="*/ 32 h 86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45" h="86956">
                  <a:moveTo>
                    <a:pt x="41385" y="32"/>
                  </a:moveTo>
                  <a:cubicBezTo>
                    <a:pt x="38210" y="-1555"/>
                    <a:pt x="76839" y="55595"/>
                    <a:pt x="69960" y="69882"/>
                  </a:cubicBezTo>
                  <a:cubicBezTo>
                    <a:pt x="63081" y="84170"/>
                    <a:pt x="-3065" y="84170"/>
                    <a:pt x="110" y="85757"/>
                  </a:cubicBezTo>
                  <a:cubicBezTo>
                    <a:pt x="3285" y="87344"/>
                    <a:pt x="78956" y="88932"/>
                    <a:pt x="89010" y="79407"/>
                  </a:cubicBezTo>
                  <a:cubicBezTo>
                    <a:pt x="99064" y="69882"/>
                    <a:pt x="44560" y="1619"/>
                    <a:pt x="41385" y="3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5" name="フリーフォーム 1044">
              <a:extLst>
                <a:ext uri="{FF2B5EF4-FFF2-40B4-BE49-F238E27FC236}">
                  <a16:creationId xmlns:a16="http://schemas.microsoft.com/office/drawing/2014/main" id="{AE4B7CDE-49B8-1B70-D40E-8C8E6DD9EB01}"/>
                </a:ext>
              </a:extLst>
            </p:cNvPr>
            <p:cNvSpPr/>
            <p:nvPr/>
          </p:nvSpPr>
          <p:spPr>
            <a:xfrm>
              <a:off x="7065330" y="7269361"/>
              <a:ext cx="565931" cy="49826"/>
            </a:xfrm>
            <a:custGeom>
              <a:avLst/>
              <a:gdLst>
                <a:gd name="connsiteX0" fmla="*/ 11745 w 565931"/>
                <a:gd name="connsiteY0" fmla="*/ 45839 h 49826"/>
                <a:gd name="connsiteX1" fmla="*/ 468945 w 565931"/>
                <a:gd name="connsiteY1" fmla="*/ 1389 h 49826"/>
                <a:gd name="connsiteX2" fmla="*/ 564195 w 565931"/>
                <a:gd name="connsiteY2" fmla="*/ 10914 h 49826"/>
                <a:gd name="connsiteX3" fmla="*/ 427670 w 565931"/>
                <a:gd name="connsiteY3" fmla="*/ 7739 h 49826"/>
                <a:gd name="connsiteX4" fmla="*/ 157795 w 565931"/>
                <a:gd name="connsiteY4" fmla="*/ 42664 h 49826"/>
                <a:gd name="connsiteX5" fmla="*/ 11745 w 565931"/>
                <a:gd name="connsiteY5" fmla="*/ 45839 h 4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931" h="49826">
                  <a:moveTo>
                    <a:pt x="11745" y="45839"/>
                  </a:moveTo>
                  <a:cubicBezTo>
                    <a:pt x="63603" y="38960"/>
                    <a:pt x="376870" y="7210"/>
                    <a:pt x="468945" y="1389"/>
                  </a:cubicBezTo>
                  <a:cubicBezTo>
                    <a:pt x="561020" y="-4432"/>
                    <a:pt x="571074" y="9856"/>
                    <a:pt x="564195" y="10914"/>
                  </a:cubicBezTo>
                  <a:cubicBezTo>
                    <a:pt x="557316" y="11972"/>
                    <a:pt x="495403" y="2447"/>
                    <a:pt x="427670" y="7739"/>
                  </a:cubicBezTo>
                  <a:cubicBezTo>
                    <a:pt x="359937" y="13031"/>
                    <a:pt x="222882" y="35256"/>
                    <a:pt x="157795" y="42664"/>
                  </a:cubicBezTo>
                  <a:cubicBezTo>
                    <a:pt x="92708" y="50072"/>
                    <a:pt x="-40113" y="52718"/>
                    <a:pt x="11745" y="458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6" name="フリーフォーム 1045">
              <a:extLst>
                <a:ext uri="{FF2B5EF4-FFF2-40B4-BE49-F238E27FC236}">
                  <a16:creationId xmlns:a16="http://schemas.microsoft.com/office/drawing/2014/main" id="{22D9B973-C1F8-5FE1-C0C7-FBF1F7FA277A}"/>
                </a:ext>
              </a:extLst>
            </p:cNvPr>
            <p:cNvSpPr/>
            <p:nvPr/>
          </p:nvSpPr>
          <p:spPr>
            <a:xfrm>
              <a:off x="7692008" y="7258756"/>
              <a:ext cx="191738" cy="37401"/>
            </a:xfrm>
            <a:custGeom>
              <a:avLst/>
              <a:gdLst>
                <a:gd name="connsiteX0" fmla="*/ 1017 w 191738"/>
                <a:gd name="connsiteY0" fmla="*/ 37394 h 37401"/>
                <a:gd name="connsiteX1" fmla="*/ 188342 w 191738"/>
                <a:gd name="connsiteY1" fmla="*/ 2469 h 37401"/>
                <a:gd name="connsiteX2" fmla="*/ 115317 w 191738"/>
                <a:gd name="connsiteY2" fmla="*/ 5644 h 37401"/>
                <a:gd name="connsiteX3" fmla="*/ 1017 w 191738"/>
                <a:gd name="connsiteY3" fmla="*/ 37394 h 3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738" h="37401">
                  <a:moveTo>
                    <a:pt x="1017" y="37394"/>
                  </a:moveTo>
                  <a:cubicBezTo>
                    <a:pt x="13188" y="36865"/>
                    <a:pt x="169292" y="7761"/>
                    <a:pt x="188342" y="2469"/>
                  </a:cubicBezTo>
                  <a:cubicBezTo>
                    <a:pt x="207392" y="-2823"/>
                    <a:pt x="141246" y="1411"/>
                    <a:pt x="115317" y="5644"/>
                  </a:cubicBezTo>
                  <a:cubicBezTo>
                    <a:pt x="89388" y="9877"/>
                    <a:pt x="-11154" y="37923"/>
                    <a:pt x="1017" y="3739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7" name="フリーフォーム 1046">
              <a:extLst>
                <a:ext uri="{FF2B5EF4-FFF2-40B4-BE49-F238E27FC236}">
                  <a16:creationId xmlns:a16="http://schemas.microsoft.com/office/drawing/2014/main" id="{FAEB9DB1-0501-EB06-80A7-24E3AE119A00}"/>
                </a:ext>
              </a:extLst>
            </p:cNvPr>
            <p:cNvSpPr/>
            <p:nvPr/>
          </p:nvSpPr>
          <p:spPr>
            <a:xfrm>
              <a:off x="7604078" y="7276880"/>
              <a:ext cx="267442" cy="102492"/>
            </a:xfrm>
            <a:custGeom>
              <a:avLst/>
              <a:gdLst>
                <a:gd name="connsiteX0" fmla="*/ 266747 w 267442"/>
                <a:gd name="connsiteY0" fmla="*/ 220 h 102492"/>
                <a:gd name="connsiteX1" fmla="*/ 219122 w 267442"/>
                <a:gd name="connsiteY1" fmla="*/ 57370 h 102492"/>
                <a:gd name="connsiteX2" fmla="*/ 47 w 267442"/>
                <a:gd name="connsiteY2" fmla="*/ 101820 h 102492"/>
                <a:gd name="connsiteX3" fmla="*/ 200072 w 267442"/>
                <a:gd name="connsiteY3" fmla="*/ 79595 h 102492"/>
                <a:gd name="connsiteX4" fmla="*/ 266747 w 267442"/>
                <a:gd name="connsiteY4" fmla="*/ 220 h 102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442" h="102492">
                  <a:moveTo>
                    <a:pt x="266747" y="220"/>
                  </a:moveTo>
                  <a:cubicBezTo>
                    <a:pt x="269922" y="-3484"/>
                    <a:pt x="263572" y="40437"/>
                    <a:pt x="219122" y="57370"/>
                  </a:cubicBezTo>
                  <a:cubicBezTo>
                    <a:pt x="174672" y="74303"/>
                    <a:pt x="3222" y="98116"/>
                    <a:pt x="47" y="101820"/>
                  </a:cubicBezTo>
                  <a:cubicBezTo>
                    <a:pt x="-3128" y="105524"/>
                    <a:pt x="152976" y="93353"/>
                    <a:pt x="200072" y="79595"/>
                  </a:cubicBezTo>
                  <a:cubicBezTo>
                    <a:pt x="247168" y="65837"/>
                    <a:pt x="263572" y="3924"/>
                    <a:pt x="266747" y="22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8" name="フリーフォーム 1047">
              <a:extLst>
                <a:ext uri="{FF2B5EF4-FFF2-40B4-BE49-F238E27FC236}">
                  <a16:creationId xmlns:a16="http://schemas.microsoft.com/office/drawing/2014/main" id="{76C760CF-1B1C-7016-7ACD-766353738E8B}"/>
                </a:ext>
              </a:extLst>
            </p:cNvPr>
            <p:cNvSpPr/>
            <p:nvPr/>
          </p:nvSpPr>
          <p:spPr>
            <a:xfrm>
              <a:off x="7117389" y="7336249"/>
              <a:ext cx="515191" cy="17688"/>
            </a:xfrm>
            <a:custGeom>
              <a:avLst/>
              <a:gdLst>
                <a:gd name="connsiteX0" fmla="*/ 4136 w 515191"/>
                <a:gd name="connsiteY0" fmla="*/ 13876 h 17688"/>
                <a:gd name="connsiteX1" fmla="*/ 261311 w 515191"/>
                <a:gd name="connsiteY1" fmla="*/ 17051 h 17688"/>
                <a:gd name="connsiteX2" fmla="*/ 512136 w 515191"/>
                <a:gd name="connsiteY2" fmla="*/ 1176 h 17688"/>
                <a:gd name="connsiteX3" fmla="*/ 407361 w 515191"/>
                <a:gd name="connsiteY3" fmla="*/ 1176 h 17688"/>
                <a:gd name="connsiteX4" fmla="*/ 121611 w 515191"/>
                <a:gd name="connsiteY4" fmla="*/ 7526 h 17688"/>
                <a:gd name="connsiteX5" fmla="*/ 4136 w 515191"/>
                <a:gd name="connsiteY5" fmla="*/ 13876 h 1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5191" h="17688">
                  <a:moveTo>
                    <a:pt x="4136" y="13876"/>
                  </a:moveTo>
                  <a:cubicBezTo>
                    <a:pt x="27419" y="15464"/>
                    <a:pt x="176644" y="19168"/>
                    <a:pt x="261311" y="17051"/>
                  </a:cubicBezTo>
                  <a:cubicBezTo>
                    <a:pt x="345978" y="14934"/>
                    <a:pt x="487794" y="3822"/>
                    <a:pt x="512136" y="1176"/>
                  </a:cubicBezTo>
                  <a:cubicBezTo>
                    <a:pt x="536478" y="-1470"/>
                    <a:pt x="407361" y="1176"/>
                    <a:pt x="407361" y="1176"/>
                  </a:cubicBezTo>
                  <a:lnTo>
                    <a:pt x="121611" y="7526"/>
                  </a:lnTo>
                  <a:cubicBezTo>
                    <a:pt x="60757" y="8055"/>
                    <a:pt x="-19147" y="12288"/>
                    <a:pt x="4136" y="1387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9" name="フリーフォーム 1048">
              <a:extLst>
                <a:ext uri="{FF2B5EF4-FFF2-40B4-BE49-F238E27FC236}">
                  <a16:creationId xmlns:a16="http://schemas.microsoft.com/office/drawing/2014/main" id="{5B894B0D-922E-ADBE-EEAE-F50A7B31E8F2}"/>
                </a:ext>
              </a:extLst>
            </p:cNvPr>
            <p:cNvSpPr/>
            <p:nvPr/>
          </p:nvSpPr>
          <p:spPr>
            <a:xfrm>
              <a:off x="7883285" y="7299181"/>
              <a:ext cx="60812" cy="203514"/>
            </a:xfrm>
            <a:custGeom>
              <a:avLst/>
              <a:gdLst>
                <a:gd name="connsiteX0" fmla="*/ 9765 w 60812"/>
                <a:gd name="connsiteY0" fmla="*/ 144 h 203514"/>
                <a:gd name="connsiteX1" fmla="*/ 38340 w 60812"/>
                <a:gd name="connsiteY1" fmla="*/ 98569 h 203514"/>
                <a:gd name="connsiteX2" fmla="*/ 240 w 60812"/>
                <a:gd name="connsiteY2" fmla="*/ 203344 h 203514"/>
                <a:gd name="connsiteX3" fmla="*/ 60565 w 60812"/>
                <a:gd name="connsiteY3" fmla="*/ 120794 h 203514"/>
                <a:gd name="connsiteX4" fmla="*/ 9765 w 60812"/>
                <a:gd name="connsiteY4" fmla="*/ 144 h 203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812" h="203514">
                  <a:moveTo>
                    <a:pt x="9765" y="144"/>
                  </a:moveTo>
                  <a:cubicBezTo>
                    <a:pt x="6061" y="-3560"/>
                    <a:pt x="39927" y="64702"/>
                    <a:pt x="38340" y="98569"/>
                  </a:cubicBezTo>
                  <a:cubicBezTo>
                    <a:pt x="36753" y="132436"/>
                    <a:pt x="-3464" y="199640"/>
                    <a:pt x="240" y="203344"/>
                  </a:cubicBezTo>
                  <a:cubicBezTo>
                    <a:pt x="3944" y="207048"/>
                    <a:pt x="56332" y="149369"/>
                    <a:pt x="60565" y="120794"/>
                  </a:cubicBezTo>
                  <a:cubicBezTo>
                    <a:pt x="64798" y="92219"/>
                    <a:pt x="13469" y="3848"/>
                    <a:pt x="9765" y="14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0" name="フリーフォーム 1049">
              <a:extLst>
                <a:ext uri="{FF2B5EF4-FFF2-40B4-BE49-F238E27FC236}">
                  <a16:creationId xmlns:a16="http://schemas.microsoft.com/office/drawing/2014/main" id="{E16B8E03-E87E-B672-7A71-2D96CC376173}"/>
                </a:ext>
              </a:extLst>
            </p:cNvPr>
            <p:cNvSpPr/>
            <p:nvPr/>
          </p:nvSpPr>
          <p:spPr>
            <a:xfrm>
              <a:off x="7734258" y="7378480"/>
              <a:ext cx="165265" cy="84432"/>
            </a:xfrm>
            <a:custGeom>
              <a:avLst/>
              <a:gdLst>
                <a:gd name="connsiteX0" fmla="*/ 165142 w 165265"/>
                <a:gd name="connsiteY0" fmla="*/ 220 h 84432"/>
                <a:gd name="connsiteX1" fmla="*/ 114342 w 165265"/>
                <a:gd name="connsiteY1" fmla="*/ 54195 h 84432"/>
                <a:gd name="connsiteX2" fmla="*/ 42 w 165265"/>
                <a:gd name="connsiteY2" fmla="*/ 82770 h 84432"/>
                <a:gd name="connsiteX3" fmla="*/ 101642 w 165265"/>
                <a:gd name="connsiteY3" fmla="*/ 76420 h 84432"/>
                <a:gd name="connsiteX4" fmla="*/ 165142 w 165265"/>
                <a:gd name="connsiteY4" fmla="*/ 220 h 84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65" h="84432">
                  <a:moveTo>
                    <a:pt x="165142" y="220"/>
                  </a:moveTo>
                  <a:cubicBezTo>
                    <a:pt x="167259" y="-3484"/>
                    <a:pt x="141859" y="40437"/>
                    <a:pt x="114342" y="54195"/>
                  </a:cubicBezTo>
                  <a:cubicBezTo>
                    <a:pt x="86825" y="67953"/>
                    <a:pt x="2159" y="79066"/>
                    <a:pt x="42" y="82770"/>
                  </a:cubicBezTo>
                  <a:cubicBezTo>
                    <a:pt x="-2075" y="86474"/>
                    <a:pt x="74655" y="83828"/>
                    <a:pt x="101642" y="76420"/>
                  </a:cubicBezTo>
                  <a:cubicBezTo>
                    <a:pt x="128629" y="69012"/>
                    <a:pt x="163025" y="3924"/>
                    <a:pt x="165142" y="22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1" name="フリーフォーム 1050">
              <a:extLst>
                <a:ext uri="{FF2B5EF4-FFF2-40B4-BE49-F238E27FC236}">
                  <a16:creationId xmlns:a16="http://schemas.microsoft.com/office/drawing/2014/main" id="{B7175564-9476-852B-F4C9-F22B335131EA}"/>
                </a:ext>
              </a:extLst>
            </p:cNvPr>
            <p:cNvSpPr/>
            <p:nvPr/>
          </p:nvSpPr>
          <p:spPr>
            <a:xfrm>
              <a:off x="7158750" y="7378700"/>
              <a:ext cx="296320" cy="55058"/>
            </a:xfrm>
            <a:custGeom>
              <a:avLst/>
              <a:gdLst>
                <a:gd name="connsiteX0" fmla="*/ 875 w 296320"/>
                <a:gd name="connsiteY0" fmla="*/ 0 h 55058"/>
                <a:gd name="connsiteX1" fmla="*/ 140575 w 296320"/>
                <a:gd name="connsiteY1" fmla="*/ 34925 h 55058"/>
                <a:gd name="connsiteX2" fmla="*/ 296150 w 296320"/>
                <a:gd name="connsiteY2" fmla="*/ 50800 h 55058"/>
                <a:gd name="connsiteX3" fmla="*/ 169150 w 296320"/>
                <a:gd name="connsiteY3" fmla="*/ 53975 h 55058"/>
                <a:gd name="connsiteX4" fmla="*/ 83425 w 296320"/>
                <a:gd name="connsiteY4" fmla="*/ 34925 h 55058"/>
                <a:gd name="connsiteX5" fmla="*/ 875 w 296320"/>
                <a:gd name="connsiteY5" fmla="*/ 0 h 55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20" h="55058">
                  <a:moveTo>
                    <a:pt x="875" y="0"/>
                  </a:moveTo>
                  <a:cubicBezTo>
                    <a:pt x="10400" y="0"/>
                    <a:pt x="91362" y="26458"/>
                    <a:pt x="140575" y="34925"/>
                  </a:cubicBezTo>
                  <a:cubicBezTo>
                    <a:pt x="189788" y="43392"/>
                    <a:pt x="291388" y="47625"/>
                    <a:pt x="296150" y="50800"/>
                  </a:cubicBezTo>
                  <a:cubicBezTo>
                    <a:pt x="300912" y="53975"/>
                    <a:pt x="204604" y="56621"/>
                    <a:pt x="169150" y="53975"/>
                  </a:cubicBezTo>
                  <a:cubicBezTo>
                    <a:pt x="133696" y="51329"/>
                    <a:pt x="104592" y="42863"/>
                    <a:pt x="83425" y="34925"/>
                  </a:cubicBezTo>
                  <a:cubicBezTo>
                    <a:pt x="62258" y="26988"/>
                    <a:pt x="-8650" y="0"/>
                    <a:pt x="875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2" name="フリーフォーム 1051">
              <a:extLst>
                <a:ext uri="{FF2B5EF4-FFF2-40B4-BE49-F238E27FC236}">
                  <a16:creationId xmlns:a16="http://schemas.microsoft.com/office/drawing/2014/main" id="{FC805ACF-C554-16E2-78C6-8938725B1ABE}"/>
                </a:ext>
              </a:extLst>
            </p:cNvPr>
            <p:cNvSpPr/>
            <p:nvPr/>
          </p:nvSpPr>
          <p:spPr>
            <a:xfrm>
              <a:off x="7502525" y="7499278"/>
              <a:ext cx="279669" cy="63355"/>
            </a:xfrm>
            <a:custGeom>
              <a:avLst/>
              <a:gdLst>
                <a:gd name="connsiteX0" fmla="*/ 0 w 279669"/>
                <a:gd name="connsiteY0" fmla="*/ 72 h 63355"/>
                <a:gd name="connsiteX1" fmla="*/ 85725 w 279669"/>
                <a:gd name="connsiteY1" fmla="*/ 60397 h 63355"/>
                <a:gd name="connsiteX2" fmla="*/ 279400 w 279669"/>
                <a:gd name="connsiteY2" fmla="*/ 54047 h 63355"/>
                <a:gd name="connsiteX3" fmla="*/ 127000 w 279669"/>
                <a:gd name="connsiteY3" fmla="*/ 54047 h 63355"/>
                <a:gd name="connsiteX4" fmla="*/ 85725 w 279669"/>
                <a:gd name="connsiteY4" fmla="*/ 47697 h 63355"/>
                <a:gd name="connsiteX5" fmla="*/ 0 w 279669"/>
                <a:gd name="connsiteY5" fmla="*/ 72 h 6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669" h="63355">
                  <a:moveTo>
                    <a:pt x="0" y="72"/>
                  </a:moveTo>
                  <a:cubicBezTo>
                    <a:pt x="0" y="2189"/>
                    <a:pt x="39158" y="51401"/>
                    <a:pt x="85725" y="60397"/>
                  </a:cubicBezTo>
                  <a:cubicBezTo>
                    <a:pt x="132292" y="69393"/>
                    <a:pt x="272521" y="55105"/>
                    <a:pt x="279400" y="54047"/>
                  </a:cubicBezTo>
                  <a:cubicBezTo>
                    <a:pt x="286279" y="52989"/>
                    <a:pt x="159279" y="55105"/>
                    <a:pt x="127000" y="54047"/>
                  </a:cubicBezTo>
                  <a:cubicBezTo>
                    <a:pt x="94721" y="52989"/>
                    <a:pt x="101071" y="52460"/>
                    <a:pt x="85725" y="47697"/>
                  </a:cubicBezTo>
                  <a:cubicBezTo>
                    <a:pt x="70379" y="42934"/>
                    <a:pt x="0" y="-2045"/>
                    <a:pt x="0" y="7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3" name="フリーフォーム 1052">
              <a:extLst>
                <a:ext uri="{FF2B5EF4-FFF2-40B4-BE49-F238E27FC236}">
                  <a16:creationId xmlns:a16="http://schemas.microsoft.com/office/drawing/2014/main" id="{036F862A-A2D6-1008-B5C4-F35650659221}"/>
                </a:ext>
              </a:extLst>
            </p:cNvPr>
            <p:cNvSpPr/>
            <p:nvPr/>
          </p:nvSpPr>
          <p:spPr>
            <a:xfrm>
              <a:off x="7886360" y="4783203"/>
              <a:ext cx="84778" cy="168495"/>
            </a:xfrm>
            <a:custGeom>
              <a:avLst/>
              <a:gdLst>
                <a:gd name="connsiteX0" fmla="*/ 82890 w 84778"/>
                <a:gd name="connsiteY0" fmla="*/ 1522 h 168495"/>
                <a:gd name="connsiteX1" fmla="*/ 340 w 84778"/>
                <a:gd name="connsiteY1" fmla="*/ 166622 h 168495"/>
                <a:gd name="connsiteX2" fmla="*/ 54315 w 84778"/>
                <a:gd name="connsiteY2" fmla="*/ 87247 h 168495"/>
                <a:gd name="connsiteX3" fmla="*/ 82890 w 84778"/>
                <a:gd name="connsiteY3" fmla="*/ 1522 h 1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778" h="168495">
                  <a:moveTo>
                    <a:pt x="82890" y="1522"/>
                  </a:moveTo>
                  <a:cubicBezTo>
                    <a:pt x="73894" y="14751"/>
                    <a:pt x="5103" y="152334"/>
                    <a:pt x="340" y="166622"/>
                  </a:cubicBezTo>
                  <a:cubicBezTo>
                    <a:pt x="-4423" y="180910"/>
                    <a:pt x="42144" y="109472"/>
                    <a:pt x="54315" y="87247"/>
                  </a:cubicBezTo>
                  <a:cubicBezTo>
                    <a:pt x="66486" y="65022"/>
                    <a:pt x="91886" y="-11707"/>
                    <a:pt x="82890" y="152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4" name="フリーフォーム 1053">
              <a:extLst>
                <a:ext uri="{FF2B5EF4-FFF2-40B4-BE49-F238E27FC236}">
                  <a16:creationId xmlns:a16="http://schemas.microsoft.com/office/drawing/2014/main" id="{F9A03F2C-9807-F970-2DF4-0345D143C251}"/>
                </a:ext>
              </a:extLst>
            </p:cNvPr>
            <p:cNvSpPr/>
            <p:nvPr/>
          </p:nvSpPr>
          <p:spPr>
            <a:xfrm>
              <a:off x="7947023" y="4905261"/>
              <a:ext cx="187331" cy="25742"/>
            </a:xfrm>
            <a:custGeom>
              <a:avLst/>
              <a:gdLst>
                <a:gd name="connsiteX0" fmla="*/ 2 w 187331"/>
                <a:gd name="connsiteY0" fmla="*/ 15989 h 25742"/>
                <a:gd name="connsiteX1" fmla="*/ 107952 w 187331"/>
                <a:gd name="connsiteY1" fmla="*/ 114 h 25742"/>
                <a:gd name="connsiteX2" fmla="*/ 187327 w 187331"/>
                <a:gd name="connsiteY2" fmla="*/ 25514 h 25742"/>
                <a:gd name="connsiteX3" fmla="*/ 111127 w 187331"/>
                <a:gd name="connsiteY3" fmla="*/ 12814 h 25742"/>
                <a:gd name="connsiteX4" fmla="*/ 2 w 187331"/>
                <a:gd name="connsiteY4" fmla="*/ 15989 h 25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331" h="25742">
                  <a:moveTo>
                    <a:pt x="2" y="15989"/>
                  </a:moveTo>
                  <a:cubicBezTo>
                    <a:pt x="-527" y="13872"/>
                    <a:pt x="76731" y="-1473"/>
                    <a:pt x="107952" y="114"/>
                  </a:cubicBezTo>
                  <a:cubicBezTo>
                    <a:pt x="139173" y="1701"/>
                    <a:pt x="186798" y="23397"/>
                    <a:pt x="187327" y="25514"/>
                  </a:cubicBezTo>
                  <a:cubicBezTo>
                    <a:pt x="187856" y="27631"/>
                    <a:pt x="137585" y="14401"/>
                    <a:pt x="111127" y="12814"/>
                  </a:cubicBezTo>
                  <a:cubicBezTo>
                    <a:pt x="84669" y="11226"/>
                    <a:pt x="531" y="18106"/>
                    <a:pt x="2" y="1598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5" name="フリーフォーム 1054">
              <a:extLst>
                <a:ext uri="{FF2B5EF4-FFF2-40B4-BE49-F238E27FC236}">
                  <a16:creationId xmlns:a16="http://schemas.microsoft.com/office/drawing/2014/main" id="{DB66E3E3-C69B-16A7-694B-AE2B886406FC}"/>
                </a:ext>
              </a:extLst>
            </p:cNvPr>
            <p:cNvSpPr/>
            <p:nvPr/>
          </p:nvSpPr>
          <p:spPr>
            <a:xfrm>
              <a:off x="7920910" y="4860905"/>
              <a:ext cx="229328" cy="79477"/>
            </a:xfrm>
            <a:custGeom>
              <a:avLst/>
              <a:gdLst>
                <a:gd name="connsiteX0" fmla="*/ 715 w 229328"/>
                <a:gd name="connsiteY0" fmla="*/ 53995 h 79477"/>
                <a:gd name="connsiteX1" fmla="*/ 95965 w 229328"/>
                <a:gd name="connsiteY1" fmla="*/ 15895 h 79477"/>
                <a:gd name="connsiteX2" fmla="*/ 156290 w 229328"/>
                <a:gd name="connsiteY2" fmla="*/ 20 h 79477"/>
                <a:gd name="connsiteX3" fmla="*/ 146765 w 229328"/>
                <a:gd name="connsiteY3" fmla="*/ 12720 h 79477"/>
                <a:gd name="connsiteX4" fmla="*/ 200740 w 229328"/>
                <a:gd name="connsiteY4" fmla="*/ 19070 h 79477"/>
                <a:gd name="connsiteX5" fmla="*/ 229315 w 229328"/>
                <a:gd name="connsiteY5" fmla="*/ 79395 h 79477"/>
                <a:gd name="connsiteX6" fmla="*/ 197565 w 229328"/>
                <a:gd name="connsiteY6" fmla="*/ 31770 h 79477"/>
                <a:gd name="connsiteX7" fmla="*/ 149940 w 229328"/>
                <a:gd name="connsiteY7" fmla="*/ 15895 h 79477"/>
                <a:gd name="connsiteX8" fmla="*/ 715 w 229328"/>
                <a:gd name="connsiteY8" fmla="*/ 53995 h 7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328" h="79477">
                  <a:moveTo>
                    <a:pt x="715" y="53995"/>
                  </a:moveTo>
                  <a:cubicBezTo>
                    <a:pt x="-8281" y="53995"/>
                    <a:pt x="70036" y="24891"/>
                    <a:pt x="95965" y="15895"/>
                  </a:cubicBezTo>
                  <a:cubicBezTo>
                    <a:pt x="121894" y="6899"/>
                    <a:pt x="156290" y="20"/>
                    <a:pt x="156290" y="20"/>
                  </a:cubicBezTo>
                  <a:cubicBezTo>
                    <a:pt x="164757" y="-509"/>
                    <a:pt x="139357" y="9545"/>
                    <a:pt x="146765" y="12720"/>
                  </a:cubicBezTo>
                  <a:cubicBezTo>
                    <a:pt x="154173" y="15895"/>
                    <a:pt x="186982" y="7957"/>
                    <a:pt x="200740" y="19070"/>
                  </a:cubicBezTo>
                  <a:cubicBezTo>
                    <a:pt x="214498" y="30183"/>
                    <a:pt x="229844" y="77278"/>
                    <a:pt x="229315" y="79395"/>
                  </a:cubicBezTo>
                  <a:cubicBezTo>
                    <a:pt x="228786" y="81512"/>
                    <a:pt x="210794" y="42353"/>
                    <a:pt x="197565" y="31770"/>
                  </a:cubicBezTo>
                  <a:cubicBezTo>
                    <a:pt x="184336" y="21187"/>
                    <a:pt x="181161" y="13249"/>
                    <a:pt x="149940" y="15895"/>
                  </a:cubicBezTo>
                  <a:cubicBezTo>
                    <a:pt x="118719" y="18541"/>
                    <a:pt x="9711" y="53995"/>
                    <a:pt x="715" y="5399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6" name="フリーフォーム 1055">
              <a:extLst>
                <a:ext uri="{FF2B5EF4-FFF2-40B4-BE49-F238E27FC236}">
                  <a16:creationId xmlns:a16="http://schemas.microsoft.com/office/drawing/2014/main" id="{A1646A42-FA1F-023B-DF90-60224B0701EE}"/>
                </a:ext>
              </a:extLst>
            </p:cNvPr>
            <p:cNvSpPr/>
            <p:nvPr/>
          </p:nvSpPr>
          <p:spPr>
            <a:xfrm>
              <a:off x="8162507" y="4606917"/>
              <a:ext cx="99316" cy="407514"/>
            </a:xfrm>
            <a:custGeom>
              <a:avLst/>
              <a:gdLst>
                <a:gd name="connsiteX0" fmla="*/ 86143 w 99316"/>
                <a:gd name="connsiteY0" fmla="*/ 8 h 407514"/>
                <a:gd name="connsiteX1" fmla="*/ 98843 w 99316"/>
                <a:gd name="connsiteY1" fmla="*/ 120658 h 407514"/>
                <a:gd name="connsiteX2" fmla="*/ 67093 w 99316"/>
                <a:gd name="connsiteY2" fmla="*/ 165108 h 407514"/>
                <a:gd name="connsiteX3" fmla="*/ 28993 w 99316"/>
                <a:gd name="connsiteY3" fmla="*/ 276233 h 407514"/>
                <a:gd name="connsiteX4" fmla="*/ 13118 w 99316"/>
                <a:gd name="connsiteY4" fmla="*/ 346083 h 407514"/>
                <a:gd name="connsiteX5" fmla="*/ 418 w 99316"/>
                <a:gd name="connsiteY5" fmla="*/ 403233 h 407514"/>
                <a:gd name="connsiteX6" fmla="*/ 28993 w 99316"/>
                <a:gd name="connsiteY6" fmla="*/ 225433 h 407514"/>
                <a:gd name="connsiteX7" fmla="*/ 86143 w 99316"/>
                <a:gd name="connsiteY7" fmla="*/ 127008 h 407514"/>
                <a:gd name="connsiteX8" fmla="*/ 86143 w 99316"/>
                <a:gd name="connsiteY8" fmla="*/ 8 h 40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316" h="407514">
                  <a:moveTo>
                    <a:pt x="86143" y="8"/>
                  </a:moveTo>
                  <a:cubicBezTo>
                    <a:pt x="88260" y="-1050"/>
                    <a:pt x="102018" y="93141"/>
                    <a:pt x="98843" y="120658"/>
                  </a:cubicBezTo>
                  <a:cubicBezTo>
                    <a:pt x="95668" y="148175"/>
                    <a:pt x="78735" y="139179"/>
                    <a:pt x="67093" y="165108"/>
                  </a:cubicBezTo>
                  <a:cubicBezTo>
                    <a:pt x="55451" y="191037"/>
                    <a:pt x="37989" y="246071"/>
                    <a:pt x="28993" y="276233"/>
                  </a:cubicBezTo>
                  <a:cubicBezTo>
                    <a:pt x="19997" y="306396"/>
                    <a:pt x="17880" y="324916"/>
                    <a:pt x="13118" y="346083"/>
                  </a:cubicBezTo>
                  <a:cubicBezTo>
                    <a:pt x="8356" y="367250"/>
                    <a:pt x="-2228" y="423341"/>
                    <a:pt x="418" y="403233"/>
                  </a:cubicBezTo>
                  <a:cubicBezTo>
                    <a:pt x="3064" y="383125"/>
                    <a:pt x="14706" y="271470"/>
                    <a:pt x="28993" y="225433"/>
                  </a:cubicBezTo>
                  <a:cubicBezTo>
                    <a:pt x="43280" y="179396"/>
                    <a:pt x="76089" y="160875"/>
                    <a:pt x="86143" y="127008"/>
                  </a:cubicBezTo>
                  <a:cubicBezTo>
                    <a:pt x="96197" y="93141"/>
                    <a:pt x="84026" y="1066"/>
                    <a:pt x="86143" y="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7" name="フリーフォーム 1056">
              <a:extLst>
                <a:ext uri="{FF2B5EF4-FFF2-40B4-BE49-F238E27FC236}">
                  <a16:creationId xmlns:a16="http://schemas.microsoft.com/office/drawing/2014/main" id="{7AA26BC4-64AF-6DC3-0772-AE23D8E773A4}"/>
                </a:ext>
              </a:extLst>
            </p:cNvPr>
            <p:cNvSpPr/>
            <p:nvPr/>
          </p:nvSpPr>
          <p:spPr>
            <a:xfrm>
              <a:off x="8086537" y="5247750"/>
              <a:ext cx="44892" cy="400606"/>
            </a:xfrm>
            <a:custGeom>
              <a:avLst/>
              <a:gdLst>
                <a:gd name="connsiteX0" fmla="*/ 35113 w 44892"/>
                <a:gd name="connsiteY0" fmla="*/ 525 h 400606"/>
                <a:gd name="connsiteX1" fmla="*/ 38288 w 44892"/>
                <a:gd name="connsiteY1" fmla="*/ 168800 h 400606"/>
                <a:gd name="connsiteX2" fmla="*/ 38288 w 44892"/>
                <a:gd name="connsiteY2" fmla="*/ 248175 h 400606"/>
                <a:gd name="connsiteX3" fmla="*/ 19238 w 44892"/>
                <a:gd name="connsiteY3" fmla="*/ 305325 h 400606"/>
                <a:gd name="connsiteX4" fmla="*/ 44638 w 44892"/>
                <a:gd name="connsiteY4" fmla="*/ 400575 h 400606"/>
                <a:gd name="connsiteX5" fmla="*/ 188 w 44892"/>
                <a:gd name="connsiteY5" fmla="*/ 314850 h 400606"/>
                <a:gd name="connsiteX6" fmla="*/ 28763 w 44892"/>
                <a:gd name="connsiteY6" fmla="*/ 229125 h 400606"/>
                <a:gd name="connsiteX7" fmla="*/ 35113 w 44892"/>
                <a:gd name="connsiteY7" fmla="*/ 525 h 400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892" h="400606">
                  <a:moveTo>
                    <a:pt x="35113" y="525"/>
                  </a:moveTo>
                  <a:cubicBezTo>
                    <a:pt x="36700" y="-9529"/>
                    <a:pt x="37759" y="127525"/>
                    <a:pt x="38288" y="168800"/>
                  </a:cubicBezTo>
                  <a:cubicBezTo>
                    <a:pt x="38817" y="210075"/>
                    <a:pt x="41463" y="225421"/>
                    <a:pt x="38288" y="248175"/>
                  </a:cubicBezTo>
                  <a:cubicBezTo>
                    <a:pt x="35113" y="270929"/>
                    <a:pt x="18180" y="279925"/>
                    <a:pt x="19238" y="305325"/>
                  </a:cubicBezTo>
                  <a:cubicBezTo>
                    <a:pt x="20296" y="330725"/>
                    <a:pt x="47813" y="398988"/>
                    <a:pt x="44638" y="400575"/>
                  </a:cubicBezTo>
                  <a:cubicBezTo>
                    <a:pt x="41463" y="402162"/>
                    <a:pt x="2834" y="343425"/>
                    <a:pt x="188" y="314850"/>
                  </a:cubicBezTo>
                  <a:cubicBezTo>
                    <a:pt x="-2458" y="286275"/>
                    <a:pt x="23471" y="274104"/>
                    <a:pt x="28763" y="229125"/>
                  </a:cubicBezTo>
                  <a:cubicBezTo>
                    <a:pt x="34055" y="184146"/>
                    <a:pt x="33526" y="10579"/>
                    <a:pt x="35113" y="52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8" name="フリーフォーム 1057">
              <a:extLst>
                <a:ext uri="{FF2B5EF4-FFF2-40B4-BE49-F238E27FC236}">
                  <a16:creationId xmlns:a16="http://schemas.microsoft.com/office/drawing/2014/main" id="{3B8D2126-B8BC-6483-E1A2-C24A48C02FC7}"/>
                </a:ext>
              </a:extLst>
            </p:cNvPr>
            <p:cNvSpPr/>
            <p:nvPr/>
          </p:nvSpPr>
          <p:spPr>
            <a:xfrm>
              <a:off x="8127995" y="3860122"/>
              <a:ext cx="127188" cy="524569"/>
            </a:xfrm>
            <a:custGeom>
              <a:avLst/>
              <a:gdLst>
                <a:gd name="connsiteX0" fmla="*/ 5 w 127188"/>
                <a:gd name="connsiteY0" fmla="*/ 678 h 524569"/>
                <a:gd name="connsiteX1" fmla="*/ 47630 w 127188"/>
                <a:gd name="connsiteY1" fmla="*/ 184828 h 524569"/>
                <a:gd name="connsiteX2" fmla="*/ 50805 w 127188"/>
                <a:gd name="connsiteY2" fmla="*/ 327703 h 524569"/>
                <a:gd name="connsiteX3" fmla="*/ 57155 w 127188"/>
                <a:gd name="connsiteY3" fmla="*/ 299128 h 524569"/>
                <a:gd name="connsiteX4" fmla="*/ 50805 w 127188"/>
                <a:gd name="connsiteY4" fmla="*/ 391203 h 524569"/>
                <a:gd name="connsiteX5" fmla="*/ 66680 w 127188"/>
                <a:gd name="connsiteY5" fmla="*/ 353103 h 524569"/>
                <a:gd name="connsiteX6" fmla="*/ 73030 w 127188"/>
                <a:gd name="connsiteY6" fmla="*/ 388028 h 524569"/>
                <a:gd name="connsiteX7" fmla="*/ 76205 w 127188"/>
                <a:gd name="connsiteY7" fmla="*/ 422953 h 524569"/>
                <a:gd name="connsiteX8" fmla="*/ 111130 w 127188"/>
                <a:gd name="connsiteY8" fmla="*/ 445178 h 524569"/>
                <a:gd name="connsiteX9" fmla="*/ 127005 w 127188"/>
                <a:gd name="connsiteY9" fmla="*/ 524553 h 524569"/>
                <a:gd name="connsiteX10" fmla="*/ 101605 w 127188"/>
                <a:gd name="connsiteY10" fmla="*/ 451528 h 524569"/>
                <a:gd name="connsiteX11" fmla="*/ 50805 w 127188"/>
                <a:gd name="connsiteY11" fmla="*/ 388028 h 524569"/>
                <a:gd name="connsiteX12" fmla="*/ 44455 w 127188"/>
                <a:gd name="connsiteY12" fmla="*/ 254678 h 524569"/>
                <a:gd name="connsiteX13" fmla="*/ 5 w 127188"/>
                <a:gd name="connsiteY13" fmla="*/ 678 h 524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188" h="524569">
                  <a:moveTo>
                    <a:pt x="5" y="678"/>
                  </a:moveTo>
                  <a:cubicBezTo>
                    <a:pt x="534" y="-10964"/>
                    <a:pt x="39163" y="130324"/>
                    <a:pt x="47630" y="184828"/>
                  </a:cubicBezTo>
                  <a:cubicBezTo>
                    <a:pt x="56097" y="239332"/>
                    <a:pt x="49218" y="308653"/>
                    <a:pt x="50805" y="327703"/>
                  </a:cubicBezTo>
                  <a:cubicBezTo>
                    <a:pt x="52392" y="346753"/>
                    <a:pt x="57155" y="288545"/>
                    <a:pt x="57155" y="299128"/>
                  </a:cubicBezTo>
                  <a:cubicBezTo>
                    <a:pt x="57155" y="309711"/>
                    <a:pt x="49218" y="382207"/>
                    <a:pt x="50805" y="391203"/>
                  </a:cubicBezTo>
                  <a:cubicBezTo>
                    <a:pt x="52392" y="400199"/>
                    <a:pt x="62976" y="353632"/>
                    <a:pt x="66680" y="353103"/>
                  </a:cubicBezTo>
                  <a:cubicBezTo>
                    <a:pt x="70384" y="352574"/>
                    <a:pt x="71443" y="376386"/>
                    <a:pt x="73030" y="388028"/>
                  </a:cubicBezTo>
                  <a:cubicBezTo>
                    <a:pt x="74617" y="399670"/>
                    <a:pt x="69855" y="413428"/>
                    <a:pt x="76205" y="422953"/>
                  </a:cubicBezTo>
                  <a:cubicBezTo>
                    <a:pt x="82555" y="432478"/>
                    <a:pt x="102663" y="428245"/>
                    <a:pt x="111130" y="445178"/>
                  </a:cubicBezTo>
                  <a:cubicBezTo>
                    <a:pt x="119597" y="462111"/>
                    <a:pt x="128593" y="523495"/>
                    <a:pt x="127005" y="524553"/>
                  </a:cubicBezTo>
                  <a:cubicBezTo>
                    <a:pt x="125417" y="525611"/>
                    <a:pt x="114305" y="474282"/>
                    <a:pt x="101605" y="451528"/>
                  </a:cubicBezTo>
                  <a:cubicBezTo>
                    <a:pt x="88905" y="428774"/>
                    <a:pt x="60330" y="420836"/>
                    <a:pt x="50805" y="388028"/>
                  </a:cubicBezTo>
                  <a:cubicBezTo>
                    <a:pt x="41280" y="355220"/>
                    <a:pt x="51334" y="314474"/>
                    <a:pt x="44455" y="254678"/>
                  </a:cubicBezTo>
                  <a:cubicBezTo>
                    <a:pt x="37576" y="194882"/>
                    <a:pt x="-524" y="12320"/>
                    <a:pt x="5" y="67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9" name="フリーフォーム 1058">
              <a:extLst>
                <a:ext uri="{FF2B5EF4-FFF2-40B4-BE49-F238E27FC236}">
                  <a16:creationId xmlns:a16="http://schemas.microsoft.com/office/drawing/2014/main" id="{B4B6D72E-C4CD-9DA2-8A8F-DC78A030AE19}"/>
                </a:ext>
              </a:extLst>
            </p:cNvPr>
            <p:cNvSpPr/>
            <p:nvPr/>
          </p:nvSpPr>
          <p:spPr>
            <a:xfrm>
              <a:off x="7949476" y="3448326"/>
              <a:ext cx="181745" cy="393424"/>
            </a:xfrm>
            <a:custGeom>
              <a:avLst/>
              <a:gdLst>
                <a:gd name="connsiteX0" fmla="*/ 7074 w 181745"/>
                <a:gd name="connsiteY0" fmla="*/ 6074 h 393424"/>
                <a:gd name="connsiteX1" fmla="*/ 115024 w 181745"/>
                <a:gd name="connsiteY1" fmla="*/ 193399 h 393424"/>
                <a:gd name="connsiteX2" fmla="*/ 181699 w 181745"/>
                <a:gd name="connsiteY2" fmla="*/ 393424 h 393424"/>
                <a:gd name="connsiteX3" fmla="*/ 105499 w 181745"/>
                <a:gd name="connsiteY3" fmla="*/ 193399 h 393424"/>
                <a:gd name="connsiteX4" fmla="*/ 19774 w 181745"/>
                <a:gd name="connsiteY4" fmla="*/ 56874 h 393424"/>
                <a:gd name="connsiteX5" fmla="*/ 7074 w 181745"/>
                <a:gd name="connsiteY5" fmla="*/ 6074 h 393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1745" h="393424">
                  <a:moveTo>
                    <a:pt x="7074" y="6074"/>
                  </a:moveTo>
                  <a:cubicBezTo>
                    <a:pt x="22949" y="28828"/>
                    <a:pt x="85920" y="128841"/>
                    <a:pt x="115024" y="193399"/>
                  </a:cubicBezTo>
                  <a:cubicBezTo>
                    <a:pt x="144128" y="257957"/>
                    <a:pt x="183286" y="393424"/>
                    <a:pt x="181699" y="393424"/>
                  </a:cubicBezTo>
                  <a:cubicBezTo>
                    <a:pt x="180112" y="393424"/>
                    <a:pt x="132487" y="249491"/>
                    <a:pt x="105499" y="193399"/>
                  </a:cubicBezTo>
                  <a:cubicBezTo>
                    <a:pt x="78511" y="137307"/>
                    <a:pt x="34591" y="83862"/>
                    <a:pt x="19774" y="56874"/>
                  </a:cubicBezTo>
                  <a:cubicBezTo>
                    <a:pt x="4957" y="29886"/>
                    <a:pt x="-8801" y="-16680"/>
                    <a:pt x="7074" y="607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0" name="フリーフォーム 1059">
              <a:extLst>
                <a:ext uri="{FF2B5EF4-FFF2-40B4-BE49-F238E27FC236}">
                  <a16:creationId xmlns:a16="http://schemas.microsoft.com/office/drawing/2014/main" id="{F7625D4E-A9F9-A85C-6BBC-32613F7A0E59}"/>
                </a:ext>
              </a:extLst>
            </p:cNvPr>
            <p:cNvSpPr/>
            <p:nvPr/>
          </p:nvSpPr>
          <p:spPr>
            <a:xfrm>
              <a:off x="7718389" y="3126910"/>
              <a:ext cx="231867" cy="322067"/>
            </a:xfrm>
            <a:custGeom>
              <a:avLst/>
              <a:gdLst>
                <a:gd name="connsiteX0" fmla="*/ 36 w 231867"/>
                <a:gd name="connsiteY0" fmla="*/ 465 h 322067"/>
                <a:gd name="connsiteX1" fmla="*/ 127036 w 231867"/>
                <a:gd name="connsiteY1" fmla="*/ 168740 h 322067"/>
                <a:gd name="connsiteX2" fmla="*/ 231811 w 231867"/>
                <a:gd name="connsiteY2" fmla="*/ 321140 h 322067"/>
                <a:gd name="connsiteX3" fmla="*/ 139736 w 231867"/>
                <a:gd name="connsiteY3" fmla="*/ 222715 h 322067"/>
                <a:gd name="connsiteX4" fmla="*/ 36 w 231867"/>
                <a:gd name="connsiteY4" fmla="*/ 465 h 32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867" h="322067">
                  <a:moveTo>
                    <a:pt x="36" y="465"/>
                  </a:moveTo>
                  <a:cubicBezTo>
                    <a:pt x="-2081" y="-8531"/>
                    <a:pt x="88407" y="115294"/>
                    <a:pt x="127036" y="168740"/>
                  </a:cubicBezTo>
                  <a:cubicBezTo>
                    <a:pt x="165665" y="222186"/>
                    <a:pt x="229694" y="312144"/>
                    <a:pt x="231811" y="321140"/>
                  </a:cubicBezTo>
                  <a:cubicBezTo>
                    <a:pt x="233928" y="330136"/>
                    <a:pt x="176249" y="271928"/>
                    <a:pt x="139736" y="222715"/>
                  </a:cubicBezTo>
                  <a:cubicBezTo>
                    <a:pt x="103224" y="173503"/>
                    <a:pt x="2153" y="9461"/>
                    <a:pt x="36" y="46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1" name="フリーフォーム 1060">
              <a:extLst>
                <a:ext uri="{FF2B5EF4-FFF2-40B4-BE49-F238E27FC236}">
                  <a16:creationId xmlns:a16="http://schemas.microsoft.com/office/drawing/2014/main" id="{15688B19-DC03-DE18-8807-445581D2876D}"/>
                </a:ext>
              </a:extLst>
            </p:cNvPr>
            <p:cNvSpPr/>
            <p:nvPr/>
          </p:nvSpPr>
          <p:spPr>
            <a:xfrm>
              <a:off x="7146892" y="2936710"/>
              <a:ext cx="581189" cy="194789"/>
            </a:xfrm>
            <a:custGeom>
              <a:avLst/>
              <a:gdLst>
                <a:gd name="connsiteX0" fmla="*/ 33 w 581189"/>
                <a:gd name="connsiteY0" fmla="*/ 165 h 194789"/>
                <a:gd name="connsiteX1" fmla="*/ 396908 w 581189"/>
                <a:gd name="connsiteY1" fmla="*/ 127165 h 194789"/>
                <a:gd name="connsiteX2" fmla="*/ 581058 w 581189"/>
                <a:gd name="connsiteY2" fmla="*/ 193840 h 194789"/>
                <a:gd name="connsiteX3" fmla="*/ 419133 w 581189"/>
                <a:gd name="connsiteY3" fmla="*/ 155740 h 194789"/>
                <a:gd name="connsiteX4" fmla="*/ 33 w 581189"/>
                <a:gd name="connsiteY4" fmla="*/ 165 h 19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1189" h="194789">
                  <a:moveTo>
                    <a:pt x="33" y="165"/>
                  </a:moveTo>
                  <a:cubicBezTo>
                    <a:pt x="-3671" y="-4597"/>
                    <a:pt x="300071" y="94886"/>
                    <a:pt x="396908" y="127165"/>
                  </a:cubicBezTo>
                  <a:cubicBezTo>
                    <a:pt x="493745" y="159444"/>
                    <a:pt x="577354" y="189078"/>
                    <a:pt x="581058" y="193840"/>
                  </a:cubicBezTo>
                  <a:cubicBezTo>
                    <a:pt x="584762" y="198602"/>
                    <a:pt x="509621" y="185373"/>
                    <a:pt x="419133" y="155740"/>
                  </a:cubicBezTo>
                  <a:cubicBezTo>
                    <a:pt x="328646" y="126107"/>
                    <a:pt x="3737" y="4927"/>
                    <a:pt x="33" y="16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2" name="フリーフォーム 1061">
              <a:extLst>
                <a:ext uri="{FF2B5EF4-FFF2-40B4-BE49-F238E27FC236}">
                  <a16:creationId xmlns:a16="http://schemas.microsoft.com/office/drawing/2014/main" id="{69B6F006-6A92-4D1C-3448-49CF8E849892}"/>
                </a:ext>
              </a:extLst>
            </p:cNvPr>
            <p:cNvSpPr/>
            <p:nvPr/>
          </p:nvSpPr>
          <p:spPr>
            <a:xfrm>
              <a:off x="7729265" y="7594454"/>
              <a:ext cx="62331" cy="228876"/>
            </a:xfrm>
            <a:custGeom>
              <a:avLst/>
              <a:gdLst>
                <a:gd name="connsiteX0" fmla="*/ 62185 w 62331"/>
                <a:gd name="connsiteY0" fmla="*/ 146 h 228876"/>
                <a:gd name="connsiteX1" fmla="*/ 20910 w 62331"/>
                <a:gd name="connsiteY1" fmla="*/ 101746 h 228876"/>
                <a:gd name="connsiteX2" fmla="*/ 1860 w 62331"/>
                <a:gd name="connsiteY2" fmla="*/ 228746 h 228876"/>
                <a:gd name="connsiteX3" fmla="*/ 5035 w 62331"/>
                <a:gd name="connsiteY3" fmla="*/ 123971 h 228876"/>
                <a:gd name="connsiteX4" fmla="*/ 62185 w 62331"/>
                <a:gd name="connsiteY4" fmla="*/ 146 h 22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31" h="228876">
                  <a:moveTo>
                    <a:pt x="62185" y="146"/>
                  </a:moveTo>
                  <a:cubicBezTo>
                    <a:pt x="64831" y="-3558"/>
                    <a:pt x="30964" y="63646"/>
                    <a:pt x="20910" y="101746"/>
                  </a:cubicBezTo>
                  <a:cubicBezTo>
                    <a:pt x="10856" y="139846"/>
                    <a:pt x="4506" y="225042"/>
                    <a:pt x="1860" y="228746"/>
                  </a:cubicBezTo>
                  <a:cubicBezTo>
                    <a:pt x="-786" y="232450"/>
                    <a:pt x="-1315" y="156250"/>
                    <a:pt x="5035" y="123971"/>
                  </a:cubicBezTo>
                  <a:cubicBezTo>
                    <a:pt x="11385" y="91692"/>
                    <a:pt x="59539" y="3850"/>
                    <a:pt x="62185" y="14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3" name="フリーフォーム 1062">
              <a:extLst>
                <a:ext uri="{FF2B5EF4-FFF2-40B4-BE49-F238E27FC236}">
                  <a16:creationId xmlns:a16="http://schemas.microsoft.com/office/drawing/2014/main" id="{68B83860-9FE6-E0D6-2A57-FFAABBE2915A}"/>
                </a:ext>
              </a:extLst>
            </p:cNvPr>
            <p:cNvSpPr/>
            <p:nvPr/>
          </p:nvSpPr>
          <p:spPr>
            <a:xfrm>
              <a:off x="7565723" y="7857134"/>
              <a:ext cx="159158" cy="251970"/>
            </a:xfrm>
            <a:custGeom>
              <a:avLst/>
              <a:gdLst>
                <a:gd name="connsiteX0" fmla="*/ 159052 w 159158"/>
                <a:gd name="connsiteY0" fmla="*/ 991 h 251970"/>
                <a:gd name="connsiteX1" fmla="*/ 111427 w 159158"/>
                <a:gd name="connsiteY1" fmla="*/ 124816 h 251970"/>
                <a:gd name="connsiteX2" fmla="*/ 302 w 159158"/>
                <a:gd name="connsiteY2" fmla="*/ 251816 h 251970"/>
                <a:gd name="connsiteX3" fmla="*/ 79677 w 159158"/>
                <a:gd name="connsiteY3" fmla="*/ 150216 h 251970"/>
                <a:gd name="connsiteX4" fmla="*/ 114602 w 159158"/>
                <a:gd name="connsiteY4" fmla="*/ 121641 h 251970"/>
                <a:gd name="connsiteX5" fmla="*/ 124127 w 159158"/>
                <a:gd name="connsiteY5" fmla="*/ 67666 h 251970"/>
                <a:gd name="connsiteX6" fmla="*/ 159052 w 159158"/>
                <a:gd name="connsiteY6" fmla="*/ 991 h 25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158" h="251970">
                  <a:moveTo>
                    <a:pt x="159052" y="991"/>
                  </a:moveTo>
                  <a:cubicBezTo>
                    <a:pt x="156935" y="10516"/>
                    <a:pt x="137885" y="83012"/>
                    <a:pt x="111427" y="124816"/>
                  </a:cubicBezTo>
                  <a:cubicBezTo>
                    <a:pt x="84969" y="166620"/>
                    <a:pt x="5594" y="247583"/>
                    <a:pt x="302" y="251816"/>
                  </a:cubicBezTo>
                  <a:cubicBezTo>
                    <a:pt x="-4990" y="256049"/>
                    <a:pt x="60627" y="171912"/>
                    <a:pt x="79677" y="150216"/>
                  </a:cubicBezTo>
                  <a:cubicBezTo>
                    <a:pt x="98727" y="128520"/>
                    <a:pt x="107194" y="135399"/>
                    <a:pt x="114602" y="121641"/>
                  </a:cubicBezTo>
                  <a:cubicBezTo>
                    <a:pt x="122010" y="107883"/>
                    <a:pt x="117248" y="81954"/>
                    <a:pt x="124127" y="67666"/>
                  </a:cubicBezTo>
                  <a:cubicBezTo>
                    <a:pt x="131006" y="53379"/>
                    <a:pt x="161169" y="-8534"/>
                    <a:pt x="159052" y="99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4" name="フリーフォーム 1063">
              <a:extLst>
                <a:ext uri="{FF2B5EF4-FFF2-40B4-BE49-F238E27FC236}">
                  <a16:creationId xmlns:a16="http://schemas.microsoft.com/office/drawing/2014/main" id="{2DDC3DB7-9383-DEB3-EA92-612F1AC2CA4D}"/>
                </a:ext>
              </a:extLst>
            </p:cNvPr>
            <p:cNvSpPr/>
            <p:nvPr/>
          </p:nvSpPr>
          <p:spPr>
            <a:xfrm>
              <a:off x="7185002" y="8131073"/>
              <a:ext cx="372340" cy="85724"/>
            </a:xfrm>
            <a:custGeom>
              <a:avLst/>
              <a:gdLst>
                <a:gd name="connsiteX0" fmla="*/ 23 w 372340"/>
                <a:gd name="connsiteY0" fmla="*/ 82652 h 85724"/>
                <a:gd name="connsiteX1" fmla="*/ 200048 w 372340"/>
                <a:gd name="connsiteY1" fmla="*/ 76302 h 85724"/>
                <a:gd name="connsiteX2" fmla="*/ 371498 w 372340"/>
                <a:gd name="connsiteY2" fmla="*/ 102 h 85724"/>
                <a:gd name="connsiteX3" fmla="*/ 263548 w 372340"/>
                <a:gd name="connsiteY3" fmla="*/ 60427 h 85724"/>
                <a:gd name="connsiteX4" fmla="*/ 212748 w 372340"/>
                <a:gd name="connsiteY4" fmla="*/ 82652 h 85724"/>
                <a:gd name="connsiteX5" fmla="*/ 23 w 372340"/>
                <a:gd name="connsiteY5" fmla="*/ 82652 h 85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2340" h="85724">
                  <a:moveTo>
                    <a:pt x="23" y="82652"/>
                  </a:moveTo>
                  <a:cubicBezTo>
                    <a:pt x="-2094" y="81594"/>
                    <a:pt x="138136" y="90060"/>
                    <a:pt x="200048" y="76302"/>
                  </a:cubicBezTo>
                  <a:cubicBezTo>
                    <a:pt x="261960" y="62544"/>
                    <a:pt x="360915" y="2748"/>
                    <a:pt x="371498" y="102"/>
                  </a:cubicBezTo>
                  <a:cubicBezTo>
                    <a:pt x="382081" y="-2544"/>
                    <a:pt x="290006" y="46669"/>
                    <a:pt x="263548" y="60427"/>
                  </a:cubicBezTo>
                  <a:cubicBezTo>
                    <a:pt x="237090" y="74185"/>
                    <a:pt x="252435" y="76302"/>
                    <a:pt x="212748" y="82652"/>
                  </a:cubicBezTo>
                  <a:cubicBezTo>
                    <a:pt x="173061" y="89002"/>
                    <a:pt x="2140" y="83710"/>
                    <a:pt x="23" y="8265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5" name="フリーフォーム 1064">
              <a:extLst>
                <a:ext uri="{FF2B5EF4-FFF2-40B4-BE49-F238E27FC236}">
                  <a16:creationId xmlns:a16="http://schemas.microsoft.com/office/drawing/2014/main" id="{D47FDCC8-35C1-D0D9-63C9-5757D1EFCEDA}"/>
                </a:ext>
              </a:extLst>
            </p:cNvPr>
            <p:cNvSpPr/>
            <p:nvPr/>
          </p:nvSpPr>
          <p:spPr>
            <a:xfrm>
              <a:off x="6743689" y="8072839"/>
              <a:ext cx="412777" cy="115551"/>
            </a:xfrm>
            <a:custGeom>
              <a:avLst/>
              <a:gdLst>
                <a:gd name="connsiteX0" fmla="*/ 11 w 412777"/>
                <a:gd name="connsiteY0" fmla="*/ 10711 h 115551"/>
                <a:gd name="connsiteX1" fmla="*/ 228611 w 412777"/>
                <a:gd name="connsiteY1" fmla="*/ 7536 h 115551"/>
                <a:gd name="connsiteX2" fmla="*/ 412761 w 412777"/>
                <a:gd name="connsiteY2" fmla="*/ 115486 h 115551"/>
                <a:gd name="connsiteX3" fmla="*/ 238136 w 412777"/>
                <a:gd name="connsiteY3" fmla="*/ 23411 h 115551"/>
                <a:gd name="connsiteX4" fmla="*/ 11 w 412777"/>
                <a:gd name="connsiteY4" fmla="*/ 10711 h 11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777" h="115551">
                  <a:moveTo>
                    <a:pt x="11" y="10711"/>
                  </a:moveTo>
                  <a:cubicBezTo>
                    <a:pt x="-1577" y="8065"/>
                    <a:pt x="159819" y="-9926"/>
                    <a:pt x="228611" y="7536"/>
                  </a:cubicBezTo>
                  <a:cubicBezTo>
                    <a:pt x="297403" y="24998"/>
                    <a:pt x="411174" y="112840"/>
                    <a:pt x="412761" y="115486"/>
                  </a:cubicBezTo>
                  <a:cubicBezTo>
                    <a:pt x="414349" y="118132"/>
                    <a:pt x="299519" y="39815"/>
                    <a:pt x="238136" y="23411"/>
                  </a:cubicBezTo>
                  <a:cubicBezTo>
                    <a:pt x="176753" y="7007"/>
                    <a:pt x="1599" y="13357"/>
                    <a:pt x="11" y="1071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6" name="フリーフォーム 1065">
              <a:extLst>
                <a:ext uri="{FF2B5EF4-FFF2-40B4-BE49-F238E27FC236}">
                  <a16:creationId xmlns:a16="http://schemas.microsoft.com/office/drawing/2014/main" id="{1703519D-D43B-22BB-1DE7-21FC7DAEA360}"/>
                </a:ext>
              </a:extLst>
            </p:cNvPr>
            <p:cNvSpPr/>
            <p:nvPr/>
          </p:nvSpPr>
          <p:spPr>
            <a:xfrm>
              <a:off x="6305447" y="7972353"/>
              <a:ext cx="422446" cy="114553"/>
            </a:xfrm>
            <a:custGeom>
              <a:avLst/>
              <a:gdLst>
                <a:gd name="connsiteX0" fmla="*/ 103 w 422446"/>
                <a:gd name="connsiteY0" fmla="*/ 72 h 114553"/>
                <a:gd name="connsiteX1" fmla="*/ 266803 w 422446"/>
                <a:gd name="connsiteY1" fmla="*/ 28647 h 114553"/>
                <a:gd name="connsiteX2" fmla="*/ 422378 w 422446"/>
                <a:gd name="connsiteY2" fmla="*/ 114372 h 114553"/>
                <a:gd name="connsiteX3" fmla="*/ 285853 w 422446"/>
                <a:gd name="connsiteY3" fmla="*/ 50872 h 114553"/>
                <a:gd name="connsiteX4" fmla="*/ 235053 w 422446"/>
                <a:gd name="connsiteY4" fmla="*/ 34997 h 114553"/>
                <a:gd name="connsiteX5" fmla="*/ 103 w 422446"/>
                <a:gd name="connsiteY5" fmla="*/ 72 h 114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2446" h="114553">
                  <a:moveTo>
                    <a:pt x="103" y="72"/>
                  </a:moveTo>
                  <a:cubicBezTo>
                    <a:pt x="5394" y="-986"/>
                    <a:pt x="196424" y="9597"/>
                    <a:pt x="266803" y="28647"/>
                  </a:cubicBezTo>
                  <a:cubicBezTo>
                    <a:pt x="337182" y="47697"/>
                    <a:pt x="419203" y="110668"/>
                    <a:pt x="422378" y="114372"/>
                  </a:cubicBezTo>
                  <a:cubicBezTo>
                    <a:pt x="425553" y="118076"/>
                    <a:pt x="317074" y="64101"/>
                    <a:pt x="285853" y="50872"/>
                  </a:cubicBezTo>
                  <a:cubicBezTo>
                    <a:pt x="254632" y="37643"/>
                    <a:pt x="275799" y="42934"/>
                    <a:pt x="235053" y="34997"/>
                  </a:cubicBezTo>
                  <a:cubicBezTo>
                    <a:pt x="194307" y="27060"/>
                    <a:pt x="-5188" y="1130"/>
                    <a:pt x="103" y="7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7" name="フリーフォーム 1066">
              <a:extLst>
                <a:ext uri="{FF2B5EF4-FFF2-40B4-BE49-F238E27FC236}">
                  <a16:creationId xmlns:a16="http://schemas.microsoft.com/office/drawing/2014/main" id="{8C1C1410-72FA-E5FD-68DD-AB63C161617F}"/>
                </a:ext>
              </a:extLst>
            </p:cNvPr>
            <p:cNvSpPr/>
            <p:nvPr/>
          </p:nvSpPr>
          <p:spPr>
            <a:xfrm>
              <a:off x="5549891" y="7537018"/>
              <a:ext cx="718383" cy="382093"/>
            </a:xfrm>
            <a:custGeom>
              <a:avLst/>
              <a:gdLst>
                <a:gd name="connsiteX0" fmla="*/ 9 w 718383"/>
                <a:gd name="connsiteY0" fmla="*/ 432 h 382093"/>
                <a:gd name="connsiteX1" fmla="*/ 269884 w 718383"/>
                <a:gd name="connsiteY1" fmla="*/ 79807 h 382093"/>
                <a:gd name="connsiteX2" fmla="*/ 717559 w 718383"/>
                <a:gd name="connsiteY2" fmla="*/ 381432 h 382093"/>
                <a:gd name="connsiteX3" fmla="*/ 377834 w 718383"/>
                <a:gd name="connsiteY3" fmla="*/ 159182 h 382093"/>
                <a:gd name="connsiteX4" fmla="*/ 260359 w 718383"/>
                <a:gd name="connsiteY4" fmla="*/ 102032 h 382093"/>
                <a:gd name="connsiteX5" fmla="*/ 9 w 718383"/>
                <a:gd name="connsiteY5" fmla="*/ 432 h 382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8383" h="382093">
                  <a:moveTo>
                    <a:pt x="9" y="432"/>
                  </a:moveTo>
                  <a:cubicBezTo>
                    <a:pt x="1596" y="-3272"/>
                    <a:pt x="150292" y="16307"/>
                    <a:pt x="269884" y="79807"/>
                  </a:cubicBezTo>
                  <a:cubicBezTo>
                    <a:pt x="389476" y="143307"/>
                    <a:pt x="699567" y="368203"/>
                    <a:pt x="717559" y="381432"/>
                  </a:cubicBezTo>
                  <a:cubicBezTo>
                    <a:pt x="735551" y="394661"/>
                    <a:pt x="454034" y="205749"/>
                    <a:pt x="377834" y="159182"/>
                  </a:cubicBezTo>
                  <a:cubicBezTo>
                    <a:pt x="301634" y="112615"/>
                    <a:pt x="319626" y="126903"/>
                    <a:pt x="260359" y="102032"/>
                  </a:cubicBezTo>
                  <a:cubicBezTo>
                    <a:pt x="201092" y="77161"/>
                    <a:pt x="-1578" y="4136"/>
                    <a:pt x="9" y="43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8" name="フリーフォーム 1067">
              <a:extLst>
                <a:ext uri="{FF2B5EF4-FFF2-40B4-BE49-F238E27FC236}">
                  <a16:creationId xmlns:a16="http://schemas.microsoft.com/office/drawing/2014/main" id="{1E7D5D1C-D730-D39D-DD78-28C62BD4ADB6}"/>
                </a:ext>
              </a:extLst>
            </p:cNvPr>
            <p:cNvSpPr/>
            <p:nvPr/>
          </p:nvSpPr>
          <p:spPr>
            <a:xfrm>
              <a:off x="4743377" y="6800843"/>
              <a:ext cx="158652" cy="317515"/>
            </a:xfrm>
            <a:custGeom>
              <a:avLst/>
              <a:gdLst>
                <a:gd name="connsiteX0" fmla="*/ 73 w 158652"/>
                <a:gd name="connsiteY0" fmla="*/ 7 h 317515"/>
                <a:gd name="connsiteX1" fmla="*/ 123898 w 158652"/>
                <a:gd name="connsiteY1" fmla="*/ 168282 h 317515"/>
                <a:gd name="connsiteX2" fmla="*/ 155648 w 158652"/>
                <a:gd name="connsiteY2" fmla="*/ 317507 h 317515"/>
                <a:gd name="connsiteX3" fmla="*/ 142948 w 158652"/>
                <a:gd name="connsiteY3" fmla="*/ 161932 h 317515"/>
                <a:gd name="connsiteX4" fmla="*/ 73 w 158652"/>
                <a:gd name="connsiteY4" fmla="*/ 7 h 31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652" h="317515">
                  <a:moveTo>
                    <a:pt x="73" y="7"/>
                  </a:moveTo>
                  <a:cubicBezTo>
                    <a:pt x="-3102" y="1065"/>
                    <a:pt x="97969" y="115365"/>
                    <a:pt x="123898" y="168282"/>
                  </a:cubicBezTo>
                  <a:cubicBezTo>
                    <a:pt x="149827" y="221199"/>
                    <a:pt x="152473" y="318565"/>
                    <a:pt x="155648" y="317507"/>
                  </a:cubicBezTo>
                  <a:cubicBezTo>
                    <a:pt x="158823" y="316449"/>
                    <a:pt x="164115" y="210086"/>
                    <a:pt x="142948" y="161932"/>
                  </a:cubicBezTo>
                  <a:cubicBezTo>
                    <a:pt x="121781" y="113778"/>
                    <a:pt x="3248" y="-1051"/>
                    <a:pt x="73" y="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9" name="フリーフォーム 1068">
              <a:extLst>
                <a:ext uri="{FF2B5EF4-FFF2-40B4-BE49-F238E27FC236}">
                  <a16:creationId xmlns:a16="http://schemas.microsoft.com/office/drawing/2014/main" id="{511E52F1-6203-C7F1-F488-D8158D492480}"/>
                </a:ext>
              </a:extLst>
            </p:cNvPr>
            <p:cNvSpPr/>
            <p:nvPr/>
          </p:nvSpPr>
          <p:spPr>
            <a:xfrm>
              <a:off x="5099042" y="7343380"/>
              <a:ext cx="450884" cy="168760"/>
            </a:xfrm>
            <a:custGeom>
              <a:avLst/>
              <a:gdLst>
                <a:gd name="connsiteX0" fmla="*/ 8 w 450884"/>
                <a:gd name="connsiteY0" fmla="*/ 13095 h 168760"/>
                <a:gd name="connsiteX1" fmla="*/ 304808 w 450884"/>
                <a:gd name="connsiteY1" fmla="*/ 35320 h 168760"/>
                <a:gd name="connsiteX2" fmla="*/ 450858 w 450884"/>
                <a:gd name="connsiteY2" fmla="*/ 168670 h 168760"/>
                <a:gd name="connsiteX3" fmla="*/ 314333 w 450884"/>
                <a:gd name="connsiteY3" fmla="*/ 13095 h 168760"/>
                <a:gd name="connsiteX4" fmla="*/ 8 w 450884"/>
                <a:gd name="connsiteY4" fmla="*/ 13095 h 16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884" h="168760">
                  <a:moveTo>
                    <a:pt x="8" y="13095"/>
                  </a:moveTo>
                  <a:cubicBezTo>
                    <a:pt x="-1579" y="16799"/>
                    <a:pt x="229666" y="9391"/>
                    <a:pt x="304808" y="35320"/>
                  </a:cubicBezTo>
                  <a:cubicBezTo>
                    <a:pt x="379950" y="61249"/>
                    <a:pt x="449271" y="172374"/>
                    <a:pt x="450858" y="168670"/>
                  </a:cubicBezTo>
                  <a:cubicBezTo>
                    <a:pt x="452445" y="164966"/>
                    <a:pt x="383125" y="40612"/>
                    <a:pt x="314333" y="13095"/>
                  </a:cubicBezTo>
                  <a:cubicBezTo>
                    <a:pt x="245541" y="-14422"/>
                    <a:pt x="1595" y="9391"/>
                    <a:pt x="8" y="1309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0" name="フリーフォーム 1069">
              <a:extLst>
                <a:ext uri="{FF2B5EF4-FFF2-40B4-BE49-F238E27FC236}">
                  <a16:creationId xmlns:a16="http://schemas.microsoft.com/office/drawing/2014/main" id="{5AC69D90-D948-12B5-413D-AC1F649BAC30}"/>
                </a:ext>
              </a:extLst>
            </p:cNvPr>
            <p:cNvSpPr/>
            <p:nvPr/>
          </p:nvSpPr>
          <p:spPr>
            <a:xfrm>
              <a:off x="4524548" y="6510905"/>
              <a:ext cx="137201" cy="385947"/>
            </a:xfrm>
            <a:custGeom>
              <a:avLst/>
              <a:gdLst>
                <a:gd name="connsiteX0" fmla="*/ 3002 w 137201"/>
                <a:gd name="connsiteY0" fmla="*/ 1020 h 385947"/>
                <a:gd name="connsiteX1" fmla="*/ 25227 w 137201"/>
                <a:gd name="connsiteY1" fmla="*/ 143895 h 385947"/>
                <a:gd name="connsiteX2" fmla="*/ 136352 w 137201"/>
                <a:gd name="connsiteY2" fmla="*/ 385195 h 385947"/>
                <a:gd name="connsiteX3" fmla="*/ 72852 w 137201"/>
                <a:gd name="connsiteY3" fmla="*/ 213745 h 385947"/>
                <a:gd name="connsiteX4" fmla="*/ 3002 w 137201"/>
                <a:gd name="connsiteY4" fmla="*/ 1020 h 385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01" h="385947">
                  <a:moveTo>
                    <a:pt x="3002" y="1020"/>
                  </a:moveTo>
                  <a:cubicBezTo>
                    <a:pt x="-4936" y="-10622"/>
                    <a:pt x="3002" y="79866"/>
                    <a:pt x="25227" y="143895"/>
                  </a:cubicBezTo>
                  <a:cubicBezTo>
                    <a:pt x="47452" y="207924"/>
                    <a:pt x="128415" y="373553"/>
                    <a:pt x="136352" y="385195"/>
                  </a:cubicBezTo>
                  <a:cubicBezTo>
                    <a:pt x="144290" y="396837"/>
                    <a:pt x="94548" y="270366"/>
                    <a:pt x="72852" y="213745"/>
                  </a:cubicBezTo>
                  <a:cubicBezTo>
                    <a:pt x="51156" y="157124"/>
                    <a:pt x="10940" y="12662"/>
                    <a:pt x="3002" y="102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1" name="フリーフォーム 1070">
              <a:extLst>
                <a:ext uri="{FF2B5EF4-FFF2-40B4-BE49-F238E27FC236}">
                  <a16:creationId xmlns:a16="http://schemas.microsoft.com/office/drawing/2014/main" id="{C8C56CD4-BD02-7BEF-A380-15A3B02B691C}"/>
                </a:ext>
              </a:extLst>
            </p:cNvPr>
            <p:cNvSpPr/>
            <p:nvPr/>
          </p:nvSpPr>
          <p:spPr>
            <a:xfrm>
              <a:off x="3577460" y="4891519"/>
              <a:ext cx="604101" cy="207811"/>
            </a:xfrm>
            <a:custGeom>
              <a:avLst/>
              <a:gdLst>
                <a:gd name="connsiteX0" fmla="*/ 765 w 604101"/>
                <a:gd name="connsiteY0" fmla="*/ 23381 h 207811"/>
                <a:gd name="connsiteX1" fmla="*/ 194440 w 604101"/>
                <a:gd name="connsiteY1" fmla="*/ 1156 h 207811"/>
                <a:gd name="connsiteX2" fmla="*/ 419865 w 604101"/>
                <a:gd name="connsiteY2" fmla="*/ 64656 h 207811"/>
                <a:gd name="connsiteX3" fmla="*/ 604015 w 604101"/>
                <a:gd name="connsiteY3" fmla="*/ 207531 h 207811"/>
                <a:gd name="connsiteX4" fmla="*/ 442090 w 604101"/>
                <a:gd name="connsiteY4" fmla="*/ 99581 h 207811"/>
                <a:gd name="connsiteX5" fmla="*/ 308740 w 604101"/>
                <a:gd name="connsiteY5" fmla="*/ 42431 h 207811"/>
                <a:gd name="connsiteX6" fmla="*/ 267465 w 604101"/>
                <a:gd name="connsiteY6" fmla="*/ 20206 h 207811"/>
                <a:gd name="connsiteX7" fmla="*/ 765 w 604101"/>
                <a:gd name="connsiteY7" fmla="*/ 23381 h 20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4101" h="207811">
                  <a:moveTo>
                    <a:pt x="765" y="23381"/>
                  </a:moveTo>
                  <a:cubicBezTo>
                    <a:pt x="-11406" y="20206"/>
                    <a:pt x="124590" y="-5723"/>
                    <a:pt x="194440" y="1156"/>
                  </a:cubicBezTo>
                  <a:cubicBezTo>
                    <a:pt x="264290" y="8035"/>
                    <a:pt x="351602" y="30260"/>
                    <a:pt x="419865" y="64656"/>
                  </a:cubicBezTo>
                  <a:cubicBezTo>
                    <a:pt x="488128" y="99052"/>
                    <a:pt x="600311" y="201710"/>
                    <a:pt x="604015" y="207531"/>
                  </a:cubicBezTo>
                  <a:cubicBezTo>
                    <a:pt x="607719" y="213352"/>
                    <a:pt x="491302" y="127098"/>
                    <a:pt x="442090" y="99581"/>
                  </a:cubicBezTo>
                  <a:cubicBezTo>
                    <a:pt x="392878" y="72064"/>
                    <a:pt x="337844" y="55660"/>
                    <a:pt x="308740" y="42431"/>
                  </a:cubicBezTo>
                  <a:cubicBezTo>
                    <a:pt x="279636" y="29202"/>
                    <a:pt x="311915" y="24439"/>
                    <a:pt x="267465" y="20206"/>
                  </a:cubicBezTo>
                  <a:cubicBezTo>
                    <a:pt x="223015" y="15973"/>
                    <a:pt x="12936" y="26556"/>
                    <a:pt x="765" y="2338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2" name="フリーフォーム 1071">
              <a:extLst>
                <a:ext uri="{FF2B5EF4-FFF2-40B4-BE49-F238E27FC236}">
                  <a16:creationId xmlns:a16="http://schemas.microsoft.com/office/drawing/2014/main" id="{D3CE0350-6B46-EB5C-AF6B-4CD89262B0C9}"/>
                </a:ext>
              </a:extLst>
            </p:cNvPr>
            <p:cNvSpPr/>
            <p:nvPr/>
          </p:nvSpPr>
          <p:spPr>
            <a:xfrm>
              <a:off x="4242814" y="5149846"/>
              <a:ext cx="323647" cy="308432"/>
            </a:xfrm>
            <a:custGeom>
              <a:avLst/>
              <a:gdLst>
                <a:gd name="connsiteX0" fmla="*/ 2161 w 323647"/>
                <a:gd name="connsiteY0" fmla="*/ 4 h 308432"/>
                <a:gd name="connsiteX1" fmla="*/ 46611 w 323647"/>
                <a:gd name="connsiteY1" fmla="*/ 101604 h 308432"/>
                <a:gd name="connsiteX2" fmla="*/ 322836 w 323647"/>
                <a:gd name="connsiteY2" fmla="*/ 307979 h 308432"/>
                <a:gd name="connsiteX3" fmla="*/ 129161 w 323647"/>
                <a:gd name="connsiteY3" fmla="*/ 155579 h 308432"/>
                <a:gd name="connsiteX4" fmla="*/ 68836 w 323647"/>
                <a:gd name="connsiteY4" fmla="*/ 104779 h 308432"/>
                <a:gd name="connsiteX5" fmla="*/ 2161 w 323647"/>
                <a:gd name="connsiteY5" fmla="*/ 4 h 30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47" h="308432">
                  <a:moveTo>
                    <a:pt x="2161" y="4"/>
                  </a:moveTo>
                  <a:cubicBezTo>
                    <a:pt x="-1543" y="-525"/>
                    <a:pt x="-6835" y="50275"/>
                    <a:pt x="46611" y="101604"/>
                  </a:cubicBezTo>
                  <a:cubicBezTo>
                    <a:pt x="100057" y="152933"/>
                    <a:pt x="309078" y="298983"/>
                    <a:pt x="322836" y="307979"/>
                  </a:cubicBezTo>
                  <a:cubicBezTo>
                    <a:pt x="336594" y="316975"/>
                    <a:pt x="171494" y="189446"/>
                    <a:pt x="129161" y="155579"/>
                  </a:cubicBezTo>
                  <a:cubicBezTo>
                    <a:pt x="86828" y="121712"/>
                    <a:pt x="89473" y="125416"/>
                    <a:pt x="68836" y="104779"/>
                  </a:cubicBezTo>
                  <a:cubicBezTo>
                    <a:pt x="48199" y="84142"/>
                    <a:pt x="5865" y="533"/>
                    <a:pt x="2161" y="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3" name="フリーフォーム 1072">
              <a:extLst>
                <a:ext uri="{FF2B5EF4-FFF2-40B4-BE49-F238E27FC236}">
                  <a16:creationId xmlns:a16="http://schemas.microsoft.com/office/drawing/2014/main" id="{7FD4D9FD-A02C-00E0-320A-5721E1CFF062}"/>
                </a:ext>
              </a:extLst>
            </p:cNvPr>
            <p:cNvSpPr/>
            <p:nvPr/>
          </p:nvSpPr>
          <p:spPr>
            <a:xfrm>
              <a:off x="3325813" y="4911723"/>
              <a:ext cx="252528" cy="568448"/>
            </a:xfrm>
            <a:custGeom>
              <a:avLst/>
              <a:gdLst>
                <a:gd name="connsiteX0" fmla="*/ 252412 w 252528"/>
                <a:gd name="connsiteY0" fmla="*/ 2 h 568448"/>
                <a:gd name="connsiteX1" fmla="*/ 84137 w 252528"/>
                <a:gd name="connsiteY1" fmla="*/ 146052 h 568448"/>
                <a:gd name="connsiteX2" fmla="*/ 26987 w 252528"/>
                <a:gd name="connsiteY2" fmla="*/ 231777 h 568448"/>
                <a:gd name="connsiteX3" fmla="*/ 14287 w 252528"/>
                <a:gd name="connsiteY3" fmla="*/ 263527 h 568448"/>
                <a:gd name="connsiteX4" fmla="*/ 1587 w 252528"/>
                <a:gd name="connsiteY4" fmla="*/ 317502 h 568448"/>
                <a:gd name="connsiteX5" fmla="*/ 1587 w 252528"/>
                <a:gd name="connsiteY5" fmla="*/ 568327 h 568448"/>
                <a:gd name="connsiteX6" fmla="*/ 14287 w 252528"/>
                <a:gd name="connsiteY6" fmla="*/ 282577 h 568448"/>
                <a:gd name="connsiteX7" fmla="*/ 109537 w 252528"/>
                <a:gd name="connsiteY7" fmla="*/ 142877 h 568448"/>
                <a:gd name="connsiteX8" fmla="*/ 252412 w 252528"/>
                <a:gd name="connsiteY8" fmla="*/ 2 h 568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528" h="568448">
                  <a:moveTo>
                    <a:pt x="252412" y="2"/>
                  </a:moveTo>
                  <a:cubicBezTo>
                    <a:pt x="248179" y="531"/>
                    <a:pt x="121708" y="107423"/>
                    <a:pt x="84137" y="146052"/>
                  </a:cubicBezTo>
                  <a:cubicBezTo>
                    <a:pt x="46566" y="184681"/>
                    <a:pt x="38629" y="212198"/>
                    <a:pt x="26987" y="231777"/>
                  </a:cubicBezTo>
                  <a:cubicBezTo>
                    <a:pt x="15345" y="251356"/>
                    <a:pt x="18520" y="249240"/>
                    <a:pt x="14287" y="263527"/>
                  </a:cubicBezTo>
                  <a:cubicBezTo>
                    <a:pt x="10054" y="277814"/>
                    <a:pt x="3704" y="266702"/>
                    <a:pt x="1587" y="317502"/>
                  </a:cubicBezTo>
                  <a:cubicBezTo>
                    <a:pt x="-530" y="368302"/>
                    <a:pt x="-530" y="574148"/>
                    <a:pt x="1587" y="568327"/>
                  </a:cubicBezTo>
                  <a:cubicBezTo>
                    <a:pt x="3704" y="562506"/>
                    <a:pt x="-3705" y="353485"/>
                    <a:pt x="14287" y="282577"/>
                  </a:cubicBezTo>
                  <a:cubicBezTo>
                    <a:pt x="32279" y="211669"/>
                    <a:pt x="75141" y="186268"/>
                    <a:pt x="109537" y="142877"/>
                  </a:cubicBezTo>
                  <a:cubicBezTo>
                    <a:pt x="143933" y="99486"/>
                    <a:pt x="256645" y="-527"/>
                    <a:pt x="252412" y="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4" name="フリーフォーム 1073">
              <a:extLst>
                <a:ext uri="{FF2B5EF4-FFF2-40B4-BE49-F238E27FC236}">
                  <a16:creationId xmlns:a16="http://schemas.microsoft.com/office/drawing/2014/main" id="{505FD118-87D1-1112-C5A9-ABDAEA96EA18}"/>
                </a:ext>
              </a:extLst>
            </p:cNvPr>
            <p:cNvSpPr/>
            <p:nvPr/>
          </p:nvSpPr>
          <p:spPr>
            <a:xfrm>
              <a:off x="3346119" y="5493596"/>
              <a:ext cx="16225" cy="269082"/>
            </a:xfrm>
            <a:custGeom>
              <a:avLst/>
              <a:gdLst>
                <a:gd name="connsiteX0" fmla="*/ 3506 w 16225"/>
                <a:gd name="connsiteY0" fmla="*/ 2329 h 269082"/>
                <a:gd name="connsiteX1" fmla="*/ 16206 w 16225"/>
                <a:gd name="connsiteY1" fmla="*/ 265854 h 269082"/>
                <a:gd name="connsiteX2" fmla="*/ 331 w 16225"/>
                <a:gd name="connsiteY2" fmla="*/ 142029 h 269082"/>
                <a:gd name="connsiteX3" fmla="*/ 3506 w 16225"/>
                <a:gd name="connsiteY3" fmla="*/ 2329 h 26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25" h="269082">
                  <a:moveTo>
                    <a:pt x="3506" y="2329"/>
                  </a:moveTo>
                  <a:cubicBezTo>
                    <a:pt x="6152" y="22966"/>
                    <a:pt x="16735" y="242571"/>
                    <a:pt x="16206" y="265854"/>
                  </a:cubicBezTo>
                  <a:cubicBezTo>
                    <a:pt x="15677" y="289137"/>
                    <a:pt x="1389" y="180129"/>
                    <a:pt x="331" y="142029"/>
                  </a:cubicBezTo>
                  <a:cubicBezTo>
                    <a:pt x="-727" y="103929"/>
                    <a:pt x="860" y="-18308"/>
                    <a:pt x="3506" y="232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5" name="フリーフォーム 1074">
              <a:extLst>
                <a:ext uri="{FF2B5EF4-FFF2-40B4-BE49-F238E27FC236}">
                  <a16:creationId xmlns:a16="http://schemas.microsoft.com/office/drawing/2014/main" id="{4C00C42F-EEA0-5946-D636-3360715382AE}"/>
                </a:ext>
              </a:extLst>
            </p:cNvPr>
            <p:cNvSpPr/>
            <p:nvPr/>
          </p:nvSpPr>
          <p:spPr>
            <a:xfrm>
              <a:off x="3324225" y="5495652"/>
              <a:ext cx="104775" cy="495900"/>
            </a:xfrm>
            <a:custGeom>
              <a:avLst/>
              <a:gdLst>
                <a:gd name="connsiteX0" fmla="*/ 0 w 104775"/>
                <a:gd name="connsiteY0" fmla="*/ 273 h 495900"/>
                <a:gd name="connsiteX1" fmla="*/ 19050 w 104775"/>
                <a:gd name="connsiteY1" fmla="*/ 241573 h 495900"/>
                <a:gd name="connsiteX2" fmla="*/ 104775 w 104775"/>
                <a:gd name="connsiteY2" fmla="*/ 495573 h 495900"/>
                <a:gd name="connsiteX3" fmla="*/ 19050 w 104775"/>
                <a:gd name="connsiteY3" fmla="*/ 289198 h 495900"/>
                <a:gd name="connsiteX4" fmla="*/ 0 w 104775"/>
                <a:gd name="connsiteY4" fmla="*/ 273 h 49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495900">
                  <a:moveTo>
                    <a:pt x="0" y="273"/>
                  </a:moveTo>
                  <a:cubicBezTo>
                    <a:pt x="0" y="-7664"/>
                    <a:pt x="1588" y="159023"/>
                    <a:pt x="19050" y="241573"/>
                  </a:cubicBezTo>
                  <a:cubicBezTo>
                    <a:pt x="36512" y="324123"/>
                    <a:pt x="104775" y="487636"/>
                    <a:pt x="104775" y="495573"/>
                  </a:cubicBezTo>
                  <a:cubicBezTo>
                    <a:pt x="104775" y="503510"/>
                    <a:pt x="35983" y="365398"/>
                    <a:pt x="19050" y="289198"/>
                  </a:cubicBezTo>
                  <a:cubicBezTo>
                    <a:pt x="2117" y="212998"/>
                    <a:pt x="0" y="8210"/>
                    <a:pt x="0" y="27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6" name="フリーフォーム 1075">
              <a:extLst>
                <a:ext uri="{FF2B5EF4-FFF2-40B4-BE49-F238E27FC236}">
                  <a16:creationId xmlns:a16="http://schemas.microsoft.com/office/drawing/2014/main" id="{05BFC46B-B86A-0F12-C2E3-B21894641766}"/>
                </a:ext>
              </a:extLst>
            </p:cNvPr>
            <p:cNvSpPr/>
            <p:nvPr/>
          </p:nvSpPr>
          <p:spPr>
            <a:xfrm>
              <a:off x="3468449" y="6044831"/>
              <a:ext cx="276275" cy="305702"/>
            </a:xfrm>
            <a:custGeom>
              <a:avLst/>
              <a:gdLst>
                <a:gd name="connsiteX0" fmla="*/ 1826 w 276275"/>
                <a:gd name="connsiteY0" fmla="*/ 369 h 305702"/>
                <a:gd name="connsiteX1" fmla="*/ 90726 w 276275"/>
                <a:gd name="connsiteY1" fmla="*/ 149594 h 305702"/>
                <a:gd name="connsiteX2" fmla="*/ 274876 w 276275"/>
                <a:gd name="connsiteY2" fmla="*/ 305169 h 305702"/>
                <a:gd name="connsiteX3" fmla="*/ 166926 w 276275"/>
                <a:gd name="connsiteY3" fmla="*/ 194044 h 305702"/>
                <a:gd name="connsiteX4" fmla="*/ 1826 w 276275"/>
                <a:gd name="connsiteY4" fmla="*/ 369 h 305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275" h="305702">
                  <a:moveTo>
                    <a:pt x="1826" y="369"/>
                  </a:moveTo>
                  <a:cubicBezTo>
                    <a:pt x="-10874" y="-7039"/>
                    <a:pt x="45218" y="98794"/>
                    <a:pt x="90726" y="149594"/>
                  </a:cubicBezTo>
                  <a:cubicBezTo>
                    <a:pt x="136234" y="200394"/>
                    <a:pt x="262176" y="297761"/>
                    <a:pt x="274876" y="305169"/>
                  </a:cubicBezTo>
                  <a:cubicBezTo>
                    <a:pt x="287576" y="312577"/>
                    <a:pt x="210847" y="241140"/>
                    <a:pt x="166926" y="194044"/>
                  </a:cubicBezTo>
                  <a:cubicBezTo>
                    <a:pt x="123005" y="146948"/>
                    <a:pt x="14526" y="7777"/>
                    <a:pt x="1826" y="36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7" name="フリーフォーム 1076">
              <a:extLst>
                <a:ext uri="{FF2B5EF4-FFF2-40B4-BE49-F238E27FC236}">
                  <a16:creationId xmlns:a16="http://schemas.microsoft.com/office/drawing/2014/main" id="{B0593394-4066-6136-9355-62004CA72CB5}"/>
                </a:ext>
              </a:extLst>
            </p:cNvPr>
            <p:cNvSpPr/>
            <p:nvPr/>
          </p:nvSpPr>
          <p:spPr>
            <a:xfrm>
              <a:off x="3780964" y="6353174"/>
              <a:ext cx="772523" cy="142403"/>
            </a:xfrm>
            <a:custGeom>
              <a:avLst/>
              <a:gdLst>
                <a:gd name="connsiteX0" fmla="*/ 461 w 772523"/>
                <a:gd name="connsiteY0" fmla="*/ 1 h 142403"/>
                <a:gd name="connsiteX1" fmla="*/ 368761 w 772523"/>
                <a:gd name="connsiteY1" fmla="*/ 130176 h 142403"/>
                <a:gd name="connsiteX2" fmla="*/ 771986 w 772523"/>
                <a:gd name="connsiteY2" fmla="*/ 136526 h 142403"/>
                <a:gd name="connsiteX3" fmla="*/ 444961 w 772523"/>
                <a:gd name="connsiteY3" fmla="*/ 127001 h 142403"/>
                <a:gd name="connsiteX4" fmla="*/ 461 w 772523"/>
                <a:gd name="connsiteY4" fmla="*/ 1 h 14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2523" h="142403">
                  <a:moveTo>
                    <a:pt x="461" y="1"/>
                  </a:moveTo>
                  <a:cubicBezTo>
                    <a:pt x="-12239" y="530"/>
                    <a:pt x="240174" y="107422"/>
                    <a:pt x="368761" y="130176"/>
                  </a:cubicBezTo>
                  <a:cubicBezTo>
                    <a:pt x="497348" y="152930"/>
                    <a:pt x="759286" y="137055"/>
                    <a:pt x="771986" y="136526"/>
                  </a:cubicBezTo>
                  <a:cubicBezTo>
                    <a:pt x="784686" y="135997"/>
                    <a:pt x="569315" y="147638"/>
                    <a:pt x="444961" y="127001"/>
                  </a:cubicBezTo>
                  <a:cubicBezTo>
                    <a:pt x="320607" y="106364"/>
                    <a:pt x="13161" y="-528"/>
                    <a:pt x="461" y="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8" name="フリーフォーム 1077">
              <a:extLst>
                <a:ext uri="{FF2B5EF4-FFF2-40B4-BE49-F238E27FC236}">
                  <a16:creationId xmlns:a16="http://schemas.microsoft.com/office/drawing/2014/main" id="{E9794C98-DEE2-D7E0-6668-86E5F2C49C4B}"/>
                </a:ext>
              </a:extLst>
            </p:cNvPr>
            <p:cNvSpPr/>
            <p:nvPr/>
          </p:nvSpPr>
          <p:spPr>
            <a:xfrm>
              <a:off x="3535117" y="5314770"/>
              <a:ext cx="141779" cy="362250"/>
            </a:xfrm>
            <a:custGeom>
              <a:avLst/>
              <a:gdLst>
                <a:gd name="connsiteX0" fmla="*/ 141533 w 141779"/>
                <a:gd name="connsiteY0" fmla="*/ 180 h 362250"/>
                <a:gd name="connsiteX1" fmla="*/ 43108 w 141779"/>
                <a:gd name="connsiteY1" fmla="*/ 146230 h 362250"/>
                <a:gd name="connsiteX2" fmla="*/ 8183 w 141779"/>
                <a:gd name="connsiteY2" fmla="*/ 362130 h 362250"/>
                <a:gd name="connsiteX3" fmla="*/ 11358 w 141779"/>
                <a:gd name="connsiteY3" fmla="*/ 174805 h 362250"/>
                <a:gd name="connsiteX4" fmla="*/ 141533 w 141779"/>
                <a:gd name="connsiteY4" fmla="*/ 180 h 3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779" h="362250">
                  <a:moveTo>
                    <a:pt x="141533" y="180"/>
                  </a:moveTo>
                  <a:cubicBezTo>
                    <a:pt x="146825" y="-4583"/>
                    <a:pt x="65333" y="85905"/>
                    <a:pt x="43108" y="146230"/>
                  </a:cubicBezTo>
                  <a:cubicBezTo>
                    <a:pt x="20883" y="206555"/>
                    <a:pt x="13475" y="357368"/>
                    <a:pt x="8183" y="362130"/>
                  </a:cubicBezTo>
                  <a:cubicBezTo>
                    <a:pt x="2891" y="366893"/>
                    <a:pt x="-8750" y="228780"/>
                    <a:pt x="11358" y="174805"/>
                  </a:cubicBezTo>
                  <a:cubicBezTo>
                    <a:pt x="31466" y="120830"/>
                    <a:pt x="136241" y="4943"/>
                    <a:pt x="141533" y="18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9" name="フリーフォーム 1078">
              <a:extLst>
                <a:ext uri="{FF2B5EF4-FFF2-40B4-BE49-F238E27FC236}">
                  <a16:creationId xmlns:a16="http://schemas.microsoft.com/office/drawing/2014/main" id="{A149CBE8-1031-F2F6-99F8-74967734A56B}"/>
                </a:ext>
              </a:extLst>
            </p:cNvPr>
            <p:cNvSpPr/>
            <p:nvPr/>
          </p:nvSpPr>
          <p:spPr>
            <a:xfrm>
              <a:off x="3441373" y="5311709"/>
              <a:ext cx="98825" cy="625765"/>
            </a:xfrm>
            <a:custGeom>
              <a:avLst/>
              <a:gdLst>
                <a:gd name="connsiteX0" fmla="*/ 25727 w 98825"/>
                <a:gd name="connsiteY0" fmla="*/ 66 h 625765"/>
                <a:gd name="connsiteX1" fmla="*/ 19377 w 98825"/>
                <a:gd name="connsiteY1" fmla="*/ 412816 h 625765"/>
                <a:gd name="connsiteX2" fmla="*/ 98752 w 98825"/>
                <a:gd name="connsiteY2" fmla="*/ 625541 h 625765"/>
                <a:gd name="connsiteX3" fmla="*/ 3502 w 98825"/>
                <a:gd name="connsiteY3" fmla="*/ 444566 h 625765"/>
                <a:gd name="connsiteX4" fmla="*/ 25727 w 98825"/>
                <a:gd name="connsiteY4" fmla="*/ 66 h 625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825" h="625765">
                  <a:moveTo>
                    <a:pt x="25727" y="66"/>
                  </a:moveTo>
                  <a:cubicBezTo>
                    <a:pt x="28373" y="-5226"/>
                    <a:pt x="7206" y="308570"/>
                    <a:pt x="19377" y="412816"/>
                  </a:cubicBezTo>
                  <a:cubicBezTo>
                    <a:pt x="31548" y="517062"/>
                    <a:pt x="101398" y="620249"/>
                    <a:pt x="98752" y="625541"/>
                  </a:cubicBezTo>
                  <a:cubicBezTo>
                    <a:pt x="96106" y="630833"/>
                    <a:pt x="17789" y="541933"/>
                    <a:pt x="3502" y="444566"/>
                  </a:cubicBezTo>
                  <a:cubicBezTo>
                    <a:pt x="-10785" y="347199"/>
                    <a:pt x="23081" y="5358"/>
                    <a:pt x="25727" y="6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0" name="フリーフォーム 1079">
              <a:extLst>
                <a:ext uri="{FF2B5EF4-FFF2-40B4-BE49-F238E27FC236}">
                  <a16:creationId xmlns:a16="http://schemas.microsoft.com/office/drawing/2014/main" id="{1E09A6CA-F1A0-FC21-C470-B250B442356C}"/>
                </a:ext>
              </a:extLst>
            </p:cNvPr>
            <p:cNvSpPr/>
            <p:nvPr/>
          </p:nvSpPr>
          <p:spPr>
            <a:xfrm>
              <a:off x="3384108" y="4940300"/>
              <a:ext cx="387925" cy="282575"/>
            </a:xfrm>
            <a:custGeom>
              <a:avLst/>
              <a:gdLst>
                <a:gd name="connsiteX0" fmla="*/ 387792 w 387925"/>
                <a:gd name="connsiteY0" fmla="*/ 0 h 282575"/>
                <a:gd name="connsiteX1" fmla="*/ 143317 w 387925"/>
                <a:gd name="connsiteY1" fmla="*/ 114300 h 282575"/>
                <a:gd name="connsiteX2" fmla="*/ 442 w 387925"/>
                <a:gd name="connsiteY2" fmla="*/ 282575 h 282575"/>
                <a:gd name="connsiteX3" fmla="*/ 108392 w 387925"/>
                <a:gd name="connsiteY3" fmla="*/ 114300 h 282575"/>
                <a:gd name="connsiteX4" fmla="*/ 387792 w 387925"/>
                <a:gd name="connsiteY4" fmla="*/ 0 h 28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925" h="282575">
                  <a:moveTo>
                    <a:pt x="387792" y="0"/>
                  </a:moveTo>
                  <a:cubicBezTo>
                    <a:pt x="393613" y="0"/>
                    <a:pt x="207875" y="67204"/>
                    <a:pt x="143317" y="114300"/>
                  </a:cubicBezTo>
                  <a:cubicBezTo>
                    <a:pt x="78759" y="161396"/>
                    <a:pt x="6263" y="282575"/>
                    <a:pt x="442" y="282575"/>
                  </a:cubicBezTo>
                  <a:cubicBezTo>
                    <a:pt x="-5379" y="282575"/>
                    <a:pt x="47009" y="159808"/>
                    <a:pt x="108392" y="114300"/>
                  </a:cubicBezTo>
                  <a:cubicBezTo>
                    <a:pt x="169775" y="68792"/>
                    <a:pt x="381971" y="0"/>
                    <a:pt x="387792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1" name="フリーフォーム 1080">
              <a:extLst>
                <a:ext uri="{FF2B5EF4-FFF2-40B4-BE49-F238E27FC236}">
                  <a16:creationId xmlns:a16="http://schemas.microsoft.com/office/drawing/2014/main" id="{51084261-50F1-D16D-96D9-CC233FDCE92B}"/>
                </a:ext>
              </a:extLst>
            </p:cNvPr>
            <p:cNvSpPr/>
            <p:nvPr/>
          </p:nvSpPr>
          <p:spPr>
            <a:xfrm>
              <a:off x="3971649" y="5079511"/>
              <a:ext cx="159074" cy="556889"/>
            </a:xfrm>
            <a:custGeom>
              <a:avLst/>
              <a:gdLst>
                <a:gd name="connsiteX0" fmla="*/ 276 w 159074"/>
                <a:gd name="connsiteY0" fmla="*/ 489 h 556889"/>
                <a:gd name="connsiteX1" fmla="*/ 120926 w 159074"/>
                <a:gd name="connsiteY1" fmla="*/ 200514 h 556889"/>
                <a:gd name="connsiteX2" fmla="*/ 133626 w 159074"/>
                <a:gd name="connsiteY2" fmla="*/ 279889 h 556889"/>
                <a:gd name="connsiteX3" fmla="*/ 79651 w 159074"/>
                <a:gd name="connsiteY3" fmla="*/ 454514 h 556889"/>
                <a:gd name="connsiteX4" fmla="*/ 41551 w 159074"/>
                <a:gd name="connsiteY4" fmla="*/ 549764 h 556889"/>
                <a:gd name="connsiteX5" fmla="*/ 159026 w 159074"/>
                <a:gd name="connsiteY5" fmla="*/ 264014 h 556889"/>
                <a:gd name="connsiteX6" fmla="*/ 276 w 159074"/>
                <a:gd name="connsiteY6" fmla="*/ 489 h 556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74" h="556889">
                  <a:moveTo>
                    <a:pt x="276" y="489"/>
                  </a:moveTo>
                  <a:cubicBezTo>
                    <a:pt x="-6074" y="-10094"/>
                    <a:pt x="98701" y="153947"/>
                    <a:pt x="120926" y="200514"/>
                  </a:cubicBezTo>
                  <a:cubicBezTo>
                    <a:pt x="143151" y="247081"/>
                    <a:pt x="140505" y="237556"/>
                    <a:pt x="133626" y="279889"/>
                  </a:cubicBezTo>
                  <a:cubicBezTo>
                    <a:pt x="126747" y="322222"/>
                    <a:pt x="94997" y="409535"/>
                    <a:pt x="79651" y="454514"/>
                  </a:cubicBezTo>
                  <a:cubicBezTo>
                    <a:pt x="64305" y="499493"/>
                    <a:pt x="28322" y="581514"/>
                    <a:pt x="41551" y="549764"/>
                  </a:cubicBezTo>
                  <a:cubicBezTo>
                    <a:pt x="54780" y="518014"/>
                    <a:pt x="161672" y="350797"/>
                    <a:pt x="159026" y="264014"/>
                  </a:cubicBezTo>
                  <a:cubicBezTo>
                    <a:pt x="156380" y="177231"/>
                    <a:pt x="6626" y="11072"/>
                    <a:pt x="276" y="48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2" name="フリーフォーム 1081">
              <a:extLst>
                <a:ext uri="{FF2B5EF4-FFF2-40B4-BE49-F238E27FC236}">
                  <a16:creationId xmlns:a16="http://schemas.microsoft.com/office/drawing/2014/main" id="{A60846D3-0AC3-788D-2942-D145E95E9B1F}"/>
                </a:ext>
              </a:extLst>
            </p:cNvPr>
            <p:cNvSpPr/>
            <p:nvPr/>
          </p:nvSpPr>
          <p:spPr>
            <a:xfrm>
              <a:off x="4006779" y="5575300"/>
              <a:ext cx="196921" cy="99071"/>
            </a:xfrm>
            <a:custGeom>
              <a:avLst/>
              <a:gdLst>
                <a:gd name="connsiteX0" fmla="*/ 196921 w 196921"/>
                <a:gd name="connsiteY0" fmla="*/ 0 h 99071"/>
                <a:gd name="connsiteX1" fmla="*/ 108021 w 196921"/>
                <a:gd name="connsiteY1" fmla="*/ 73025 h 99071"/>
                <a:gd name="connsiteX2" fmla="*/ 104846 w 196921"/>
                <a:gd name="connsiteY2" fmla="*/ 98425 h 99071"/>
                <a:gd name="connsiteX3" fmla="*/ 71 w 196921"/>
                <a:gd name="connsiteY3" fmla="*/ 50800 h 99071"/>
                <a:gd name="connsiteX4" fmla="*/ 88971 w 196921"/>
                <a:gd name="connsiteY4" fmla="*/ 69850 h 99071"/>
                <a:gd name="connsiteX5" fmla="*/ 117546 w 196921"/>
                <a:gd name="connsiteY5" fmla="*/ 50800 h 99071"/>
                <a:gd name="connsiteX6" fmla="*/ 196921 w 196921"/>
                <a:gd name="connsiteY6" fmla="*/ 0 h 99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921" h="99071">
                  <a:moveTo>
                    <a:pt x="196921" y="0"/>
                  </a:moveTo>
                  <a:cubicBezTo>
                    <a:pt x="160144" y="28310"/>
                    <a:pt x="123367" y="56621"/>
                    <a:pt x="108021" y="73025"/>
                  </a:cubicBezTo>
                  <a:cubicBezTo>
                    <a:pt x="92675" y="89429"/>
                    <a:pt x="122838" y="102129"/>
                    <a:pt x="104846" y="98425"/>
                  </a:cubicBezTo>
                  <a:cubicBezTo>
                    <a:pt x="86854" y="94721"/>
                    <a:pt x="2717" y="55562"/>
                    <a:pt x="71" y="50800"/>
                  </a:cubicBezTo>
                  <a:cubicBezTo>
                    <a:pt x="-2575" y="46038"/>
                    <a:pt x="69392" y="69850"/>
                    <a:pt x="88971" y="69850"/>
                  </a:cubicBezTo>
                  <a:cubicBezTo>
                    <a:pt x="108550" y="69850"/>
                    <a:pt x="117546" y="50800"/>
                    <a:pt x="117546" y="50800"/>
                  </a:cubicBezTo>
                  <a:lnTo>
                    <a:pt x="196921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3" name="フリーフォーム 1082">
              <a:extLst>
                <a:ext uri="{FF2B5EF4-FFF2-40B4-BE49-F238E27FC236}">
                  <a16:creationId xmlns:a16="http://schemas.microsoft.com/office/drawing/2014/main" id="{B38F281F-A976-2FC4-5A46-B2BE652FFAEF}"/>
                </a:ext>
              </a:extLst>
            </p:cNvPr>
            <p:cNvSpPr/>
            <p:nvPr/>
          </p:nvSpPr>
          <p:spPr>
            <a:xfrm>
              <a:off x="3616306" y="5463874"/>
              <a:ext cx="317565" cy="556268"/>
            </a:xfrm>
            <a:custGeom>
              <a:avLst/>
              <a:gdLst>
                <a:gd name="connsiteX0" fmla="*/ 317519 w 317565"/>
                <a:gd name="connsiteY0" fmla="*/ 301 h 556268"/>
                <a:gd name="connsiteX1" fmla="*/ 47644 w 317565"/>
                <a:gd name="connsiteY1" fmla="*/ 187626 h 556268"/>
                <a:gd name="connsiteX2" fmla="*/ 19 w 317565"/>
                <a:gd name="connsiteY2" fmla="*/ 267001 h 556268"/>
                <a:gd name="connsiteX3" fmla="*/ 41294 w 317565"/>
                <a:gd name="connsiteY3" fmla="*/ 460676 h 556268"/>
                <a:gd name="connsiteX4" fmla="*/ 38119 w 317565"/>
                <a:gd name="connsiteY4" fmla="*/ 447976 h 556268"/>
                <a:gd name="connsiteX5" fmla="*/ 177819 w 317565"/>
                <a:gd name="connsiteY5" fmla="*/ 555926 h 556268"/>
                <a:gd name="connsiteX6" fmla="*/ 28594 w 317565"/>
                <a:gd name="connsiteY6" fmla="*/ 406701 h 556268"/>
                <a:gd name="connsiteX7" fmla="*/ 25419 w 317565"/>
                <a:gd name="connsiteY7" fmla="*/ 235251 h 556268"/>
                <a:gd name="connsiteX8" fmla="*/ 317519 w 317565"/>
                <a:gd name="connsiteY8" fmla="*/ 301 h 55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7565" h="556268">
                  <a:moveTo>
                    <a:pt x="317519" y="301"/>
                  </a:moveTo>
                  <a:cubicBezTo>
                    <a:pt x="321223" y="-7636"/>
                    <a:pt x="100561" y="143176"/>
                    <a:pt x="47644" y="187626"/>
                  </a:cubicBezTo>
                  <a:cubicBezTo>
                    <a:pt x="-5273" y="232076"/>
                    <a:pt x="1077" y="221493"/>
                    <a:pt x="19" y="267001"/>
                  </a:cubicBezTo>
                  <a:cubicBezTo>
                    <a:pt x="-1039" y="312509"/>
                    <a:pt x="41294" y="460676"/>
                    <a:pt x="41294" y="460676"/>
                  </a:cubicBezTo>
                  <a:cubicBezTo>
                    <a:pt x="47644" y="490838"/>
                    <a:pt x="15365" y="432101"/>
                    <a:pt x="38119" y="447976"/>
                  </a:cubicBezTo>
                  <a:cubicBezTo>
                    <a:pt x="60873" y="463851"/>
                    <a:pt x="179406" y="562805"/>
                    <a:pt x="177819" y="555926"/>
                  </a:cubicBezTo>
                  <a:cubicBezTo>
                    <a:pt x="176232" y="549047"/>
                    <a:pt x="53994" y="460147"/>
                    <a:pt x="28594" y="406701"/>
                  </a:cubicBezTo>
                  <a:cubicBezTo>
                    <a:pt x="3194" y="353255"/>
                    <a:pt x="-17973" y="297693"/>
                    <a:pt x="25419" y="235251"/>
                  </a:cubicBezTo>
                  <a:cubicBezTo>
                    <a:pt x="68811" y="172809"/>
                    <a:pt x="313815" y="8238"/>
                    <a:pt x="317519" y="30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4" name="フリーフォーム 1083">
              <a:extLst>
                <a:ext uri="{FF2B5EF4-FFF2-40B4-BE49-F238E27FC236}">
                  <a16:creationId xmlns:a16="http://schemas.microsoft.com/office/drawing/2014/main" id="{142FB5D3-1AB7-B4B3-BADB-9C554D5DD273}"/>
                </a:ext>
              </a:extLst>
            </p:cNvPr>
            <p:cNvSpPr/>
            <p:nvPr/>
          </p:nvSpPr>
          <p:spPr>
            <a:xfrm>
              <a:off x="3557176" y="5692774"/>
              <a:ext cx="266344" cy="389146"/>
            </a:xfrm>
            <a:custGeom>
              <a:avLst/>
              <a:gdLst>
                <a:gd name="connsiteX0" fmla="*/ 11524 w 266344"/>
                <a:gd name="connsiteY0" fmla="*/ 1 h 389146"/>
                <a:gd name="connsiteX1" fmla="*/ 5174 w 266344"/>
                <a:gd name="connsiteY1" fmla="*/ 203201 h 389146"/>
                <a:gd name="connsiteX2" fmla="*/ 90899 w 266344"/>
                <a:gd name="connsiteY2" fmla="*/ 336551 h 389146"/>
                <a:gd name="connsiteX3" fmla="*/ 65499 w 266344"/>
                <a:gd name="connsiteY3" fmla="*/ 330201 h 389146"/>
                <a:gd name="connsiteX4" fmla="*/ 265524 w 266344"/>
                <a:gd name="connsiteY4" fmla="*/ 387351 h 389146"/>
                <a:gd name="connsiteX5" fmla="*/ 132174 w 266344"/>
                <a:gd name="connsiteY5" fmla="*/ 358776 h 389146"/>
                <a:gd name="connsiteX6" fmla="*/ 27399 w 266344"/>
                <a:gd name="connsiteY6" fmla="*/ 206376 h 389146"/>
                <a:gd name="connsiteX7" fmla="*/ 11524 w 266344"/>
                <a:gd name="connsiteY7" fmla="*/ 1 h 38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344" h="389146">
                  <a:moveTo>
                    <a:pt x="11524" y="1"/>
                  </a:moveTo>
                  <a:cubicBezTo>
                    <a:pt x="7820" y="-528"/>
                    <a:pt x="-8055" y="147109"/>
                    <a:pt x="5174" y="203201"/>
                  </a:cubicBezTo>
                  <a:cubicBezTo>
                    <a:pt x="18403" y="259293"/>
                    <a:pt x="80845" y="315384"/>
                    <a:pt x="90899" y="336551"/>
                  </a:cubicBezTo>
                  <a:cubicBezTo>
                    <a:pt x="100953" y="357718"/>
                    <a:pt x="65499" y="330201"/>
                    <a:pt x="65499" y="330201"/>
                  </a:cubicBezTo>
                  <a:lnTo>
                    <a:pt x="265524" y="387351"/>
                  </a:lnTo>
                  <a:cubicBezTo>
                    <a:pt x="276636" y="392113"/>
                    <a:pt x="171862" y="388939"/>
                    <a:pt x="132174" y="358776"/>
                  </a:cubicBezTo>
                  <a:cubicBezTo>
                    <a:pt x="92487" y="328614"/>
                    <a:pt x="48037" y="261939"/>
                    <a:pt x="27399" y="206376"/>
                  </a:cubicBezTo>
                  <a:cubicBezTo>
                    <a:pt x="6761" y="150814"/>
                    <a:pt x="15228" y="530"/>
                    <a:pt x="11524" y="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5" name="フリーフォーム 1084">
              <a:extLst>
                <a:ext uri="{FF2B5EF4-FFF2-40B4-BE49-F238E27FC236}">
                  <a16:creationId xmlns:a16="http://schemas.microsoft.com/office/drawing/2014/main" id="{320CBB63-60C4-20CF-D45F-5709DEFB9E3A}"/>
                </a:ext>
              </a:extLst>
            </p:cNvPr>
            <p:cNvSpPr/>
            <p:nvPr/>
          </p:nvSpPr>
          <p:spPr>
            <a:xfrm>
              <a:off x="3835069" y="6040537"/>
              <a:ext cx="384654" cy="125467"/>
            </a:xfrm>
            <a:custGeom>
              <a:avLst/>
              <a:gdLst>
                <a:gd name="connsiteX0" fmla="*/ 331 w 384654"/>
                <a:gd name="connsiteY0" fmla="*/ 1488 h 125467"/>
                <a:gd name="connsiteX1" fmla="*/ 130506 w 384654"/>
                <a:gd name="connsiteY1" fmla="*/ 20538 h 125467"/>
                <a:gd name="connsiteX2" fmla="*/ 384506 w 384654"/>
                <a:gd name="connsiteY2" fmla="*/ 125313 h 125467"/>
                <a:gd name="connsiteX3" fmla="*/ 165431 w 384654"/>
                <a:gd name="connsiteY3" fmla="*/ 42763 h 125467"/>
                <a:gd name="connsiteX4" fmla="*/ 331 w 384654"/>
                <a:gd name="connsiteY4" fmla="*/ 1488 h 12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654" h="125467">
                  <a:moveTo>
                    <a:pt x="331" y="1488"/>
                  </a:moveTo>
                  <a:cubicBezTo>
                    <a:pt x="-5490" y="-2216"/>
                    <a:pt x="66477" y="-99"/>
                    <a:pt x="130506" y="20538"/>
                  </a:cubicBezTo>
                  <a:cubicBezTo>
                    <a:pt x="194535" y="41175"/>
                    <a:pt x="378685" y="121609"/>
                    <a:pt x="384506" y="125313"/>
                  </a:cubicBezTo>
                  <a:cubicBezTo>
                    <a:pt x="390327" y="129017"/>
                    <a:pt x="223110" y="64988"/>
                    <a:pt x="165431" y="42763"/>
                  </a:cubicBezTo>
                  <a:cubicBezTo>
                    <a:pt x="107752" y="20538"/>
                    <a:pt x="6152" y="5192"/>
                    <a:pt x="331" y="148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6" name="フリーフォーム 1085">
              <a:extLst>
                <a:ext uri="{FF2B5EF4-FFF2-40B4-BE49-F238E27FC236}">
                  <a16:creationId xmlns:a16="http://schemas.microsoft.com/office/drawing/2014/main" id="{C9220B0A-5EC0-7C0E-72F7-E46CA2BB01A6}"/>
                </a:ext>
              </a:extLst>
            </p:cNvPr>
            <p:cNvSpPr/>
            <p:nvPr/>
          </p:nvSpPr>
          <p:spPr>
            <a:xfrm>
              <a:off x="3910577" y="5996226"/>
              <a:ext cx="450750" cy="91491"/>
            </a:xfrm>
            <a:custGeom>
              <a:avLst/>
              <a:gdLst>
                <a:gd name="connsiteX0" fmla="*/ 1023 w 450750"/>
                <a:gd name="connsiteY0" fmla="*/ 4524 h 91491"/>
                <a:gd name="connsiteX1" fmla="*/ 131198 w 450750"/>
                <a:gd name="connsiteY1" fmla="*/ 17224 h 91491"/>
                <a:gd name="connsiteX2" fmla="*/ 308998 w 450750"/>
                <a:gd name="connsiteY2" fmla="*/ 87074 h 91491"/>
                <a:gd name="connsiteX3" fmla="*/ 448698 w 450750"/>
                <a:gd name="connsiteY3" fmla="*/ 83899 h 91491"/>
                <a:gd name="connsiteX4" fmla="*/ 201048 w 450750"/>
                <a:gd name="connsiteY4" fmla="*/ 80724 h 91491"/>
                <a:gd name="connsiteX5" fmla="*/ 1023 w 450750"/>
                <a:gd name="connsiteY5" fmla="*/ 4524 h 91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0750" h="91491">
                  <a:moveTo>
                    <a:pt x="1023" y="4524"/>
                  </a:moveTo>
                  <a:cubicBezTo>
                    <a:pt x="-10619" y="-6059"/>
                    <a:pt x="79869" y="3466"/>
                    <a:pt x="131198" y="17224"/>
                  </a:cubicBezTo>
                  <a:cubicBezTo>
                    <a:pt x="182527" y="30982"/>
                    <a:pt x="256081" y="75962"/>
                    <a:pt x="308998" y="87074"/>
                  </a:cubicBezTo>
                  <a:cubicBezTo>
                    <a:pt x="361915" y="98187"/>
                    <a:pt x="466689" y="84957"/>
                    <a:pt x="448698" y="83899"/>
                  </a:cubicBezTo>
                  <a:cubicBezTo>
                    <a:pt x="430707" y="82841"/>
                    <a:pt x="269311" y="95541"/>
                    <a:pt x="201048" y="80724"/>
                  </a:cubicBezTo>
                  <a:cubicBezTo>
                    <a:pt x="132786" y="65907"/>
                    <a:pt x="12665" y="15107"/>
                    <a:pt x="1023" y="452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7" name="フリーフォーム 1086">
              <a:extLst>
                <a:ext uri="{FF2B5EF4-FFF2-40B4-BE49-F238E27FC236}">
                  <a16:creationId xmlns:a16="http://schemas.microsoft.com/office/drawing/2014/main" id="{CF92EA07-1CAB-57A7-D4E3-CDE27A38BE0F}"/>
                </a:ext>
              </a:extLst>
            </p:cNvPr>
            <p:cNvSpPr/>
            <p:nvPr/>
          </p:nvSpPr>
          <p:spPr>
            <a:xfrm>
              <a:off x="4222359" y="5508012"/>
              <a:ext cx="57664" cy="242325"/>
            </a:xfrm>
            <a:custGeom>
              <a:avLst/>
              <a:gdLst>
                <a:gd name="connsiteX0" fmla="*/ 38491 w 57664"/>
                <a:gd name="connsiteY0" fmla="*/ 613 h 242325"/>
                <a:gd name="connsiteX1" fmla="*/ 16266 w 57664"/>
                <a:gd name="connsiteY1" fmla="*/ 86338 h 242325"/>
                <a:gd name="connsiteX2" fmla="*/ 57541 w 57664"/>
                <a:gd name="connsiteY2" fmla="*/ 241913 h 242325"/>
                <a:gd name="connsiteX3" fmla="*/ 391 w 57664"/>
                <a:gd name="connsiteY3" fmla="*/ 127613 h 242325"/>
                <a:gd name="connsiteX4" fmla="*/ 38491 w 57664"/>
                <a:gd name="connsiteY4" fmla="*/ 613 h 24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64" h="242325">
                  <a:moveTo>
                    <a:pt x="38491" y="613"/>
                  </a:moveTo>
                  <a:cubicBezTo>
                    <a:pt x="41137" y="-6266"/>
                    <a:pt x="13091" y="46121"/>
                    <a:pt x="16266" y="86338"/>
                  </a:cubicBezTo>
                  <a:cubicBezTo>
                    <a:pt x="19441" y="126555"/>
                    <a:pt x="60187" y="235034"/>
                    <a:pt x="57541" y="241913"/>
                  </a:cubicBezTo>
                  <a:cubicBezTo>
                    <a:pt x="54895" y="248792"/>
                    <a:pt x="5153" y="167830"/>
                    <a:pt x="391" y="127613"/>
                  </a:cubicBezTo>
                  <a:cubicBezTo>
                    <a:pt x="-4372" y="87396"/>
                    <a:pt x="35845" y="7492"/>
                    <a:pt x="38491" y="61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8" name="フリーフォーム 1087">
              <a:extLst>
                <a:ext uri="{FF2B5EF4-FFF2-40B4-BE49-F238E27FC236}">
                  <a16:creationId xmlns:a16="http://schemas.microsoft.com/office/drawing/2014/main" id="{777C4BB9-948F-1D92-E500-FB4B943E07C3}"/>
                </a:ext>
              </a:extLst>
            </p:cNvPr>
            <p:cNvSpPr/>
            <p:nvPr/>
          </p:nvSpPr>
          <p:spPr>
            <a:xfrm>
              <a:off x="4265404" y="5679934"/>
              <a:ext cx="121100" cy="420282"/>
            </a:xfrm>
            <a:custGeom>
              <a:avLst/>
              <a:gdLst>
                <a:gd name="connsiteX0" fmla="*/ 24021 w 121100"/>
                <a:gd name="connsiteY0" fmla="*/ 141 h 420282"/>
                <a:gd name="connsiteX1" fmla="*/ 1796 w 121100"/>
                <a:gd name="connsiteY1" fmla="*/ 130316 h 420282"/>
                <a:gd name="connsiteX2" fmla="*/ 77996 w 121100"/>
                <a:gd name="connsiteY2" fmla="*/ 254141 h 420282"/>
                <a:gd name="connsiteX3" fmla="*/ 97046 w 121100"/>
                <a:gd name="connsiteY3" fmla="*/ 343041 h 420282"/>
                <a:gd name="connsiteX4" fmla="*/ 87521 w 121100"/>
                <a:gd name="connsiteY4" fmla="*/ 419241 h 420282"/>
                <a:gd name="connsiteX5" fmla="*/ 119271 w 121100"/>
                <a:gd name="connsiteY5" fmla="*/ 285891 h 420282"/>
                <a:gd name="connsiteX6" fmla="*/ 24021 w 121100"/>
                <a:gd name="connsiteY6" fmla="*/ 155716 h 420282"/>
                <a:gd name="connsiteX7" fmla="*/ 24021 w 121100"/>
                <a:gd name="connsiteY7" fmla="*/ 141 h 42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100" h="420282">
                  <a:moveTo>
                    <a:pt x="24021" y="141"/>
                  </a:moveTo>
                  <a:cubicBezTo>
                    <a:pt x="20317" y="-4092"/>
                    <a:pt x="-7200" y="87983"/>
                    <a:pt x="1796" y="130316"/>
                  </a:cubicBezTo>
                  <a:cubicBezTo>
                    <a:pt x="10792" y="172649"/>
                    <a:pt x="62121" y="218687"/>
                    <a:pt x="77996" y="254141"/>
                  </a:cubicBezTo>
                  <a:cubicBezTo>
                    <a:pt x="93871" y="289595"/>
                    <a:pt x="95459" y="315524"/>
                    <a:pt x="97046" y="343041"/>
                  </a:cubicBezTo>
                  <a:cubicBezTo>
                    <a:pt x="98633" y="370558"/>
                    <a:pt x="83817" y="428766"/>
                    <a:pt x="87521" y="419241"/>
                  </a:cubicBezTo>
                  <a:cubicBezTo>
                    <a:pt x="91225" y="409716"/>
                    <a:pt x="129854" y="329812"/>
                    <a:pt x="119271" y="285891"/>
                  </a:cubicBezTo>
                  <a:cubicBezTo>
                    <a:pt x="108688" y="241970"/>
                    <a:pt x="40954" y="201224"/>
                    <a:pt x="24021" y="155716"/>
                  </a:cubicBezTo>
                  <a:cubicBezTo>
                    <a:pt x="7088" y="110208"/>
                    <a:pt x="27725" y="4374"/>
                    <a:pt x="24021" y="14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9" name="フリーフォーム 1088">
              <a:extLst>
                <a:ext uri="{FF2B5EF4-FFF2-40B4-BE49-F238E27FC236}">
                  <a16:creationId xmlns:a16="http://schemas.microsoft.com/office/drawing/2014/main" id="{F4E700C4-73CE-25BA-153B-8468956E60B1}"/>
                </a:ext>
              </a:extLst>
            </p:cNvPr>
            <p:cNvSpPr/>
            <p:nvPr/>
          </p:nvSpPr>
          <p:spPr>
            <a:xfrm>
              <a:off x="4514847" y="6075845"/>
              <a:ext cx="98659" cy="398168"/>
            </a:xfrm>
            <a:custGeom>
              <a:avLst/>
              <a:gdLst>
                <a:gd name="connsiteX0" fmla="*/ 3 w 98659"/>
                <a:gd name="connsiteY0" fmla="*/ 1105 h 398168"/>
                <a:gd name="connsiteX1" fmla="*/ 82553 w 98659"/>
                <a:gd name="connsiteY1" fmla="*/ 159855 h 398168"/>
                <a:gd name="connsiteX2" fmla="*/ 19053 w 98659"/>
                <a:gd name="connsiteY2" fmla="*/ 397980 h 398168"/>
                <a:gd name="connsiteX3" fmla="*/ 95253 w 98659"/>
                <a:gd name="connsiteY3" fmla="*/ 197955 h 398168"/>
                <a:gd name="connsiteX4" fmla="*/ 79378 w 98659"/>
                <a:gd name="connsiteY4" fmla="*/ 93180 h 398168"/>
                <a:gd name="connsiteX5" fmla="*/ 3 w 98659"/>
                <a:gd name="connsiteY5" fmla="*/ 1105 h 398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659" h="398168">
                  <a:moveTo>
                    <a:pt x="3" y="1105"/>
                  </a:moveTo>
                  <a:cubicBezTo>
                    <a:pt x="532" y="12217"/>
                    <a:pt x="79378" y="93709"/>
                    <a:pt x="82553" y="159855"/>
                  </a:cubicBezTo>
                  <a:cubicBezTo>
                    <a:pt x="85728" y="226001"/>
                    <a:pt x="16936" y="391630"/>
                    <a:pt x="19053" y="397980"/>
                  </a:cubicBezTo>
                  <a:cubicBezTo>
                    <a:pt x="21170" y="404330"/>
                    <a:pt x="85199" y="248755"/>
                    <a:pt x="95253" y="197955"/>
                  </a:cubicBezTo>
                  <a:cubicBezTo>
                    <a:pt x="105307" y="147155"/>
                    <a:pt x="91020" y="120697"/>
                    <a:pt x="79378" y="93180"/>
                  </a:cubicBezTo>
                  <a:cubicBezTo>
                    <a:pt x="67736" y="65663"/>
                    <a:pt x="-526" y="-10007"/>
                    <a:pt x="3" y="110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0" name="フリーフォーム 1089">
              <a:extLst>
                <a:ext uri="{FF2B5EF4-FFF2-40B4-BE49-F238E27FC236}">
                  <a16:creationId xmlns:a16="http://schemas.microsoft.com/office/drawing/2014/main" id="{20BD4FAB-D18F-7A30-49AA-6E93D918A87F}"/>
                </a:ext>
              </a:extLst>
            </p:cNvPr>
            <p:cNvSpPr/>
            <p:nvPr/>
          </p:nvSpPr>
          <p:spPr>
            <a:xfrm>
              <a:off x="4013135" y="6032499"/>
              <a:ext cx="495683" cy="212833"/>
            </a:xfrm>
            <a:custGeom>
              <a:avLst/>
              <a:gdLst>
                <a:gd name="connsiteX0" fmla="*/ 495365 w 495683"/>
                <a:gd name="connsiteY0" fmla="*/ 1 h 212833"/>
                <a:gd name="connsiteX1" fmla="*/ 381065 w 495683"/>
                <a:gd name="connsiteY1" fmla="*/ 133351 h 212833"/>
                <a:gd name="connsiteX2" fmla="*/ 314390 w 495683"/>
                <a:gd name="connsiteY2" fmla="*/ 120651 h 212833"/>
                <a:gd name="connsiteX3" fmla="*/ 65 w 495683"/>
                <a:gd name="connsiteY3" fmla="*/ 212726 h 212833"/>
                <a:gd name="connsiteX4" fmla="*/ 342965 w 495683"/>
                <a:gd name="connsiteY4" fmla="*/ 136526 h 212833"/>
                <a:gd name="connsiteX5" fmla="*/ 495365 w 495683"/>
                <a:gd name="connsiteY5" fmla="*/ 1 h 21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5683" h="212833">
                  <a:moveTo>
                    <a:pt x="495365" y="1"/>
                  </a:moveTo>
                  <a:cubicBezTo>
                    <a:pt x="501715" y="-528"/>
                    <a:pt x="411228" y="113243"/>
                    <a:pt x="381065" y="133351"/>
                  </a:cubicBezTo>
                  <a:cubicBezTo>
                    <a:pt x="350902" y="153459"/>
                    <a:pt x="377890" y="107422"/>
                    <a:pt x="314390" y="120651"/>
                  </a:cubicBezTo>
                  <a:cubicBezTo>
                    <a:pt x="250890" y="133880"/>
                    <a:pt x="-4697" y="210080"/>
                    <a:pt x="65" y="212726"/>
                  </a:cubicBezTo>
                  <a:cubicBezTo>
                    <a:pt x="4827" y="215372"/>
                    <a:pt x="264119" y="168805"/>
                    <a:pt x="342965" y="136526"/>
                  </a:cubicBezTo>
                  <a:cubicBezTo>
                    <a:pt x="421811" y="104247"/>
                    <a:pt x="489015" y="530"/>
                    <a:pt x="495365" y="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1" name="フリーフォーム 1090">
              <a:extLst>
                <a:ext uri="{FF2B5EF4-FFF2-40B4-BE49-F238E27FC236}">
                  <a16:creationId xmlns:a16="http://schemas.microsoft.com/office/drawing/2014/main" id="{81B8DAE0-7967-D2D2-5187-8320CA539FC5}"/>
                </a:ext>
              </a:extLst>
            </p:cNvPr>
            <p:cNvSpPr/>
            <p:nvPr/>
          </p:nvSpPr>
          <p:spPr>
            <a:xfrm>
              <a:off x="3927475" y="6259500"/>
              <a:ext cx="549277" cy="90533"/>
            </a:xfrm>
            <a:custGeom>
              <a:avLst/>
              <a:gdLst>
                <a:gd name="connsiteX0" fmla="*/ 0 w 549277"/>
                <a:gd name="connsiteY0" fmla="*/ 1600 h 90533"/>
                <a:gd name="connsiteX1" fmla="*/ 381000 w 549277"/>
                <a:gd name="connsiteY1" fmla="*/ 11125 h 90533"/>
                <a:gd name="connsiteX2" fmla="*/ 549275 w 549277"/>
                <a:gd name="connsiteY2" fmla="*/ 90500 h 90533"/>
                <a:gd name="connsiteX3" fmla="*/ 377825 w 549277"/>
                <a:gd name="connsiteY3" fmla="*/ 20650 h 90533"/>
                <a:gd name="connsiteX4" fmla="*/ 0 w 549277"/>
                <a:gd name="connsiteY4" fmla="*/ 1600 h 90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9277" h="90533">
                  <a:moveTo>
                    <a:pt x="0" y="1600"/>
                  </a:moveTo>
                  <a:cubicBezTo>
                    <a:pt x="529" y="13"/>
                    <a:pt x="289454" y="-3692"/>
                    <a:pt x="381000" y="11125"/>
                  </a:cubicBezTo>
                  <a:cubicBezTo>
                    <a:pt x="472546" y="25942"/>
                    <a:pt x="549804" y="88913"/>
                    <a:pt x="549275" y="90500"/>
                  </a:cubicBezTo>
                  <a:cubicBezTo>
                    <a:pt x="548746" y="92087"/>
                    <a:pt x="463550" y="36525"/>
                    <a:pt x="377825" y="20650"/>
                  </a:cubicBezTo>
                  <a:cubicBezTo>
                    <a:pt x="292100" y="4775"/>
                    <a:pt x="-529" y="3187"/>
                    <a:pt x="0" y="160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2" name="フリーフォーム 1091">
              <a:extLst>
                <a:ext uri="{FF2B5EF4-FFF2-40B4-BE49-F238E27FC236}">
                  <a16:creationId xmlns:a16="http://schemas.microsoft.com/office/drawing/2014/main" id="{8731B8A2-967B-C518-3E0B-8557BC07EC4B}"/>
                </a:ext>
              </a:extLst>
            </p:cNvPr>
            <p:cNvSpPr/>
            <p:nvPr/>
          </p:nvSpPr>
          <p:spPr>
            <a:xfrm>
              <a:off x="3524066" y="5978121"/>
              <a:ext cx="216446" cy="157250"/>
            </a:xfrm>
            <a:custGeom>
              <a:avLst/>
              <a:gdLst>
                <a:gd name="connsiteX0" fmla="*/ 184 w 216446"/>
                <a:gd name="connsiteY0" fmla="*/ 404 h 157250"/>
                <a:gd name="connsiteX1" fmla="*/ 104959 w 216446"/>
                <a:gd name="connsiteY1" fmla="*/ 76604 h 157250"/>
                <a:gd name="connsiteX2" fmla="*/ 216084 w 216446"/>
                <a:gd name="connsiteY2" fmla="*/ 155979 h 157250"/>
                <a:gd name="connsiteX3" fmla="*/ 136709 w 216446"/>
                <a:gd name="connsiteY3" fmla="*/ 117879 h 157250"/>
                <a:gd name="connsiteX4" fmla="*/ 184 w 216446"/>
                <a:gd name="connsiteY4" fmla="*/ 404 h 1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446" h="157250">
                  <a:moveTo>
                    <a:pt x="184" y="404"/>
                  </a:moveTo>
                  <a:cubicBezTo>
                    <a:pt x="-5108" y="-6475"/>
                    <a:pt x="104959" y="76604"/>
                    <a:pt x="104959" y="76604"/>
                  </a:cubicBezTo>
                  <a:cubicBezTo>
                    <a:pt x="140942" y="102533"/>
                    <a:pt x="210792" y="149100"/>
                    <a:pt x="216084" y="155979"/>
                  </a:cubicBezTo>
                  <a:cubicBezTo>
                    <a:pt x="221376" y="162858"/>
                    <a:pt x="167401" y="140633"/>
                    <a:pt x="136709" y="117879"/>
                  </a:cubicBezTo>
                  <a:cubicBezTo>
                    <a:pt x="106017" y="95125"/>
                    <a:pt x="5476" y="7283"/>
                    <a:pt x="184" y="40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3" name="フリーフォーム 1092">
              <a:extLst>
                <a:ext uri="{FF2B5EF4-FFF2-40B4-BE49-F238E27FC236}">
                  <a16:creationId xmlns:a16="http://schemas.microsoft.com/office/drawing/2014/main" id="{7F5D747C-11B4-F019-8C70-9122F0E06050}"/>
                </a:ext>
              </a:extLst>
            </p:cNvPr>
            <p:cNvSpPr/>
            <p:nvPr/>
          </p:nvSpPr>
          <p:spPr>
            <a:xfrm>
              <a:off x="3835001" y="6095747"/>
              <a:ext cx="84196" cy="238381"/>
            </a:xfrm>
            <a:custGeom>
              <a:avLst/>
              <a:gdLst>
                <a:gd name="connsiteX0" fmla="*/ 13099 w 84196"/>
                <a:gd name="connsiteY0" fmla="*/ 253 h 238381"/>
                <a:gd name="connsiteX1" fmla="*/ 3574 w 84196"/>
                <a:gd name="connsiteY1" fmla="*/ 85978 h 238381"/>
                <a:gd name="connsiteX2" fmla="*/ 76599 w 84196"/>
                <a:gd name="connsiteY2" fmla="*/ 162178 h 238381"/>
                <a:gd name="connsiteX3" fmla="*/ 79774 w 84196"/>
                <a:gd name="connsiteY3" fmla="*/ 238378 h 238381"/>
                <a:gd name="connsiteX4" fmla="*/ 57549 w 84196"/>
                <a:gd name="connsiteY4" fmla="*/ 165353 h 238381"/>
                <a:gd name="connsiteX5" fmla="*/ 28974 w 84196"/>
                <a:gd name="connsiteY5" fmla="*/ 114553 h 238381"/>
                <a:gd name="connsiteX6" fmla="*/ 13099 w 84196"/>
                <a:gd name="connsiteY6" fmla="*/ 253 h 23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196" h="238381">
                  <a:moveTo>
                    <a:pt x="13099" y="253"/>
                  </a:moveTo>
                  <a:cubicBezTo>
                    <a:pt x="8866" y="-4509"/>
                    <a:pt x="-7009" y="58991"/>
                    <a:pt x="3574" y="85978"/>
                  </a:cubicBezTo>
                  <a:cubicBezTo>
                    <a:pt x="14157" y="112965"/>
                    <a:pt x="63899" y="136778"/>
                    <a:pt x="76599" y="162178"/>
                  </a:cubicBezTo>
                  <a:cubicBezTo>
                    <a:pt x="89299" y="187578"/>
                    <a:pt x="82949" y="237849"/>
                    <a:pt x="79774" y="238378"/>
                  </a:cubicBezTo>
                  <a:cubicBezTo>
                    <a:pt x="76599" y="238907"/>
                    <a:pt x="66016" y="185991"/>
                    <a:pt x="57549" y="165353"/>
                  </a:cubicBezTo>
                  <a:cubicBezTo>
                    <a:pt x="49082" y="144715"/>
                    <a:pt x="37970" y="136778"/>
                    <a:pt x="28974" y="114553"/>
                  </a:cubicBezTo>
                  <a:cubicBezTo>
                    <a:pt x="19978" y="92328"/>
                    <a:pt x="17332" y="5015"/>
                    <a:pt x="13099" y="25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4" name="円/楕円 1093">
              <a:extLst>
                <a:ext uri="{FF2B5EF4-FFF2-40B4-BE49-F238E27FC236}">
                  <a16:creationId xmlns:a16="http://schemas.microsoft.com/office/drawing/2014/main" id="{FC5F1B00-CE78-C663-D7AB-939331738AF7}"/>
                </a:ext>
              </a:extLst>
            </p:cNvPr>
            <p:cNvSpPr/>
            <p:nvPr/>
          </p:nvSpPr>
          <p:spPr>
            <a:xfrm>
              <a:off x="5912771" y="5637843"/>
              <a:ext cx="73056" cy="73056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5" name="フリーフォーム 1094">
              <a:extLst>
                <a:ext uri="{FF2B5EF4-FFF2-40B4-BE49-F238E27FC236}">
                  <a16:creationId xmlns:a16="http://schemas.microsoft.com/office/drawing/2014/main" id="{AA53B6DC-71AF-26B4-5D2B-A0979F8180DF}"/>
                </a:ext>
              </a:extLst>
            </p:cNvPr>
            <p:cNvSpPr/>
            <p:nvPr/>
          </p:nvSpPr>
          <p:spPr>
            <a:xfrm>
              <a:off x="6443426" y="5978658"/>
              <a:ext cx="447425" cy="223946"/>
            </a:xfrm>
            <a:custGeom>
              <a:avLst/>
              <a:gdLst>
                <a:gd name="connsiteX0" fmla="*/ 2530 w 447425"/>
                <a:gd name="connsiteY0" fmla="*/ 690 h 223946"/>
                <a:gd name="connsiteX1" fmla="*/ 115418 w 447425"/>
                <a:gd name="connsiteY1" fmla="*/ 106053 h 223946"/>
                <a:gd name="connsiteX2" fmla="*/ 446559 w 447425"/>
                <a:gd name="connsiteY2" fmla="*/ 222705 h 223946"/>
                <a:gd name="connsiteX3" fmla="*/ 205730 w 447425"/>
                <a:gd name="connsiteY3" fmla="*/ 158735 h 223946"/>
                <a:gd name="connsiteX4" fmla="*/ 2530 w 447425"/>
                <a:gd name="connsiteY4" fmla="*/ 690 h 22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425" h="223946">
                  <a:moveTo>
                    <a:pt x="2530" y="690"/>
                  </a:moveTo>
                  <a:cubicBezTo>
                    <a:pt x="-12522" y="-8090"/>
                    <a:pt x="41413" y="69051"/>
                    <a:pt x="115418" y="106053"/>
                  </a:cubicBezTo>
                  <a:cubicBezTo>
                    <a:pt x="189423" y="143056"/>
                    <a:pt x="431507" y="213925"/>
                    <a:pt x="446559" y="222705"/>
                  </a:cubicBezTo>
                  <a:cubicBezTo>
                    <a:pt x="461611" y="231485"/>
                    <a:pt x="276599" y="191975"/>
                    <a:pt x="205730" y="158735"/>
                  </a:cubicBezTo>
                  <a:cubicBezTo>
                    <a:pt x="134861" y="125496"/>
                    <a:pt x="17582" y="9470"/>
                    <a:pt x="2530" y="690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6" name="フリーフォーム 1095">
              <a:extLst>
                <a:ext uri="{FF2B5EF4-FFF2-40B4-BE49-F238E27FC236}">
                  <a16:creationId xmlns:a16="http://schemas.microsoft.com/office/drawing/2014/main" id="{A9B8AE3C-5985-1552-C739-A7D65771BFF2}"/>
                </a:ext>
              </a:extLst>
            </p:cNvPr>
            <p:cNvSpPr/>
            <p:nvPr/>
          </p:nvSpPr>
          <p:spPr>
            <a:xfrm>
              <a:off x="6637815" y="6673477"/>
              <a:ext cx="406757" cy="487834"/>
            </a:xfrm>
            <a:custGeom>
              <a:avLst/>
              <a:gdLst>
                <a:gd name="connsiteX0" fmla="*/ 327429 w 406757"/>
                <a:gd name="connsiteY0" fmla="*/ 2019 h 487834"/>
                <a:gd name="connsiteX1" fmla="*/ 353770 w 406757"/>
                <a:gd name="connsiteY1" fmla="*/ 235323 h 487834"/>
                <a:gd name="connsiteX2" fmla="*/ 52 w 406757"/>
                <a:gd name="connsiteY2" fmla="*/ 487442 h 487834"/>
                <a:gd name="connsiteX3" fmla="*/ 327429 w 406757"/>
                <a:gd name="connsiteY3" fmla="*/ 291767 h 487834"/>
                <a:gd name="connsiteX4" fmla="*/ 365059 w 406757"/>
                <a:gd name="connsiteY4" fmla="*/ 231560 h 487834"/>
                <a:gd name="connsiteX5" fmla="*/ 406452 w 406757"/>
                <a:gd name="connsiteY5" fmla="*/ 126197 h 487834"/>
                <a:gd name="connsiteX6" fmla="*/ 327429 w 406757"/>
                <a:gd name="connsiteY6" fmla="*/ 2019 h 48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757" h="487834">
                  <a:moveTo>
                    <a:pt x="327429" y="2019"/>
                  </a:moveTo>
                  <a:cubicBezTo>
                    <a:pt x="318649" y="20207"/>
                    <a:pt x="408333" y="154419"/>
                    <a:pt x="353770" y="235323"/>
                  </a:cubicBezTo>
                  <a:cubicBezTo>
                    <a:pt x="299207" y="316227"/>
                    <a:pt x="4442" y="478035"/>
                    <a:pt x="52" y="487442"/>
                  </a:cubicBezTo>
                  <a:cubicBezTo>
                    <a:pt x="-4338" y="496849"/>
                    <a:pt x="266595" y="334414"/>
                    <a:pt x="327429" y="291767"/>
                  </a:cubicBezTo>
                  <a:cubicBezTo>
                    <a:pt x="388263" y="249120"/>
                    <a:pt x="351889" y="259155"/>
                    <a:pt x="365059" y="231560"/>
                  </a:cubicBezTo>
                  <a:cubicBezTo>
                    <a:pt x="378229" y="203965"/>
                    <a:pt x="410215" y="158809"/>
                    <a:pt x="406452" y="126197"/>
                  </a:cubicBezTo>
                  <a:cubicBezTo>
                    <a:pt x="402689" y="93585"/>
                    <a:pt x="336209" y="-16169"/>
                    <a:pt x="327429" y="2019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7" name="フリーフォーム 1096">
              <a:extLst>
                <a:ext uri="{FF2B5EF4-FFF2-40B4-BE49-F238E27FC236}">
                  <a16:creationId xmlns:a16="http://schemas.microsoft.com/office/drawing/2014/main" id="{55047F8D-9698-B358-9347-AF969D65E145}"/>
                </a:ext>
              </a:extLst>
            </p:cNvPr>
            <p:cNvSpPr/>
            <p:nvPr/>
          </p:nvSpPr>
          <p:spPr>
            <a:xfrm>
              <a:off x="6981897" y="6229759"/>
              <a:ext cx="230755" cy="265145"/>
            </a:xfrm>
            <a:custGeom>
              <a:avLst/>
              <a:gdLst>
                <a:gd name="connsiteX0" fmla="*/ 230753 w 230755"/>
                <a:gd name="connsiteY0" fmla="*/ 125 h 265145"/>
                <a:gd name="connsiteX1" fmla="*/ 55565 w 230755"/>
                <a:gd name="connsiteY1" fmla="*/ 132585 h 265145"/>
                <a:gd name="connsiteX2" fmla="*/ 17 w 230755"/>
                <a:gd name="connsiteY2" fmla="*/ 265045 h 265145"/>
                <a:gd name="connsiteX3" fmla="*/ 51292 w 230755"/>
                <a:gd name="connsiteY3" fmla="*/ 111220 h 265145"/>
                <a:gd name="connsiteX4" fmla="*/ 230753 w 230755"/>
                <a:gd name="connsiteY4" fmla="*/ 125 h 26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755" h="265145">
                  <a:moveTo>
                    <a:pt x="230753" y="125"/>
                  </a:moveTo>
                  <a:cubicBezTo>
                    <a:pt x="231465" y="3686"/>
                    <a:pt x="94021" y="88432"/>
                    <a:pt x="55565" y="132585"/>
                  </a:cubicBezTo>
                  <a:cubicBezTo>
                    <a:pt x="17109" y="176738"/>
                    <a:pt x="729" y="268606"/>
                    <a:pt x="17" y="265045"/>
                  </a:cubicBezTo>
                  <a:cubicBezTo>
                    <a:pt x="-695" y="261484"/>
                    <a:pt x="19957" y="152525"/>
                    <a:pt x="51292" y="111220"/>
                  </a:cubicBezTo>
                  <a:cubicBezTo>
                    <a:pt x="82627" y="69915"/>
                    <a:pt x="230041" y="-3436"/>
                    <a:pt x="230753" y="125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8" name="フリーフォーム 1097">
              <a:extLst>
                <a:ext uri="{FF2B5EF4-FFF2-40B4-BE49-F238E27FC236}">
                  <a16:creationId xmlns:a16="http://schemas.microsoft.com/office/drawing/2014/main" id="{CF1A1B9C-9858-C29F-58BA-8687FE86A4BF}"/>
                </a:ext>
              </a:extLst>
            </p:cNvPr>
            <p:cNvSpPr/>
            <p:nvPr/>
          </p:nvSpPr>
          <p:spPr>
            <a:xfrm>
              <a:off x="7421906" y="5700045"/>
              <a:ext cx="222318" cy="337559"/>
            </a:xfrm>
            <a:custGeom>
              <a:avLst/>
              <a:gdLst>
                <a:gd name="connsiteX0" fmla="*/ 222307 w 222318"/>
                <a:gd name="connsiteY0" fmla="*/ 0 h 337559"/>
                <a:gd name="connsiteX1" fmla="*/ 47118 w 222318"/>
                <a:gd name="connsiteY1" fmla="*/ 162370 h 337559"/>
                <a:gd name="connsiteX2" fmla="*/ 116 w 222318"/>
                <a:gd name="connsiteY2" fmla="*/ 337559 h 337559"/>
                <a:gd name="connsiteX3" fmla="*/ 55664 w 222318"/>
                <a:gd name="connsiteY3" fmla="*/ 162370 h 337559"/>
                <a:gd name="connsiteX4" fmla="*/ 222307 w 222318"/>
                <a:gd name="connsiteY4" fmla="*/ 0 h 33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318" h="337559">
                  <a:moveTo>
                    <a:pt x="222307" y="0"/>
                  </a:moveTo>
                  <a:cubicBezTo>
                    <a:pt x="220883" y="0"/>
                    <a:pt x="84150" y="106110"/>
                    <a:pt x="47118" y="162370"/>
                  </a:cubicBezTo>
                  <a:cubicBezTo>
                    <a:pt x="10086" y="218630"/>
                    <a:pt x="-1308" y="337559"/>
                    <a:pt x="116" y="337559"/>
                  </a:cubicBezTo>
                  <a:cubicBezTo>
                    <a:pt x="1540" y="337559"/>
                    <a:pt x="21481" y="215069"/>
                    <a:pt x="55664" y="162370"/>
                  </a:cubicBezTo>
                  <a:cubicBezTo>
                    <a:pt x="89847" y="109671"/>
                    <a:pt x="223731" y="0"/>
                    <a:pt x="222307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9" name="フリーフォーム 1098">
              <a:extLst>
                <a:ext uri="{FF2B5EF4-FFF2-40B4-BE49-F238E27FC236}">
                  <a16:creationId xmlns:a16="http://schemas.microsoft.com/office/drawing/2014/main" id="{7642A2FD-4D67-D874-AAA2-2CC0598897AE}"/>
                </a:ext>
              </a:extLst>
            </p:cNvPr>
            <p:cNvSpPr/>
            <p:nvPr/>
          </p:nvSpPr>
          <p:spPr>
            <a:xfrm>
              <a:off x="7543806" y="4708671"/>
              <a:ext cx="91908" cy="230832"/>
            </a:xfrm>
            <a:custGeom>
              <a:avLst/>
              <a:gdLst>
                <a:gd name="connsiteX0" fmla="*/ 40587 w 91908"/>
                <a:gd name="connsiteY0" fmla="*/ 62 h 230832"/>
                <a:gd name="connsiteX1" fmla="*/ 14949 w 91908"/>
                <a:gd name="connsiteY1" fmla="*/ 89793 h 230832"/>
                <a:gd name="connsiteX2" fmla="*/ 91861 w 91908"/>
                <a:gd name="connsiteY2" fmla="*/ 230798 h 230832"/>
                <a:gd name="connsiteX3" fmla="*/ 2130 w 91908"/>
                <a:gd name="connsiteY3" fmla="*/ 102611 h 230832"/>
                <a:gd name="connsiteX4" fmla="*/ 40587 w 91908"/>
                <a:gd name="connsiteY4" fmla="*/ 62 h 23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08" h="230832">
                  <a:moveTo>
                    <a:pt x="40587" y="62"/>
                  </a:moveTo>
                  <a:cubicBezTo>
                    <a:pt x="42724" y="-2074"/>
                    <a:pt x="6403" y="51337"/>
                    <a:pt x="14949" y="89793"/>
                  </a:cubicBezTo>
                  <a:cubicBezTo>
                    <a:pt x="23495" y="128249"/>
                    <a:pt x="93998" y="228662"/>
                    <a:pt x="91861" y="230798"/>
                  </a:cubicBezTo>
                  <a:cubicBezTo>
                    <a:pt x="89725" y="232934"/>
                    <a:pt x="14949" y="135370"/>
                    <a:pt x="2130" y="102611"/>
                  </a:cubicBezTo>
                  <a:cubicBezTo>
                    <a:pt x="-10689" y="69852"/>
                    <a:pt x="38450" y="2198"/>
                    <a:pt x="40587" y="62"/>
                  </a:cubicBez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0" name="フリーフォーム 1099">
              <a:extLst>
                <a:ext uri="{FF2B5EF4-FFF2-40B4-BE49-F238E27FC236}">
                  <a16:creationId xmlns:a16="http://schemas.microsoft.com/office/drawing/2014/main" id="{F7263D32-3C68-8AC0-5F97-A8FCC652AA5D}"/>
                </a:ext>
              </a:extLst>
            </p:cNvPr>
            <p:cNvSpPr/>
            <p:nvPr/>
          </p:nvSpPr>
          <p:spPr>
            <a:xfrm>
              <a:off x="7681747" y="4605312"/>
              <a:ext cx="77840" cy="227729"/>
            </a:xfrm>
            <a:custGeom>
              <a:avLst/>
              <a:gdLst>
                <a:gd name="connsiteX0" fmla="*/ 9468 w 77840"/>
                <a:gd name="connsiteY0" fmla="*/ 871 h 227729"/>
                <a:gd name="connsiteX1" fmla="*/ 9468 w 77840"/>
                <a:gd name="connsiteY1" fmla="*/ 69238 h 227729"/>
                <a:gd name="connsiteX2" fmla="*/ 77834 w 77840"/>
                <a:gd name="connsiteY2" fmla="*/ 227335 h 227729"/>
                <a:gd name="connsiteX3" fmla="*/ 5195 w 77840"/>
                <a:gd name="connsiteY3" fmla="*/ 111967 h 227729"/>
                <a:gd name="connsiteX4" fmla="*/ 9468 w 77840"/>
                <a:gd name="connsiteY4" fmla="*/ 871 h 22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40" h="227729">
                  <a:moveTo>
                    <a:pt x="9468" y="871"/>
                  </a:moveTo>
                  <a:cubicBezTo>
                    <a:pt x="10180" y="-6250"/>
                    <a:pt x="-1926" y="31494"/>
                    <a:pt x="9468" y="69238"/>
                  </a:cubicBezTo>
                  <a:cubicBezTo>
                    <a:pt x="20862" y="106982"/>
                    <a:pt x="78546" y="220214"/>
                    <a:pt x="77834" y="227335"/>
                  </a:cubicBezTo>
                  <a:cubicBezTo>
                    <a:pt x="77122" y="234456"/>
                    <a:pt x="18726" y="143302"/>
                    <a:pt x="5195" y="111967"/>
                  </a:cubicBezTo>
                  <a:cubicBezTo>
                    <a:pt x="-8336" y="80632"/>
                    <a:pt x="8756" y="7992"/>
                    <a:pt x="9468" y="871"/>
                  </a:cubicBez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1" name="フリーフォーム 1100">
              <a:extLst>
                <a:ext uri="{FF2B5EF4-FFF2-40B4-BE49-F238E27FC236}">
                  <a16:creationId xmlns:a16="http://schemas.microsoft.com/office/drawing/2014/main" id="{50A51C0E-2CDE-5A59-1935-8600CC98E7F0}"/>
                </a:ext>
              </a:extLst>
            </p:cNvPr>
            <p:cNvSpPr/>
            <p:nvPr/>
          </p:nvSpPr>
          <p:spPr>
            <a:xfrm>
              <a:off x="7460371" y="4943718"/>
              <a:ext cx="132159" cy="213687"/>
            </a:xfrm>
            <a:custGeom>
              <a:avLst/>
              <a:gdLst>
                <a:gd name="connsiteX0" fmla="*/ 108 w 132159"/>
                <a:gd name="connsiteY0" fmla="*/ 24 h 213687"/>
                <a:gd name="connsiteX1" fmla="*/ 102657 w 132159"/>
                <a:gd name="connsiteY1" fmla="*/ 94028 h 213687"/>
                <a:gd name="connsiteX2" fmla="*/ 124022 w 132159"/>
                <a:gd name="connsiteY2" fmla="*/ 213669 h 213687"/>
                <a:gd name="connsiteX3" fmla="*/ 124022 w 132159"/>
                <a:gd name="connsiteY3" fmla="*/ 102574 h 213687"/>
                <a:gd name="connsiteX4" fmla="*/ 108 w 132159"/>
                <a:gd name="connsiteY4" fmla="*/ 24 h 21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9" h="213687">
                  <a:moveTo>
                    <a:pt x="108" y="24"/>
                  </a:moveTo>
                  <a:cubicBezTo>
                    <a:pt x="-3453" y="-1400"/>
                    <a:pt x="82005" y="58421"/>
                    <a:pt x="102657" y="94028"/>
                  </a:cubicBezTo>
                  <a:cubicBezTo>
                    <a:pt x="123309" y="129635"/>
                    <a:pt x="120461" y="212245"/>
                    <a:pt x="124022" y="213669"/>
                  </a:cubicBezTo>
                  <a:cubicBezTo>
                    <a:pt x="127583" y="215093"/>
                    <a:pt x="140401" y="133196"/>
                    <a:pt x="124022" y="102574"/>
                  </a:cubicBezTo>
                  <a:cubicBezTo>
                    <a:pt x="107643" y="71952"/>
                    <a:pt x="3669" y="1448"/>
                    <a:pt x="108" y="2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2" name="フリーフォーム 1101">
              <a:extLst>
                <a:ext uri="{FF2B5EF4-FFF2-40B4-BE49-F238E27FC236}">
                  <a16:creationId xmlns:a16="http://schemas.microsoft.com/office/drawing/2014/main" id="{564BD1F4-A51A-5929-4189-F81A888A1629}"/>
                </a:ext>
              </a:extLst>
            </p:cNvPr>
            <p:cNvSpPr/>
            <p:nvPr/>
          </p:nvSpPr>
          <p:spPr>
            <a:xfrm>
              <a:off x="7622841" y="5076189"/>
              <a:ext cx="51369" cy="329040"/>
            </a:xfrm>
            <a:custGeom>
              <a:avLst/>
              <a:gdLst>
                <a:gd name="connsiteX0" fmla="*/ 47009 w 51369"/>
                <a:gd name="connsiteY0" fmla="*/ 13 h 329040"/>
                <a:gd name="connsiteX1" fmla="*/ 8 w 51369"/>
                <a:gd name="connsiteY1" fmla="*/ 166656 h 329040"/>
                <a:gd name="connsiteX2" fmla="*/ 51282 w 51369"/>
                <a:gd name="connsiteY2" fmla="*/ 329026 h 329040"/>
                <a:gd name="connsiteX3" fmla="*/ 12826 w 51369"/>
                <a:gd name="connsiteY3" fmla="*/ 175202 h 329040"/>
                <a:gd name="connsiteX4" fmla="*/ 47009 w 51369"/>
                <a:gd name="connsiteY4" fmla="*/ 13 h 32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69" h="329040">
                  <a:moveTo>
                    <a:pt x="47009" y="13"/>
                  </a:moveTo>
                  <a:cubicBezTo>
                    <a:pt x="44873" y="-1411"/>
                    <a:pt x="-704" y="111821"/>
                    <a:pt x="8" y="166656"/>
                  </a:cubicBezTo>
                  <a:cubicBezTo>
                    <a:pt x="720" y="221491"/>
                    <a:pt x="49146" y="327602"/>
                    <a:pt x="51282" y="329026"/>
                  </a:cubicBezTo>
                  <a:cubicBezTo>
                    <a:pt x="53418" y="330450"/>
                    <a:pt x="15674" y="227189"/>
                    <a:pt x="12826" y="175202"/>
                  </a:cubicBezTo>
                  <a:cubicBezTo>
                    <a:pt x="9978" y="123215"/>
                    <a:pt x="49145" y="1437"/>
                    <a:pt x="47009" y="1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3" name="フリーフォーム 1102">
              <a:extLst>
                <a:ext uri="{FF2B5EF4-FFF2-40B4-BE49-F238E27FC236}">
                  <a16:creationId xmlns:a16="http://schemas.microsoft.com/office/drawing/2014/main" id="{B0279E4B-18D3-0A5D-DF68-D6A1839DC0FF}"/>
                </a:ext>
              </a:extLst>
            </p:cNvPr>
            <p:cNvSpPr/>
            <p:nvPr/>
          </p:nvSpPr>
          <p:spPr>
            <a:xfrm>
              <a:off x="7464685" y="5264162"/>
              <a:ext cx="55855" cy="209468"/>
            </a:xfrm>
            <a:custGeom>
              <a:avLst/>
              <a:gdLst>
                <a:gd name="connsiteX0" fmla="*/ 51341 w 55855"/>
                <a:gd name="connsiteY0" fmla="*/ 47 h 209468"/>
                <a:gd name="connsiteX1" fmla="*/ 21431 w 55855"/>
                <a:gd name="connsiteY1" fmla="*/ 102597 h 209468"/>
                <a:gd name="connsiteX2" fmla="*/ 55614 w 55855"/>
                <a:gd name="connsiteY2" fmla="*/ 209419 h 209468"/>
                <a:gd name="connsiteX3" fmla="*/ 66 w 55855"/>
                <a:gd name="connsiteY3" fmla="*/ 115416 h 209468"/>
                <a:gd name="connsiteX4" fmla="*/ 51341 w 55855"/>
                <a:gd name="connsiteY4" fmla="*/ 47 h 209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55" h="209468">
                  <a:moveTo>
                    <a:pt x="51341" y="47"/>
                  </a:moveTo>
                  <a:cubicBezTo>
                    <a:pt x="54902" y="-2089"/>
                    <a:pt x="20719" y="67702"/>
                    <a:pt x="21431" y="102597"/>
                  </a:cubicBezTo>
                  <a:cubicBezTo>
                    <a:pt x="22143" y="137492"/>
                    <a:pt x="59175" y="207283"/>
                    <a:pt x="55614" y="209419"/>
                  </a:cubicBezTo>
                  <a:cubicBezTo>
                    <a:pt x="52053" y="211555"/>
                    <a:pt x="2202" y="144614"/>
                    <a:pt x="66" y="115416"/>
                  </a:cubicBezTo>
                  <a:cubicBezTo>
                    <a:pt x="-2070" y="86218"/>
                    <a:pt x="47780" y="2183"/>
                    <a:pt x="51341" y="47"/>
                  </a:cubicBez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4" name="フリーフォーム 1103">
              <a:extLst>
                <a:ext uri="{FF2B5EF4-FFF2-40B4-BE49-F238E27FC236}">
                  <a16:creationId xmlns:a16="http://schemas.microsoft.com/office/drawing/2014/main" id="{24D732CD-EF70-5ACD-5C2D-87E0C452BA58}"/>
                </a:ext>
              </a:extLst>
            </p:cNvPr>
            <p:cNvSpPr/>
            <p:nvPr/>
          </p:nvSpPr>
          <p:spPr>
            <a:xfrm>
              <a:off x="6229662" y="5447942"/>
              <a:ext cx="838683" cy="213138"/>
            </a:xfrm>
            <a:custGeom>
              <a:avLst/>
              <a:gdLst>
                <a:gd name="connsiteX0" fmla="*/ 222 w 838683"/>
                <a:gd name="connsiteY0" fmla="*/ 2 h 213138"/>
                <a:gd name="connsiteX1" fmla="*/ 414693 w 838683"/>
                <a:gd name="connsiteY1" fmla="*/ 183737 h 213138"/>
                <a:gd name="connsiteX2" fmla="*/ 837710 w 838683"/>
                <a:gd name="connsiteY2" fmla="*/ 162372 h 213138"/>
                <a:gd name="connsiteX3" fmla="*/ 525788 w 838683"/>
                <a:gd name="connsiteY3" fmla="*/ 209374 h 213138"/>
                <a:gd name="connsiteX4" fmla="*/ 359145 w 838683"/>
                <a:gd name="connsiteY4" fmla="*/ 188009 h 213138"/>
                <a:gd name="connsiteX5" fmla="*/ 222 w 838683"/>
                <a:gd name="connsiteY5" fmla="*/ 2 h 21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683" h="213138">
                  <a:moveTo>
                    <a:pt x="222" y="2"/>
                  </a:moveTo>
                  <a:cubicBezTo>
                    <a:pt x="9480" y="-710"/>
                    <a:pt x="275112" y="156675"/>
                    <a:pt x="414693" y="183737"/>
                  </a:cubicBezTo>
                  <a:cubicBezTo>
                    <a:pt x="554274" y="210799"/>
                    <a:pt x="819194" y="158099"/>
                    <a:pt x="837710" y="162372"/>
                  </a:cubicBezTo>
                  <a:cubicBezTo>
                    <a:pt x="856226" y="166645"/>
                    <a:pt x="605549" y="205101"/>
                    <a:pt x="525788" y="209374"/>
                  </a:cubicBezTo>
                  <a:cubicBezTo>
                    <a:pt x="446027" y="213647"/>
                    <a:pt x="445315" y="220768"/>
                    <a:pt x="359145" y="188009"/>
                  </a:cubicBezTo>
                  <a:cubicBezTo>
                    <a:pt x="272975" y="155250"/>
                    <a:pt x="-9036" y="714"/>
                    <a:pt x="222" y="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5" name="フリーフォーム 1104">
              <a:extLst>
                <a:ext uri="{FF2B5EF4-FFF2-40B4-BE49-F238E27FC236}">
                  <a16:creationId xmlns:a16="http://schemas.microsoft.com/office/drawing/2014/main" id="{D314D9BC-2416-7901-5E1D-AC8781C971D4}"/>
                </a:ext>
              </a:extLst>
            </p:cNvPr>
            <p:cNvSpPr/>
            <p:nvPr/>
          </p:nvSpPr>
          <p:spPr>
            <a:xfrm>
              <a:off x="6019982" y="2560201"/>
              <a:ext cx="1118655" cy="337734"/>
            </a:xfrm>
            <a:custGeom>
              <a:avLst/>
              <a:gdLst>
                <a:gd name="connsiteX0" fmla="*/ 1118522 w 1118655"/>
                <a:gd name="connsiteY0" fmla="*/ 337608 h 337734"/>
                <a:gd name="connsiteX1" fmla="*/ 707705 w 1118655"/>
                <a:gd name="connsiteY1" fmla="*/ 1886 h 337734"/>
                <a:gd name="connsiteX2" fmla="*/ 5340 w 1118655"/>
                <a:gd name="connsiteY2" fmla="*/ 196251 h 337734"/>
                <a:gd name="connsiteX3" fmla="*/ 398488 w 1118655"/>
                <a:gd name="connsiteY3" fmla="*/ 81399 h 337734"/>
                <a:gd name="connsiteX4" fmla="*/ 659114 w 1118655"/>
                <a:gd name="connsiteY4" fmla="*/ 28390 h 337734"/>
                <a:gd name="connsiteX5" fmla="*/ 751879 w 1118655"/>
                <a:gd name="connsiteY5" fmla="*/ 41642 h 337734"/>
                <a:gd name="connsiteX6" fmla="*/ 1118522 w 1118655"/>
                <a:gd name="connsiteY6" fmla="*/ 337608 h 33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8655" h="337734">
                  <a:moveTo>
                    <a:pt x="1118522" y="337608"/>
                  </a:moveTo>
                  <a:cubicBezTo>
                    <a:pt x="1111160" y="330982"/>
                    <a:pt x="893235" y="25445"/>
                    <a:pt x="707705" y="1886"/>
                  </a:cubicBezTo>
                  <a:cubicBezTo>
                    <a:pt x="522175" y="-21673"/>
                    <a:pt x="56876" y="182999"/>
                    <a:pt x="5340" y="196251"/>
                  </a:cubicBezTo>
                  <a:cubicBezTo>
                    <a:pt x="-46196" y="209503"/>
                    <a:pt x="289526" y="109376"/>
                    <a:pt x="398488" y="81399"/>
                  </a:cubicBezTo>
                  <a:cubicBezTo>
                    <a:pt x="507450" y="53422"/>
                    <a:pt x="600215" y="35016"/>
                    <a:pt x="659114" y="28390"/>
                  </a:cubicBezTo>
                  <a:cubicBezTo>
                    <a:pt x="718012" y="21764"/>
                    <a:pt x="677520" y="-4741"/>
                    <a:pt x="751879" y="41642"/>
                  </a:cubicBezTo>
                  <a:cubicBezTo>
                    <a:pt x="826238" y="88025"/>
                    <a:pt x="1125884" y="344234"/>
                    <a:pt x="1118522" y="33760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6" name="フリーフォーム 1105">
              <a:extLst>
                <a:ext uri="{FF2B5EF4-FFF2-40B4-BE49-F238E27FC236}">
                  <a16:creationId xmlns:a16="http://schemas.microsoft.com/office/drawing/2014/main" id="{DEA96FDF-2AE6-A4D7-6C32-E9D78ECF91CB}"/>
                </a:ext>
              </a:extLst>
            </p:cNvPr>
            <p:cNvSpPr/>
            <p:nvPr/>
          </p:nvSpPr>
          <p:spPr>
            <a:xfrm>
              <a:off x="5513127" y="2803410"/>
              <a:ext cx="1299116" cy="410075"/>
            </a:xfrm>
            <a:custGeom>
              <a:avLst/>
              <a:gdLst>
                <a:gd name="connsiteX0" fmla="*/ 1298490 w 1299116"/>
                <a:gd name="connsiteY0" fmla="*/ 156242 h 410075"/>
                <a:gd name="connsiteX1" fmla="*/ 816995 w 1299116"/>
                <a:gd name="connsiteY1" fmla="*/ 6051 h 410075"/>
                <a:gd name="connsiteX2" fmla="*/ 4195 w 1299116"/>
                <a:gd name="connsiteY2" fmla="*/ 408033 h 410075"/>
                <a:gd name="connsiteX3" fmla="*/ 516612 w 1299116"/>
                <a:gd name="connsiteY3" fmla="*/ 156242 h 410075"/>
                <a:gd name="connsiteX4" fmla="*/ 909760 w 1299116"/>
                <a:gd name="connsiteY4" fmla="*/ 19303 h 410075"/>
                <a:gd name="connsiteX5" fmla="*/ 1298490 w 1299116"/>
                <a:gd name="connsiteY5" fmla="*/ 156242 h 41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116" h="410075">
                  <a:moveTo>
                    <a:pt x="1298490" y="156242"/>
                  </a:moveTo>
                  <a:cubicBezTo>
                    <a:pt x="1283029" y="154033"/>
                    <a:pt x="1032711" y="-35914"/>
                    <a:pt x="816995" y="6051"/>
                  </a:cubicBezTo>
                  <a:cubicBezTo>
                    <a:pt x="601279" y="48016"/>
                    <a:pt x="4195" y="408033"/>
                    <a:pt x="4195" y="408033"/>
                  </a:cubicBezTo>
                  <a:cubicBezTo>
                    <a:pt x="-45869" y="433065"/>
                    <a:pt x="365684" y="221030"/>
                    <a:pt x="516612" y="156242"/>
                  </a:cubicBezTo>
                  <a:cubicBezTo>
                    <a:pt x="667539" y="91454"/>
                    <a:pt x="780183" y="20775"/>
                    <a:pt x="909760" y="19303"/>
                  </a:cubicBezTo>
                  <a:cubicBezTo>
                    <a:pt x="1039337" y="17831"/>
                    <a:pt x="1313951" y="158451"/>
                    <a:pt x="1298490" y="15624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7" name="フリーフォーム 1106">
              <a:extLst>
                <a:ext uri="{FF2B5EF4-FFF2-40B4-BE49-F238E27FC236}">
                  <a16:creationId xmlns:a16="http://schemas.microsoft.com/office/drawing/2014/main" id="{1452C08F-8707-1346-578D-25765689C6FF}"/>
                </a:ext>
              </a:extLst>
            </p:cNvPr>
            <p:cNvSpPr/>
            <p:nvPr/>
          </p:nvSpPr>
          <p:spPr>
            <a:xfrm>
              <a:off x="5057220" y="3112392"/>
              <a:ext cx="1583695" cy="585361"/>
            </a:xfrm>
            <a:custGeom>
              <a:avLst/>
              <a:gdLst>
                <a:gd name="connsiteX0" fmla="*/ 1573284 w 1583695"/>
                <a:gd name="connsiteY0" fmla="*/ 1869 h 585361"/>
                <a:gd name="connsiteX1" fmla="*/ 627963 w 1583695"/>
                <a:gd name="connsiteY1" fmla="*/ 191817 h 585361"/>
                <a:gd name="connsiteX2" fmla="*/ 693 w 1583695"/>
                <a:gd name="connsiteY2" fmla="*/ 584965 h 585361"/>
                <a:gd name="connsiteX3" fmla="*/ 517528 w 1583695"/>
                <a:gd name="connsiteY3" fmla="*/ 262495 h 585361"/>
                <a:gd name="connsiteX4" fmla="*/ 1096206 w 1583695"/>
                <a:gd name="connsiteY4" fmla="*/ 103469 h 585361"/>
                <a:gd name="connsiteX5" fmla="*/ 1573284 w 1583695"/>
                <a:gd name="connsiteY5" fmla="*/ 1869 h 58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3695" h="585361">
                  <a:moveTo>
                    <a:pt x="1573284" y="1869"/>
                  </a:moveTo>
                  <a:cubicBezTo>
                    <a:pt x="1495243" y="16594"/>
                    <a:pt x="890061" y="94634"/>
                    <a:pt x="627963" y="191817"/>
                  </a:cubicBezTo>
                  <a:cubicBezTo>
                    <a:pt x="365865" y="289000"/>
                    <a:pt x="19099" y="573185"/>
                    <a:pt x="693" y="584965"/>
                  </a:cubicBezTo>
                  <a:cubicBezTo>
                    <a:pt x="-17713" y="596745"/>
                    <a:pt x="334942" y="342744"/>
                    <a:pt x="517528" y="262495"/>
                  </a:cubicBezTo>
                  <a:cubicBezTo>
                    <a:pt x="700114" y="182246"/>
                    <a:pt x="921719" y="143962"/>
                    <a:pt x="1096206" y="103469"/>
                  </a:cubicBezTo>
                  <a:cubicBezTo>
                    <a:pt x="1270693" y="62976"/>
                    <a:pt x="1651325" y="-12856"/>
                    <a:pt x="1573284" y="186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8" name="フリーフォーム 1107">
              <a:extLst>
                <a:ext uri="{FF2B5EF4-FFF2-40B4-BE49-F238E27FC236}">
                  <a16:creationId xmlns:a16="http://schemas.microsoft.com/office/drawing/2014/main" id="{A95F0E61-A1E6-B7CB-AEE4-7685AEB3BD60}"/>
                </a:ext>
              </a:extLst>
            </p:cNvPr>
            <p:cNvSpPr/>
            <p:nvPr/>
          </p:nvSpPr>
          <p:spPr>
            <a:xfrm>
              <a:off x="4829457" y="3250566"/>
              <a:ext cx="1728637" cy="752559"/>
            </a:xfrm>
            <a:custGeom>
              <a:avLst/>
              <a:gdLst>
                <a:gd name="connsiteX0" fmla="*/ 1725952 w 1728637"/>
                <a:gd name="connsiteY0" fmla="*/ 634 h 752559"/>
                <a:gd name="connsiteX1" fmla="*/ 687865 w 1728637"/>
                <a:gd name="connsiteY1" fmla="*/ 468877 h 752559"/>
                <a:gd name="connsiteX2" fmla="*/ 3169 w 1728637"/>
                <a:gd name="connsiteY2" fmla="*/ 751591 h 752559"/>
                <a:gd name="connsiteX3" fmla="*/ 957326 w 1728637"/>
                <a:gd name="connsiteY3" fmla="*/ 376112 h 752559"/>
                <a:gd name="connsiteX4" fmla="*/ 1725952 w 1728637"/>
                <a:gd name="connsiteY4" fmla="*/ 634 h 752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637" h="752559">
                  <a:moveTo>
                    <a:pt x="1725952" y="634"/>
                  </a:moveTo>
                  <a:cubicBezTo>
                    <a:pt x="1681042" y="16095"/>
                    <a:pt x="974995" y="343718"/>
                    <a:pt x="687865" y="468877"/>
                  </a:cubicBezTo>
                  <a:cubicBezTo>
                    <a:pt x="400734" y="594037"/>
                    <a:pt x="-41741" y="767052"/>
                    <a:pt x="3169" y="751591"/>
                  </a:cubicBezTo>
                  <a:cubicBezTo>
                    <a:pt x="48079" y="736130"/>
                    <a:pt x="673141" y="496118"/>
                    <a:pt x="957326" y="376112"/>
                  </a:cubicBezTo>
                  <a:cubicBezTo>
                    <a:pt x="1241511" y="256106"/>
                    <a:pt x="1770862" y="-14827"/>
                    <a:pt x="1725952" y="63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9" name="フリーフォーム 1108">
              <a:extLst>
                <a:ext uri="{FF2B5EF4-FFF2-40B4-BE49-F238E27FC236}">
                  <a16:creationId xmlns:a16="http://schemas.microsoft.com/office/drawing/2014/main" id="{8DC9A222-DECD-093E-0D69-71F512A8B990}"/>
                </a:ext>
              </a:extLst>
            </p:cNvPr>
            <p:cNvSpPr/>
            <p:nvPr/>
          </p:nvSpPr>
          <p:spPr>
            <a:xfrm>
              <a:off x="5079787" y="3781271"/>
              <a:ext cx="1069743" cy="1002766"/>
            </a:xfrm>
            <a:custGeom>
              <a:avLst/>
              <a:gdLst>
                <a:gd name="connsiteX0" fmla="*/ 1069222 w 1069743"/>
                <a:gd name="connsiteY0" fmla="*/ 16 h 1002766"/>
                <a:gd name="connsiteX1" fmla="*/ 645152 w 1069743"/>
                <a:gd name="connsiteY1" fmla="*/ 260642 h 1002766"/>
                <a:gd name="connsiteX2" fmla="*/ 213 w 1069743"/>
                <a:gd name="connsiteY2" fmla="*/ 1002764 h 1002766"/>
                <a:gd name="connsiteX3" fmla="*/ 715830 w 1069743"/>
                <a:gd name="connsiteY3" fmla="*/ 269477 h 1002766"/>
                <a:gd name="connsiteX4" fmla="*/ 1069222 w 1069743"/>
                <a:gd name="connsiteY4" fmla="*/ 16 h 1002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9743" h="1002766">
                  <a:moveTo>
                    <a:pt x="1069222" y="16"/>
                  </a:moveTo>
                  <a:cubicBezTo>
                    <a:pt x="1057442" y="-1457"/>
                    <a:pt x="823320" y="93517"/>
                    <a:pt x="645152" y="260642"/>
                  </a:cubicBezTo>
                  <a:cubicBezTo>
                    <a:pt x="466984" y="427767"/>
                    <a:pt x="-11567" y="1001292"/>
                    <a:pt x="213" y="1002764"/>
                  </a:cubicBezTo>
                  <a:cubicBezTo>
                    <a:pt x="11993" y="1004237"/>
                    <a:pt x="540607" y="436602"/>
                    <a:pt x="715830" y="269477"/>
                  </a:cubicBezTo>
                  <a:cubicBezTo>
                    <a:pt x="891053" y="102352"/>
                    <a:pt x="1081002" y="1489"/>
                    <a:pt x="1069222" y="1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0" name="フリーフォーム 1109">
              <a:extLst>
                <a:ext uri="{FF2B5EF4-FFF2-40B4-BE49-F238E27FC236}">
                  <a16:creationId xmlns:a16="http://schemas.microsoft.com/office/drawing/2014/main" id="{B14F60B8-FABE-758D-E563-3FE60F0CF8DF}"/>
                </a:ext>
              </a:extLst>
            </p:cNvPr>
            <p:cNvSpPr/>
            <p:nvPr/>
          </p:nvSpPr>
          <p:spPr>
            <a:xfrm>
              <a:off x="4826831" y="4823878"/>
              <a:ext cx="580817" cy="1247138"/>
            </a:xfrm>
            <a:custGeom>
              <a:avLst/>
              <a:gdLst>
                <a:gd name="connsiteX0" fmla="*/ 580056 w 580817"/>
                <a:gd name="connsiteY0" fmla="*/ 4331 h 1247138"/>
                <a:gd name="connsiteX1" fmla="*/ 310595 w 580817"/>
                <a:gd name="connsiteY1" fmla="*/ 419565 h 1247138"/>
                <a:gd name="connsiteX2" fmla="*/ 1378 w 580817"/>
                <a:gd name="connsiteY2" fmla="*/ 1245618 h 1247138"/>
                <a:gd name="connsiteX3" fmla="*/ 204578 w 580817"/>
                <a:gd name="connsiteY3" fmla="*/ 613931 h 1247138"/>
                <a:gd name="connsiteX4" fmla="*/ 385691 w 580817"/>
                <a:gd name="connsiteY4" fmla="*/ 225200 h 1247138"/>
                <a:gd name="connsiteX5" fmla="*/ 580056 w 580817"/>
                <a:gd name="connsiteY5" fmla="*/ 4331 h 124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0817" h="1247138">
                  <a:moveTo>
                    <a:pt x="580056" y="4331"/>
                  </a:moveTo>
                  <a:cubicBezTo>
                    <a:pt x="567540" y="36725"/>
                    <a:pt x="407041" y="212684"/>
                    <a:pt x="310595" y="419565"/>
                  </a:cubicBezTo>
                  <a:cubicBezTo>
                    <a:pt x="214149" y="626446"/>
                    <a:pt x="19047" y="1213224"/>
                    <a:pt x="1378" y="1245618"/>
                  </a:cubicBezTo>
                  <a:cubicBezTo>
                    <a:pt x="-16291" y="1278012"/>
                    <a:pt x="140526" y="784001"/>
                    <a:pt x="204578" y="613931"/>
                  </a:cubicBezTo>
                  <a:cubicBezTo>
                    <a:pt x="268630" y="443861"/>
                    <a:pt x="323847" y="321647"/>
                    <a:pt x="385691" y="225200"/>
                  </a:cubicBezTo>
                  <a:cubicBezTo>
                    <a:pt x="447534" y="128754"/>
                    <a:pt x="592572" y="-28063"/>
                    <a:pt x="580056" y="433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1" name="フリーフォーム 1110">
              <a:extLst>
                <a:ext uri="{FF2B5EF4-FFF2-40B4-BE49-F238E27FC236}">
                  <a16:creationId xmlns:a16="http://schemas.microsoft.com/office/drawing/2014/main" id="{772679B5-C7A9-9A8D-A796-E8B5BCD54110}"/>
                </a:ext>
              </a:extLst>
            </p:cNvPr>
            <p:cNvSpPr/>
            <p:nvPr/>
          </p:nvSpPr>
          <p:spPr>
            <a:xfrm>
              <a:off x="3809104" y="4671643"/>
              <a:ext cx="1366311" cy="785211"/>
            </a:xfrm>
            <a:custGeom>
              <a:avLst/>
              <a:gdLst>
                <a:gd name="connsiteX0" fmla="*/ 3105 w 1366311"/>
                <a:gd name="connsiteY0" fmla="*/ 783835 h 785211"/>
                <a:gd name="connsiteX1" fmla="*/ 1111870 w 1366311"/>
                <a:gd name="connsiteY1" fmla="*/ 328844 h 785211"/>
                <a:gd name="connsiteX2" fmla="*/ 1359244 w 1366311"/>
                <a:gd name="connsiteY2" fmla="*/ 1957 h 785211"/>
                <a:gd name="connsiteX3" fmla="*/ 1253226 w 1366311"/>
                <a:gd name="connsiteY3" fmla="*/ 205157 h 785211"/>
                <a:gd name="connsiteX4" fmla="*/ 793818 w 1366311"/>
                <a:gd name="connsiteY4" fmla="*/ 461366 h 785211"/>
                <a:gd name="connsiteX5" fmla="*/ 3105 w 1366311"/>
                <a:gd name="connsiteY5" fmla="*/ 783835 h 785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6311" h="785211">
                  <a:moveTo>
                    <a:pt x="3105" y="783835"/>
                  </a:moveTo>
                  <a:cubicBezTo>
                    <a:pt x="56114" y="761748"/>
                    <a:pt x="885847" y="459157"/>
                    <a:pt x="1111870" y="328844"/>
                  </a:cubicBezTo>
                  <a:cubicBezTo>
                    <a:pt x="1337893" y="198531"/>
                    <a:pt x="1335685" y="22571"/>
                    <a:pt x="1359244" y="1957"/>
                  </a:cubicBezTo>
                  <a:cubicBezTo>
                    <a:pt x="1382803" y="-18657"/>
                    <a:pt x="1347464" y="128589"/>
                    <a:pt x="1253226" y="205157"/>
                  </a:cubicBezTo>
                  <a:cubicBezTo>
                    <a:pt x="1158988" y="281725"/>
                    <a:pt x="997018" y="366392"/>
                    <a:pt x="793818" y="461366"/>
                  </a:cubicBezTo>
                  <a:cubicBezTo>
                    <a:pt x="590618" y="556340"/>
                    <a:pt x="-49904" y="805922"/>
                    <a:pt x="3105" y="78383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2" name="フリーフォーム 1111">
              <a:extLst>
                <a:ext uri="{FF2B5EF4-FFF2-40B4-BE49-F238E27FC236}">
                  <a16:creationId xmlns:a16="http://schemas.microsoft.com/office/drawing/2014/main" id="{DA7EE22D-461C-BC4E-B25F-955CDCDBB283}"/>
                </a:ext>
              </a:extLst>
            </p:cNvPr>
            <p:cNvSpPr/>
            <p:nvPr/>
          </p:nvSpPr>
          <p:spPr>
            <a:xfrm>
              <a:off x="7183434" y="2503549"/>
              <a:ext cx="1105529" cy="589177"/>
            </a:xfrm>
            <a:custGeom>
              <a:avLst/>
              <a:gdLst>
                <a:gd name="connsiteX0" fmla="*/ 2112 w 1105529"/>
                <a:gd name="connsiteY0" fmla="*/ 314714 h 589177"/>
                <a:gd name="connsiteX1" fmla="*/ 411545 w 1105529"/>
                <a:gd name="connsiteY1" fmla="*/ 164588 h 589177"/>
                <a:gd name="connsiteX2" fmla="*/ 684500 w 1105529"/>
                <a:gd name="connsiteY2" fmla="*/ 69054 h 589177"/>
                <a:gd name="connsiteX3" fmla="*/ 1093933 w 1105529"/>
                <a:gd name="connsiteY3" fmla="*/ 580845 h 589177"/>
                <a:gd name="connsiteX4" fmla="*/ 971103 w 1105529"/>
                <a:gd name="connsiteY4" fmla="*/ 362481 h 589177"/>
                <a:gd name="connsiteX5" fmla="*/ 739091 w 1105529"/>
                <a:gd name="connsiteY5" fmla="*/ 48582 h 589177"/>
                <a:gd name="connsiteX6" fmla="*/ 629909 w 1105529"/>
                <a:gd name="connsiteY6" fmla="*/ 28111 h 589177"/>
                <a:gd name="connsiteX7" fmla="*/ 2112 w 1105529"/>
                <a:gd name="connsiteY7" fmla="*/ 314714 h 58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5529" h="589177">
                  <a:moveTo>
                    <a:pt x="2112" y="314714"/>
                  </a:moveTo>
                  <a:cubicBezTo>
                    <a:pt x="-34282" y="337460"/>
                    <a:pt x="411545" y="164588"/>
                    <a:pt x="411545" y="164588"/>
                  </a:cubicBezTo>
                  <a:cubicBezTo>
                    <a:pt x="525276" y="123645"/>
                    <a:pt x="570769" y="-322"/>
                    <a:pt x="684500" y="69054"/>
                  </a:cubicBezTo>
                  <a:cubicBezTo>
                    <a:pt x="798231" y="138430"/>
                    <a:pt x="1046166" y="531941"/>
                    <a:pt x="1093933" y="580845"/>
                  </a:cubicBezTo>
                  <a:cubicBezTo>
                    <a:pt x="1141700" y="629750"/>
                    <a:pt x="1030243" y="451191"/>
                    <a:pt x="971103" y="362481"/>
                  </a:cubicBezTo>
                  <a:cubicBezTo>
                    <a:pt x="911963" y="273771"/>
                    <a:pt x="795957" y="104310"/>
                    <a:pt x="739091" y="48582"/>
                  </a:cubicBezTo>
                  <a:cubicBezTo>
                    <a:pt x="682225" y="-7146"/>
                    <a:pt x="748190" y="-16244"/>
                    <a:pt x="629909" y="28111"/>
                  </a:cubicBezTo>
                  <a:cubicBezTo>
                    <a:pt x="511628" y="72466"/>
                    <a:pt x="38506" y="291968"/>
                    <a:pt x="2112" y="31471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3" name="フリーフォーム 1112">
              <a:extLst>
                <a:ext uri="{FF2B5EF4-FFF2-40B4-BE49-F238E27FC236}">
                  <a16:creationId xmlns:a16="http://schemas.microsoft.com/office/drawing/2014/main" id="{AE214BF7-2865-2645-0C1F-D96F55A262F0}"/>
                </a:ext>
              </a:extLst>
            </p:cNvPr>
            <p:cNvSpPr/>
            <p:nvPr/>
          </p:nvSpPr>
          <p:spPr>
            <a:xfrm>
              <a:off x="7362162" y="2885327"/>
              <a:ext cx="861345" cy="1258701"/>
            </a:xfrm>
            <a:custGeom>
              <a:avLst/>
              <a:gdLst>
                <a:gd name="connsiteX0" fmla="*/ 805 w 861345"/>
                <a:gd name="connsiteY0" fmla="*/ 28470 h 1258701"/>
                <a:gd name="connsiteX1" fmla="*/ 410238 w 861345"/>
                <a:gd name="connsiteY1" fmla="*/ 69413 h 1258701"/>
                <a:gd name="connsiteX2" fmla="*/ 717313 w 861345"/>
                <a:gd name="connsiteY2" fmla="*/ 478846 h 1258701"/>
                <a:gd name="connsiteX3" fmla="*/ 860614 w 861345"/>
                <a:gd name="connsiteY3" fmla="*/ 1256769 h 1258701"/>
                <a:gd name="connsiteX4" fmla="*/ 662722 w 861345"/>
                <a:gd name="connsiteY4" fmla="*/ 233186 h 1258701"/>
                <a:gd name="connsiteX5" fmla="*/ 314704 w 861345"/>
                <a:gd name="connsiteY5" fmla="*/ 14822 h 1258701"/>
                <a:gd name="connsiteX6" fmla="*/ 805 w 861345"/>
                <a:gd name="connsiteY6" fmla="*/ 28470 h 125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1345" h="1258701">
                  <a:moveTo>
                    <a:pt x="805" y="28470"/>
                  </a:moveTo>
                  <a:cubicBezTo>
                    <a:pt x="16727" y="37569"/>
                    <a:pt x="290820" y="-5650"/>
                    <a:pt x="410238" y="69413"/>
                  </a:cubicBezTo>
                  <a:cubicBezTo>
                    <a:pt x="529656" y="144476"/>
                    <a:pt x="642250" y="280953"/>
                    <a:pt x="717313" y="478846"/>
                  </a:cubicBezTo>
                  <a:cubicBezTo>
                    <a:pt x="792376" y="676739"/>
                    <a:pt x="869712" y="1297712"/>
                    <a:pt x="860614" y="1256769"/>
                  </a:cubicBezTo>
                  <a:cubicBezTo>
                    <a:pt x="851516" y="1215826"/>
                    <a:pt x="753707" y="440177"/>
                    <a:pt x="662722" y="233186"/>
                  </a:cubicBezTo>
                  <a:cubicBezTo>
                    <a:pt x="571737" y="26195"/>
                    <a:pt x="420474" y="51216"/>
                    <a:pt x="314704" y="14822"/>
                  </a:cubicBezTo>
                  <a:cubicBezTo>
                    <a:pt x="208934" y="-21572"/>
                    <a:pt x="-15117" y="19371"/>
                    <a:pt x="805" y="2847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4" name="フリーフォーム 1113">
              <a:extLst>
                <a:ext uri="{FF2B5EF4-FFF2-40B4-BE49-F238E27FC236}">
                  <a16:creationId xmlns:a16="http://schemas.microsoft.com/office/drawing/2014/main" id="{CC2FB5FA-FEB8-4189-946E-86F9DF385950}"/>
                </a:ext>
              </a:extLst>
            </p:cNvPr>
            <p:cNvSpPr/>
            <p:nvPr/>
          </p:nvSpPr>
          <p:spPr>
            <a:xfrm>
              <a:off x="6979372" y="2419085"/>
              <a:ext cx="1093382" cy="269600"/>
            </a:xfrm>
            <a:custGeom>
              <a:avLst/>
              <a:gdLst>
                <a:gd name="connsiteX0" fmla="*/ 1458 w 1093382"/>
                <a:gd name="connsiteY0" fmla="*/ 269524 h 269600"/>
                <a:gd name="connsiteX1" fmla="*/ 745261 w 1093382"/>
                <a:gd name="connsiteY1" fmla="*/ 64808 h 269600"/>
                <a:gd name="connsiteX2" fmla="*/ 1093279 w 1093382"/>
                <a:gd name="connsiteY2" fmla="*/ 214933 h 269600"/>
                <a:gd name="connsiteX3" fmla="*/ 779380 w 1093382"/>
                <a:gd name="connsiteY3" fmla="*/ 17040 h 269600"/>
                <a:gd name="connsiteX4" fmla="*/ 561016 w 1093382"/>
                <a:gd name="connsiteY4" fmla="*/ 37512 h 269600"/>
                <a:gd name="connsiteX5" fmla="*/ 1458 w 1093382"/>
                <a:gd name="connsiteY5" fmla="*/ 269524 h 26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3382" h="269600">
                  <a:moveTo>
                    <a:pt x="1458" y="269524"/>
                  </a:moveTo>
                  <a:cubicBezTo>
                    <a:pt x="32166" y="274073"/>
                    <a:pt x="563291" y="73906"/>
                    <a:pt x="745261" y="64808"/>
                  </a:cubicBezTo>
                  <a:cubicBezTo>
                    <a:pt x="927231" y="55710"/>
                    <a:pt x="1087593" y="222894"/>
                    <a:pt x="1093279" y="214933"/>
                  </a:cubicBezTo>
                  <a:cubicBezTo>
                    <a:pt x="1098965" y="206972"/>
                    <a:pt x="868091" y="46610"/>
                    <a:pt x="779380" y="17040"/>
                  </a:cubicBezTo>
                  <a:cubicBezTo>
                    <a:pt x="690669" y="-12530"/>
                    <a:pt x="688395" y="-2294"/>
                    <a:pt x="561016" y="37512"/>
                  </a:cubicBezTo>
                  <a:cubicBezTo>
                    <a:pt x="433637" y="77318"/>
                    <a:pt x="-29250" y="264975"/>
                    <a:pt x="1458" y="26952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5" name="フリーフォーム 1114">
              <a:extLst>
                <a:ext uri="{FF2B5EF4-FFF2-40B4-BE49-F238E27FC236}">
                  <a16:creationId xmlns:a16="http://schemas.microsoft.com/office/drawing/2014/main" id="{242AA5CA-76E5-971C-483A-1AC8D36BFFF9}"/>
                </a:ext>
              </a:extLst>
            </p:cNvPr>
            <p:cNvSpPr/>
            <p:nvPr/>
          </p:nvSpPr>
          <p:spPr>
            <a:xfrm>
              <a:off x="5159623" y="908150"/>
              <a:ext cx="2295590" cy="1405867"/>
            </a:xfrm>
            <a:custGeom>
              <a:avLst/>
              <a:gdLst>
                <a:gd name="connsiteX0" fmla="*/ 206 w 2295590"/>
                <a:gd name="connsiteY0" fmla="*/ 314160 h 1405867"/>
                <a:gd name="connsiteX1" fmla="*/ 681340 w 2295590"/>
                <a:gd name="connsiteY1" fmla="*/ 80895 h 1405867"/>
                <a:gd name="connsiteX2" fmla="*/ 2295536 w 2295590"/>
                <a:gd name="connsiteY2" fmla="*/ 1405842 h 1405867"/>
                <a:gd name="connsiteX3" fmla="*/ 737324 w 2295590"/>
                <a:gd name="connsiteY3" fmla="*/ 43572 h 1405867"/>
                <a:gd name="connsiteX4" fmla="*/ 206 w 2295590"/>
                <a:gd name="connsiteY4" fmla="*/ 314160 h 140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5590" h="1405867">
                  <a:moveTo>
                    <a:pt x="206" y="314160"/>
                  </a:moveTo>
                  <a:cubicBezTo>
                    <a:pt x="-9125" y="320380"/>
                    <a:pt x="298785" y="-101052"/>
                    <a:pt x="681340" y="80895"/>
                  </a:cubicBezTo>
                  <a:cubicBezTo>
                    <a:pt x="1063895" y="262842"/>
                    <a:pt x="2286205" y="1412062"/>
                    <a:pt x="2295536" y="1405842"/>
                  </a:cubicBezTo>
                  <a:cubicBezTo>
                    <a:pt x="2304867" y="1399622"/>
                    <a:pt x="1121434" y="225519"/>
                    <a:pt x="737324" y="43572"/>
                  </a:cubicBezTo>
                  <a:cubicBezTo>
                    <a:pt x="353214" y="-138375"/>
                    <a:pt x="9537" y="307940"/>
                    <a:pt x="206" y="31416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6" name="フリーフォーム 1115">
              <a:extLst>
                <a:ext uri="{FF2B5EF4-FFF2-40B4-BE49-F238E27FC236}">
                  <a16:creationId xmlns:a16="http://schemas.microsoft.com/office/drawing/2014/main" id="{7842B3DF-001E-147C-071B-CDC38BDF8EF0}"/>
                </a:ext>
              </a:extLst>
            </p:cNvPr>
            <p:cNvSpPr/>
            <p:nvPr/>
          </p:nvSpPr>
          <p:spPr>
            <a:xfrm>
              <a:off x="2985059" y="1038238"/>
              <a:ext cx="1062979" cy="1122279"/>
            </a:xfrm>
            <a:custGeom>
              <a:avLst/>
              <a:gdLst>
                <a:gd name="connsiteX0" fmla="*/ 915137 w 1062979"/>
                <a:gd name="connsiteY0" fmla="*/ 6791 h 1122279"/>
                <a:gd name="connsiteX1" fmla="*/ 915137 w 1062979"/>
                <a:gd name="connsiteY1" fmla="*/ 221395 h 1122279"/>
                <a:gd name="connsiteX2" fmla="*/ 10068 w 1062979"/>
                <a:gd name="connsiteY2" fmla="*/ 1107803 h 1122279"/>
                <a:gd name="connsiteX3" fmla="*/ 467268 w 1062979"/>
                <a:gd name="connsiteY3" fmla="*/ 725248 h 1122279"/>
                <a:gd name="connsiteX4" fmla="*/ 1045765 w 1062979"/>
                <a:gd name="connsiteY4" fmla="*/ 118758 h 1122279"/>
                <a:gd name="connsiteX5" fmla="*/ 915137 w 1062979"/>
                <a:gd name="connsiteY5" fmla="*/ 6791 h 1122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2979" h="1122279">
                  <a:moveTo>
                    <a:pt x="915137" y="6791"/>
                  </a:moveTo>
                  <a:cubicBezTo>
                    <a:pt x="893366" y="23897"/>
                    <a:pt x="1065982" y="37893"/>
                    <a:pt x="915137" y="221395"/>
                  </a:cubicBezTo>
                  <a:cubicBezTo>
                    <a:pt x="764292" y="404897"/>
                    <a:pt x="84713" y="1023828"/>
                    <a:pt x="10068" y="1107803"/>
                  </a:cubicBezTo>
                  <a:cubicBezTo>
                    <a:pt x="-64577" y="1191779"/>
                    <a:pt x="294652" y="890089"/>
                    <a:pt x="467268" y="725248"/>
                  </a:cubicBezTo>
                  <a:cubicBezTo>
                    <a:pt x="639884" y="560407"/>
                    <a:pt x="972675" y="240056"/>
                    <a:pt x="1045765" y="118758"/>
                  </a:cubicBezTo>
                  <a:cubicBezTo>
                    <a:pt x="1118855" y="-2540"/>
                    <a:pt x="936908" y="-10315"/>
                    <a:pt x="915137" y="679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7" name="フリーフォーム 1116">
              <a:extLst>
                <a:ext uri="{FF2B5EF4-FFF2-40B4-BE49-F238E27FC236}">
                  <a16:creationId xmlns:a16="http://schemas.microsoft.com/office/drawing/2014/main" id="{65662803-1A52-93A8-4AA4-0F68DDA02F15}"/>
                </a:ext>
              </a:extLst>
            </p:cNvPr>
            <p:cNvSpPr/>
            <p:nvPr/>
          </p:nvSpPr>
          <p:spPr>
            <a:xfrm>
              <a:off x="4310732" y="796658"/>
              <a:ext cx="839770" cy="407517"/>
            </a:xfrm>
            <a:custGeom>
              <a:avLst/>
              <a:gdLst>
                <a:gd name="connsiteX0" fmla="*/ 11 w 839770"/>
                <a:gd name="connsiteY0" fmla="*/ 89750 h 407517"/>
                <a:gd name="connsiteX1" fmla="*/ 289260 w 839770"/>
                <a:gd name="connsiteY1" fmla="*/ 99081 h 407517"/>
                <a:gd name="connsiteX2" fmla="*/ 839766 w 839770"/>
                <a:gd name="connsiteY2" fmla="*/ 406991 h 407517"/>
                <a:gd name="connsiteX3" fmla="*/ 298590 w 839770"/>
                <a:gd name="connsiteY3" fmla="*/ 15105 h 407517"/>
                <a:gd name="connsiteX4" fmla="*/ 11 w 839770"/>
                <a:gd name="connsiteY4" fmla="*/ 89750 h 40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9770" h="407517">
                  <a:moveTo>
                    <a:pt x="11" y="89750"/>
                  </a:moveTo>
                  <a:cubicBezTo>
                    <a:pt x="-1544" y="103746"/>
                    <a:pt x="149301" y="46208"/>
                    <a:pt x="289260" y="99081"/>
                  </a:cubicBezTo>
                  <a:cubicBezTo>
                    <a:pt x="429219" y="151954"/>
                    <a:pt x="838211" y="420987"/>
                    <a:pt x="839766" y="406991"/>
                  </a:cubicBezTo>
                  <a:cubicBezTo>
                    <a:pt x="841321" y="392995"/>
                    <a:pt x="435439" y="71089"/>
                    <a:pt x="298590" y="15105"/>
                  </a:cubicBezTo>
                  <a:cubicBezTo>
                    <a:pt x="161741" y="-40879"/>
                    <a:pt x="1566" y="75754"/>
                    <a:pt x="11" y="8975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8" name="フリーフォーム 1117">
              <a:extLst>
                <a:ext uri="{FF2B5EF4-FFF2-40B4-BE49-F238E27FC236}">
                  <a16:creationId xmlns:a16="http://schemas.microsoft.com/office/drawing/2014/main" id="{6A472C74-4C1F-25B0-5D8E-ACC8ABF4A6F4}"/>
                </a:ext>
              </a:extLst>
            </p:cNvPr>
            <p:cNvSpPr/>
            <p:nvPr/>
          </p:nvSpPr>
          <p:spPr>
            <a:xfrm>
              <a:off x="2488434" y="2052632"/>
              <a:ext cx="1066575" cy="1299250"/>
            </a:xfrm>
            <a:custGeom>
              <a:avLst/>
              <a:gdLst>
                <a:gd name="connsiteX0" fmla="*/ 1066529 w 1066575"/>
                <a:gd name="connsiteY0" fmla="*/ 103 h 1299250"/>
                <a:gd name="connsiteX1" fmla="*/ 544015 w 1066575"/>
                <a:gd name="connsiteY1" fmla="*/ 410650 h 1299250"/>
                <a:gd name="connsiteX2" fmla="*/ 2839 w 1066575"/>
                <a:gd name="connsiteY2" fmla="*/ 1297058 h 1299250"/>
                <a:gd name="connsiteX3" fmla="*/ 338742 w 1066575"/>
                <a:gd name="connsiteY3" fmla="*/ 653246 h 1299250"/>
                <a:gd name="connsiteX4" fmla="*/ 516023 w 1066575"/>
                <a:gd name="connsiteY4" fmla="*/ 373327 h 1299250"/>
                <a:gd name="connsiteX5" fmla="*/ 1066529 w 1066575"/>
                <a:gd name="connsiteY5" fmla="*/ 103 h 129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575" h="1299250">
                  <a:moveTo>
                    <a:pt x="1066529" y="103"/>
                  </a:moveTo>
                  <a:cubicBezTo>
                    <a:pt x="1071194" y="6323"/>
                    <a:pt x="721297" y="194491"/>
                    <a:pt x="544015" y="410650"/>
                  </a:cubicBezTo>
                  <a:cubicBezTo>
                    <a:pt x="366733" y="626809"/>
                    <a:pt x="37051" y="1256625"/>
                    <a:pt x="2839" y="1297058"/>
                  </a:cubicBezTo>
                  <a:cubicBezTo>
                    <a:pt x="-31373" y="1337491"/>
                    <a:pt x="253211" y="807201"/>
                    <a:pt x="338742" y="653246"/>
                  </a:cubicBezTo>
                  <a:cubicBezTo>
                    <a:pt x="424273" y="499291"/>
                    <a:pt x="400945" y="477519"/>
                    <a:pt x="516023" y="373327"/>
                  </a:cubicBezTo>
                  <a:cubicBezTo>
                    <a:pt x="631100" y="269135"/>
                    <a:pt x="1061864" y="-6117"/>
                    <a:pt x="1066529" y="10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9" name="フリーフォーム 1118">
              <a:extLst>
                <a:ext uri="{FF2B5EF4-FFF2-40B4-BE49-F238E27FC236}">
                  <a16:creationId xmlns:a16="http://schemas.microsoft.com/office/drawing/2014/main" id="{1D9EE161-37FD-C5F0-9E2D-200D33997DAD}"/>
                </a:ext>
              </a:extLst>
            </p:cNvPr>
            <p:cNvSpPr/>
            <p:nvPr/>
          </p:nvSpPr>
          <p:spPr>
            <a:xfrm>
              <a:off x="3205066" y="2125162"/>
              <a:ext cx="3653193" cy="2692644"/>
            </a:xfrm>
            <a:custGeom>
              <a:avLst/>
              <a:gdLst>
                <a:gd name="connsiteX0" fmla="*/ 3652934 w 3653193"/>
                <a:gd name="connsiteY0" fmla="*/ 282136 h 2692644"/>
                <a:gd name="connsiteX1" fmla="*/ 3484983 w 3653193"/>
                <a:gd name="connsiteY1" fmla="*/ 39540 h 2692644"/>
                <a:gd name="connsiteX2" fmla="*/ 3111758 w 3653193"/>
                <a:gd name="connsiteY2" fmla="*/ 235483 h 2692644"/>
                <a:gd name="connsiteX3" fmla="*/ 891073 w 3653193"/>
                <a:gd name="connsiteY3" fmla="*/ 2185581 h 2692644"/>
                <a:gd name="connsiteX4" fmla="*/ 4665 w 3653193"/>
                <a:gd name="connsiteY4" fmla="*/ 2633450 h 2692644"/>
                <a:gd name="connsiteX5" fmla="*/ 667138 w 3653193"/>
                <a:gd name="connsiteY5" fmla="*/ 2428177 h 2692644"/>
                <a:gd name="connsiteX6" fmla="*/ 3102428 w 3653193"/>
                <a:gd name="connsiteY6" fmla="*/ 300797 h 2692644"/>
                <a:gd name="connsiteX7" fmla="*/ 3335693 w 3653193"/>
                <a:gd name="connsiteY7" fmla="*/ 142177 h 2692644"/>
                <a:gd name="connsiteX8" fmla="*/ 3466322 w 3653193"/>
                <a:gd name="connsiteY8" fmla="*/ 76862 h 2692644"/>
                <a:gd name="connsiteX9" fmla="*/ 3522305 w 3653193"/>
                <a:gd name="connsiteY9" fmla="*/ 104854 h 2692644"/>
                <a:gd name="connsiteX10" fmla="*/ 3652934 w 3653193"/>
                <a:gd name="connsiteY10" fmla="*/ 282136 h 2692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53193" h="2692644">
                  <a:moveTo>
                    <a:pt x="3652934" y="282136"/>
                  </a:moveTo>
                  <a:cubicBezTo>
                    <a:pt x="3646714" y="271250"/>
                    <a:pt x="3575179" y="47315"/>
                    <a:pt x="3484983" y="39540"/>
                  </a:cubicBezTo>
                  <a:cubicBezTo>
                    <a:pt x="3394787" y="31765"/>
                    <a:pt x="3544076" y="-122190"/>
                    <a:pt x="3111758" y="235483"/>
                  </a:cubicBezTo>
                  <a:cubicBezTo>
                    <a:pt x="2679440" y="593156"/>
                    <a:pt x="1408922" y="1785920"/>
                    <a:pt x="891073" y="2185581"/>
                  </a:cubicBezTo>
                  <a:cubicBezTo>
                    <a:pt x="373224" y="2585242"/>
                    <a:pt x="41987" y="2593017"/>
                    <a:pt x="4665" y="2633450"/>
                  </a:cubicBezTo>
                  <a:cubicBezTo>
                    <a:pt x="-32657" y="2673883"/>
                    <a:pt x="150844" y="2816953"/>
                    <a:pt x="667138" y="2428177"/>
                  </a:cubicBezTo>
                  <a:cubicBezTo>
                    <a:pt x="1183432" y="2039402"/>
                    <a:pt x="2657669" y="681797"/>
                    <a:pt x="3102428" y="300797"/>
                  </a:cubicBezTo>
                  <a:cubicBezTo>
                    <a:pt x="3547187" y="-80203"/>
                    <a:pt x="3275044" y="179499"/>
                    <a:pt x="3335693" y="142177"/>
                  </a:cubicBezTo>
                  <a:cubicBezTo>
                    <a:pt x="3396342" y="104855"/>
                    <a:pt x="3466322" y="76862"/>
                    <a:pt x="3466322" y="76862"/>
                  </a:cubicBezTo>
                  <a:cubicBezTo>
                    <a:pt x="3497424" y="70642"/>
                    <a:pt x="3492758" y="78417"/>
                    <a:pt x="3522305" y="104854"/>
                  </a:cubicBezTo>
                  <a:cubicBezTo>
                    <a:pt x="3551852" y="131291"/>
                    <a:pt x="3659154" y="293022"/>
                    <a:pt x="3652934" y="28213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0" name="フリーフォーム 1119">
              <a:extLst>
                <a:ext uri="{FF2B5EF4-FFF2-40B4-BE49-F238E27FC236}">
                  <a16:creationId xmlns:a16="http://schemas.microsoft.com/office/drawing/2014/main" id="{6A7F2E85-4294-EFCE-C536-0EF09CEBD630}"/>
                </a:ext>
              </a:extLst>
            </p:cNvPr>
            <p:cNvSpPr/>
            <p:nvPr/>
          </p:nvSpPr>
          <p:spPr>
            <a:xfrm>
              <a:off x="3375175" y="1053692"/>
              <a:ext cx="1235446" cy="1036242"/>
            </a:xfrm>
            <a:custGeom>
              <a:avLst/>
              <a:gdLst>
                <a:gd name="connsiteX0" fmla="*/ 1206156 w 1235446"/>
                <a:gd name="connsiteY0" fmla="*/ 19328 h 1036242"/>
                <a:gd name="connsiteX1" fmla="*/ 30498 w 1235446"/>
                <a:gd name="connsiteY1" fmla="*/ 1008373 h 1036242"/>
                <a:gd name="connsiteX2" fmla="*/ 319747 w 1235446"/>
                <a:gd name="connsiteY2" fmla="*/ 784439 h 1036242"/>
                <a:gd name="connsiteX3" fmla="*/ 832931 w 1235446"/>
                <a:gd name="connsiteY3" fmla="*/ 383222 h 1036242"/>
                <a:gd name="connsiteX4" fmla="*/ 1206156 w 1235446"/>
                <a:gd name="connsiteY4" fmla="*/ 19328 h 103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5446" h="1036242">
                  <a:moveTo>
                    <a:pt x="1206156" y="19328"/>
                  </a:moveTo>
                  <a:cubicBezTo>
                    <a:pt x="1072417" y="123520"/>
                    <a:pt x="178233" y="880855"/>
                    <a:pt x="30498" y="1008373"/>
                  </a:cubicBezTo>
                  <a:cubicBezTo>
                    <a:pt x="-117237" y="1135892"/>
                    <a:pt x="319747" y="784439"/>
                    <a:pt x="319747" y="784439"/>
                  </a:cubicBezTo>
                  <a:cubicBezTo>
                    <a:pt x="453486" y="680247"/>
                    <a:pt x="685196" y="506075"/>
                    <a:pt x="832931" y="383222"/>
                  </a:cubicBezTo>
                  <a:cubicBezTo>
                    <a:pt x="980666" y="260369"/>
                    <a:pt x="1339895" y="-84864"/>
                    <a:pt x="1206156" y="1932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1" name="フリーフォーム 1120">
              <a:extLst>
                <a:ext uri="{FF2B5EF4-FFF2-40B4-BE49-F238E27FC236}">
                  <a16:creationId xmlns:a16="http://schemas.microsoft.com/office/drawing/2014/main" id="{72B8D921-441C-8131-5796-79B375974846}"/>
                </a:ext>
              </a:extLst>
            </p:cNvPr>
            <p:cNvSpPr/>
            <p:nvPr/>
          </p:nvSpPr>
          <p:spPr>
            <a:xfrm>
              <a:off x="4739925" y="1096539"/>
              <a:ext cx="2587871" cy="1246358"/>
            </a:xfrm>
            <a:custGeom>
              <a:avLst/>
              <a:gdLst>
                <a:gd name="connsiteX0" fmla="*/ 26 w 2587871"/>
                <a:gd name="connsiteY0" fmla="*/ 256400 h 1246358"/>
                <a:gd name="connsiteX1" fmla="*/ 858442 w 2587871"/>
                <a:gd name="connsiteY1" fmla="*/ 125771 h 1246358"/>
                <a:gd name="connsiteX2" fmla="*/ 634508 w 2587871"/>
                <a:gd name="connsiteY2" fmla="*/ 209747 h 1246358"/>
                <a:gd name="connsiteX3" fmla="*/ 923757 w 2587871"/>
                <a:gd name="connsiteY3" fmla="*/ 51126 h 1246358"/>
                <a:gd name="connsiteX4" fmla="*/ 2584606 w 2587871"/>
                <a:gd name="connsiteY4" fmla="*/ 1245445 h 1246358"/>
                <a:gd name="connsiteX5" fmla="*/ 1334304 w 2587871"/>
                <a:gd name="connsiteY5" fmla="*/ 247069 h 1246358"/>
                <a:gd name="connsiteX6" fmla="*/ 830451 w 2587871"/>
                <a:gd name="connsiteY6" fmla="*/ 172424 h 1246358"/>
                <a:gd name="connsiteX7" fmla="*/ 26 w 2587871"/>
                <a:gd name="connsiteY7" fmla="*/ 256400 h 124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7871" h="1246358">
                  <a:moveTo>
                    <a:pt x="26" y="256400"/>
                  </a:moveTo>
                  <a:cubicBezTo>
                    <a:pt x="4691" y="248625"/>
                    <a:pt x="752695" y="133546"/>
                    <a:pt x="858442" y="125771"/>
                  </a:cubicBezTo>
                  <a:cubicBezTo>
                    <a:pt x="964189" y="117996"/>
                    <a:pt x="623622" y="222188"/>
                    <a:pt x="634508" y="209747"/>
                  </a:cubicBezTo>
                  <a:cubicBezTo>
                    <a:pt x="645394" y="197306"/>
                    <a:pt x="598741" y="-121490"/>
                    <a:pt x="923757" y="51126"/>
                  </a:cubicBezTo>
                  <a:cubicBezTo>
                    <a:pt x="1248773" y="223742"/>
                    <a:pt x="2516182" y="1212788"/>
                    <a:pt x="2584606" y="1245445"/>
                  </a:cubicBezTo>
                  <a:cubicBezTo>
                    <a:pt x="2653030" y="1278102"/>
                    <a:pt x="1626663" y="425906"/>
                    <a:pt x="1334304" y="247069"/>
                  </a:cubicBezTo>
                  <a:cubicBezTo>
                    <a:pt x="1041945" y="68232"/>
                    <a:pt x="1054386" y="169314"/>
                    <a:pt x="830451" y="172424"/>
                  </a:cubicBezTo>
                  <a:cubicBezTo>
                    <a:pt x="606516" y="175534"/>
                    <a:pt x="-4639" y="264175"/>
                    <a:pt x="26" y="25640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2" name="フリーフォーム 1121">
              <a:extLst>
                <a:ext uri="{FF2B5EF4-FFF2-40B4-BE49-F238E27FC236}">
                  <a16:creationId xmlns:a16="http://schemas.microsoft.com/office/drawing/2014/main" id="{2FF7A939-F0AA-7A08-0342-02EBB611C91C}"/>
                </a:ext>
              </a:extLst>
            </p:cNvPr>
            <p:cNvSpPr/>
            <p:nvPr/>
          </p:nvSpPr>
          <p:spPr>
            <a:xfrm>
              <a:off x="3844198" y="1948753"/>
              <a:ext cx="2519308" cy="1260985"/>
            </a:xfrm>
            <a:custGeom>
              <a:avLst/>
              <a:gdLst>
                <a:gd name="connsiteX0" fmla="*/ 2519280 w 2519308"/>
                <a:gd name="connsiteY0" fmla="*/ 57329 h 1260985"/>
                <a:gd name="connsiteX1" fmla="*/ 1502243 w 2519308"/>
                <a:gd name="connsiteY1" fmla="*/ 103982 h 1260985"/>
                <a:gd name="connsiteX2" fmla="*/ 14 w 2519308"/>
                <a:gd name="connsiteY2" fmla="*/ 1260978 h 1260985"/>
                <a:gd name="connsiteX3" fmla="*/ 1530235 w 2519308"/>
                <a:gd name="connsiteY3" fmla="*/ 122643 h 1260985"/>
                <a:gd name="connsiteX4" fmla="*/ 2519280 w 2519308"/>
                <a:gd name="connsiteY4" fmla="*/ 57329 h 126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9308" h="1260985">
                  <a:moveTo>
                    <a:pt x="2519280" y="57329"/>
                  </a:moveTo>
                  <a:cubicBezTo>
                    <a:pt x="2514615" y="54219"/>
                    <a:pt x="1922121" y="-96626"/>
                    <a:pt x="1502243" y="103982"/>
                  </a:cubicBezTo>
                  <a:cubicBezTo>
                    <a:pt x="1082365" y="304590"/>
                    <a:pt x="-4651" y="1257868"/>
                    <a:pt x="14" y="1260978"/>
                  </a:cubicBezTo>
                  <a:cubicBezTo>
                    <a:pt x="4679" y="1264088"/>
                    <a:pt x="1102582" y="323251"/>
                    <a:pt x="1530235" y="122643"/>
                  </a:cubicBezTo>
                  <a:cubicBezTo>
                    <a:pt x="1957888" y="-77965"/>
                    <a:pt x="2523945" y="60439"/>
                    <a:pt x="2519280" y="5732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3" name="フリーフォーム 1122">
              <a:extLst>
                <a:ext uri="{FF2B5EF4-FFF2-40B4-BE49-F238E27FC236}">
                  <a16:creationId xmlns:a16="http://schemas.microsoft.com/office/drawing/2014/main" id="{66120544-A2A0-35B2-84AD-BAB6C8CA9039}"/>
                </a:ext>
              </a:extLst>
            </p:cNvPr>
            <p:cNvSpPr/>
            <p:nvPr/>
          </p:nvSpPr>
          <p:spPr>
            <a:xfrm>
              <a:off x="2199968" y="1555657"/>
              <a:ext cx="3101786" cy="2402661"/>
            </a:xfrm>
            <a:custGeom>
              <a:avLst/>
              <a:gdLst>
                <a:gd name="connsiteX0" fmla="*/ 3099820 w 3101786"/>
                <a:gd name="connsiteY0" fmla="*/ 2555 h 2402661"/>
                <a:gd name="connsiteX1" fmla="*/ 1802865 w 3101786"/>
                <a:gd name="connsiteY1" fmla="*/ 422433 h 2402661"/>
                <a:gd name="connsiteX2" fmla="*/ 2056 w 3101786"/>
                <a:gd name="connsiteY2" fmla="*/ 2400523 h 2402661"/>
                <a:gd name="connsiteX3" fmla="*/ 1457632 w 3101786"/>
                <a:gd name="connsiteY3" fmla="*/ 795657 h 2402661"/>
                <a:gd name="connsiteX4" fmla="*/ 2082783 w 3101786"/>
                <a:gd name="connsiteY4" fmla="*/ 273143 h 2402661"/>
                <a:gd name="connsiteX5" fmla="*/ 3099820 w 3101786"/>
                <a:gd name="connsiteY5" fmla="*/ 2555 h 240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1786" h="2402661">
                  <a:moveTo>
                    <a:pt x="3099820" y="2555"/>
                  </a:moveTo>
                  <a:cubicBezTo>
                    <a:pt x="3053167" y="27437"/>
                    <a:pt x="2319159" y="22772"/>
                    <a:pt x="1802865" y="422433"/>
                  </a:cubicBezTo>
                  <a:cubicBezTo>
                    <a:pt x="1286571" y="822094"/>
                    <a:pt x="59595" y="2338319"/>
                    <a:pt x="2056" y="2400523"/>
                  </a:cubicBezTo>
                  <a:cubicBezTo>
                    <a:pt x="-55483" y="2462727"/>
                    <a:pt x="1110844" y="1150220"/>
                    <a:pt x="1457632" y="795657"/>
                  </a:cubicBezTo>
                  <a:cubicBezTo>
                    <a:pt x="1804420" y="441094"/>
                    <a:pt x="1815305" y="406882"/>
                    <a:pt x="2082783" y="273143"/>
                  </a:cubicBezTo>
                  <a:cubicBezTo>
                    <a:pt x="2350260" y="139404"/>
                    <a:pt x="3146473" y="-22327"/>
                    <a:pt x="3099820" y="255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4" name="フリーフォーム 1123">
              <a:extLst>
                <a:ext uri="{FF2B5EF4-FFF2-40B4-BE49-F238E27FC236}">
                  <a16:creationId xmlns:a16="http://schemas.microsoft.com/office/drawing/2014/main" id="{D15C377F-8D01-2B5B-10CF-A09213F32247}"/>
                </a:ext>
              </a:extLst>
            </p:cNvPr>
            <p:cNvSpPr/>
            <p:nvPr/>
          </p:nvSpPr>
          <p:spPr>
            <a:xfrm>
              <a:off x="2132942" y="2472309"/>
              <a:ext cx="1897882" cy="2054173"/>
            </a:xfrm>
            <a:custGeom>
              <a:avLst/>
              <a:gdLst>
                <a:gd name="connsiteX0" fmla="*/ 1897882 w 1897882"/>
                <a:gd name="connsiteY0" fmla="*/ 303 h 2054173"/>
                <a:gd name="connsiteX1" fmla="*/ 1384699 w 1897882"/>
                <a:gd name="connsiteY1" fmla="*/ 896042 h 2054173"/>
                <a:gd name="connsiteX2" fmla="*/ 13099 w 1897882"/>
                <a:gd name="connsiteY2" fmla="*/ 2043707 h 2054173"/>
                <a:gd name="connsiteX3" fmla="*/ 731556 w 1897882"/>
                <a:gd name="connsiteY3" fmla="*/ 1427887 h 2054173"/>
                <a:gd name="connsiteX4" fmla="*/ 1384699 w 1897882"/>
                <a:gd name="connsiteY4" fmla="*/ 802736 h 2054173"/>
                <a:gd name="connsiteX5" fmla="*/ 1897882 w 1897882"/>
                <a:gd name="connsiteY5" fmla="*/ 303 h 2054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7882" h="2054173">
                  <a:moveTo>
                    <a:pt x="1897882" y="303"/>
                  </a:moveTo>
                  <a:cubicBezTo>
                    <a:pt x="1897882" y="15854"/>
                    <a:pt x="1698829" y="555475"/>
                    <a:pt x="1384699" y="896042"/>
                  </a:cubicBezTo>
                  <a:cubicBezTo>
                    <a:pt x="1070569" y="1236609"/>
                    <a:pt x="121956" y="1955066"/>
                    <a:pt x="13099" y="2043707"/>
                  </a:cubicBezTo>
                  <a:cubicBezTo>
                    <a:pt x="-95758" y="2132348"/>
                    <a:pt x="502956" y="1634715"/>
                    <a:pt x="731556" y="1427887"/>
                  </a:cubicBezTo>
                  <a:cubicBezTo>
                    <a:pt x="960156" y="1221059"/>
                    <a:pt x="1188756" y="1034446"/>
                    <a:pt x="1384699" y="802736"/>
                  </a:cubicBezTo>
                  <a:cubicBezTo>
                    <a:pt x="1580642" y="571026"/>
                    <a:pt x="1897882" y="-15248"/>
                    <a:pt x="1897882" y="30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5" name="フリーフォーム 1124">
              <a:extLst>
                <a:ext uri="{FF2B5EF4-FFF2-40B4-BE49-F238E27FC236}">
                  <a16:creationId xmlns:a16="http://schemas.microsoft.com/office/drawing/2014/main" id="{F697993E-9B21-0058-C660-86C7D08ADF51}"/>
                </a:ext>
              </a:extLst>
            </p:cNvPr>
            <p:cNvSpPr/>
            <p:nvPr/>
          </p:nvSpPr>
          <p:spPr>
            <a:xfrm>
              <a:off x="3756926" y="3544938"/>
              <a:ext cx="2431868" cy="1298853"/>
            </a:xfrm>
            <a:custGeom>
              <a:avLst/>
              <a:gdLst>
                <a:gd name="connsiteX0" fmla="*/ 2431839 w 2431868"/>
                <a:gd name="connsiteY0" fmla="*/ 19 h 1298853"/>
                <a:gd name="connsiteX1" fmla="*/ 894587 w 2431868"/>
                <a:gd name="connsiteY1" fmla="*/ 947549 h 1298853"/>
                <a:gd name="connsiteX2" fmla="*/ 65 w 2431868"/>
                <a:gd name="connsiteY2" fmla="*/ 1298732 h 1298853"/>
                <a:gd name="connsiteX3" fmla="*/ 934344 w 2431868"/>
                <a:gd name="connsiteY3" fmla="*/ 974053 h 1298853"/>
                <a:gd name="connsiteX4" fmla="*/ 2431839 w 2431868"/>
                <a:gd name="connsiteY4" fmla="*/ 19 h 1298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1868" h="1298853">
                  <a:moveTo>
                    <a:pt x="2431839" y="19"/>
                  </a:moveTo>
                  <a:cubicBezTo>
                    <a:pt x="2425213" y="-4398"/>
                    <a:pt x="1299883" y="731097"/>
                    <a:pt x="894587" y="947549"/>
                  </a:cubicBezTo>
                  <a:cubicBezTo>
                    <a:pt x="489291" y="1164001"/>
                    <a:pt x="-6561" y="1294315"/>
                    <a:pt x="65" y="1298732"/>
                  </a:cubicBezTo>
                  <a:cubicBezTo>
                    <a:pt x="6691" y="1303149"/>
                    <a:pt x="526840" y="1187192"/>
                    <a:pt x="934344" y="974053"/>
                  </a:cubicBezTo>
                  <a:cubicBezTo>
                    <a:pt x="1341848" y="760914"/>
                    <a:pt x="2438465" y="4436"/>
                    <a:pt x="2431839" y="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6" name="フリーフォーム 1125">
              <a:extLst>
                <a:ext uri="{FF2B5EF4-FFF2-40B4-BE49-F238E27FC236}">
                  <a16:creationId xmlns:a16="http://schemas.microsoft.com/office/drawing/2014/main" id="{F0E15DF5-BEB4-BFB9-F724-9BD241E39293}"/>
                </a:ext>
              </a:extLst>
            </p:cNvPr>
            <p:cNvSpPr/>
            <p:nvPr/>
          </p:nvSpPr>
          <p:spPr>
            <a:xfrm>
              <a:off x="2304482" y="2102831"/>
              <a:ext cx="4087583" cy="2932382"/>
            </a:xfrm>
            <a:custGeom>
              <a:avLst/>
              <a:gdLst>
                <a:gd name="connsiteX0" fmla="*/ 4069814 w 4087583"/>
                <a:gd name="connsiteY0" fmla="*/ 44021 h 2932382"/>
                <a:gd name="connsiteX1" fmla="*/ 2950005 w 4087583"/>
                <a:gd name="connsiteY1" fmla="*/ 454839 h 2932382"/>
                <a:gd name="connsiteX2" fmla="*/ 14648 w 4087583"/>
                <a:gd name="connsiteY2" fmla="*/ 2919743 h 2932382"/>
                <a:gd name="connsiteX3" fmla="*/ 1889831 w 4087583"/>
                <a:gd name="connsiteY3" fmla="*/ 1362612 h 2932382"/>
                <a:gd name="connsiteX4" fmla="*/ 3513222 w 4087583"/>
                <a:gd name="connsiteY4" fmla="*/ 156665 h 2932382"/>
                <a:gd name="connsiteX5" fmla="*/ 4069814 w 4087583"/>
                <a:gd name="connsiteY5" fmla="*/ 44021 h 293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7583" h="2932382">
                  <a:moveTo>
                    <a:pt x="4069814" y="44021"/>
                  </a:moveTo>
                  <a:cubicBezTo>
                    <a:pt x="3975945" y="93717"/>
                    <a:pt x="3625866" y="-24448"/>
                    <a:pt x="2950005" y="454839"/>
                  </a:cubicBezTo>
                  <a:cubicBezTo>
                    <a:pt x="2274144" y="934126"/>
                    <a:pt x="191344" y="2768448"/>
                    <a:pt x="14648" y="2919743"/>
                  </a:cubicBezTo>
                  <a:cubicBezTo>
                    <a:pt x="-162048" y="3071039"/>
                    <a:pt x="1306735" y="1823125"/>
                    <a:pt x="1889831" y="1362612"/>
                  </a:cubicBezTo>
                  <a:cubicBezTo>
                    <a:pt x="2472927" y="902099"/>
                    <a:pt x="3154309" y="370908"/>
                    <a:pt x="3513222" y="156665"/>
                  </a:cubicBezTo>
                  <a:cubicBezTo>
                    <a:pt x="3872135" y="-57578"/>
                    <a:pt x="4163683" y="-5675"/>
                    <a:pt x="4069814" y="4402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7" name="フリーフォーム 1126">
              <a:extLst>
                <a:ext uri="{FF2B5EF4-FFF2-40B4-BE49-F238E27FC236}">
                  <a16:creationId xmlns:a16="http://schemas.microsoft.com/office/drawing/2014/main" id="{081E7E57-6BF9-AD53-F2D4-5D21A3FD2A77}"/>
                </a:ext>
              </a:extLst>
            </p:cNvPr>
            <p:cNvSpPr/>
            <p:nvPr/>
          </p:nvSpPr>
          <p:spPr>
            <a:xfrm>
              <a:off x="1988718" y="3457621"/>
              <a:ext cx="370169" cy="1532810"/>
            </a:xfrm>
            <a:custGeom>
              <a:avLst/>
              <a:gdLst>
                <a:gd name="connsiteX0" fmla="*/ 370169 w 370169"/>
                <a:gd name="connsiteY0" fmla="*/ 1196 h 1532810"/>
                <a:gd name="connsiteX1" fmla="*/ 58743 w 370169"/>
                <a:gd name="connsiteY1" fmla="*/ 604170 h 1532810"/>
                <a:gd name="connsiteX2" fmla="*/ 138256 w 370169"/>
                <a:gd name="connsiteY2" fmla="*/ 1531822 h 1532810"/>
                <a:gd name="connsiteX3" fmla="*/ 5734 w 370169"/>
                <a:gd name="connsiteY3" fmla="*/ 776449 h 1532810"/>
                <a:gd name="connsiteX4" fmla="*/ 58743 w 370169"/>
                <a:gd name="connsiteY4" fmla="*/ 458396 h 1532810"/>
                <a:gd name="connsiteX5" fmla="*/ 370169 w 370169"/>
                <a:gd name="connsiteY5" fmla="*/ 1196 h 153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169" h="1532810">
                  <a:moveTo>
                    <a:pt x="370169" y="1196"/>
                  </a:moveTo>
                  <a:cubicBezTo>
                    <a:pt x="370169" y="25492"/>
                    <a:pt x="97395" y="349066"/>
                    <a:pt x="58743" y="604170"/>
                  </a:cubicBezTo>
                  <a:cubicBezTo>
                    <a:pt x="20091" y="859274"/>
                    <a:pt x="147091" y="1503109"/>
                    <a:pt x="138256" y="1531822"/>
                  </a:cubicBezTo>
                  <a:cubicBezTo>
                    <a:pt x="129421" y="1560535"/>
                    <a:pt x="18986" y="955353"/>
                    <a:pt x="5734" y="776449"/>
                  </a:cubicBezTo>
                  <a:cubicBezTo>
                    <a:pt x="-7518" y="597545"/>
                    <a:pt x="-892" y="587605"/>
                    <a:pt x="58743" y="458396"/>
                  </a:cubicBezTo>
                  <a:cubicBezTo>
                    <a:pt x="118378" y="329187"/>
                    <a:pt x="370169" y="-23100"/>
                    <a:pt x="370169" y="119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8" name="フリーフォーム 1127">
              <a:extLst>
                <a:ext uri="{FF2B5EF4-FFF2-40B4-BE49-F238E27FC236}">
                  <a16:creationId xmlns:a16="http://schemas.microsoft.com/office/drawing/2014/main" id="{D7EAD733-A780-A456-C706-49AFD4D50334}"/>
                </a:ext>
              </a:extLst>
            </p:cNvPr>
            <p:cNvSpPr/>
            <p:nvPr/>
          </p:nvSpPr>
          <p:spPr>
            <a:xfrm>
              <a:off x="2275917" y="4419599"/>
              <a:ext cx="1322092" cy="2175764"/>
            </a:xfrm>
            <a:custGeom>
              <a:avLst/>
              <a:gdLst>
                <a:gd name="connsiteX0" fmla="*/ 1322048 w 1322092"/>
                <a:gd name="connsiteY0" fmla="*/ 1 h 2175764"/>
                <a:gd name="connsiteX1" fmla="*/ 76344 w 1322092"/>
                <a:gd name="connsiteY1" fmla="*/ 834888 h 2175764"/>
                <a:gd name="connsiteX2" fmla="*/ 129353 w 1322092"/>
                <a:gd name="connsiteY2" fmla="*/ 2166731 h 2175764"/>
                <a:gd name="connsiteX3" fmla="*/ 36587 w 1322092"/>
                <a:gd name="connsiteY3" fmla="*/ 1391479 h 2175764"/>
                <a:gd name="connsiteX4" fmla="*/ 122726 w 1322092"/>
                <a:gd name="connsiteY4" fmla="*/ 841514 h 2175764"/>
                <a:gd name="connsiteX5" fmla="*/ 1322048 w 1322092"/>
                <a:gd name="connsiteY5" fmla="*/ 1 h 217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22092" h="2175764">
                  <a:moveTo>
                    <a:pt x="1322048" y="1"/>
                  </a:moveTo>
                  <a:cubicBezTo>
                    <a:pt x="1314318" y="-1103"/>
                    <a:pt x="275126" y="473766"/>
                    <a:pt x="76344" y="834888"/>
                  </a:cubicBezTo>
                  <a:cubicBezTo>
                    <a:pt x="-122438" y="1196010"/>
                    <a:pt x="135979" y="2073966"/>
                    <a:pt x="129353" y="2166731"/>
                  </a:cubicBezTo>
                  <a:cubicBezTo>
                    <a:pt x="122727" y="2259496"/>
                    <a:pt x="37691" y="1612348"/>
                    <a:pt x="36587" y="1391479"/>
                  </a:cubicBezTo>
                  <a:cubicBezTo>
                    <a:pt x="35483" y="1170610"/>
                    <a:pt x="-87100" y="1072323"/>
                    <a:pt x="122726" y="841514"/>
                  </a:cubicBezTo>
                  <a:cubicBezTo>
                    <a:pt x="332552" y="610705"/>
                    <a:pt x="1329778" y="1105"/>
                    <a:pt x="1322048" y="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9" name="フリーフォーム 1128">
              <a:extLst>
                <a:ext uri="{FF2B5EF4-FFF2-40B4-BE49-F238E27FC236}">
                  <a16:creationId xmlns:a16="http://schemas.microsoft.com/office/drawing/2014/main" id="{2841C43C-C1A0-0D93-552C-5163208B187C}"/>
                </a:ext>
              </a:extLst>
            </p:cNvPr>
            <p:cNvSpPr/>
            <p:nvPr/>
          </p:nvSpPr>
          <p:spPr>
            <a:xfrm>
              <a:off x="3244964" y="5846755"/>
              <a:ext cx="351677" cy="1081040"/>
            </a:xfrm>
            <a:custGeom>
              <a:avLst/>
              <a:gdLst>
                <a:gd name="connsiteX0" fmla="*/ 8445 w 351677"/>
                <a:gd name="connsiteY0" fmla="*/ 10706 h 1081040"/>
                <a:gd name="connsiteX1" fmla="*/ 326497 w 351677"/>
                <a:gd name="connsiteY1" fmla="*/ 1024497 h 1081040"/>
                <a:gd name="connsiteX2" fmla="*/ 306619 w 351677"/>
                <a:gd name="connsiteY2" fmla="*/ 905228 h 1081040"/>
                <a:gd name="connsiteX3" fmla="*/ 107836 w 351677"/>
                <a:gd name="connsiteY3" fmla="*/ 514288 h 1081040"/>
                <a:gd name="connsiteX4" fmla="*/ 8445 w 351677"/>
                <a:gd name="connsiteY4" fmla="*/ 10706 h 108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677" h="1081040">
                  <a:moveTo>
                    <a:pt x="8445" y="10706"/>
                  </a:moveTo>
                  <a:cubicBezTo>
                    <a:pt x="44889" y="95741"/>
                    <a:pt x="276801" y="875410"/>
                    <a:pt x="326497" y="1024497"/>
                  </a:cubicBezTo>
                  <a:cubicBezTo>
                    <a:pt x="376193" y="1173584"/>
                    <a:pt x="343063" y="990263"/>
                    <a:pt x="306619" y="905228"/>
                  </a:cubicBezTo>
                  <a:cubicBezTo>
                    <a:pt x="270176" y="820193"/>
                    <a:pt x="153114" y="657853"/>
                    <a:pt x="107836" y="514288"/>
                  </a:cubicBezTo>
                  <a:cubicBezTo>
                    <a:pt x="62558" y="370723"/>
                    <a:pt x="-27999" y="-74329"/>
                    <a:pt x="8445" y="1070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0" name="フリーフォーム 1129">
              <a:extLst>
                <a:ext uri="{FF2B5EF4-FFF2-40B4-BE49-F238E27FC236}">
                  <a16:creationId xmlns:a16="http://schemas.microsoft.com/office/drawing/2014/main" id="{3FE8041E-460F-F455-BBBC-F1AD81236F7E}"/>
                </a:ext>
              </a:extLst>
            </p:cNvPr>
            <p:cNvSpPr/>
            <p:nvPr/>
          </p:nvSpPr>
          <p:spPr>
            <a:xfrm>
              <a:off x="2258992" y="4894900"/>
              <a:ext cx="1197216" cy="1571073"/>
            </a:xfrm>
            <a:custGeom>
              <a:avLst/>
              <a:gdLst>
                <a:gd name="connsiteX0" fmla="*/ 1196134 w 1197216"/>
                <a:gd name="connsiteY0" fmla="*/ 3671 h 1571073"/>
                <a:gd name="connsiteX1" fmla="*/ 683417 w 1197216"/>
                <a:gd name="connsiteY1" fmla="*/ 418417 h 1571073"/>
                <a:gd name="connsiteX2" fmla="*/ 53134 w 1197216"/>
                <a:gd name="connsiteY2" fmla="*/ 1483040 h 1571073"/>
                <a:gd name="connsiteX3" fmla="*/ 89057 w 1197216"/>
                <a:gd name="connsiteY3" fmla="*/ 1407929 h 1571073"/>
                <a:gd name="connsiteX4" fmla="*/ 529928 w 1197216"/>
                <a:gd name="connsiteY4" fmla="*/ 588234 h 1571073"/>
                <a:gd name="connsiteX5" fmla="*/ 810779 w 1197216"/>
                <a:gd name="connsiteY5" fmla="*/ 235537 h 1571073"/>
                <a:gd name="connsiteX6" fmla="*/ 1196134 w 1197216"/>
                <a:gd name="connsiteY6" fmla="*/ 3671 h 1571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7216" h="1571073">
                  <a:moveTo>
                    <a:pt x="1196134" y="3671"/>
                  </a:moveTo>
                  <a:cubicBezTo>
                    <a:pt x="1174907" y="34151"/>
                    <a:pt x="873917" y="171856"/>
                    <a:pt x="683417" y="418417"/>
                  </a:cubicBezTo>
                  <a:cubicBezTo>
                    <a:pt x="492917" y="664978"/>
                    <a:pt x="152194" y="1318121"/>
                    <a:pt x="53134" y="1483040"/>
                  </a:cubicBezTo>
                  <a:cubicBezTo>
                    <a:pt x="-45926" y="1647959"/>
                    <a:pt x="9591" y="1557063"/>
                    <a:pt x="89057" y="1407929"/>
                  </a:cubicBezTo>
                  <a:cubicBezTo>
                    <a:pt x="168523" y="1258795"/>
                    <a:pt x="409641" y="783633"/>
                    <a:pt x="529928" y="588234"/>
                  </a:cubicBezTo>
                  <a:cubicBezTo>
                    <a:pt x="650215" y="392835"/>
                    <a:pt x="700833" y="331331"/>
                    <a:pt x="810779" y="235537"/>
                  </a:cubicBezTo>
                  <a:cubicBezTo>
                    <a:pt x="920725" y="139743"/>
                    <a:pt x="1217361" y="-26809"/>
                    <a:pt x="1196134" y="367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1" name="フリーフォーム 1130">
              <a:extLst>
                <a:ext uri="{FF2B5EF4-FFF2-40B4-BE49-F238E27FC236}">
                  <a16:creationId xmlns:a16="http://schemas.microsoft.com/office/drawing/2014/main" id="{EFC09283-603E-60F1-B35C-32D6FC734CB0}"/>
                </a:ext>
              </a:extLst>
            </p:cNvPr>
            <p:cNvSpPr/>
            <p:nvPr/>
          </p:nvSpPr>
          <p:spPr>
            <a:xfrm>
              <a:off x="1795896" y="3513848"/>
              <a:ext cx="568617" cy="401775"/>
            </a:xfrm>
            <a:custGeom>
              <a:avLst/>
              <a:gdLst>
                <a:gd name="connsiteX0" fmla="*/ 568481 w 568617"/>
                <a:gd name="connsiteY0" fmla="*/ 61 h 401775"/>
                <a:gd name="connsiteX1" fmla="*/ 212518 w 568617"/>
                <a:gd name="connsiteY1" fmla="*/ 166612 h 401775"/>
                <a:gd name="connsiteX2" fmla="*/ 247 w 568617"/>
                <a:gd name="connsiteY2" fmla="*/ 401743 h 401775"/>
                <a:gd name="connsiteX3" fmla="*/ 251707 w 568617"/>
                <a:gd name="connsiteY3" fmla="*/ 150283 h 401775"/>
                <a:gd name="connsiteX4" fmla="*/ 568481 w 568617"/>
                <a:gd name="connsiteY4" fmla="*/ 61 h 40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8617" h="401775">
                  <a:moveTo>
                    <a:pt x="568481" y="61"/>
                  </a:moveTo>
                  <a:cubicBezTo>
                    <a:pt x="561949" y="2783"/>
                    <a:pt x="307224" y="99665"/>
                    <a:pt x="212518" y="166612"/>
                  </a:cubicBezTo>
                  <a:cubicBezTo>
                    <a:pt x="117812" y="233559"/>
                    <a:pt x="-6285" y="404465"/>
                    <a:pt x="247" y="401743"/>
                  </a:cubicBezTo>
                  <a:cubicBezTo>
                    <a:pt x="6779" y="399021"/>
                    <a:pt x="157546" y="214509"/>
                    <a:pt x="251707" y="150283"/>
                  </a:cubicBezTo>
                  <a:cubicBezTo>
                    <a:pt x="345868" y="86057"/>
                    <a:pt x="575013" y="-2661"/>
                    <a:pt x="568481" y="6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2" name="フリーフォーム 1131">
              <a:extLst>
                <a:ext uri="{FF2B5EF4-FFF2-40B4-BE49-F238E27FC236}">
                  <a16:creationId xmlns:a16="http://schemas.microsoft.com/office/drawing/2014/main" id="{C0445FD5-3ED1-3AD8-04A1-7DDFCBFB422A}"/>
                </a:ext>
              </a:extLst>
            </p:cNvPr>
            <p:cNvSpPr/>
            <p:nvPr/>
          </p:nvSpPr>
          <p:spPr>
            <a:xfrm>
              <a:off x="1733276" y="3340696"/>
              <a:ext cx="315922" cy="754222"/>
            </a:xfrm>
            <a:custGeom>
              <a:avLst/>
              <a:gdLst>
                <a:gd name="connsiteX0" fmla="*/ 151041 w 315922"/>
                <a:gd name="connsiteY0" fmla="*/ 130 h 754222"/>
                <a:gd name="connsiteX1" fmla="*/ 20413 w 315922"/>
                <a:gd name="connsiteY1" fmla="*/ 284247 h 754222"/>
                <a:gd name="connsiteX2" fmla="*/ 307795 w 315922"/>
                <a:gd name="connsiteY2" fmla="*/ 738181 h 754222"/>
                <a:gd name="connsiteX3" fmla="*/ 216355 w 315922"/>
                <a:gd name="connsiteY3" fmla="*/ 620615 h 754222"/>
                <a:gd name="connsiteX4" fmla="*/ 818 w 315922"/>
                <a:gd name="connsiteY4" fmla="*/ 316904 h 754222"/>
                <a:gd name="connsiteX5" fmla="*/ 151041 w 315922"/>
                <a:gd name="connsiteY5" fmla="*/ 130 h 75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5922" h="754222">
                  <a:moveTo>
                    <a:pt x="151041" y="130"/>
                  </a:moveTo>
                  <a:cubicBezTo>
                    <a:pt x="154307" y="-5313"/>
                    <a:pt x="-5713" y="161239"/>
                    <a:pt x="20413" y="284247"/>
                  </a:cubicBezTo>
                  <a:cubicBezTo>
                    <a:pt x="46539" y="407256"/>
                    <a:pt x="275138" y="682120"/>
                    <a:pt x="307795" y="738181"/>
                  </a:cubicBezTo>
                  <a:cubicBezTo>
                    <a:pt x="340452" y="794242"/>
                    <a:pt x="267518" y="690828"/>
                    <a:pt x="216355" y="620615"/>
                  </a:cubicBezTo>
                  <a:cubicBezTo>
                    <a:pt x="165192" y="550402"/>
                    <a:pt x="14425" y="418685"/>
                    <a:pt x="818" y="316904"/>
                  </a:cubicBezTo>
                  <a:cubicBezTo>
                    <a:pt x="-12789" y="215123"/>
                    <a:pt x="147775" y="5573"/>
                    <a:pt x="151041" y="13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3" name="フリーフォーム 1132">
              <a:extLst>
                <a:ext uri="{FF2B5EF4-FFF2-40B4-BE49-F238E27FC236}">
                  <a16:creationId xmlns:a16="http://schemas.microsoft.com/office/drawing/2014/main" id="{5C3F8794-C8BD-AF5B-5AF2-8053F449340F}"/>
                </a:ext>
              </a:extLst>
            </p:cNvPr>
            <p:cNvSpPr/>
            <p:nvPr/>
          </p:nvSpPr>
          <p:spPr>
            <a:xfrm>
              <a:off x="1040222" y="3646770"/>
              <a:ext cx="977725" cy="538780"/>
            </a:xfrm>
            <a:custGeom>
              <a:avLst/>
              <a:gdLst>
                <a:gd name="connsiteX0" fmla="*/ 1541 w 977725"/>
                <a:gd name="connsiteY0" fmla="*/ 1033 h 538780"/>
                <a:gd name="connsiteX1" fmla="*/ 448944 w 977725"/>
                <a:gd name="connsiteY1" fmla="*/ 147990 h 538780"/>
                <a:gd name="connsiteX2" fmla="*/ 968192 w 977725"/>
                <a:gd name="connsiteY2" fmla="*/ 533344 h 538780"/>
                <a:gd name="connsiteX3" fmla="*/ 772249 w 977725"/>
                <a:gd name="connsiteY3" fmla="*/ 363527 h 538780"/>
                <a:gd name="connsiteX4" fmla="*/ 605698 w 977725"/>
                <a:gd name="connsiteY4" fmla="*/ 210039 h 538780"/>
                <a:gd name="connsiteX5" fmla="*/ 1541 w 977725"/>
                <a:gd name="connsiteY5" fmla="*/ 1033 h 538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725" h="538780">
                  <a:moveTo>
                    <a:pt x="1541" y="1033"/>
                  </a:moveTo>
                  <a:cubicBezTo>
                    <a:pt x="-24585" y="-9309"/>
                    <a:pt x="287836" y="59272"/>
                    <a:pt x="448944" y="147990"/>
                  </a:cubicBezTo>
                  <a:cubicBezTo>
                    <a:pt x="610052" y="236708"/>
                    <a:pt x="914308" y="497421"/>
                    <a:pt x="968192" y="533344"/>
                  </a:cubicBezTo>
                  <a:cubicBezTo>
                    <a:pt x="1022076" y="569267"/>
                    <a:pt x="832665" y="417411"/>
                    <a:pt x="772249" y="363527"/>
                  </a:cubicBezTo>
                  <a:cubicBezTo>
                    <a:pt x="711833" y="309643"/>
                    <a:pt x="729251" y="271543"/>
                    <a:pt x="605698" y="210039"/>
                  </a:cubicBezTo>
                  <a:cubicBezTo>
                    <a:pt x="482145" y="148535"/>
                    <a:pt x="27667" y="11375"/>
                    <a:pt x="1541" y="103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4" name="フリーフォーム 1133">
              <a:extLst>
                <a:ext uri="{FF2B5EF4-FFF2-40B4-BE49-F238E27FC236}">
                  <a16:creationId xmlns:a16="http://schemas.microsoft.com/office/drawing/2014/main" id="{A2B9CEB3-D2FF-EB9D-5361-AFF03A810C85}"/>
                </a:ext>
              </a:extLst>
            </p:cNvPr>
            <p:cNvSpPr/>
            <p:nvPr/>
          </p:nvSpPr>
          <p:spPr>
            <a:xfrm>
              <a:off x="1442160" y="3938445"/>
              <a:ext cx="576077" cy="444293"/>
            </a:xfrm>
            <a:custGeom>
              <a:avLst/>
              <a:gdLst>
                <a:gd name="connsiteX0" fmla="*/ 220089 w 576077"/>
                <a:gd name="connsiteY0" fmla="*/ 6 h 444293"/>
                <a:gd name="connsiteX1" fmla="*/ 14349 w 576077"/>
                <a:gd name="connsiteY1" fmla="*/ 166558 h 444293"/>
                <a:gd name="connsiteX2" fmla="*/ 79663 w 576077"/>
                <a:gd name="connsiteY2" fmla="*/ 133901 h 444293"/>
                <a:gd name="connsiteX3" fmla="*/ 576051 w 576077"/>
                <a:gd name="connsiteY3" fmla="*/ 444144 h 444293"/>
                <a:gd name="connsiteX4" fmla="*/ 102523 w 576077"/>
                <a:gd name="connsiteY4" fmla="*/ 173089 h 444293"/>
                <a:gd name="connsiteX5" fmla="*/ 220089 w 576077"/>
                <a:gd name="connsiteY5" fmla="*/ 6 h 444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6077" h="444293">
                  <a:moveTo>
                    <a:pt x="220089" y="6"/>
                  </a:moveTo>
                  <a:cubicBezTo>
                    <a:pt x="205393" y="-1083"/>
                    <a:pt x="37753" y="144242"/>
                    <a:pt x="14349" y="166558"/>
                  </a:cubicBezTo>
                  <a:cubicBezTo>
                    <a:pt x="-9055" y="188874"/>
                    <a:pt x="-13954" y="87637"/>
                    <a:pt x="79663" y="133901"/>
                  </a:cubicBezTo>
                  <a:cubicBezTo>
                    <a:pt x="173280" y="180165"/>
                    <a:pt x="572241" y="437613"/>
                    <a:pt x="576051" y="444144"/>
                  </a:cubicBezTo>
                  <a:cubicBezTo>
                    <a:pt x="579861" y="450675"/>
                    <a:pt x="166204" y="241125"/>
                    <a:pt x="102523" y="173089"/>
                  </a:cubicBezTo>
                  <a:cubicBezTo>
                    <a:pt x="38842" y="105053"/>
                    <a:pt x="234785" y="1095"/>
                    <a:pt x="220089" y="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5" name="フリーフォーム 1134">
              <a:extLst>
                <a:ext uri="{FF2B5EF4-FFF2-40B4-BE49-F238E27FC236}">
                  <a16:creationId xmlns:a16="http://schemas.microsoft.com/office/drawing/2014/main" id="{3716F5A5-78DA-685F-EAB3-7A4F397D8319}"/>
                </a:ext>
              </a:extLst>
            </p:cNvPr>
            <p:cNvSpPr/>
            <p:nvPr/>
          </p:nvSpPr>
          <p:spPr>
            <a:xfrm>
              <a:off x="1351911" y="4543879"/>
              <a:ext cx="748002" cy="547479"/>
            </a:xfrm>
            <a:custGeom>
              <a:avLst/>
              <a:gdLst>
                <a:gd name="connsiteX0" fmla="*/ 95 w 748002"/>
                <a:gd name="connsiteY0" fmla="*/ 54247 h 547479"/>
                <a:gd name="connsiteX1" fmla="*/ 303806 w 748002"/>
                <a:gd name="connsiteY1" fmla="*/ 80372 h 547479"/>
                <a:gd name="connsiteX2" fmla="*/ 747943 w 748002"/>
                <a:gd name="connsiteY2" fmla="*/ 547370 h 547479"/>
                <a:gd name="connsiteX3" fmla="*/ 333198 w 748002"/>
                <a:gd name="connsiteY3" fmla="*/ 34652 h 547479"/>
                <a:gd name="connsiteX4" fmla="*/ 95 w 748002"/>
                <a:gd name="connsiteY4" fmla="*/ 54247 h 547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8002" h="547479">
                  <a:moveTo>
                    <a:pt x="95" y="54247"/>
                  </a:moveTo>
                  <a:cubicBezTo>
                    <a:pt x="-4804" y="61867"/>
                    <a:pt x="179165" y="-1815"/>
                    <a:pt x="303806" y="80372"/>
                  </a:cubicBezTo>
                  <a:cubicBezTo>
                    <a:pt x="428447" y="162559"/>
                    <a:pt x="743044" y="554990"/>
                    <a:pt x="747943" y="547370"/>
                  </a:cubicBezTo>
                  <a:cubicBezTo>
                    <a:pt x="752842" y="539750"/>
                    <a:pt x="451852" y="119561"/>
                    <a:pt x="333198" y="34652"/>
                  </a:cubicBezTo>
                  <a:cubicBezTo>
                    <a:pt x="214544" y="-50257"/>
                    <a:pt x="4994" y="46627"/>
                    <a:pt x="95" y="5424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6" name="フリーフォーム 1135">
              <a:extLst>
                <a:ext uri="{FF2B5EF4-FFF2-40B4-BE49-F238E27FC236}">
                  <a16:creationId xmlns:a16="http://schemas.microsoft.com/office/drawing/2014/main" id="{1A7581A3-08B3-DE8A-24B6-EDE95373F0BA}"/>
                </a:ext>
              </a:extLst>
            </p:cNvPr>
            <p:cNvSpPr/>
            <p:nvPr/>
          </p:nvSpPr>
          <p:spPr>
            <a:xfrm>
              <a:off x="1058088" y="4809556"/>
              <a:ext cx="293919" cy="804618"/>
            </a:xfrm>
            <a:custGeom>
              <a:avLst/>
              <a:gdLst>
                <a:gd name="connsiteX0" fmla="*/ 293918 w 293919"/>
                <a:gd name="connsiteY0" fmla="*/ 841 h 804618"/>
                <a:gd name="connsiteX1" fmla="*/ 114303 w 293919"/>
                <a:gd name="connsiteY1" fmla="*/ 356804 h 804618"/>
                <a:gd name="connsiteX2" fmla="*/ 3 w 293919"/>
                <a:gd name="connsiteY2" fmla="*/ 804207 h 804618"/>
                <a:gd name="connsiteX3" fmla="*/ 111038 w 293919"/>
                <a:gd name="connsiteY3" fmla="*/ 275161 h 804618"/>
                <a:gd name="connsiteX4" fmla="*/ 293918 w 293919"/>
                <a:gd name="connsiteY4" fmla="*/ 841 h 80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919" h="804618">
                  <a:moveTo>
                    <a:pt x="293918" y="841"/>
                  </a:moveTo>
                  <a:cubicBezTo>
                    <a:pt x="294462" y="14448"/>
                    <a:pt x="163289" y="222910"/>
                    <a:pt x="114303" y="356804"/>
                  </a:cubicBezTo>
                  <a:cubicBezTo>
                    <a:pt x="65317" y="490698"/>
                    <a:pt x="547" y="817814"/>
                    <a:pt x="3" y="804207"/>
                  </a:cubicBezTo>
                  <a:cubicBezTo>
                    <a:pt x="-541" y="790600"/>
                    <a:pt x="64229" y="409055"/>
                    <a:pt x="111038" y="275161"/>
                  </a:cubicBezTo>
                  <a:cubicBezTo>
                    <a:pt x="157847" y="141267"/>
                    <a:pt x="293374" y="-12766"/>
                    <a:pt x="293918" y="84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7" name="フリーフォーム 1136">
              <a:extLst>
                <a:ext uri="{FF2B5EF4-FFF2-40B4-BE49-F238E27FC236}">
                  <a16:creationId xmlns:a16="http://schemas.microsoft.com/office/drawing/2014/main" id="{40C2C60A-56A3-F4EF-72B6-ED30301D1152}"/>
                </a:ext>
              </a:extLst>
            </p:cNvPr>
            <p:cNvSpPr/>
            <p:nvPr/>
          </p:nvSpPr>
          <p:spPr>
            <a:xfrm>
              <a:off x="2644935" y="6792671"/>
              <a:ext cx="758323" cy="505500"/>
            </a:xfrm>
            <a:custGeom>
              <a:avLst/>
              <a:gdLst>
                <a:gd name="connsiteX0" fmla="*/ 757939 w 758323"/>
                <a:gd name="connsiteY0" fmla="*/ 15 h 505500"/>
                <a:gd name="connsiteX1" fmla="*/ 441165 w 758323"/>
                <a:gd name="connsiteY1" fmla="*/ 437620 h 505500"/>
                <a:gd name="connsiteX2" fmla="*/ 294 w 758323"/>
                <a:gd name="connsiteY2" fmla="*/ 496403 h 505500"/>
                <a:gd name="connsiteX3" fmla="*/ 379116 w 758323"/>
                <a:gd name="connsiteY3" fmla="*/ 453949 h 505500"/>
                <a:gd name="connsiteX4" fmla="*/ 757939 w 758323"/>
                <a:gd name="connsiteY4" fmla="*/ 15 h 50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8323" h="505500">
                  <a:moveTo>
                    <a:pt x="757939" y="15"/>
                  </a:moveTo>
                  <a:cubicBezTo>
                    <a:pt x="768281" y="-2707"/>
                    <a:pt x="567439" y="354889"/>
                    <a:pt x="441165" y="437620"/>
                  </a:cubicBezTo>
                  <a:cubicBezTo>
                    <a:pt x="314891" y="520351"/>
                    <a:pt x="10635" y="493682"/>
                    <a:pt x="294" y="496403"/>
                  </a:cubicBezTo>
                  <a:cubicBezTo>
                    <a:pt x="-10048" y="499125"/>
                    <a:pt x="255019" y="531782"/>
                    <a:pt x="379116" y="453949"/>
                  </a:cubicBezTo>
                  <a:cubicBezTo>
                    <a:pt x="503213" y="376116"/>
                    <a:pt x="747597" y="2737"/>
                    <a:pt x="757939" y="1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8" name="フリーフォーム 1137">
              <a:extLst>
                <a:ext uri="{FF2B5EF4-FFF2-40B4-BE49-F238E27FC236}">
                  <a16:creationId xmlns:a16="http://schemas.microsoft.com/office/drawing/2014/main" id="{BE2584DA-9B91-CAF1-AA0F-C275ACA3DD52}"/>
                </a:ext>
              </a:extLst>
            </p:cNvPr>
            <p:cNvSpPr/>
            <p:nvPr/>
          </p:nvSpPr>
          <p:spPr>
            <a:xfrm>
              <a:off x="1611155" y="6342006"/>
              <a:ext cx="508323" cy="692350"/>
            </a:xfrm>
            <a:custGeom>
              <a:avLst/>
              <a:gdLst>
                <a:gd name="connsiteX0" fmla="*/ 31499 w 508323"/>
                <a:gd name="connsiteY0" fmla="*/ 11 h 692350"/>
                <a:gd name="connsiteX1" fmla="*/ 38031 w 508323"/>
                <a:gd name="connsiteY1" fmla="*/ 293925 h 692350"/>
                <a:gd name="connsiteX2" fmla="*/ 508294 w 508323"/>
                <a:gd name="connsiteY2" fmla="*/ 692343 h 692350"/>
                <a:gd name="connsiteX3" fmla="*/ 60891 w 508323"/>
                <a:gd name="connsiteY3" fmla="*/ 303723 h 692350"/>
                <a:gd name="connsiteX4" fmla="*/ 31499 w 508323"/>
                <a:gd name="connsiteY4" fmla="*/ 11 h 69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323" h="692350">
                  <a:moveTo>
                    <a:pt x="31499" y="11"/>
                  </a:moveTo>
                  <a:cubicBezTo>
                    <a:pt x="27689" y="-1622"/>
                    <a:pt x="-41435" y="178536"/>
                    <a:pt x="38031" y="293925"/>
                  </a:cubicBezTo>
                  <a:cubicBezTo>
                    <a:pt x="117497" y="409314"/>
                    <a:pt x="504484" y="690710"/>
                    <a:pt x="508294" y="692343"/>
                  </a:cubicBezTo>
                  <a:cubicBezTo>
                    <a:pt x="512104" y="693976"/>
                    <a:pt x="141990" y="413125"/>
                    <a:pt x="60891" y="303723"/>
                  </a:cubicBezTo>
                  <a:cubicBezTo>
                    <a:pt x="-20208" y="194321"/>
                    <a:pt x="35309" y="1644"/>
                    <a:pt x="31499" y="1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9" name="フリーフォーム 1138">
              <a:extLst>
                <a:ext uri="{FF2B5EF4-FFF2-40B4-BE49-F238E27FC236}">
                  <a16:creationId xmlns:a16="http://schemas.microsoft.com/office/drawing/2014/main" id="{739B3ECB-0C28-8B1F-35C6-05319462DC85}"/>
                </a:ext>
              </a:extLst>
            </p:cNvPr>
            <p:cNvSpPr/>
            <p:nvPr/>
          </p:nvSpPr>
          <p:spPr>
            <a:xfrm>
              <a:off x="1971366" y="6361532"/>
              <a:ext cx="703283" cy="914512"/>
            </a:xfrm>
            <a:custGeom>
              <a:avLst/>
              <a:gdLst>
                <a:gd name="connsiteX0" fmla="*/ 4391 w 703283"/>
                <a:gd name="connsiteY0" fmla="*/ 79 h 914512"/>
                <a:gd name="connsiteX1" fmla="*/ 118691 w 703283"/>
                <a:gd name="connsiteY1" fmla="*/ 323385 h 914512"/>
                <a:gd name="connsiteX2" fmla="*/ 703254 w 703283"/>
                <a:gd name="connsiteY2" fmla="*/ 914479 h 914512"/>
                <a:gd name="connsiteX3" fmla="*/ 92565 w 703283"/>
                <a:gd name="connsiteY3" fmla="*/ 349511 h 914512"/>
                <a:gd name="connsiteX4" fmla="*/ 4391 w 703283"/>
                <a:gd name="connsiteY4" fmla="*/ 79 h 91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3283" h="914512">
                  <a:moveTo>
                    <a:pt x="4391" y="79"/>
                  </a:moveTo>
                  <a:cubicBezTo>
                    <a:pt x="8745" y="-4275"/>
                    <a:pt x="2214" y="170985"/>
                    <a:pt x="118691" y="323385"/>
                  </a:cubicBezTo>
                  <a:cubicBezTo>
                    <a:pt x="235168" y="475785"/>
                    <a:pt x="707608" y="910125"/>
                    <a:pt x="703254" y="914479"/>
                  </a:cubicBezTo>
                  <a:cubicBezTo>
                    <a:pt x="698900" y="918833"/>
                    <a:pt x="206321" y="497012"/>
                    <a:pt x="92565" y="349511"/>
                  </a:cubicBezTo>
                  <a:cubicBezTo>
                    <a:pt x="-21191" y="202010"/>
                    <a:pt x="37" y="4433"/>
                    <a:pt x="4391" y="7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0" name="フリーフォーム 1139">
              <a:extLst>
                <a:ext uri="{FF2B5EF4-FFF2-40B4-BE49-F238E27FC236}">
                  <a16:creationId xmlns:a16="http://schemas.microsoft.com/office/drawing/2014/main" id="{BA9D5040-5FC2-8F02-9EC5-81F57C262241}"/>
                </a:ext>
              </a:extLst>
            </p:cNvPr>
            <p:cNvSpPr/>
            <p:nvPr/>
          </p:nvSpPr>
          <p:spPr>
            <a:xfrm>
              <a:off x="940472" y="5754184"/>
              <a:ext cx="1162752" cy="470272"/>
            </a:xfrm>
            <a:custGeom>
              <a:avLst/>
              <a:gdLst>
                <a:gd name="connsiteX0" fmla="*/ 84962 w 1162752"/>
                <a:gd name="connsiteY0" fmla="*/ 5 h 470272"/>
                <a:gd name="connsiteX1" fmla="*/ 150277 w 1162752"/>
                <a:gd name="connsiteY1" fmla="*/ 231870 h 470272"/>
                <a:gd name="connsiteX2" fmla="*/ 1162648 w 1162752"/>
                <a:gd name="connsiteY2" fmla="*/ 470267 h 470272"/>
                <a:gd name="connsiteX3" fmla="*/ 84962 w 1162752"/>
                <a:gd name="connsiteY3" fmla="*/ 225339 h 470272"/>
                <a:gd name="connsiteX4" fmla="*/ 84962 w 1162752"/>
                <a:gd name="connsiteY4" fmla="*/ 5 h 47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2752" h="470272">
                  <a:moveTo>
                    <a:pt x="84962" y="5"/>
                  </a:moveTo>
                  <a:cubicBezTo>
                    <a:pt x="95848" y="1093"/>
                    <a:pt x="-29337" y="153493"/>
                    <a:pt x="150277" y="231870"/>
                  </a:cubicBezTo>
                  <a:cubicBezTo>
                    <a:pt x="329891" y="310247"/>
                    <a:pt x="1173534" y="471355"/>
                    <a:pt x="1162648" y="470267"/>
                  </a:cubicBezTo>
                  <a:cubicBezTo>
                    <a:pt x="1151762" y="469179"/>
                    <a:pt x="270564" y="299362"/>
                    <a:pt x="84962" y="225339"/>
                  </a:cubicBezTo>
                  <a:cubicBezTo>
                    <a:pt x="-100640" y="151316"/>
                    <a:pt x="74076" y="-1083"/>
                    <a:pt x="84962" y="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1" name="フリーフォーム 1140">
              <a:extLst>
                <a:ext uri="{FF2B5EF4-FFF2-40B4-BE49-F238E27FC236}">
                  <a16:creationId xmlns:a16="http://schemas.microsoft.com/office/drawing/2014/main" id="{F1E2D3BE-E518-459A-4C56-B78AFBA5437F}"/>
                </a:ext>
              </a:extLst>
            </p:cNvPr>
            <p:cNvSpPr/>
            <p:nvPr/>
          </p:nvSpPr>
          <p:spPr>
            <a:xfrm>
              <a:off x="822567" y="6077461"/>
              <a:ext cx="556522" cy="492062"/>
            </a:xfrm>
            <a:custGeom>
              <a:avLst/>
              <a:gdLst>
                <a:gd name="connsiteX0" fmla="*/ 393 w 556522"/>
                <a:gd name="connsiteY0" fmla="*/ 33 h 492062"/>
                <a:gd name="connsiteX1" fmla="*/ 444530 w 556522"/>
                <a:gd name="connsiteY1" fmla="*/ 153522 h 492062"/>
                <a:gd name="connsiteX2" fmla="*/ 519642 w 556522"/>
                <a:gd name="connsiteY2" fmla="*/ 300479 h 492062"/>
                <a:gd name="connsiteX3" fmla="*/ 483719 w 556522"/>
                <a:gd name="connsiteY3" fmla="*/ 489890 h 492062"/>
                <a:gd name="connsiteX4" fmla="*/ 529439 w 556522"/>
                <a:gd name="connsiteY4" fmla="*/ 166585 h 492062"/>
                <a:gd name="connsiteX5" fmla="*/ 393 w 556522"/>
                <a:gd name="connsiteY5" fmla="*/ 33 h 49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6522" h="492062">
                  <a:moveTo>
                    <a:pt x="393" y="33"/>
                  </a:moveTo>
                  <a:cubicBezTo>
                    <a:pt x="-13758" y="-2144"/>
                    <a:pt x="357989" y="103448"/>
                    <a:pt x="444530" y="153522"/>
                  </a:cubicBezTo>
                  <a:cubicBezTo>
                    <a:pt x="531071" y="203596"/>
                    <a:pt x="513111" y="244418"/>
                    <a:pt x="519642" y="300479"/>
                  </a:cubicBezTo>
                  <a:cubicBezTo>
                    <a:pt x="526173" y="356540"/>
                    <a:pt x="482086" y="512206"/>
                    <a:pt x="483719" y="489890"/>
                  </a:cubicBezTo>
                  <a:cubicBezTo>
                    <a:pt x="485352" y="467574"/>
                    <a:pt x="609993" y="246051"/>
                    <a:pt x="529439" y="166585"/>
                  </a:cubicBezTo>
                  <a:cubicBezTo>
                    <a:pt x="448885" y="87119"/>
                    <a:pt x="14544" y="2210"/>
                    <a:pt x="393" y="3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2" name="フリーフォーム 1141">
              <a:extLst>
                <a:ext uri="{FF2B5EF4-FFF2-40B4-BE49-F238E27FC236}">
                  <a16:creationId xmlns:a16="http://schemas.microsoft.com/office/drawing/2014/main" id="{08BF5502-4AB8-44D9-D501-7FE2F3613D4D}"/>
                </a:ext>
              </a:extLst>
            </p:cNvPr>
            <p:cNvSpPr/>
            <p:nvPr/>
          </p:nvSpPr>
          <p:spPr>
            <a:xfrm>
              <a:off x="1318892" y="4193044"/>
              <a:ext cx="209659" cy="565156"/>
            </a:xfrm>
            <a:custGeom>
              <a:avLst/>
              <a:gdLst>
                <a:gd name="connsiteX0" fmla="*/ 209462 w 209659"/>
                <a:gd name="connsiteY0" fmla="*/ 133 h 565156"/>
                <a:gd name="connsiteX1" fmla="*/ 91897 w 209659"/>
                <a:gd name="connsiteY1" fmla="*/ 192810 h 565156"/>
                <a:gd name="connsiteX2" fmla="*/ 457 w 209659"/>
                <a:gd name="connsiteY2" fmla="*/ 565102 h 565156"/>
                <a:gd name="connsiteX3" fmla="*/ 62505 w 209659"/>
                <a:gd name="connsiteY3" fmla="*/ 218936 h 565156"/>
                <a:gd name="connsiteX4" fmla="*/ 209462 w 209659"/>
                <a:gd name="connsiteY4" fmla="*/ 133 h 56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659" h="565156">
                  <a:moveTo>
                    <a:pt x="209462" y="133"/>
                  </a:moveTo>
                  <a:cubicBezTo>
                    <a:pt x="214361" y="-4221"/>
                    <a:pt x="126731" y="98649"/>
                    <a:pt x="91897" y="192810"/>
                  </a:cubicBezTo>
                  <a:cubicBezTo>
                    <a:pt x="57063" y="286972"/>
                    <a:pt x="5356" y="560748"/>
                    <a:pt x="457" y="565102"/>
                  </a:cubicBezTo>
                  <a:cubicBezTo>
                    <a:pt x="-4442" y="569456"/>
                    <a:pt x="30936" y="309832"/>
                    <a:pt x="62505" y="218936"/>
                  </a:cubicBezTo>
                  <a:cubicBezTo>
                    <a:pt x="94074" y="128040"/>
                    <a:pt x="204563" y="4487"/>
                    <a:pt x="209462" y="13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3" name="フリーフォーム 1142">
              <a:extLst>
                <a:ext uri="{FF2B5EF4-FFF2-40B4-BE49-F238E27FC236}">
                  <a16:creationId xmlns:a16="http://schemas.microsoft.com/office/drawing/2014/main" id="{162EE0E0-C9A5-DF6B-820D-C970FAAB725C}"/>
                </a:ext>
              </a:extLst>
            </p:cNvPr>
            <p:cNvSpPr/>
            <p:nvPr/>
          </p:nvSpPr>
          <p:spPr>
            <a:xfrm>
              <a:off x="937219" y="4715117"/>
              <a:ext cx="480904" cy="533126"/>
            </a:xfrm>
            <a:custGeom>
              <a:avLst/>
              <a:gdLst>
                <a:gd name="connsiteX0" fmla="*/ 480101 w 480904"/>
                <a:gd name="connsiteY0" fmla="*/ 574 h 533126"/>
                <a:gd name="connsiteX1" fmla="*/ 9838 w 480904"/>
                <a:gd name="connsiteY1" fmla="*/ 193252 h 533126"/>
                <a:gd name="connsiteX2" fmla="*/ 150264 w 480904"/>
                <a:gd name="connsiteY2" fmla="*/ 532886 h 533126"/>
                <a:gd name="connsiteX3" fmla="*/ 22901 w 480904"/>
                <a:gd name="connsiteY3" fmla="*/ 245503 h 533126"/>
                <a:gd name="connsiteX4" fmla="*/ 120872 w 480904"/>
                <a:gd name="connsiteY4" fmla="*/ 137734 h 533126"/>
                <a:gd name="connsiteX5" fmla="*/ 480101 w 480904"/>
                <a:gd name="connsiteY5" fmla="*/ 574 h 533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0904" h="533126">
                  <a:moveTo>
                    <a:pt x="480101" y="574"/>
                  </a:moveTo>
                  <a:cubicBezTo>
                    <a:pt x="461595" y="9827"/>
                    <a:pt x="64811" y="104533"/>
                    <a:pt x="9838" y="193252"/>
                  </a:cubicBezTo>
                  <a:cubicBezTo>
                    <a:pt x="-45135" y="281971"/>
                    <a:pt x="148087" y="524178"/>
                    <a:pt x="150264" y="532886"/>
                  </a:cubicBezTo>
                  <a:cubicBezTo>
                    <a:pt x="152441" y="541594"/>
                    <a:pt x="27800" y="311362"/>
                    <a:pt x="22901" y="245503"/>
                  </a:cubicBezTo>
                  <a:cubicBezTo>
                    <a:pt x="18002" y="179644"/>
                    <a:pt x="49571" y="179100"/>
                    <a:pt x="120872" y="137734"/>
                  </a:cubicBezTo>
                  <a:cubicBezTo>
                    <a:pt x="192173" y="96368"/>
                    <a:pt x="498607" y="-8679"/>
                    <a:pt x="480101" y="57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4" name="フリーフォーム 1143">
              <a:extLst>
                <a:ext uri="{FF2B5EF4-FFF2-40B4-BE49-F238E27FC236}">
                  <a16:creationId xmlns:a16="http://schemas.microsoft.com/office/drawing/2014/main" id="{5D73E237-439B-97F4-FDA9-693EA3002C52}"/>
                </a:ext>
              </a:extLst>
            </p:cNvPr>
            <p:cNvSpPr/>
            <p:nvPr/>
          </p:nvSpPr>
          <p:spPr>
            <a:xfrm>
              <a:off x="5978330" y="8061833"/>
              <a:ext cx="379298" cy="551947"/>
            </a:xfrm>
            <a:custGeom>
              <a:avLst/>
              <a:gdLst>
                <a:gd name="connsiteX0" fmla="*/ 379185 w 379298"/>
                <a:gd name="connsiteY0" fmla="*/ 37 h 551947"/>
                <a:gd name="connsiteX1" fmla="*/ 103242 w 379298"/>
                <a:gd name="connsiteY1" fmla="*/ 243516 h 551947"/>
                <a:gd name="connsiteX2" fmla="*/ 439 w 379298"/>
                <a:gd name="connsiteY2" fmla="*/ 551923 h 551947"/>
                <a:gd name="connsiteX3" fmla="*/ 135706 w 379298"/>
                <a:gd name="connsiteY3" fmla="*/ 227284 h 551947"/>
                <a:gd name="connsiteX4" fmla="*/ 379185 w 379298"/>
                <a:gd name="connsiteY4" fmla="*/ 37 h 551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298" h="551947">
                  <a:moveTo>
                    <a:pt x="379185" y="37"/>
                  </a:moveTo>
                  <a:cubicBezTo>
                    <a:pt x="373774" y="2742"/>
                    <a:pt x="166366" y="151535"/>
                    <a:pt x="103242" y="243516"/>
                  </a:cubicBezTo>
                  <a:cubicBezTo>
                    <a:pt x="40118" y="335497"/>
                    <a:pt x="-4972" y="554628"/>
                    <a:pt x="439" y="551923"/>
                  </a:cubicBezTo>
                  <a:cubicBezTo>
                    <a:pt x="5850" y="549218"/>
                    <a:pt x="77091" y="314756"/>
                    <a:pt x="135706" y="227284"/>
                  </a:cubicBezTo>
                  <a:cubicBezTo>
                    <a:pt x="194321" y="139812"/>
                    <a:pt x="384596" y="-2668"/>
                    <a:pt x="379185" y="3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5" name="フリーフォーム 1144">
              <a:extLst>
                <a:ext uri="{FF2B5EF4-FFF2-40B4-BE49-F238E27FC236}">
                  <a16:creationId xmlns:a16="http://schemas.microsoft.com/office/drawing/2014/main" id="{7F6DB3EE-7258-F4DE-38AF-F810F0FEA8F6}"/>
                </a:ext>
              </a:extLst>
            </p:cNvPr>
            <p:cNvSpPr/>
            <p:nvPr/>
          </p:nvSpPr>
          <p:spPr>
            <a:xfrm>
              <a:off x="5947702" y="8670668"/>
              <a:ext cx="58134" cy="392834"/>
            </a:xfrm>
            <a:custGeom>
              <a:avLst/>
              <a:gdLst>
                <a:gd name="connsiteX0" fmla="*/ 58120 w 58134"/>
                <a:gd name="connsiteY0" fmla="*/ 2605 h 392834"/>
                <a:gd name="connsiteX1" fmla="*/ 4014 w 58134"/>
                <a:gd name="connsiteY1" fmla="*/ 386762 h 392834"/>
                <a:gd name="connsiteX2" fmla="*/ 9425 w 58134"/>
                <a:gd name="connsiteY2" fmla="*/ 224442 h 392834"/>
                <a:gd name="connsiteX3" fmla="*/ 58120 w 58134"/>
                <a:gd name="connsiteY3" fmla="*/ 2605 h 39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34" h="392834">
                  <a:moveTo>
                    <a:pt x="58120" y="2605"/>
                  </a:moveTo>
                  <a:cubicBezTo>
                    <a:pt x="57218" y="29658"/>
                    <a:pt x="12130" y="349789"/>
                    <a:pt x="4014" y="386762"/>
                  </a:cubicBezTo>
                  <a:cubicBezTo>
                    <a:pt x="-4102" y="423735"/>
                    <a:pt x="1309" y="282156"/>
                    <a:pt x="9425" y="224442"/>
                  </a:cubicBezTo>
                  <a:cubicBezTo>
                    <a:pt x="17541" y="166728"/>
                    <a:pt x="59022" y="-24448"/>
                    <a:pt x="58120" y="260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6" name="フリーフォーム 1145">
              <a:extLst>
                <a:ext uri="{FF2B5EF4-FFF2-40B4-BE49-F238E27FC236}">
                  <a16:creationId xmlns:a16="http://schemas.microsoft.com/office/drawing/2014/main" id="{6F784DB8-8C11-A634-5141-F2ED74BF83ED}"/>
                </a:ext>
              </a:extLst>
            </p:cNvPr>
            <p:cNvSpPr/>
            <p:nvPr/>
          </p:nvSpPr>
          <p:spPr>
            <a:xfrm>
              <a:off x="5902559" y="9084407"/>
              <a:ext cx="28432" cy="909135"/>
            </a:xfrm>
            <a:custGeom>
              <a:avLst/>
              <a:gdLst>
                <a:gd name="connsiteX0" fmla="*/ 11282 w 28432"/>
                <a:gd name="connsiteY0" fmla="*/ 76 h 909135"/>
                <a:gd name="connsiteX1" fmla="*/ 461 w 28432"/>
                <a:gd name="connsiteY1" fmla="*/ 454571 h 909135"/>
                <a:gd name="connsiteX2" fmla="*/ 27514 w 28432"/>
                <a:gd name="connsiteY2" fmla="*/ 909065 h 909135"/>
                <a:gd name="connsiteX3" fmla="*/ 22104 w 28432"/>
                <a:gd name="connsiteY3" fmla="*/ 422107 h 909135"/>
                <a:gd name="connsiteX4" fmla="*/ 11282 w 28432"/>
                <a:gd name="connsiteY4" fmla="*/ 76 h 909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32" h="909135">
                  <a:moveTo>
                    <a:pt x="11282" y="76"/>
                  </a:moveTo>
                  <a:cubicBezTo>
                    <a:pt x="7675" y="5487"/>
                    <a:pt x="-2244" y="303073"/>
                    <a:pt x="461" y="454571"/>
                  </a:cubicBezTo>
                  <a:cubicBezTo>
                    <a:pt x="3166" y="606069"/>
                    <a:pt x="23907" y="914476"/>
                    <a:pt x="27514" y="909065"/>
                  </a:cubicBezTo>
                  <a:cubicBezTo>
                    <a:pt x="31121" y="903654"/>
                    <a:pt x="23006" y="567293"/>
                    <a:pt x="22104" y="422107"/>
                  </a:cubicBezTo>
                  <a:cubicBezTo>
                    <a:pt x="21202" y="276921"/>
                    <a:pt x="14889" y="-5335"/>
                    <a:pt x="11282" y="7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7" name="フリーフォーム 1146">
              <a:extLst>
                <a:ext uri="{FF2B5EF4-FFF2-40B4-BE49-F238E27FC236}">
                  <a16:creationId xmlns:a16="http://schemas.microsoft.com/office/drawing/2014/main" id="{3F0822BF-4DFB-DDC2-C2AB-A391D7C1E8C2}"/>
                </a:ext>
              </a:extLst>
            </p:cNvPr>
            <p:cNvSpPr/>
            <p:nvPr/>
          </p:nvSpPr>
          <p:spPr>
            <a:xfrm>
              <a:off x="4742491" y="9013345"/>
              <a:ext cx="289333" cy="632291"/>
            </a:xfrm>
            <a:custGeom>
              <a:avLst/>
              <a:gdLst>
                <a:gd name="connsiteX0" fmla="*/ 1939 w 289333"/>
                <a:gd name="connsiteY0" fmla="*/ 26 h 632291"/>
                <a:gd name="connsiteX1" fmla="*/ 38515 w 289333"/>
                <a:gd name="connsiteY1" fmla="*/ 308310 h 632291"/>
                <a:gd name="connsiteX2" fmla="*/ 289322 w 289333"/>
                <a:gd name="connsiteY2" fmla="*/ 632269 h 632291"/>
                <a:gd name="connsiteX3" fmla="*/ 48965 w 289333"/>
                <a:gd name="connsiteY3" fmla="*/ 292634 h 632291"/>
                <a:gd name="connsiteX4" fmla="*/ 1939 w 289333"/>
                <a:gd name="connsiteY4" fmla="*/ 26 h 63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333" h="632291">
                  <a:moveTo>
                    <a:pt x="1939" y="26"/>
                  </a:moveTo>
                  <a:cubicBezTo>
                    <a:pt x="197" y="2639"/>
                    <a:pt x="-9382" y="202936"/>
                    <a:pt x="38515" y="308310"/>
                  </a:cubicBezTo>
                  <a:cubicBezTo>
                    <a:pt x="86412" y="413684"/>
                    <a:pt x="287580" y="634882"/>
                    <a:pt x="289322" y="632269"/>
                  </a:cubicBezTo>
                  <a:cubicBezTo>
                    <a:pt x="291064" y="629656"/>
                    <a:pt x="95120" y="396266"/>
                    <a:pt x="48965" y="292634"/>
                  </a:cubicBezTo>
                  <a:cubicBezTo>
                    <a:pt x="2810" y="189002"/>
                    <a:pt x="3681" y="-2587"/>
                    <a:pt x="1939" y="2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8" name="フリーフォーム 1147">
              <a:extLst>
                <a:ext uri="{FF2B5EF4-FFF2-40B4-BE49-F238E27FC236}">
                  <a16:creationId xmlns:a16="http://schemas.microsoft.com/office/drawing/2014/main" id="{08BF5705-86A1-0585-B053-82D5B4F36219}"/>
                </a:ext>
              </a:extLst>
            </p:cNvPr>
            <p:cNvSpPr/>
            <p:nvPr/>
          </p:nvSpPr>
          <p:spPr>
            <a:xfrm>
              <a:off x="5063148" y="9770765"/>
              <a:ext cx="632266" cy="304232"/>
            </a:xfrm>
            <a:custGeom>
              <a:avLst/>
              <a:gdLst>
                <a:gd name="connsiteX0" fmla="*/ 15 w 632266"/>
                <a:gd name="connsiteY0" fmla="*/ 252 h 304232"/>
                <a:gd name="connsiteX1" fmla="*/ 256047 w 632266"/>
                <a:gd name="connsiteY1" fmla="*/ 183132 h 304232"/>
                <a:gd name="connsiteX2" fmla="*/ 632258 w 632266"/>
                <a:gd name="connsiteY2" fmla="*/ 303310 h 304232"/>
                <a:gd name="connsiteX3" fmla="*/ 245597 w 632266"/>
                <a:gd name="connsiteY3" fmla="*/ 224933 h 304232"/>
                <a:gd name="connsiteX4" fmla="*/ 15 w 632266"/>
                <a:gd name="connsiteY4" fmla="*/ 252 h 30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266" h="304232">
                  <a:moveTo>
                    <a:pt x="15" y="252"/>
                  </a:moveTo>
                  <a:cubicBezTo>
                    <a:pt x="1757" y="-6715"/>
                    <a:pt x="150673" y="132622"/>
                    <a:pt x="256047" y="183132"/>
                  </a:cubicBezTo>
                  <a:cubicBezTo>
                    <a:pt x="361421" y="233642"/>
                    <a:pt x="634000" y="296343"/>
                    <a:pt x="632258" y="303310"/>
                  </a:cubicBezTo>
                  <a:cubicBezTo>
                    <a:pt x="630516" y="310277"/>
                    <a:pt x="345746" y="277184"/>
                    <a:pt x="245597" y="224933"/>
                  </a:cubicBezTo>
                  <a:cubicBezTo>
                    <a:pt x="145448" y="172682"/>
                    <a:pt x="-1727" y="7219"/>
                    <a:pt x="15" y="25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9" name="フリーフォーム 1148">
              <a:extLst>
                <a:ext uri="{FF2B5EF4-FFF2-40B4-BE49-F238E27FC236}">
                  <a16:creationId xmlns:a16="http://schemas.microsoft.com/office/drawing/2014/main" id="{071FF42A-5BDD-7635-BED3-1F1189E44D0F}"/>
                </a:ext>
              </a:extLst>
            </p:cNvPr>
            <p:cNvSpPr/>
            <p:nvPr/>
          </p:nvSpPr>
          <p:spPr>
            <a:xfrm>
              <a:off x="5724361" y="10031603"/>
              <a:ext cx="1208663" cy="58148"/>
            </a:xfrm>
            <a:custGeom>
              <a:avLst/>
              <a:gdLst>
                <a:gd name="connsiteX0" fmla="*/ 7621 w 1208663"/>
                <a:gd name="connsiteY0" fmla="*/ 58148 h 58148"/>
                <a:gd name="connsiteX1" fmla="*/ 1188503 w 1208663"/>
                <a:gd name="connsiteY1" fmla="*/ 5896 h 58148"/>
                <a:gd name="connsiteX2" fmla="*/ 702565 w 1208663"/>
                <a:gd name="connsiteY2" fmla="*/ 5896 h 58148"/>
                <a:gd name="connsiteX3" fmla="*/ 7621 w 1208663"/>
                <a:gd name="connsiteY3" fmla="*/ 58148 h 58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8663" h="58148">
                  <a:moveTo>
                    <a:pt x="7621" y="58148"/>
                  </a:moveTo>
                  <a:cubicBezTo>
                    <a:pt x="88611" y="58148"/>
                    <a:pt x="1072679" y="14605"/>
                    <a:pt x="1188503" y="5896"/>
                  </a:cubicBezTo>
                  <a:cubicBezTo>
                    <a:pt x="1304327" y="-2813"/>
                    <a:pt x="891541" y="-1071"/>
                    <a:pt x="702565" y="5896"/>
                  </a:cubicBezTo>
                  <a:cubicBezTo>
                    <a:pt x="513589" y="12863"/>
                    <a:pt x="-73369" y="58148"/>
                    <a:pt x="7621" y="5814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0" name="フリーフォーム 1149">
              <a:extLst>
                <a:ext uri="{FF2B5EF4-FFF2-40B4-BE49-F238E27FC236}">
                  <a16:creationId xmlns:a16="http://schemas.microsoft.com/office/drawing/2014/main" id="{0C3E8943-9B6C-64B9-1E76-8F719CC017B1}"/>
                </a:ext>
              </a:extLst>
            </p:cNvPr>
            <p:cNvSpPr/>
            <p:nvPr/>
          </p:nvSpPr>
          <p:spPr>
            <a:xfrm>
              <a:off x="3342586" y="6127572"/>
              <a:ext cx="106512" cy="1329368"/>
            </a:xfrm>
            <a:custGeom>
              <a:avLst/>
              <a:gdLst>
                <a:gd name="connsiteX0" fmla="*/ 106008 w 106512"/>
                <a:gd name="connsiteY0" fmla="*/ 1521 h 1329368"/>
                <a:gd name="connsiteX1" fmla="*/ 22406 w 106512"/>
                <a:gd name="connsiteY1" fmla="*/ 565836 h 1329368"/>
                <a:gd name="connsiteX2" fmla="*/ 1505 w 106512"/>
                <a:gd name="connsiteY2" fmla="*/ 1328707 h 1329368"/>
                <a:gd name="connsiteX3" fmla="*/ 53757 w 106512"/>
                <a:gd name="connsiteY3" fmla="*/ 429982 h 1329368"/>
                <a:gd name="connsiteX4" fmla="*/ 106008 w 106512"/>
                <a:gd name="connsiteY4" fmla="*/ 1521 h 1329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512" h="1329368">
                  <a:moveTo>
                    <a:pt x="106008" y="1521"/>
                  </a:moveTo>
                  <a:cubicBezTo>
                    <a:pt x="100783" y="24163"/>
                    <a:pt x="39823" y="344638"/>
                    <a:pt x="22406" y="565836"/>
                  </a:cubicBezTo>
                  <a:cubicBezTo>
                    <a:pt x="4989" y="787034"/>
                    <a:pt x="-3720" y="1351349"/>
                    <a:pt x="1505" y="1328707"/>
                  </a:cubicBezTo>
                  <a:cubicBezTo>
                    <a:pt x="6730" y="1306065"/>
                    <a:pt x="32856" y="646825"/>
                    <a:pt x="53757" y="429982"/>
                  </a:cubicBezTo>
                  <a:cubicBezTo>
                    <a:pt x="74658" y="213139"/>
                    <a:pt x="111233" y="-21121"/>
                    <a:pt x="106008" y="152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1" name="フリーフォーム 1150">
              <a:extLst>
                <a:ext uri="{FF2B5EF4-FFF2-40B4-BE49-F238E27FC236}">
                  <a16:creationId xmlns:a16="http://schemas.microsoft.com/office/drawing/2014/main" id="{2454AEE6-438F-9D7A-C75D-DAD09EE4BFC8}"/>
                </a:ext>
              </a:extLst>
            </p:cNvPr>
            <p:cNvSpPr/>
            <p:nvPr/>
          </p:nvSpPr>
          <p:spPr>
            <a:xfrm>
              <a:off x="3254347" y="7459375"/>
              <a:ext cx="123139" cy="993595"/>
            </a:xfrm>
            <a:custGeom>
              <a:avLst/>
              <a:gdLst>
                <a:gd name="connsiteX0" fmla="*/ 94970 w 123139"/>
                <a:gd name="connsiteY0" fmla="*/ 49155 h 993595"/>
                <a:gd name="connsiteX1" fmla="*/ 63619 w 123139"/>
                <a:gd name="connsiteY1" fmla="*/ 738874 h 993595"/>
                <a:gd name="connsiteX2" fmla="*/ 917 w 123139"/>
                <a:gd name="connsiteY2" fmla="*/ 984456 h 993595"/>
                <a:gd name="connsiteX3" fmla="*/ 115870 w 123139"/>
                <a:gd name="connsiteY3" fmla="*/ 461942 h 993595"/>
                <a:gd name="connsiteX4" fmla="*/ 110645 w 123139"/>
                <a:gd name="connsiteY4" fmla="*/ 101407 h 993595"/>
                <a:gd name="connsiteX5" fmla="*/ 94970 w 123139"/>
                <a:gd name="connsiteY5" fmla="*/ 49155 h 99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139" h="993595">
                  <a:moveTo>
                    <a:pt x="94970" y="49155"/>
                  </a:moveTo>
                  <a:cubicBezTo>
                    <a:pt x="87132" y="155400"/>
                    <a:pt x="79294" y="582991"/>
                    <a:pt x="63619" y="738874"/>
                  </a:cubicBezTo>
                  <a:cubicBezTo>
                    <a:pt x="47944" y="894757"/>
                    <a:pt x="-7791" y="1030611"/>
                    <a:pt x="917" y="984456"/>
                  </a:cubicBezTo>
                  <a:cubicBezTo>
                    <a:pt x="9625" y="938301"/>
                    <a:pt x="97582" y="609117"/>
                    <a:pt x="115870" y="461942"/>
                  </a:cubicBezTo>
                  <a:cubicBezTo>
                    <a:pt x="134158" y="314767"/>
                    <a:pt x="112387" y="171076"/>
                    <a:pt x="110645" y="101407"/>
                  </a:cubicBezTo>
                  <a:cubicBezTo>
                    <a:pt x="108903" y="31738"/>
                    <a:pt x="102808" y="-57090"/>
                    <a:pt x="94970" y="4915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2" name="フリーフォーム 1151">
              <a:extLst>
                <a:ext uri="{FF2B5EF4-FFF2-40B4-BE49-F238E27FC236}">
                  <a16:creationId xmlns:a16="http://schemas.microsoft.com/office/drawing/2014/main" id="{164D89E0-B7EB-9A9C-130A-907ECA9A3F54}"/>
                </a:ext>
              </a:extLst>
            </p:cNvPr>
            <p:cNvSpPr/>
            <p:nvPr/>
          </p:nvSpPr>
          <p:spPr>
            <a:xfrm>
              <a:off x="2883876" y="8625591"/>
              <a:ext cx="461007" cy="1130544"/>
            </a:xfrm>
            <a:custGeom>
              <a:avLst/>
              <a:gdLst>
                <a:gd name="connsiteX0" fmla="*/ 392289 w 461007"/>
                <a:gd name="connsiteY0" fmla="*/ 1120 h 1130544"/>
                <a:gd name="connsiteX1" fmla="*/ 360938 w 461007"/>
                <a:gd name="connsiteY1" fmla="*/ 565435 h 1130544"/>
                <a:gd name="connsiteX2" fmla="*/ 403 w 461007"/>
                <a:gd name="connsiteY2" fmla="*/ 1129751 h 1130544"/>
                <a:gd name="connsiteX3" fmla="*/ 439315 w 461007"/>
                <a:gd name="connsiteY3" fmla="*/ 440032 h 1130544"/>
                <a:gd name="connsiteX4" fmla="*/ 392289 w 461007"/>
                <a:gd name="connsiteY4" fmla="*/ 1120 h 1130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007" h="1130544">
                  <a:moveTo>
                    <a:pt x="392289" y="1120"/>
                  </a:moveTo>
                  <a:cubicBezTo>
                    <a:pt x="379226" y="22021"/>
                    <a:pt x="426252" y="377330"/>
                    <a:pt x="360938" y="565435"/>
                  </a:cubicBezTo>
                  <a:cubicBezTo>
                    <a:pt x="295624" y="753540"/>
                    <a:pt x="-12660" y="1150652"/>
                    <a:pt x="403" y="1129751"/>
                  </a:cubicBezTo>
                  <a:cubicBezTo>
                    <a:pt x="13466" y="1108851"/>
                    <a:pt x="374872" y="623783"/>
                    <a:pt x="439315" y="440032"/>
                  </a:cubicBezTo>
                  <a:cubicBezTo>
                    <a:pt x="503758" y="256281"/>
                    <a:pt x="405352" y="-19781"/>
                    <a:pt x="392289" y="112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3" name="フリーフォーム 1152">
              <a:extLst>
                <a:ext uri="{FF2B5EF4-FFF2-40B4-BE49-F238E27FC236}">
                  <a16:creationId xmlns:a16="http://schemas.microsoft.com/office/drawing/2014/main" id="{61DDC426-7835-B41A-A55E-30609C827BAB}"/>
                </a:ext>
              </a:extLst>
            </p:cNvPr>
            <p:cNvSpPr/>
            <p:nvPr/>
          </p:nvSpPr>
          <p:spPr>
            <a:xfrm>
              <a:off x="2580905" y="9870131"/>
              <a:ext cx="256746" cy="1118377"/>
            </a:xfrm>
            <a:custGeom>
              <a:avLst/>
              <a:gdLst>
                <a:gd name="connsiteX0" fmla="*/ 256348 w 256746"/>
                <a:gd name="connsiteY0" fmla="*/ 164 h 1118377"/>
                <a:gd name="connsiteX1" fmla="*/ 120494 w 256746"/>
                <a:gd name="connsiteY1" fmla="*/ 329348 h 1118377"/>
                <a:gd name="connsiteX2" fmla="*/ 316 w 256746"/>
                <a:gd name="connsiteY2" fmla="*/ 1118344 h 1118377"/>
                <a:gd name="connsiteX3" fmla="*/ 157070 w 256746"/>
                <a:gd name="connsiteY3" fmla="*/ 297997 h 1118377"/>
                <a:gd name="connsiteX4" fmla="*/ 256348 w 256746"/>
                <a:gd name="connsiteY4" fmla="*/ 164 h 1118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746" h="1118377">
                  <a:moveTo>
                    <a:pt x="256348" y="164"/>
                  </a:moveTo>
                  <a:cubicBezTo>
                    <a:pt x="250252" y="5389"/>
                    <a:pt x="163166" y="142985"/>
                    <a:pt x="120494" y="329348"/>
                  </a:cubicBezTo>
                  <a:cubicBezTo>
                    <a:pt x="77822" y="515711"/>
                    <a:pt x="-5780" y="1123569"/>
                    <a:pt x="316" y="1118344"/>
                  </a:cubicBezTo>
                  <a:cubicBezTo>
                    <a:pt x="6412" y="1113119"/>
                    <a:pt x="117011" y="481748"/>
                    <a:pt x="157070" y="297997"/>
                  </a:cubicBezTo>
                  <a:cubicBezTo>
                    <a:pt x="197129" y="114246"/>
                    <a:pt x="262444" y="-5061"/>
                    <a:pt x="256348" y="16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4" name="フリーフォーム 1153">
              <a:extLst>
                <a:ext uri="{FF2B5EF4-FFF2-40B4-BE49-F238E27FC236}">
                  <a16:creationId xmlns:a16="http://schemas.microsoft.com/office/drawing/2014/main" id="{9E1B782F-EC23-95D9-53E0-697DBEBDB55D}"/>
                </a:ext>
              </a:extLst>
            </p:cNvPr>
            <p:cNvSpPr/>
            <p:nvPr/>
          </p:nvSpPr>
          <p:spPr>
            <a:xfrm>
              <a:off x="2046198" y="10030279"/>
              <a:ext cx="635753" cy="820807"/>
            </a:xfrm>
            <a:custGeom>
              <a:avLst/>
              <a:gdLst>
                <a:gd name="connsiteX0" fmla="*/ 618625 w 635753"/>
                <a:gd name="connsiteY0" fmla="*/ 17671 h 820807"/>
                <a:gd name="connsiteX1" fmla="*/ 2058 w 635753"/>
                <a:gd name="connsiteY1" fmla="*/ 817118 h 820807"/>
                <a:gd name="connsiteX2" fmla="*/ 425295 w 635753"/>
                <a:gd name="connsiteY2" fmla="*/ 305054 h 820807"/>
                <a:gd name="connsiteX3" fmla="*/ 618625 w 635753"/>
                <a:gd name="connsiteY3" fmla="*/ 17671 h 82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5753" h="820807">
                  <a:moveTo>
                    <a:pt x="618625" y="17671"/>
                  </a:moveTo>
                  <a:cubicBezTo>
                    <a:pt x="548086" y="103015"/>
                    <a:pt x="34280" y="769221"/>
                    <a:pt x="2058" y="817118"/>
                  </a:cubicBezTo>
                  <a:cubicBezTo>
                    <a:pt x="-30164" y="865015"/>
                    <a:pt x="325146" y="433070"/>
                    <a:pt x="425295" y="305054"/>
                  </a:cubicBezTo>
                  <a:cubicBezTo>
                    <a:pt x="525443" y="177038"/>
                    <a:pt x="689164" y="-67673"/>
                    <a:pt x="618625" y="1767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5" name="フリーフォーム 1154">
              <a:extLst>
                <a:ext uri="{FF2B5EF4-FFF2-40B4-BE49-F238E27FC236}">
                  <a16:creationId xmlns:a16="http://schemas.microsoft.com/office/drawing/2014/main" id="{1CC18FC6-0423-CC59-5373-BEF61EC68A13}"/>
                </a:ext>
              </a:extLst>
            </p:cNvPr>
            <p:cNvSpPr/>
            <p:nvPr/>
          </p:nvSpPr>
          <p:spPr>
            <a:xfrm>
              <a:off x="1830158" y="10881554"/>
              <a:ext cx="208725" cy="788877"/>
            </a:xfrm>
            <a:custGeom>
              <a:avLst/>
              <a:gdLst>
                <a:gd name="connsiteX0" fmla="*/ 207648 w 208725"/>
                <a:gd name="connsiteY0" fmla="*/ 2419 h 788877"/>
                <a:gd name="connsiteX1" fmla="*/ 40443 w 208725"/>
                <a:gd name="connsiteY1" fmla="*/ 488357 h 788877"/>
                <a:gd name="connsiteX2" fmla="*/ 3867 w 208725"/>
                <a:gd name="connsiteY2" fmla="*/ 786190 h 788877"/>
                <a:gd name="connsiteX3" fmla="*/ 108370 w 208725"/>
                <a:gd name="connsiteY3" fmla="*/ 321152 h 788877"/>
                <a:gd name="connsiteX4" fmla="*/ 207648 w 208725"/>
                <a:gd name="connsiteY4" fmla="*/ 2419 h 788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725" h="788877">
                  <a:moveTo>
                    <a:pt x="207648" y="2419"/>
                  </a:moveTo>
                  <a:cubicBezTo>
                    <a:pt x="196327" y="30286"/>
                    <a:pt x="74406" y="357729"/>
                    <a:pt x="40443" y="488357"/>
                  </a:cubicBezTo>
                  <a:cubicBezTo>
                    <a:pt x="6480" y="618985"/>
                    <a:pt x="-7454" y="814057"/>
                    <a:pt x="3867" y="786190"/>
                  </a:cubicBezTo>
                  <a:cubicBezTo>
                    <a:pt x="15188" y="758323"/>
                    <a:pt x="78761" y="448297"/>
                    <a:pt x="108370" y="321152"/>
                  </a:cubicBezTo>
                  <a:cubicBezTo>
                    <a:pt x="137979" y="194007"/>
                    <a:pt x="218969" y="-25448"/>
                    <a:pt x="207648" y="24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6" name="フリーフォーム 1155">
              <a:extLst>
                <a:ext uri="{FF2B5EF4-FFF2-40B4-BE49-F238E27FC236}">
                  <a16:creationId xmlns:a16="http://schemas.microsoft.com/office/drawing/2014/main" id="{C9DCC114-2E6F-A99F-F4A0-7DBC723A48D6}"/>
                </a:ext>
              </a:extLst>
            </p:cNvPr>
            <p:cNvSpPr/>
            <p:nvPr/>
          </p:nvSpPr>
          <p:spPr>
            <a:xfrm>
              <a:off x="1964128" y="10705869"/>
              <a:ext cx="319537" cy="747855"/>
            </a:xfrm>
            <a:custGeom>
              <a:avLst/>
              <a:gdLst>
                <a:gd name="connsiteX0" fmla="*/ 319259 w 319537"/>
                <a:gd name="connsiteY0" fmla="*/ 449 h 747855"/>
                <a:gd name="connsiteX1" fmla="*/ 110254 w 319537"/>
                <a:gd name="connsiteY1" fmla="*/ 313957 h 747855"/>
                <a:gd name="connsiteX2" fmla="*/ 526 w 319537"/>
                <a:gd name="connsiteY2" fmla="*/ 747644 h 747855"/>
                <a:gd name="connsiteX3" fmla="*/ 152055 w 319537"/>
                <a:gd name="connsiteY3" fmla="*/ 256481 h 747855"/>
                <a:gd name="connsiteX4" fmla="*/ 319259 w 319537"/>
                <a:gd name="connsiteY4" fmla="*/ 449 h 74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537" h="747855">
                  <a:moveTo>
                    <a:pt x="319259" y="449"/>
                  </a:moveTo>
                  <a:cubicBezTo>
                    <a:pt x="312292" y="10028"/>
                    <a:pt x="163376" y="189425"/>
                    <a:pt x="110254" y="313957"/>
                  </a:cubicBezTo>
                  <a:cubicBezTo>
                    <a:pt x="57132" y="438489"/>
                    <a:pt x="-6441" y="757223"/>
                    <a:pt x="526" y="747644"/>
                  </a:cubicBezTo>
                  <a:cubicBezTo>
                    <a:pt x="7493" y="738065"/>
                    <a:pt x="103287" y="376659"/>
                    <a:pt x="152055" y="256481"/>
                  </a:cubicBezTo>
                  <a:cubicBezTo>
                    <a:pt x="200823" y="136303"/>
                    <a:pt x="326226" y="-9130"/>
                    <a:pt x="319259" y="44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7" name="フリーフォーム 1156">
              <a:extLst>
                <a:ext uri="{FF2B5EF4-FFF2-40B4-BE49-F238E27FC236}">
                  <a16:creationId xmlns:a16="http://schemas.microsoft.com/office/drawing/2014/main" id="{B9D38FF3-4C33-7428-F8D2-784DB08862AD}"/>
                </a:ext>
              </a:extLst>
            </p:cNvPr>
            <p:cNvSpPr/>
            <p:nvPr/>
          </p:nvSpPr>
          <p:spPr>
            <a:xfrm>
              <a:off x="2027355" y="10993276"/>
              <a:ext cx="179943" cy="538614"/>
            </a:xfrm>
            <a:custGeom>
              <a:avLst/>
              <a:gdLst>
                <a:gd name="connsiteX0" fmla="*/ 172430 w 179943"/>
                <a:gd name="connsiteY0" fmla="*/ 425 h 538614"/>
                <a:gd name="connsiteX1" fmla="*/ 125404 w 179943"/>
                <a:gd name="connsiteY1" fmla="*/ 324383 h 538614"/>
                <a:gd name="connsiteX2" fmla="*/ 0 w 179943"/>
                <a:gd name="connsiteY2" fmla="*/ 538614 h 538614"/>
                <a:gd name="connsiteX3" fmla="*/ 161980 w 179943"/>
                <a:gd name="connsiteY3" fmla="*/ 261682 h 538614"/>
                <a:gd name="connsiteX4" fmla="*/ 172430 w 179943"/>
                <a:gd name="connsiteY4" fmla="*/ 425 h 53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943" h="538614">
                  <a:moveTo>
                    <a:pt x="172430" y="425"/>
                  </a:moveTo>
                  <a:cubicBezTo>
                    <a:pt x="166334" y="10875"/>
                    <a:pt x="154142" y="234685"/>
                    <a:pt x="125404" y="324383"/>
                  </a:cubicBezTo>
                  <a:cubicBezTo>
                    <a:pt x="96666" y="414081"/>
                    <a:pt x="0" y="538614"/>
                    <a:pt x="0" y="538614"/>
                  </a:cubicBezTo>
                  <a:cubicBezTo>
                    <a:pt x="6096" y="528164"/>
                    <a:pt x="134112" y="348768"/>
                    <a:pt x="161980" y="261682"/>
                  </a:cubicBezTo>
                  <a:cubicBezTo>
                    <a:pt x="189848" y="174596"/>
                    <a:pt x="178526" y="-10025"/>
                    <a:pt x="172430" y="42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8" name="フリーフォーム 1157">
              <a:extLst>
                <a:ext uri="{FF2B5EF4-FFF2-40B4-BE49-F238E27FC236}">
                  <a16:creationId xmlns:a16="http://schemas.microsoft.com/office/drawing/2014/main" id="{BEA41251-F0DE-CC05-D813-D16D6D29B6F4}"/>
                </a:ext>
              </a:extLst>
            </p:cNvPr>
            <p:cNvSpPr/>
            <p:nvPr/>
          </p:nvSpPr>
          <p:spPr>
            <a:xfrm>
              <a:off x="2528963" y="10616473"/>
              <a:ext cx="167247" cy="931732"/>
            </a:xfrm>
            <a:custGeom>
              <a:avLst/>
              <a:gdLst>
                <a:gd name="connsiteX0" fmla="*/ 167211 w 167247"/>
                <a:gd name="connsiteY0" fmla="*/ 1017 h 931732"/>
                <a:gd name="connsiteX1" fmla="*/ 120184 w 167247"/>
                <a:gd name="connsiteY1" fmla="*/ 450380 h 931732"/>
                <a:gd name="connsiteX2" fmla="*/ 6 w 167247"/>
                <a:gd name="connsiteY2" fmla="*/ 931093 h 931732"/>
                <a:gd name="connsiteX3" fmla="*/ 125410 w 167247"/>
                <a:gd name="connsiteY3" fmla="*/ 345877 h 931732"/>
                <a:gd name="connsiteX4" fmla="*/ 167211 w 167247"/>
                <a:gd name="connsiteY4" fmla="*/ 1017 h 93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47" h="931732">
                  <a:moveTo>
                    <a:pt x="167211" y="1017"/>
                  </a:moveTo>
                  <a:cubicBezTo>
                    <a:pt x="166340" y="18434"/>
                    <a:pt x="148051" y="295367"/>
                    <a:pt x="120184" y="450380"/>
                  </a:cubicBezTo>
                  <a:cubicBezTo>
                    <a:pt x="92317" y="605393"/>
                    <a:pt x="-865" y="948510"/>
                    <a:pt x="6" y="931093"/>
                  </a:cubicBezTo>
                  <a:cubicBezTo>
                    <a:pt x="877" y="913676"/>
                    <a:pt x="97543" y="498277"/>
                    <a:pt x="125410" y="345877"/>
                  </a:cubicBezTo>
                  <a:cubicBezTo>
                    <a:pt x="153277" y="193477"/>
                    <a:pt x="168082" y="-16400"/>
                    <a:pt x="167211" y="101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9" name="フリーフォーム 1158">
              <a:extLst>
                <a:ext uri="{FF2B5EF4-FFF2-40B4-BE49-F238E27FC236}">
                  <a16:creationId xmlns:a16="http://schemas.microsoft.com/office/drawing/2014/main" id="{F12E0575-CF81-99E0-0B85-F45E236C7775}"/>
                </a:ext>
              </a:extLst>
            </p:cNvPr>
            <p:cNvSpPr/>
            <p:nvPr/>
          </p:nvSpPr>
          <p:spPr>
            <a:xfrm>
              <a:off x="3734012" y="10831537"/>
              <a:ext cx="597651" cy="654845"/>
            </a:xfrm>
            <a:custGeom>
              <a:avLst/>
              <a:gdLst>
                <a:gd name="connsiteX0" fmla="*/ 597631 w 597651"/>
                <a:gd name="connsiteY0" fmla="*/ 184 h 654845"/>
                <a:gd name="connsiteX1" fmla="*/ 69892 w 597651"/>
                <a:gd name="connsiteY1" fmla="*/ 465222 h 654845"/>
                <a:gd name="connsiteX2" fmla="*/ 28091 w 597651"/>
                <a:gd name="connsiteY2" fmla="*/ 653327 h 654845"/>
                <a:gd name="connsiteX3" fmla="*/ 48991 w 597651"/>
                <a:gd name="connsiteY3" fmla="*/ 522698 h 654845"/>
                <a:gd name="connsiteX4" fmla="*/ 597631 w 597651"/>
                <a:gd name="connsiteY4" fmla="*/ 184 h 65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651" h="654845">
                  <a:moveTo>
                    <a:pt x="597631" y="184"/>
                  </a:moveTo>
                  <a:cubicBezTo>
                    <a:pt x="601115" y="-9395"/>
                    <a:pt x="164815" y="356365"/>
                    <a:pt x="69892" y="465222"/>
                  </a:cubicBezTo>
                  <a:cubicBezTo>
                    <a:pt x="-25031" y="574079"/>
                    <a:pt x="31574" y="643748"/>
                    <a:pt x="28091" y="653327"/>
                  </a:cubicBezTo>
                  <a:cubicBezTo>
                    <a:pt x="24607" y="662906"/>
                    <a:pt x="-45062" y="628072"/>
                    <a:pt x="48991" y="522698"/>
                  </a:cubicBezTo>
                  <a:cubicBezTo>
                    <a:pt x="143043" y="417324"/>
                    <a:pt x="594147" y="9763"/>
                    <a:pt x="597631" y="18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0" name="フリーフォーム 1159">
              <a:extLst>
                <a:ext uri="{FF2B5EF4-FFF2-40B4-BE49-F238E27FC236}">
                  <a16:creationId xmlns:a16="http://schemas.microsoft.com/office/drawing/2014/main" id="{4953F10C-A3A2-0927-B9AB-5820089BC65C}"/>
                </a:ext>
              </a:extLst>
            </p:cNvPr>
            <p:cNvSpPr/>
            <p:nvPr/>
          </p:nvSpPr>
          <p:spPr>
            <a:xfrm>
              <a:off x="4744172" y="10111638"/>
              <a:ext cx="1039748" cy="422306"/>
            </a:xfrm>
            <a:custGeom>
              <a:avLst/>
              <a:gdLst>
                <a:gd name="connsiteX0" fmla="*/ 1019161 w 1039748"/>
                <a:gd name="connsiteY0" fmla="*/ 9464 h 422306"/>
                <a:gd name="connsiteX1" fmla="*/ 397369 w 1039748"/>
                <a:gd name="connsiteY1" fmla="*/ 108741 h 422306"/>
                <a:gd name="connsiteX2" fmla="*/ 258 w 1039748"/>
                <a:gd name="connsiteY2" fmla="*/ 422250 h 422306"/>
                <a:gd name="connsiteX3" fmla="*/ 345117 w 1039748"/>
                <a:gd name="connsiteY3" fmla="*/ 82616 h 422306"/>
                <a:gd name="connsiteX4" fmla="*/ 841506 w 1039748"/>
                <a:gd name="connsiteY4" fmla="*/ 14689 h 422306"/>
                <a:gd name="connsiteX5" fmla="*/ 1019161 w 1039748"/>
                <a:gd name="connsiteY5" fmla="*/ 9464 h 42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9748" h="422306">
                  <a:moveTo>
                    <a:pt x="1019161" y="9464"/>
                  </a:moveTo>
                  <a:cubicBezTo>
                    <a:pt x="945138" y="25139"/>
                    <a:pt x="567186" y="39943"/>
                    <a:pt x="397369" y="108741"/>
                  </a:cubicBezTo>
                  <a:cubicBezTo>
                    <a:pt x="227552" y="177539"/>
                    <a:pt x="8967" y="426604"/>
                    <a:pt x="258" y="422250"/>
                  </a:cubicBezTo>
                  <a:cubicBezTo>
                    <a:pt x="-8451" y="417896"/>
                    <a:pt x="204909" y="150543"/>
                    <a:pt x="345117" y="82616"/>
                  </a:cubicBezTo>
                  <a:cubicBezTo>
                    <a:pt x="485325" y="14689"/>
                    <a:pt x="730907" y="30364"/>
                    <a:pt x="841506" y="14689"/>
                  </a:cubicBezTo>
                  <a:cubicBezTo>
                    <a:pt x="952105" y="-986"/>
                    <a:pt x="1093184" y="-6211"/>
                    <a:pt x="1019161" y="9464"/>
                  </a:cubicBez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1" name="フリーフォーム 1160">
              <a:extLst>
                <a:ext uri="{FF2B5EF4-FFF2-40B4-BE49-F238E27FC236}">
                  <a16:creationId xmlns:a16="http://schemas.microsoft.com/office/drawing/2014/main" id="{1286C65F-F588-99EB-22EC-BD2B85CB8662}"/>
                </a:ext>
              </a:extLst>
            </p:cNvPr>
            <p:cNvSpPr/>
            <p:nvPr/>
          </p:nvSpPr>
          <p:spPr>
            <a:xfrm>
              <a:off x="5307910" y="10823406"/>
              <a:ext cx="784634" cy="191212"/>
            </a:xfrm>
            <a:custGeom>
              <a:avLst/>
              <a:gdLst>
                <a:gd name="connsiteX0" fmla="*/ 835 w 784634"/>
                <a:gd name="connsiteY0" fmla="*/ 191195 h 191212"/>
                <a:gd name="connsiteX1" fmla="*/ 235967 w 784634"/>
                <a:gd name="connsiteY1" fmla="*/ 18765 h 191212"/>
                <a:gd name="connsiteX2" fmla="*/ 512899 w 784634"/>
                <a:gd name="connsiteY2" fmla="*/ 23991 h 191212"/>
                <a:gd name="connsiteX3" fmla="*/ 784607 w 784634"/>
                <a:gd name="connsiteY3" fmla="*/ 191195 h 191212"/>
                <a:gd name="connsiteX4" fmla="*/ 497224 w 784634"/>
                <a:gd name="connsiteY4" fmla="*/ 34441 h 191212"/>
                <a:gd name="connsiteX5" fmla="*/ 319569 w 784634"/>
                <a:gd name="connsiteY5" fmla="*/ 29216 h 191212"/>
                <a:gd name="connsiteX6" fmla="*/ 835 w 784634"/>
                <a:gd name="connsiteY6" fmla="*/ 191195 h 191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4634" h="191212">
                  <a:moveTo>
                    <a:pt x="835" y="191195"/>
                  </a:moveTo>
                  <a:cubicBezTo>
                    <a:pt x="-13099" y="189453"/>
                    <a:pt x="150623" y="46632"/>
                    <a:pt x="235967" y="18765"/>
                  </a:cubicBezTo>
                  <a:cubicBezTo>
                    <a:pt x="321311" y="-9102"/>
                    <a:pt x="421459" y="-4747"/>
                    <a:pt x="512899" y="23991"/>
                  </a:cubicBezTo>
                  <a:cubicBezTo>
                    <a:pt x="604339" y="52729"/>
                    <a:pt x="787219" y="189453"/>
                    <a:pt x="784607" y="191195"/>
                  </a:cubicBezTo>
                  <a:cubicBezTo>
                    <a:pt x="781995" y="192937"/>
                    <a:pt x="574730" y="61437"/>
                    <a:pt x="497224" y="34441"/>
                  </a:cubicBezTo>
                  <a:cubicBezTo>
                    <a:pt x="419718" y="7445"/>
                    <a:pt x="401430" y="3961"/>
                    <a:pt x="319569" y="29216"/>
                  </a:cubicBezTo>
                  <a:cubicBezTo>
                    <a:pt x="237708" y="54471"/>
                    <a:pt x="14769" y="192937"/>
                    <a:pt x="835" y="19119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2" name="フリーフォーム 1161">
              <a:extLst>
                <a:ext uri="{FF2B5EF4-FFF2-40B4-BE49-F238E27FC236}">
                  <a16:creationId xmlns:a16="http://schemas.microsoft.com/office/drawing/2014/main" id="{772217CB-5039-E3FC-E07C-BA9030023B29}"/>
                </a:ext>
              </a:extLst>
            </p:cNvPr>
            <p:cNvSpPr/>
            <p:nvPr/>
          </p:nvSpPr>
          <p:spPr>
            <a:xfrm>
              <a:off x="6641028" y="10272626"/>
              <a:ext cx="426071" cy="444144"/>
            </a:xfrm>
            <a:custGeom>
              <a:avLst/>
              <a:gdLst>
                <a:gd name="connsiteX0" fmla="*/ 129 w 426071"/>
                <a:gd name="connsiteY0" fmla="*/ 5 h 444144"/>
                <a:gd name="connsiteX1" fmla="*/ 376339 w 426071"/>
                <a:gd name="connsiteY1" fmla="*/ 172435 h 444144"/>
                <a:gd name="connsiteX2" fmla="*/ 209134 w 426071"/>
                <a:gd name="connsiteY2" fmla="*/ 444142 h 444144"/>
                <a:gd name="connsiteX3" fmla="*/ 423365 w 426071"/>
                <a:gd name="connsiteY3" fmla="*/ 177660 h 444144"/>
                <a:gd name="connsiteX4" fmla="*/ 129 w 426071"/>
                <a:gd name="connsiteY4" fmla="*/ 5 h 444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71" h="444144">
                  <a:moveTo>
                    <a:pt x="129" y="5"/>
                  </a:moveTo>
                  <a:cubicBezTo>
                    <a:pt x="-7709" y="-866"/>
                    <a:pt x="341505" y="98412"/>
                    <a:pt x="376339" y="172435"/>
                  </a:cubicBezTo>
                  <a:cubicBezTo>
                    <a:pt x="411173" y="246458"/>
                    <a:pt x="201296" y="443271"/>
                    <a:pt x="209134" y="444142"/>
                  </a:cubicBezTo>
                  <a:cubicBezTo>
                    <a:pt x="216972" y="445013"/>
                    <a:pt x="453845" y="248199"/>
                    <a:pt x="423365" y="177660"/>
                  </a:cubicBezTo>
                  <a:cubicBezTo>
                    <a:pt x="392885" y="107121"/>
                    <a:pt x="7967" y="876"/>
                    <a:pt x="129" y="5"/>
                  </a:cubicBez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3" name="フリーフォーム 1162">
              <a:extLst>
                <a:ext uri="{FF2B5EF4-FFF2-40B4-BE49-F238E27FC236}">
                  <a16:creationId xmlns:a16="http://schemas.microsoft.com/office/drawing/2014/main" id="{640C696C-F136-88A7-750D-DA75840CF223}"/>
                </a:ext>
              </a:extLst>
            </p:cNvPr>
            <p:cNvSpPr/>
            <p:nvPr/>
          </p:nvSpPr>
          <p:spPr>
            <a:xfrm>
              <a:off x="7346547" y="10520744"/>
              <a:ext cx="778551" cy="263961"/>
            </a:xfrm>
            <a:custGeom>
              <a:avLst/>
              <a:gdLst>
                <a:gd name="connsiteX0" fmla="*/ 4 w 778551"/>
                <a:gd name="connsiteY0" fmla="*/ 34045 h 263961"/>
                <a:gd name="connsiteX1" fmla="*/ 271711 w 778551"/>
                <a:gd name="connsiteY1" fmla="*/ 13144 h 263961"/>
                <a:gd name="connsiteX2" fmla="*/ 778550 w 778551"/>
                <a:gd name="connsiteY2" fmla="*/ 263951 h 263961"/>
                <a:gd name="connsiteX3" fmla="*/ 266486 w 778551"/>
                <a:gd name="connsiteY3" fmla="*/ 23594 h 263961"/>
                <a:gd name="connsiteX4" fmla="*/ 4 w 778551"/>
                <a:gd name="connsiteY4" fmla="*/ 34045 h 26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551" h="263961">
                  <a:moveTo>
                    <a:pt x="4" y="34045"/>
                  </a:moveTo>
                  <a:cubicBezTo>
                    <a:pt x="875" y="32303"/>
                    <a:pt x="141953" y="-25174"/>
                    <a:pt x="271711" y="13144"/>
                  </a:cubicBezTo>
                  <a:cubicBezTo>
                    <a:pt x="401469" y="51462"/>
                    <a:pt x="779421" y="262209"/>
                    <a:pt x="778550" y="263951"/>
                  </a:cubicBezTo>
                  <a:cubicBezTo>
                    <a:pt x="777679" y="265693"/>
                    <a:pt x="397114" y="57557"/>
                    <a:pt x="266486" y="23594"/>
                  </a:cubicBezTo>
                  <a:cubicBezTo>
                    <a:pt x="135858" y="-10369"/>
                    <a:pt x="-867" y="35787"/>
                    <a:pt x="4" y="3404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4" name="フリーフォーム 1163">
              <a:extLst>
                <a:ext uri="{FF2B5EF4-FFF2-40B4-BE49-F238E27FC236}">
                  <a16:creationId xmlns:a16="http://schemas.microsoft.com/office/drawing/2014/main" id="{C02CEF8D-BBF3-F406-5329-2C15D9A5051C}"/>
                </a:ext>
              </a:extLst>
            </p:cNvPr>
            <p:cNvSpPr/>
            <p:nvPr/>
          </p:nvSpPr>
          <p:spPr>
            <a:xfrm>
              <a:off x="7680949" y="10879347"/>
              <a:ext cx="694963" cy="208500"/>
            </a:xfrm>
            <a:custGeom>
              <a:avLst/>
              <a:gdLst>
                <a:gd name="connsiteX0" fmla="*/ 11 w 694963"/>
                <a:gd name="connsiteY0" fmla="*/ 30751 h 208500"/>
                <a:gd name="connsiteX1" fmla="*/ 318745 w 694963"/>
                <a:gd name="connsiteY1" fmla="*/ 9851 h 208500"/>
                <a:gd name="connsiteX2" fmla="*/ 694955 w 694963"/>
                <a:gd name="connsiteY2" fmla="*/ 208406 h 208500"/>
                <a:gd name="connsiteX3" fmla="*/ 308294 w 694963"/>
                <a:gd name="connsiteY3" fmla="*/ 35976 h 208500"/>
                <a:gd name="connsiteX4" fmla="*/ 11 w 694963"/>
                <a:gd name="connsiteY4" fmla="*/ 30751 h 20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4963" h="208500">
                  <a:moveTo>
                    <a:pt x="11" y="30751"/>
                  </a:moveTo>
                  <a:cubicBezTo>
                    <a:pt x="1753" y="26397"/>
                    <a:pt x="202921" y="-19758"/>
                    <a:pt x="318745" y="9851"/>
                  </a:cubicBezTo>
                  <a:cubicBezTo>
                    <a:pt x="434569" y="39460"/>
                    <a:pt x="696697" y="204052"/>
                    <a:pt x="694955" y="208406"/>
                  </a:cubicBezTo>
                  <a:cubicBezTo>
                    <a:pt x="693213" y="212760"/>
                    <a:pt x="420635" y="65585"/>
                    <a:pt x="308294" y="35976"/>
                  </a:cubicBezTo>
                  <a:cubicBezTo>
                    <a:pt x="195954" y="6367"/>
                    <a:pt x="-1731" y="35105"/>
                    <a:pt x="11" y="30751"/>
                  </a:cubicBez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5" name="フリーフォーム 1164">
              <a:extLst>
                <a:ext uri="{FF2B5EF4-FFF2-40B4-BE49-F238E27FC236}">
                  <a16:creationId xmlns:a16="http://schemas.microsoft.com/office/drawing/2014/main" id="{4E1FFF8B-0801-F24F-E73A-25B90B37DBF1}"/>
                </a:ext>
              </a:extLst>
            </p:cNvPr>
            <p:cNvSpPr/>
            <p:nvPr/>
          </p:nvSpPr>
          <p:spPr>
            <a:xfrm>
              <a:off x="6971888" y="10854492"/>
              <a:ext cx="435550" cy="385552"/>
            </a:xfrm>
            <a:custGeom>
              <a:avLst/>
              <a:gdLst>
                <a:gd name="connsiteX0" fmla="*/ 426914 w 435550"/>
                <a:gd name="connsiteY0" fmla="*/ 13805 h 385552"/>
                <a:gd name="connsiteX1" fmla="*/ 55929 w 435550"/>
                <a:gd name="connsiteY1" fmla="*/ 196685 h 385552"/>
                <a:gd name="connsiteX2" fmla="*/ 123856 w 435550"/>
                <a:gd name="connsiteY2" fmla="*/ 384790 h 385552"/>
                <a:gd name="connsiteX3" fmla="*/ 3678 w 435550"/>
                <a:gd name="connsiteY3" fmla="*/ 254162 h 385552"/>
                <a:gd name="connsiteX4" fmla="*/ 291061 w 435550"/>
                <a:gd name="connsiteY4" fmla="*/ 39931 h 385552"/>
                <a:gd name="connsiteX5" fmla="*/ 426914 w 435550"/>
                <a:gd name="connsiteY5" fmla="*/ 13805 h 385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5550" h="385552">
                  <a:moveTo>
                    <a:pt x="426914" y="13805"/>
                  </a:moveTo>
                  <a:cubicBezTo>
                    <a:pt x="387725" y="39931"/>
                    <a:pt x="106439" y="134854"/>
                    <a:pt x="55929" y="196685"/>
                  </a:cubicBezTo>
                  <a:cubicBezTo>
                    <a:pt x="5419" y="258516"/>
                    <a:pt x="132565" y="375210"/>
                    <a:pt x="123856" y="384790"/>
                  </a:cubicBezTo>
                  <a:cubicBezTo>
                    <a:pt x="115147" y="394370"/>
                    <a:pt x="-24189" y="311638"/>
                    <a:pt x="3678" y="254162"/>
                  </a:cubicBezTo>
                  <a:cubicBezTo>
                    <a:pt x="31545" y="196686"/>
                    <a:pt x="218780" y="79991"/>
                    <a:pt x="291061" y="39931"/>
                  </a:cubicBezTo>
                  <a:cubicBezTo>
                    <a:pt x="363342" y="-129"/>
                    <a:pt x="466103" y="-12321"/>
                    <a:pt x="426914" y="13805"/>
                  </a:cubicBez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6" name="フリーフォーム 1165">
              <a:extLst>
                <a:ext uri="{FF2B5EF4-FFF2-40B4-BE49-F238E27FC236}">
                  <a16:creationId xmlns:a16="http://schemas.microsoft.com/office/drawing/2014/main" id="{C4998CE3-18A0-4108-7E00-28968A7B9E06}"/>
                </a:ext>
              </a:extLst>
            </p:cNvPr>
            <p:cNvSpPr/>
            <p:nvPr/>
          </p:nvSpPr>
          <p:spPr>
            <a:xfrm>
              <a:off x="5501922" y="10261211"/>
              <a:ext cx="926339" cy="115978"/>
            </a:xfrm>
            <a:custGeom>
              <a:avLst/>
              <a:gdLst>
                <a:gd name="connsiteX0" fmla="*/ 153 w 926339"/>
                <a:gd name="connsiteY0" fmla="*/ 115923 h 115978"/>
                <a:gd name="connsiteX1" fmla="*/ 668972 w 926339"/>
                <a:gd name="connsiteY1" fmla="*/ 970 h 115978"/>
                <a:gd name="connsiteX2" fmla="*/ 925004 w 926339"/>
                <a:gd name="connsiteY2" fmla="*/ 58446 h 115978"/>
                <a:gd name="connsiteX3" fmla="*/ 731673 w 926339"/>
                <a:gd name="connsiteY3" fmla="*/ 16645 h 115978"/>
                <a:gd name="connsiteX4" fmla="*/ 153 w 926339"/>
                <a:gd name="connsiteY4" fmla="*/ 115923 h 115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6339" h="115978">
                  <a:moveTo>
                    <a:pt x="153" y="115923"/>
                  </a:moveTo>
                  <a:cubicBezTo>
                    <a:pt x="-10297" y="113311"/>
                    <a:pt x="514830" y="10549"/>
                    <a:pt x="668972" y="970"/>
                  </a:cubicBezTo>
                  <a:cubicBezTo>
                    <a:pt x="823114" y="-8609"/>
                    <a:pt x="914554" y="55834"/>
                    <a:pt x="925004" y="58446"/>
                  </a:cubicBezTo>
                  <a:cubicBezTo>
                    <a:pt x="935454" y="61058"/>
                    <a:pt x="885815" y="4453"/>
                    <a:pt x="731673" y="16645"/>
                  </a:cubicBezTo>
                  <a:cubicBezTo>
                    <a:pt x="577531" y="28837"/>
                    <a:pt x="10603" y="118535"/>
                    <a:pt x="153" y="115923"/>
                  </a:cubicBez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7" name="フリーフォーム 1166">
              <a:extLst>
                <a:ext uri="{FF2B5EF4-FFF2-40B4-BE49-F238E27FC236}">
                  <a16:creationId xmlns:a16="http://schemas.microsoft.com/office/drawing/2014/main" id="{5033AB9C-F42C-757B-ABB8-9785862B8CDF}"/>
                </a:ext>
              </a:extLst>
            </p:cNvPr>
            <p:cNvSpPr/>
            <p:nvPr/>
          </p:nvSpPr>
          <p:spPr>
            <a:xfrm>
              <a:off x="5888431" y="11181488"/>
              <a:ext cx="94549" cy="298317"/>
            </a:xfrm>
            <a:custGeom>
              <a:avLst/>
              <a:gdLst>
                <a:gd name="connsiteX0" fmla="*/ 94358 w 94549"/>
                <a:gd name="connsiteY0" fmla="*/ 318 h 298317"/>
                <a:gd name="connsiteX1" fmla="*/ 305 w 94549"/>
                <a:gd name="connsiteY1" fmla="*/ 104821 h 298317"/>
                <a:gd name="connsiteX2" fmla="*/ 63007 w 94549"/>
                <a:gd name="connsiteY2" fmla="*/ 298151 h 298317"/>
                <a:gd name="connsiteX3" fmla="*/ 26431 w 94549"/>
                <a:gd name="connsiteY3" fmla="*/ 136171 h 298317"/>
                <a:gd name="connsiteX4" fmla="*/ 94358 w 94549"/>
                <a:gd name="connsiteY4" fmla="*/ 318 h 29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49" h="298317">
                  <a:moveTo>
                    <a:pt x="94358" y="318"/>
                  </a:moveTo>
                  <a:cubicBezTo>
                    <a:pt x="90004" y="-4907"/>
                    <a:pt x="5530" y="55182"/>
                    <a:pt x="305" y="104821"/>
                  </a:cubicBezTo>
                  <a:cubicBezTo>
                    <a:pt x="-4920" y="154460"/>
                    <a:pt x="58653" y="292926"/>
                    <a:pt x="63007" y="298151"/>
                  </a:cubicBezTo>
                  <a:cubicBezTo>
                    <a:pt x="67361" y="303376"/>
                    <a:pt x="25560" y="184068"/>
                    <a:pt x="26431" y="136171"/>
                  </a:cubicBezTo>
                  <a:cubicBezTo>
                    <a:pt x="27302" y="88274"/>
                    <a:pt x="98712" y="5543"/>
                    <a:pt x="94358" y="31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8" name="フリーフォーム 1167">
              <a:extLst>
                <a:ext uri="{FF2B5EF4-FFF2-40B4-BE49-F238E27FC236}">
                  <a16:creationId xmlns:a16="http://schemas.microsoft.com/office/drawing/2014/main" id="{F73E013B-033B-A0CB-9D49-0D002C1EE1CE}"/>
                </a:ext>
              </a:extLst>
            </p:cNvPr>
            <p:cNvSpPr/>
            <p:nvPr/>
          </p:nvSpPr>
          <p:spPr>
            <a:xfrm>
              <a:off x="6944212" y="10047204"/>
              <a:ext cx="1003231" cy="533774"/>
            </a:xfrm>
            <a:custGeom>
              <a:avLst/>
              <a:gdLst>
                <a:gd name="connsiteX0" fmla="*/ 3 w 1003231"/>
                <a:gd name="connsiteY0" fmla="*/ 746 h 533774"/>
                <a:gd name="connsiteX1" fmla="*/ 339637 w 1003231"/>
                <a:gd name="connsiteY1" fmla="*/ 105249 h 533774"/>
                <a:gd name="connsiteX2" fmla="*/ 1003230 w 1003231"/>
                <a:gd name="connsiteY2" fmla="*/ 533710 h 533774"/>
                <a:gd name="connsiteX3" fmla="*/ 344862 w 1003231"/>
                <a:gd name="connsiteY3" fmla="*/ 136599 h 533774"/>
                <a:gd name="connsiteX4" fmla="*/ 3 w 1003231"/>
                <a:gd name="connsiteY4" fmla="*/ 746 h 533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231" h="533774">
                  <a:moveTo>
                    <a:pt x="3" y="746"/>
                  </a:moveTo>
                  <a:cubicBezTo>
                    <a:pt x="-868" y="-4479"/>
                    <a:pt x="172432" y="16422"/>
                    <a:pt x="339637" y="105249"/>
                  </a:cubicBezTo>
                  <a:cubicBezTo>
                    <a:pt x="506842" y="194076"/>
                    <a:pt x="1002359" y="528485"/>
                    <a:pt x="1003230" y="533710"/>
                  </a:cubicBezTo>
                  <a:cubicBezTo>
                    <a:pt x="1004101" y="538935"/>
                    <a:pt x="505100" y="223685"/>
                    <a:pt x="344862" y="136599"/>
                  </a:cubicBezTo>
                  <a:cubicBezTo>
                    <a:pt x="184624" y="49513"/>
                    <a:pt x="874" y="5971"/>
                    <a:pt x="3" y="74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9" name="フリーフォーム 1168">
              <a:extLst>
                <a:ext uri="{FF2B5EF4-FFF2-40B4-BE49-F238E27FC236}">
                  <a16:creationId xmlns:a16="http://schemas.microsoft.com/office/drawing/2014/main" id="{631953DA-1F48-A4B8-FE14-ED715C5E39F3}"/>
                </a:ext>
              </a:extLst>
            </p:cNvPr>
            <p:cNvSpPr/>
            <p:nvPr/>
          </p:nvSpPr>
          <p:spPr>
            <a:xfrm>
              <a:off x="8040979" y="10619738"/>
              <a:ext cx="384640" cy="422143"/>
            </a:xfrm>
            <a:custGeom>
              <a:avLst/>
              <a:gdLst>
                <a:gd name="connsiteX0" fmla="*/ 5741 w 384640"/>
                <a:gd name="connsiteY0" fmla="*/ 2977 h 422143"/>
                <a:gd name="connsiteX1" fmla="*/ 381951 w 384640"/>
                <a:gd name="connsiteY1" fmla="*/ 415764 h 422143"/>
                <a:gd name="connsiteX2" fmla="*/ 167720 w 384640"/>
                <a:gd name="connsiteY2" fmla="*/ 238109 h 422143"/>
                <a:gd name="connsiteX3" fmla="*/ 5741 w 384640"/>
                <a:gd name="connsiteY3" fmla="*/ 2977 h 422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640" h="422143">
                  <a:moveTo>
                    <a:pt x="5741" y="2977"/>
                  </a:moveTo>
                  <a:cubicBezTo>
                    <a:pt x="41446" y="32586"/>
                    <a:pt x="354954" y="376575"/>
                    <a:pt x="381951" y="415764"/>
                  </a:cubicBezTo>
                  <a:cubicBezTo>
                    <a:pt x="408948" y="454953"/>
                    <a:pt x="225196" y="303423"/>
                    <a:pt x="167720" y="238109"/>
                  </a:cubicBezTo>
                  <a:cubicBezTo>
                    <a:pt x="110244" y="172795"/>
                    <a:pt x="-29964" y="-26632"/>
                    <a:pt x="5741" y="297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0" name="フリーフォーム 1169">
              <a:extLst>
                <a:ext uri="{FF2B5EF4-FFF2-40B4-BE49-F238E27FC236}">
                  <a16:creationId xmlns:a16="http://schemas.microsoft.com/office/drawing/2014/main" id="{60670262-B34F-9B0E-B15B-C316802F495D}"/>
                </a:ext>
              </a:extLst>
            </p:cNvPr>
            <p:cNvSpPr/>
            <p:nvPr/>
          </p:nvSpPr>
          <p:spPr>
            <a:xfrm>
              <a:off x="8399938" y="11106232"/>
              <a:ext cx="186763" cy="558582"/>
            </a:xfrm>
            <a:custGeom>
              <a:avLst/>
              <a:gdLst>
                <a:gd name="connsiteX0" fmla="*/ 2092 w 186763"/>
                <a:gd name="connsiteY0" fmla="*/ 12872 h 558582"/>
                <a:gd name="connsiteX1" fmla="*/ 184972 w 186763"/>
                <a:gd name="connsiteY1" fmla="*/ 556287 h 558582"/>
                <a:gd name="connsiteX2" fmla="*/ 90919 w 186763"/>
                <a:gd name="connsiteY2" fmla="*/ 200977 h 558582"/>
                <a:gd name="connsiteX3" fmla="*/ 2092 w 186763"/>
                <a:gd name="connsiteY3" fmla="*/ 12872 h 55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763" h="558582">
                  <a:moveTo>
                    <a:pt x="2092" y="12872"/>
                  </a:moveTo>
                  <a:cubicBezTo>
                    <a:pt x="17767" y="72090"/>
                    <a:pt x="170168" y="524936"/>
                    <a:pt x="184972" y="556287"/>
                  </a:cubicBezTo>
                  <a:cubicBezTo>
                    <a:pt x="199776" y="587638"/>
                    <a:pt x="118787" y="288934"/>
                    <a:pt x="90919" y="200977"/>
                  </a:cubicBezTo>
                  <a:cubicBezTo>
                    <a:pt x="63052" y="113020"/>
                    <a:pt x="-13583" y="-46346"/>
                    <a:pt x="2092" y="1287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1" name="フリーフォーム 1170">
              <a:extLst>
                <a:ext uri="{FF2B5EF4-FFF2-40B4-BE49-F238E27FC236}">
                  <a16:creationId xmlns:a16="http://schemas.microsoft.com/office/drawing/2014/main" id="{26E8D731-8E84-4AAE-D0EA-147ED3C851D7}"/>
                </a:ext>
              </a:extLst>
            </p:cNvPr>
            <p:cNvSpPr/>
            <p:nvPr/>
          </p:nvSpPr>
          <p:spPr>
            <a:xfrm>
              <a:off x="8220441" y="11176574"/>
              <a:ext cx="92847" cy="308294"/>
            </a:xfrm>
            <a:custGeom>
              <a:avLst/>
              <a:gdLst>
                <a:gd name="connsiteX0" fmla="*/ 3934 w 92847"/>
                <a:gd name="connsiteY0" fmla="*/ 7 h 308294"/>
                <a:gd name="connsiteX1" fmla="*/ 9159 w 92847"/>
                <a:gd name="connsiteY1" fmla="*/ 130635 h 308294"/>
                <a:gd name="connsiteX2" fmla="*/ 92761 w 92847"/>
                <a:gd name="connsiteY2" fmla="*/ 308290 h 308294"/>
                <a:gd name="connsiteX3" fmla="*/ 24834 w 92847"/>
                <a:gd name="connsiteY3" fmla="*/ 135860 h 308294"/>
                <a:gd name="connsiteX4" fmla="*/ 3934 w 92847"/>
                <a:gd name="connsiteY4" fmla="*/ 7 h 30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47" h="308294">
                  <a:moveTo>
                    <a:pt x="3934" y="7"/>
                  </a:moveTo>
                  <a:cubicBezTo>
                    <a:pt x="1322" y="-864"/>
                    <a:pt x="-5645" y="79255"/>
                    <a:pt x="9159" y="130635"/>
                  </a:cubicBezTo>
                  <a:cubicBezTo>
                    <a:pt x="23963" y="182015"/>
                    <a:pt x="90149" y="307419"/>
                    <a:pt x="92761" y="308290"/>
                  </a:cubicBezTo>
                  <a:cubicBezTo>
                    <a:pt x="95373" y="309161"/>
                    <a:pt x="37897" y="185499"/>
                    <a:pt x="24834" y="135860"/>
                  </a:cubicBezTo>
                  <a:cubicBezTo>
                    <a:pt x="11771" y="86221"/>
                    <a:pt x="6546" y="878"/>
                    <a:pt x="3934" y="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2" name="フリーフォーム 1171">
              <a:extLst>
                <a:ext uri="{FF2B5EF4-FFF2-40B4-BE49-F238E27FC236}">
                  <a16:creationId xmlns:a16="http://schemas.microsoft.com/office/drawing/2014/main" id="{A979C249-3539-5323-CB27-7CE2491CD492}"/>
                </a:ext>
              </a:extLst>
            </p:cNvPr>
            <p:cNvSpPr/>
            <p:nvPr/>
          </p:nvSpPr>
          <p:spPr>
            <a:xfrm>
              <a:off x="5752852" y="10489617"/>
              <a:ext cx="841313" cy="221929"/>
            </a:xfrm>
            <a:custGeom>
              <a:avLst/>
              <a:gdLst>
                <a:gd name="connsiteX0" fmla="*/ 30 w 841313"/>
                <a:gd name="connsiteY0" fmla="*/ 44271 h 221929"/>
                <a:gd name="connsiteX1" fmla="*/ 449393 w 841313"/>
                <a:gd name="connsiteY1" fmla="*/ 7695 h 221929"/>
                <a:gd name="connsiteX2" fmla="*/ 841278 w 841313"/>
                <a:gd name="connsiteY2" fmla="*/ 221926 h 221929"/>
                <a:gd name="connsiteX3" fmla="*/ 428492 w 841313"/>
                <a:gd name="connsiteY3" fmla="*/ 12920 h 221929"/>
                <a:gd name="connsiteX4" fmla="*/ 30 w 841313"/>
                <a:gd name="connsiteY4" fmla="*/ 44271 h 221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1313" h="221929">
                  <a:moveTo>
                    <a:pt x="30" y="44271"/>
                  </a:moveTo>
                  <a:cubicBezTo>
                    <a:pt x="3513" y="43400"/>
                    <a:pt x="309185" y="-21914"/>
                    <a:pt x="449393" y="7695"/>
                  </a:cubicBezTo>
                  <a:cubicBezTo>
                    <a:pt x="589601" y="37304"/>
                    <a:pt x="844761" y="221055"/>
                    <a:pt x="841278" y="221926"/>
                  </a:cubicBezTo>
                  <a:cubicBezTo>
                    <a:pt x="837795" y="222797"/>
                    <a:pt x="564346" y="43400"/>
                    <a:pt x="428492" y="12920"/>
                  </a:cubicBezTo>
                  <a:cubicBezTo>
                    <a:pt x="292638" y="-17560"/>
                    <a:pt x="-3453" y="45142"/>
                    <a:pt x="30" y="4427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3" name="フリーフォーム 1172">
              <a:extLst>
                <a:ext uri="{FF2B5EF4-FFF2-40B4-BE49-F238E27FC236}">
                  <a16:creationId xmlns:a16="http://schemas.microsoft.com/office/drawing/2014/main" id="{A8CDBC5C-2CFF-F6BA-54B4-7A3B9BA87438}"/>
                </a:ext>
              </a:extLst>
            </p:cNvPr>
            <p:cNvSpPr/>
            <p:nvPr/>
          </p:nvSpPr>
          <p:spPr>
            <a:xfrm>
              <a:off x="6227492" y="10826491"/>
              <a:ext cx="466104" cy="480720"/>
            </a:xfrm>
            <a:custGeom>
              <a:avLst/>
              <a:gdLst>
                <a:gd name="connsiteX0" fmla="*/ 465916 w 466104"/>
                <a:gd name="connsiteY0" fmla="*/ 5 h 480720"/>
                <a:gd name="connsiteX1" fmla="*/ 157633 w 466104"/>
                <a:gd name="connsiteY1" fmla="*/ 182885 h 480720"/>
                <a:gd name="connsiteX2" fmla="*/ 878 w 466104"/>
                <a:gd name="connsiteY2" fmla="*/ 480718 h 480720"/>
                <a:gd name="connsiteX3" fmla="*/ 110606 w 466104"/>
                <a:gd name="connsiteY3" fmla="*/ 188110 h 480720"/>
                <a:gd name="connsiteX4" fmla="*/ 465916 w 466104"/>
                <a:gd name="connsiteY4" fmla="*/ 5 h 480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104" h="480720">
                  <a:moveTo>
                    <a:pt x="465916" y="5"/>
                  </a:moveTo>
                  <a:cubicBezTo>
                    <a:pt x="473754" y="-866"/>
                    <a:pt x="235139" y="102766"/>
                    <a:pt x="157633" y="182885"/>
                  </a:cubicBezTo>
                  <a:cubicBezTo>
                    <a:pt x="80127" y="263004"/>
                    <a:pt x="8716" y="479847"/>
                    <a:pt x="878" y="480718"/>
                  </a:cubicBezTo>
                  <a:cubicBezTo>
                    <a:pt x="-6960" y="481589"/>
                    <a:pt x="38325" y="268229"/>
                    <a:pt x="110606" y="188110"/>
                  </a:cubicBezTo>
                  <a:cubicBezTo>
                    <a:pt x="182887" y="107991"/>
                    <a:pt x="458078" y="876"/>
                    <a:pt x="465916" y="5"/>
                  </a:cubicBez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4" name="フリーフォーム 1173">
              <a:extLst>
                <a:ext uri="{FF2B5EF4-FFF2-40B4-BE49-F238E27FC236}">
                  <a16:creationId xmlns:a16="http://schemas.microsoft.com/office/drawing/2014/main" id="{465E854B-A55B-9687-840F-46726FB28708}"/>
                </a:ext>
              </a:extLst>
            </p:cNvPr>
            <p:cNvSpPr/>
            <p:nvPr/>
          </p:nvSpPr>
          <p:spPr>
            <a:xfrm>
              <a:off x="3400784" y="9689135"/>
              <a:ext cx="1018893" cy="1283736"/>
            </a:xfrm>
            <a:custGeom>
              <a:avLst/>
              <a:gdLst>
                <a:gd name="connsiteX0" fmla="*/ 1018816 w 1018893"/>
                <a:gd name="connsiteY0" fmla="*/ 297 h 1283736"/>
                <a:gd name="connsiteX1" fmla="*/ 393174 w 1018893"/>
                <a:gd name="connsiteY1" fmla="*/ 409370 h 1283736"/>
                <a:gd name="connsiteX2" fmla="*/ 142 w 1018893"/>
                <a:gd name="connsiteY2" fmla="*/ 1283665 h 1283736"/>
                <a:gd name="connsiteX3" fmla="*/ 433279 w 1018893"/>
                <a:gd name="connsiteY3" fmla="*/ 361244 h 1283736"/>
                <a:gd name="connsiteX4" fmla="*/ 1018816 w 1018893"/>
                <a:gd name="connsiteY4" fmla="*/ 297 h 128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893" h="1283736">
                  <a:moveTo>
                    <a:pt x="1018816" y="297"/>
                  </a:moveTo>
                  <a:cubicBezTo>
                    <a:pt x="1012132" y="8318"/>
                    <a:pt x="562953" y="195475"/>
                    <a:pt x="393174" y="409370"/>
                  </a:cubicBezTo>
                  <a:cubicBezTo>
                    <a:pt x="223395" y="623265"/>
                    <a:pt x="-6542" y="1291686"/>
                    <a:pt x="142" y="1283665"/>
                  </a:cubicBezTo>
                  <a:cubicBezTo>
                    <a:pt x="6826" y="1275644"/>
                    <a:pt x="267511" y="575139"/>
                    <a:pt x="433279" y="361244"/>
                  </a:cubicBezTo>
                  <a:cubicBezTo>
                    <a:pt x="599047" y="147349"/>
                    <a:pt x="1025500" y="-7724"/>
                    <a:pt x="1018816" y="29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5" name="フリーフォーム 1174">
              <a:extLst>
                <a:ext uri="{FF2B5EF4-FFF2-40B4-BE49-F238E27FC236}">
                  <a16:creationId xmlns:a16="http://schemas.microsoft.com/office/drawing/2014/main" id="{1AC23EB5-A23B-0E69-574D-1635A765A8AE}"/>
                </a:ext>
              </a:extLst>
            </p:cNvPr>
            <p:cNvSpPr/>
            <p:nvPr/>
          </p:nvSpPr>
          <p:spPr>
            <a:xfrm>
              <a:off x="3368355" y="9464451"/>
              <a:ext cx="137116" cy="1051792"/>
            </a:xfrm>
            <a:custGeom>
              <a:avLst/>
              <a:gdLst>
                <a:gd name="connsiteX0" fmla="*/ 487 w 137116"/>
                <a:gd name="connsiteY0" fmla="*/ 391 h 1051792"/>
                <a:gd name="connsiteX1" fmla="*/ 88719 w 137116"/>
                <a:gd name="connsiteY1" fmla="*/ 650096 h 1051792"/>
                <a:gd name="connsiteX2" fmla="*/ 16529 w 137116"/>
                <a:gd name="connsiteY2" fmla="*/ 1051149 h 1051792"/>
                <a:gd name="connsiteX3" fmla="*/ 136845 w 137116"/>
                <a:gd name="connsiteY3" fmla="*/ 561865 h 1051792"/>
                <a:gd name="connsiteX4" fmla="*/ 487 w 137116"/>
                <a:gd name="connsiteY4" fmla="*/ 391 h 105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116" h="1051792">
                  <a:moveTo>
                    <a:pt x="487" y="391"/>
                  </a:moveTo>
                  <a:cubicBezTo>
                    <a:pt x="-7534" y="15096"/>
                    <a:pt x="86045" y="474970"/>
                    <a:pt x="88719" y="650096"/>
                  </a:cubicBezTo>
                  <a:cubicBezTo>
                    <a:pt x="91393" y="825222"/>
                    <a:pt x="8508" y="1065854"/>
                    <a:pt x="16529" y="1051149"/>
                  </a:cubicBezTo>
                  <a:cubicBezTo>
                    <a:pt x="24550" y="1036444"/>
                    <a:pt x="143529" y="734318"/>
                    <a:pt x="136845" y="561865"/>
                  </a:cubicBezTo>
                  <a:cubicBezTo>
                    <a:pt x="130161" y="389412"/>
                    <a:pt x="8508" y="-14314"/>
                    <a:pt x="487" y="391"/>
                  </a:cubicBez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6" name="フリーフォーム 1175">
              <a:extLst>
                <a:ext uri="{FF2B5EF4-FFF2-40B4-BE49-F238E27FC236}">
                  <a16:creationId xmlns:a16="http://schemas.microsoft.com/office/drawing/2014/main" id="{3C34F50E-7E5B-DEF4-214F-D14A3637410A}"/>
                </a:ext>
              </a:extLst>
            </p:cNvPr>
            <p:cNvSpPr/>
            <p:nvPr/>
          </p:nvSpPr>
          <p:spPr>
            <a:xfrm>
              <a:off x="3601438" y="9199983"/>
              <a:ext cx="352950" cy="505769"/>
            </a:xfrm>
            <a:custGeom>
              <a:avLst/>
              <a:gdLst>
                <a:gd name="connsiteX0" fmla="*/ 15 w 352950"/>
                <a:gd name="connsiteY0" fmla="*/ 164 h 505769"/>
                <a:gd name="connsiteX1" fmla="*/ 144394 w 352950"/>
                <a:gd name="connsiteY1" fmla="*/ 312985 h 505769"/>
                <a:gd name="connsiteX2" fmla="*/ 352941 w 352950"/>
                <a:gd name="connsiteY2" fmla="*/ 505491 h 505769"/>
                <a:gd name="connsiteX3" fmla="*/ 152415 w 352950"/>
                <a:gd name="connsiteY3" fmla="*/ 272880 h 505769"/>
                <a:gd name="connsiteX4" fmla="*/ 15 w 352950"/>
                <a:gd name="connsiteY4" fmla="*/ 164 h 505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950" h="505769">
                  <a:moveTo>
                    <a:pt x="15" y="164"/>
                  </a:moveTo>
                  <a:cubicBezTo>
                    <a:pt x="-1322" y="6848"/>
                    <a:pt x="85573" y="228764"/>
                    <a:pt x="144394" y="312985"/>
                  </a:cubicBezTo>
                  <a:cubicBezTo>
                    <a:pt x="203215" y="397206"/>
                    <a:pt x="351604" y="512175"/>
                    <a:pt x="352941" y="505491"/>
                  </a:cubicBezTo>
                  <a:cubicBezTo>
                    <a:pt x="354278" y="498807"/>
                    <a:pt x="209899" y="353090"/>
                    <a:pt x="152415" y="272880"/>
                  </a:cubicBezTo>
                  <a:cubicBezTo>
                    <a:pt x="94931" y="192670"/>
                    <a:pt x="1352" y="-6520"/>
                    <a:pt x="15" y="164"/>
                  </a:cubicBez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7" name="フリーフォーム 1176">
              <a:extLst>
                <a:ext uri="{FF2B5EF4-FFF2-40B4-BE49-F238E27FC236}">
                  <a16:creationId xmlns:a16="http://schemas.microsoft.com/office/drawing/2014/main" id="{0A7FDD18-E3A1-59FA-CDDE-7A57518A2BCA}"/>
                </a:ext>
              </a:extLst>
            </p:cNvPr>
            <p:cNvSpPr/>
            <p:nvPr/>
          </p:nvSpPr>
          <p:spPr>
            <a:xfrm>
              <a:off x="4379492" y="7812400"/>
              <a:ext cx="571852" cy="755682"/>
            </a:xfrm>
            <a:custGeom>
              <a:avLst/>
              <a:gdLst>
                <a:gd name="connsiteX0" fmla="*/ 3 w 571852"/>
                <a:gd name="connsiteY0" fmla="*/ 105 h 755682"/>
                <a:gd name="connsiteX1" fmla="*/ 521371 w 571852"/>
                <a:gd name="connsiteY1" fmla="*/ 617726 h 755682"/>
                <a:gd name="connsiteX2" fmla="*/ 545434 w 571852"/>
                <a:gd name="connsiteY2" fmla="*/ 754084 h 755682"/>
                <a:gd name="connsiteX3" fmla="*/ 529392 w 571852"/>
                <a:gd name="connsiteY3" fmla="*/ 569600 h 755682"/>
                <a:gd name="connsiteX4" fmla="*/ 3 w 571852"/>
                <a:gd name="connsiteY4" fmla="*/ 105 h 7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852" h="755682">
                  <a:moveTo>
                    <a:pt x="3" y="105"/>
                  </a:moveTo>
                  <a:cubicBezTo>
                    <a:pt x="-1334" y="8126"/>
                    <a:pt x="430466" y="492063"/>
                    <a:pt x="521371" y="617726"/>
                  </a:cubicBezTo>
                  <a:cubicBezTo>
                    <a:pt x="612276" y="743389"/>
                    <a:pt x="544097" y="762105"/>
                    <a:pt x="545434" y="754084"/>
                  </a:cubicBezTo>
                  <a:cubicBezTo>
                    <a:pt x="546771" y="746063"/>
                    <a:pt x="613613" y="695263"/>
                    <a:pt x="529392" y="569600"/>
                  </a:cubicBezTo>
                  <a:cubicBezTo>
                    <a:pt x="445171" y="443937"/>
                    <a:pt x="1340" y="-7916"/>
                    <a:pt x="3" y="105"/>
                  </a:cubicBez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8" name="フリーフォーム 1177">
              <a:extLst>
                <a:ext uri="{FF2B5EF4-FFF2-40B4-BE49-F238E27FC236}">
                  <a16:creationId xmlns:a16="http://schemas.microsoft.com/office/drawing/2014/main" id="{FAB908D0-BD91-5376-D339-98B0D1268DF4}"/>
                </a:ext>
              </a:extLst>
            </p:cNvPr>
            <p:cNvSpPr/>
            <p:nvPr/>
          </p:nvSpPr>
          <p:spPr>
            <a:xfrm>
              <a:off x="5126614" y="7916767"/>
              <a:ext cx="319732" cy="954545"/>
            </a:xfrm>
            <a:custGeom>
              <a:avLst/>
              <a:gdLst>
                <a:gd name="connsiteX0" fmla="*/ 319681 w 319732"/>
                <a:gd name="connsiteY0" fmla="*/ 12 h 954545"/>
                <a:gd name="connsiteX1" fmla="*/ 22902 w 319732"/>
                <a:gd name="connsiteY1" fmla="*/ 609612 h 954545"/>
                <a:gd name="connsiteX2" fmla="*/ 22902 w 319732"/>
                <a:gd name="connsiteY2" fmla="*/ 954517 h 954545"/>
                <a:gd name="connsiteX3" fmla="*/ 46965 w 319732"/>
                <a:gd name="connsiteY3" fmla="*/ 593570 h 954545"/>
                <a:gd name="connsiteX4" fmla="*/ 319681 w 319732"/>
                <a:gd name="connsiteY4" fmla="*/ 12 h 954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732" h="954545">
                  <a:moveTo>
                    <a:pt x="319681" y="12"/>
                  </a:moveTo>
                  <a:cubicBezTo>
                    <a:pt x="315671" y="2686"/>
                    <a:pt x="72365" y="450528"/>
                    <a:pt x="22902" y="609612"/>
                  </a:cubicBezTo>
                  <a:cubicBezTo>
                    <a:pt x="-26561" y="768696"/>
                    <a:pt x="18892" y="957191"/>
                    <a:pt x="22902" y="954517"/>
                  </a:cubicBezTo>
                  <a:cubicBezTo>
                    <a:pt x="26912" y="951843"/>
                    <a:pt x="1512" y="747307"/>
                    <a:pt x="46965" y="593570"/>
                  </a:cubicBezTo>
                  <a:cubicBezTo>
                    <a:pt x="92418" y="439833"/>
                    <a:pt x="323691" y="-2662"/>
                    <a:pt x="319681" y="1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9" name="フリーフォーム 1178">
              <a:extLst>
                <a:ext uri="{FF2B5EF4-FFF2-40B4-BE49-F238E27FC236}">
                  <a16:creationId xmlns:a16="http://schemas.microsoft.com/office/drawing/2014/main" id="{B3A2DE2C-EFAF-76A1-8CC7-4174016745E3}"/>
                </a:ext>
              </a:extLst>
            </p:cNvPr>
            <p:cNvSpPr/>
            <p:nvPr/>
          </p:nvSpPr>
          <p:spPr>
            <a:xfrm>
              <a:off x="5042531" y="8942919"/>
              <a:ext cx="187650" cy="894533"/>
            </a:xfrm>
            <a:custGeom>
              <a:avLst/>
              <a:gdLst>
                <a:gd name="connsiteX0" fmla="*/ 16814 w 187650"/>
                <a:gd name="connsiteY0" fmla="*/ 114 h 894533"/>
                <a:gd name="connsiteX1" fmla="*/ 11790 w 187650"/>
                <a:gd name="connsiteY1" fmla="*/ 467362 h 894533"/>
                <a:gd name="connsiteX2" fmla="*/ 187636 w 187650"/>
                <a:gd name="connsiteY2" fmla="*/ 894417 h 894533"/>
                <a:gd name="connsiteX3" fmla="*/ 21838 w 187650"/>
                <a:gd name="connsiteY3" fmla="*/ 427169 h 894533"/>
                <a:gd name="connsiteX4" fmla="*/ 16814 w 187650"/>
                <a:gd name="connsiteY4" fmla="*/ 114 h 89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650" h="894533">
                  <a:moveTo>
                    <a:pt x="16814" y="114"/>
                  </a:moveTo>
                  <a:cubicBezTo>
                    <a:pt x="15139" y="6813"/>
                    <a:pt x="-16680" y="318312"/>
                    <a:pt x="11790" y="467362"/>
                  </a:cubicBezTo>
                  <a:cubicBezTo>
                    <a:pt x="40260" y="616413"/>
                    <a:pt x="185961" y="901116"/>
                    <a:pt x="187636" y="894417"/>
                  </a:cubicBezTo>
                  <a:cubicBezTo>
                    <a:pt x="189311" y="887718"/>
                    <a:pt x="49471" y="571195"/>
                    <a:pt x="21838" y="427169"/>
                  </a:cubicBezTo>
                  <a:cubicBezTo>
                    <a:pt x="-5795" y="283143"/>
                    <a:pt x="18489" y="-6585"/>
                    <a:pt x="16814" y="11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0" name="フリーフォーム 1179">
              <a:extLst>
                <a:ext uri="{FF2B5EF4-FFF2-40B4-BE49-F238E27FC236}">
                  <a16:creationId xmlns:a16="http://schemas.microsoft.com/office/drawing/2014/main" id="{717A4FCD-B33B-FB8B-0C0F-934DC41F2F42}"/>
                </a:ext>
              </a:extLst>
            </p:cNvPr>
            <p:cNvSpPr/>
            <p:nvPr/>
          </p:nvSpPr>
          <p:spPr>
            <a:xfrm>
              <a:off x="5723276" y="8716042"/>
              <a:ext cx="175843" cy="1112058"/>
            </a:xfrm>
            <a:custGeom>
              <a:avLst/>
              <a:gdLst>
                <a:gd name="connsiteX0" fmla="*/ 175106 w 175843"/>
                <a:gd name="connsiteY0" fmla="*/ 903 h 1112058"/>
                <a:gd name="connsiteX1" fmla="*/ 64575 w 175843"/>
                <a:gd name="connsiteY1" fmla="*/ 267184 h 1112058"/>
                <a:gd name="connsiteX2" fmla="*/ 24381 w 175843"/>
                <a:gd name="connsiteY2" fmla="*/ 503321 h 1112058"/>
                <a:gd name="connsiteX3" fmla="*/ 44478 w 175843"/>
                <a:gd name="connsiteY3" fmla="*/ 1111246 h 1112058"/>
                <a:gd name="connsiteX4" fmla="*/ 4284 w 175843"/>
                <a:gd name="connsiteY4" fmla="*/ 362644 h 1112058"/>
                <a:gd name="connsiteX5" fmla="*/ 175106 w 175843"/>
                <a:gd name="connsiteY5" fmla="*/ 903 h 111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5843" h="1112058">
                  <a:moveTo>
                    <a:pt x="175106" y="903"/>
                  </a:moveTo>
                  <a:cubicBezTo>
                    <a:pt x="185154" y="-15007"/>
                    <a:pt x="89696" y="183448"/>
                    <a:pt x="64575" y="267184"/>
                  </a:cubicBezTo>
                  <a:cubicBezTo>
                    <a:pt x="39454" y="350920"/>
                    <a:pt x="27730" y="362644"/>
                    <a:pt x="24381" y="503321"/>
                  </a:cubicBezTo>
                  <a:cubicBezTo>
                    <a:pt x="21032" y="643998"/>
                    <a:pt x="47827" y="1134692"/>
                    <a:pt x="44478" y="1111246"/>
                  </a:cubicBezTo>
                  <a:cubicBezTo>
                    <a:pt x="41129" y="1087800"/>
                    <a:pt x="-15813" y="543514"/>
                    <a:pt x="4284" y="362644"/>
                  </a:cubicBezTo>
                  <a:cubicBezTo>
                    <a:pt x="24381" y="181774"/>
                    <a:pt x="165058" y="16813"/>
                    <a:pt x="175106" y="90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1" name="フリーフォーム 1180">
              <a:extLst>
                <a:ext uri="{FF2B5EF4-FFF2-40B4-BE49-F238E27FC236}">
                  <a16:creationId xmlns:a16="http://schemas.microsoft.com/office/drawing/2014/main" id="{DB17C8D9-B8C3-4426-9BB5-05545C5F9F27}"/>
                </a:ext>
              </a:extLst>
            </p:cNvPr>
            <p:cNvSpPr/>
            <p:nvPr/>
          </p:nvSpPr>
          <p:spPr>
            <a:xfrm>
              <a:off x="5219478" y="9395088"/>
              <a:ext cx="450167" cy="635993"/>
            </a:xfrm>
            <a:custGeom>
              <a:avLst/>
              <a:gdLst>
                <a:gd name="connsiteX0" fmla="*/ 641 w 450167"/>
                <a:gd name="connsiteY0" fmla="*/ 121 h 635993"/>
                <a:gd name="connsiteX1" fmla="*/ 261898 w 450167"/>
                <a:gd name="connsiteY1" fmla="*/ 522635 h 635993"/>
                <a:gd name="connsiteX2" fmla="*/ 447792 w 450167"/>
                <a:gd name="connsiteY2" fmla="*/ 618094 h 635993"/>
                <a:gd name="connsiteX3" fmla="*/ 342285 w 450167"/>
                <a:gd name="connsiteY3" fmla="*/ 572877 h 635993"/>
                <a:gd name="connsiteX4" fmla="*/ 641 w 450167"/>
                <a:gd name="connsiteY4" fmla="*/ 121 h 635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167" h="635993">
                  <a:moveTo>
                    <a:pt x="641" y="121"/>
                  </a:moveTo>
                  <a:cubicBezTo>
                    <a:pt x="-12757" y="-8253"/>
                    <a:pt x="187373" y="419640"/>
                    <a:pt x="261898" y="522635"/>
                  </a:cubicBezTo>
                  <a:cubicBezTo>
                    <a:pt x="336423" y="625631"/>
                    <a:pt x="434394" y="609720"/>
                    <a:pt x="447792" y="618094"/>
                  </a:cubicBezTo>
                  <a:cubicBezTo>
                    <a:pt x="461190" y="626468"/>
                    <a:pt x="416810" y="672523"/>
                    <a:pt x="342285" y="572877"/>
                  </a:cubicBezTo>
                  <a:cubicBezTo>
                    <a:pt x="267760" y="473231"/>
                    <a:pt x="14039" y="8495"/>
                    <a:pt x="641" y="12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2" name="フリーフォーム 1181">
              <a:extLst>
                <a:ext uri="{FF2B5EF4-FFF2-40B4-BE49-F238E27FC236}">
                  <a16:creationId xmlns:a16="http://schemas.microsoft.com/office/drawing/2014/main" id="{EA78434C-AD5F-84E8-3F77-80F3108B780E}"/>
                </a:ext>
              </a:extLst>
            </p:cNvPr>
            <p:cNvSpPr/>
            <p:nvPr/>
          </p:nvSpPr>
          <p:spPr>
            <a:xfrm>
              <a:off x="5860472" y="2801774"/>
              <a:ext cx="1318235" cy="2346262"/>
            </a:xfrm>
            <a:custGeom>
              <a:avLst/>
              <a:gdLst>
                <a:gd name="connsiteX0" fmla="*/ 1318162 w 1318235"/>
                <a:gd name="connsiteY0" fmla="*/ 803 h 2346262"/>
                <a:gd name="connsiteX1" fmla="*/ 831273 w 1318235"/>
                <a:gd name="connsiteY1" fmla="*/ 921140 h 2346262"/>
                <a:gd name="connsiteX2" fmla="*/ 855024 w 1318235"/>
                <a:gd name="connsiteY2" fmla="*/ 861764 h 2346262"/>
                <a:gd name="connsiteX3" fmla="*/ 1 w 1318235"/>
                <a:gd name="connsiteY3" fmla="*/ 2346179 h 2346262"/>
                <a:gd name="connsiteX4" fmla="*/ 860962 w 1318235"/>
                <a:gd name="connsiteY4" fmla="*/ 790512 h 2346262"/>
                <a:gd name="connsiteX5" fmla="*/ 1318162 w 1318235"/>
                <a:gd name="connsiteY5" fmla="*/ 803 h 234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8235" h="2346262">
                  <a:moveTo>
                    <a:pt x="1318162" y="803"/>
                  </a:moveTo>
                  <a:cubicBezTo>
                    <a:pt x="1313214" y="22574"/>
                    <a:pt x="908463" y="777647"/>
                    <a:pt x="831273" y="921140"/>
                  </a:cubicBezTo>
                  <a:cubicBezTo>
                    <a:pt x="754083" y="1064633"/>
                    <a:pt x="993569" y="624258"/>
                    <a:pt x="855024" y="861764"/>
                  </a:cubicBezTo>
                  <a:cubicBezTo>
                    <a:pt x="716479" y="1099270"/>
                    <a:pt x="-989" y="2358054"/>
                    <a:pt x="1" y="2346179"/>
                  </a:cubicBezTo>
                  <a:cubicBezTo>
                    <a:pt x="991" y="2334304"/>
                    <a:pt x="644237" y="1177450"/>
                    <a:pt x="860962" y="790512"/>
                  </a:cubicBezTo>
                  <a:cubicBezTo>
                    <a:pt x="1077687" y="403574"/>
                    <a:pt x="1323110" y="-20968"/>
                    <a:pt x="1318162" y="803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3" name="フリーフォーム 1182">
              <a:extLst>
                <a:ext uri="{FF2B5EF4-FFF2-40B4-BE49-F238E27FC236}">
                  <a16:creationId xmlns:a16="http://schemas.microsoft.com/office/drawing/2014/main" id="{07E95B31-C844-8C07-129F-8ABB548C2C47}"/>
                </a:ext>
              </a:extLst>
            </p:cNvPr>
            <p:cNvSpPr/>
            <p:nvPr/>
          </p:nvSpPr>
          <p:spPr>
            <a:xfrm>
              <a:off x="5074903" y="4949356"/>
              <a:ext cx="900465" cy="1073938"/>
            </a:xfrm>
            <a:custGeom>
              <a:avLst/>
              <a:gdLst>
                <a:gd name="connsiteX0" fmla="*/ 898385 w 900465"/>
                <a:gd name="connsiteY0" fmla="*/ 2654 h 1073938"/>
                <a:gd name="connsiteX1" fmla="*/ 346183 w 900465"/>
                <a:gd name="connsiteY1" fmla="*/ 744862 h 1073938"/>
                <a:gd name="connsiteX2" fmla="*/ 399622 w 900465"/>
                <a:gd name="connsiteY2" fmla="*/ 697361 h 1073938"/>
                <a:gd name="connsiteX3" fmla="*/ 1798 w 900465"/>
                <a:gd name="connsiteY3" fmla="*/ 1071434 h 1073938"/>
                <a:gd name="connsiteX4" fmla="*/ 583689 w 900465"/>
                <a:gd name="connsiteY4" fmla="*/ 483605 h 1073938"/>
                <a:gd name="connsiteX5" fmla="*/ 536188 w 900465"/>
                <a:gd name="connsiteY5" fmla="*/ 495480 h 1073938"/>
                <a:gd name="connsiteX6" fmla="*/ 898385 w 900465"/>
                <a:gd name="connsiteY6" fmla="*/ 2654 h 1073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0465" h="1073938">
                  <a:moveTo>
                    <a:pt x="898385" y="2654"/>
                  </a:moveTo>
                  <a:cubicBezTo>
                    <a:pt x="866717" y="44218"/>
                    <a:pt x="429310" y="629078"/>
                    <a:pt x="346183" y="744862"/>
                  </a:cubicBezTo>
                  <a:cubicBezTo>
                    <a:pt x="263056" y="860646"/>
                    <a:pt x="399622" y="697361"/>
                    <a:pt x="399622" y="697361"/>
                  </a:cubicBezTo>
                  <a:cubicBezTo>
                    <a:pt x="342224" y="751790"/>
                    <a:pt x="-28880" y="1107060"/>
                    <a:pt x="1798" y="1071434"/>
                  </a:cubicBezTo>
                  <a:cubicBezTo>
                    <a:pt x="32476" y="1035808"/>
                    <a:pt x="494624" y="579597"/>
                    <a:pt x="583689" y="483605"/>
                  </a:cubicBezTo>
                  <a:cubicBezTo>
                    <a:pt x="672754" y="387613"/>
                    <a:pt x="481759" y="570690"/>
                    <a:pt x="536188" y="495480"/>
                  </a:cubicBezTo>
                  <a:cubicBezTo>
                    <a:pt x="590617" y="420270"/>
                    <a:pt x="930053" y="-38910"/>
                    <a:pt x="898385" y="2654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4" name="フリーフォーム 1183">
              <a:extLst>
                <a:ext uri="{FF2B5EF4-FFF2-40B4-BE49-F238E27FC236}">
                  <a16:creationId xmlns:a16="http://schemas.microsoft.com/office/drawing/2014/main" id="{8926661B-8A19-E2F2-3395-F10496378460}"/>
                </a:ext>
              </a:extLst>
            </p:cNvPr>
            <p:cNvSpPr/>
            <p:nvPr/>
          </p:nvSpPr>
          <p:spPr>
            <a:xfrm>
              <a:off x="5626055" y="4983671"/>
              <a:ext cx="342183" cy="499165"/>
            </a:xfrm>
            <a:custGeom>
              <a:avLst/>
              <a:gdLst>
                <a:gd name="connsiteX0" fmla="*/ 341296 w 342183"/>
                <a:gd name="connsiteY0" fmla="*/ 3965 h 499165"/>
                <a:gd name="connsiteX1" fmla="*/ 2849 w 342183"/>
                <a:gd name="connsiteY1" fmla="*/ 496791 h 499165"/>
                <a:gd name="connsiteX2" fmla="*/ 175041 w 342183"/>
                <a:gd name="connsiteY2" fmla="*/ 193971 h 499165"/>
                <a:gd name="connsiteX3" fmla="*/ 103789 w 342183"/>
                <a:gd name="connsiteY3" fmla="*/ 259285 h 499165"/>
                <a:gd name="connsiteX4" fmla="*/ 341296 w 342183"/>
                <a:gd name="connsiteY4" fmla="*/ 3965 h 49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183" h="499165">
                  <a:moveTo>
                    <a:pt x="341296" y="3965"/>
                  </a:moveTo>
                  <a:cubicBezTo>
                    <a:pt x="324473" y="43549"/>
                    <a:pt x="30558" y="465123"/>
                    <a:pt x="2849" y="496791"/>
                  </a:cubicBezTo>
                  <a:cubicBezTo>
                    <a:pt x="-24860" y="528459"/>
                    <a:pt x="158218" y="233555"/>
                    <a:pt x="175041" y="193971"/>
                  </a:cubicBezTo>
                  <a:cubicBezTo>
                    <a:pt x="191864" y="154387"/>
                    <a:pt x="77070" y="285015"/>
                    <a:pt x="103789" y="259285"/>
                  </a:cubicBezTo>
                  <a:cubicBezTo>
                    <a:pt x="130508" y="233555"/>
                    <a:pt x="358119" y="-35619"/>
                    <a:pt x="341296" y="3965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5" name="フリーフォーム 1184">
              <a:extLst>
                <a:ext uri="{FF2B5EF4-FFF2-40B4-BE49-F238E27FC236}">
                  <a16:creationId xmlns:a16="http://schemas.microsoft.com/office/drawing/2014/main" id="{3D3D55D2-611C-900D-62D8-12FCC0234E9E}"/>
                </a:ext>
              </a:extLst>
            </p:cNvPr>
            <p:cNvSpPr/>
            <p:nvPr/>
          </p:nvSpPr>
          <p:spPr>
            <a:xfrm>
              <a:off x="5735762" y="2522439"/>
              <a:ext cx="2092075" cy="1697569"/>
            </a:xfrm>
            <a:custGeom>
              <a:avLst/>
              <a:gdLst>
                <a:gd name="connsiteX0" fmla="*/ 1549805 w 2092075"/>
                <a:gd name="connsiteY0" fmla="*/ 309661 h 1697569"/>
                <a:gd name="connsiteX1" fmla="*/ 1101071 w 2092075"/>
                <a:gd name="connsiteY1" fmla="*/ 538261 h 1697569"/>
                <a:gd name="connsiteX2" fmla="*/ 1300038 w 2092075"/>
                <a:gd name="connsiteY2" fmla="*/ 445128 h 1697569"/>
                <a:gd name="connsiteX3" fmla="*/ 749705 w 2092075"/>
                <a:gd name="connsiteY3" fmla="*/ 978528 h 1697569"/>
                <a:gd name="connsiteX4" fmla="*/ 1096838 w 2092075"/>
                <a:gd name="connsiteY4" fmla="*/ 584828 h 1697569"/>
                <a:gd name="connsiteX5" fmla="*/ 665038 w 2092075"/>
                <a:gd name="connsiteY5" fmla="*/ 1003928 h 1697569"/>
                <a:gd name="connsiteX6" fmla="*/ 199371 w 2092075"/>
                <a:gd name="connsiteY6" fmla="*/ 1693961 h 1697569"/>
                <a:gd name="connsiteX7" fmla="*/ 825905 w 2092075"/>
                <a:gd name="connsiteY7" fmla="*/ 682194 h 1697569"/>
                <a:gd name="connsiteX8" fmla="*/ 405 w 2092075"/>
                <a:gd name="connsiteY8" fmla="*/ 1571194 h 1697569"/>
                <a:gd name="connsiteX9" fmla="*/ 952905 w 2092075"/>
                <a:gd name="connsiteY9" fmla="*/ 114928 h 1697569"/>
                <a:gd name="connsiteX10" fmla="*/ 364471 w 2092075"/>
                <a:gd name="connsiteY10" fmla="*/ 749928 h 1697569"/>
                <a:gd name="connsiteX11" fmla="*/ 1092605 w 2092075"/>
                <a:gd name="connsiteY11" fmla="*/ 51428 h 1697569"/>
                <a:gd name="connsiteX12" fmla="*/ 792038 w 2092075"/>
                <a:gd name="connsiteY12" fmla="*/ 51428 h 1697569"/>
                <a:gd name="connsiteX13" fmla="*/ 948671 w 2092075"/>
                <a:gd name="connsiteY13" fmla="*/ 42961 h 1697569"/>
                <a:gd name="connsiteX14" fmla="*/ 1376238 w 2092075"/>
                <a:gd name="connsiteY14" fmla="*/ 161494 h 1697569"/>
                <a:gd name="connsiteX15" fmla="*/ 1278871 w 2092075"/>
                <a:gd name="connsiteY15" fmla="*/ 131861 h 1697569"/>
                <a:gd name="connsiteX16" fmla="*/ 1829205 w 2092075"/>
                <a:gd name="connsiteY16" fmla="*/ 208061 h 1697569"/>
                <a:gd name="connsiteX17" fmla="*/ 1621771 w 2092075"/>
                <a:gd name="connsiteY17" fmla="*/ 254628 h 1697569"/>
                <a:gd name="connsiteX18" fmla="*/ 2091671 w 2092075"/>
                <a:gd name="connsiteY18" fmla="*/ 258861 h 1697569"/>
                <a:gd name="connsiteX19" fmla="*/ 1706438 w 2092075"/>
                <a:gd name="connsiteY19" fmla="*/ 305428 h 1697569"/>
                <a:gd name="connsiteX20" fmla="*/ 1854605 w 2092075"/>
                <a:gd name="connsiteY20" fmla="*/ 377394 h 1697569"/>
                <a:gd name="connsiteX21" fmla="*/ 1228071 w 2092075"/>
                <a:gd name="connsiteY21" fmla="*/ 521328 h 1697569"/>
                <a:gd name="connsiteX22" fmla="*/ 1761471 w 2092075"/>
                <a:gd name="connsiteY22" fmla="*/ 356228 h 1697569"/>
                <a:gd name="connsiteX23" fmla="*/ 1549805 w 2092075"/>
                <a:gd name="connsiteY23" fmla="*/ 309661 h 1697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92075" h="1697569">
                  <a:moveTo>
                    <a:pt x="1549805" y="309661"/>
                  </a:moveTo>
                  <a:cubicBezTo>
                    <a:pt x="1439738" y="340000"/>
                    <a:pt x="1142699" y="515683"/>
                    <a:pt x="1101071" y="538261"/>
                  </a:cubicBezTo>
                  <a:cubicBezTo>
                    <a:pt x="1059443" y="560839"/>
                    <a:pt x="1358599" y="371750"/>
                    <a:pt x="1300038" y="445128"/>
                  </a:cubicBezTo>
                  <a:cubicBezTo>
                    <a:pt x="1241477" y="518506"/>
                    <a:pt x="783572" y="955245"/>
                    <a:pt x="749705" y="978528"/>
                  </a:cubicBezTo>
                  <a:cubicBezTo>
                    <a:pt x="715838" y="1001811"/>
                    <a:pt x="1110949" y="580595"/>
                    <a:pt x="1096838" y="584828"/>
                  </a:cubicBezTo>
                  <a:cubicBezTo>
                    <a:pt x="1082727" y="589061"/>
                    <a:pt x="814616" y="819073"/>
                    <a:pt x="665038" y="1003928"/>
                  </a:cubicBezTo>
                  <a:cubicBezTo>
                    <a:pt x="515460" y="1188783"/>
                    <a:pt x="172560" y="1747583"/>
                    <a:pt x="199371" y="1693961"/>
                  </a:cubicBezTo>
                  <a:cubicBezTo>
                    <a:pt x="226182" y="1640339"/>
                    <a:pt x="859066" y="702655"/>
                    <a:pt x="825905" y="682194"/>
                  </a:cubicBezTo>
                  <a:cubicBezTo>
                    <a:pt x="792744" y="661733"/>
                    <a:pt x="-20762" y="1665738"/>
                    <a:pt x="405" y="1571194"/>
                  </a:cubicBezTo>
                  <a:cubicBezTo>
                    <a:pt x="21572" y="1476650"/>
                    <a:pt x="892227" y="251806"/>
                    <a:pt x="952905" y="114928"/>
                  </a:cubicBezTo>
                  <a:cubicBezTo>
                    <a:pt x="1013583" y="-21950"/>
                    <a:pt x="341188" y="760511"/>
                    <a:pt x="364471" y="749928"/>
                  </a:cubicBezTo>
                  <a:cubicBezTo>
                    <a:pt x="387754" y="739345"/>
                    <a:pt x="1021344" y="167845"/>
                    <a:pt x="1092605" y="51428"/>
                  </a:cubicBezTo>
                  <a:cubicBezTo>
                    <a:pt x="1163866" y="-64989"/>
                    <a:pt x="816027" y="52839"/>
                    <a:pt x="792038" y="51428"/>
                  </a:cubicBezTo>
                  <a:cubicBezTo>
                    <a:pt x="768049" y="50017"/>
                    <a:pt x="851304" y="24617"/>
                    <a:pt x="948671" y="42961"/>
                  </a:cubicBezTo>
                  <a:cubicBezTo>
                    <a:pt x="1046038" y="61305"/>
                    <a:pt x="1321205" y="146677"/>
                    <a:pt x="1376238" y="161494"/>
                  </a:cubicBezTo>
                  <a:cubicBezTo>
                    <a:pt x="1431271" y="176311"/>
                    <a:pt x="1203376" y="124100"/>
                    <a:pt x="1278871" y="131861"/>
                  </a:cubicBezTo>
                  <a:cubicBezTo>
                    <a:pt x="1354365" y="139622"/>
                    <a:pt x="1772055" y="187600"/>
                    <a:pt x="1829205" y="208061"/>
                  </a:cubicBezTo>
                  <a:cubicBezTo>
                    <a:pt x="1886355" y="228522"/>
                    <a:pt x="1578027" y="246161"/>
                    <a:pt x="1621771" y="254628"/>
                  </a:cubicBezTo>
                  <a:cubicBezTo>
                    <a:pt x="1665515" y="263095"/>
                    <a:pt x="2077560" y="250394"/>
                    <a:pt x="2091671" y="258861"/>
                  </a:cubicBezTo>
                  <a:cubicBezTo>
                    <a:pt x="2105782" y="267328"/>
                    <a:pt x="1745949" y="285673"/>
                    <a:pt x="1706438" y="305428"/>
                  </a:cubicBezTo>
                  <a:cubicBezTo>
                    <a:pt x="1666927" y="325183"/>
                    <a:pt x="1934333" y="341411"/>
                    <a:pt x="1854605" y="377394"/>
                  </a:cubicBezTo>
                  <a:cubicBezTo>
                    <a:pt x="1774877" y="413377"/>
                    <a:pt x="1243593" y="524856"/>
                    <a:pt x="1228071" y="521328"/>
                  </a:cubicBezTo>
                  <a:cubicBezTo>
                    <a:pt x="1212549" y="517800"/>
                    <a:pt x="1702910" y="389389"/>
                    <a:pt x="1761471" y="356228"/>
                  </a:cubicBezTo>
                  <a:cubicBezTo>
                    <a:pt x="1820032" y="323067"/>
                    <a:pt x="1659872" y="279322"/>
                    <a:pt x="1549805" y="309661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6" name="フリーフォーム 1185">
              <a:extLst>
                <a:ext uri="{FF2B5EF4-FFF2-40B4-BE49-F238E27FC236}">
                  <a16:creationId xmlns:a16="http://schemas.microsoft.com/office/drawing/2014/main" id="{A8BF3AD6-1ED9-1D48-D79B-C766544740DD}"/>
                </a:ext>
              </a:extLst>
            </p:cNvPr>
            <p:cNvSpPr/>
            <p:nvPr/>
          </p:nvSpPr>
          <p:spPr>
            <a:xfrm>
              <a:off x="4814291" y="3057886"/>
              <a:ext cx="2183426" cy="2022153"/>
            </a:xfrm>
            <a:custGeom>
              <a:avLst/>
              <a:gdLst>
                <a:gd name="connsiteX0" fmla="*/ 1607676 w 2183426"/>
                <a:gd name="connsiteY0" fmla="*/ 608181 h 2022153"/>
                <a:gd name="connsiteX1" fmla="*/ 820276 w 2183426"/>
                <a:gd name="connsiteY1" fmla="*/ 1577614 h 2022153"/>
                <a:gd name="connsiteX2" fmla="*/ 1091209 w 2183426"/>
                <a:gd name="connsiteY2" fmla="*/ 1086547 h 2022153"/>
                <a:gd name="connsiteX3" fmla="*/ 134476 w 2183426"/>
                <a:gd name="connsiteY3" fmla="*/ 2009414 h 2022153"/>
                <a:gd name="connsiteX4" fmla="*/ 545109 w 2183426"/>
                <a:gd name="connsiteY4" fmla="*/ 1577614 h 2022153"/>
                <a:gd name="connsiteX5" fmla="*/ 1086976 w 2183426"/>
                <a:gd name="connsiteY5" fmla="*/ 921447 h 2022153"/>
                <a:gd name="connsiteX6" fmla="*/ 388476 w 2183426"/>
                <a:gd name="connsiteY6" fmla="*/ 1700381 h 2022153"/>
                <a:gd name="connsiteX7" fmla="*/ 83676 w 2183426"/>
                <a:gd name="connsiteY7" fmla="*/ 1823147 h 2022153"/>
                <a:gd name="connsiteX8" fmla="*/ 130242 w 2183426"/>
                <a:gd name="connsiteY8" fmla="*/ 1801981 h 2022153"/>
                <a:gd name="connsiteX9" fmla="*/ 1489142 w 2183426"/>
                <a:gd name="connsiteY9" fmla="*/ 316081 h 2022153"/>
                <a:gd name="connsiteX10" fmla="*/ 291109 w 2183426"/>
                <a:gd name="connsiteY10" fmla="*/ 896047 h 2022153"/>
                <a:gd name="connsiteX11" fmla="*/ 1882842 w 2183426"/>
                <a:gd name="connsiteY11" fmla="*/ 23981 h 2022153"/>
                <a:gd name="connsiteX12" fmla="*/ 1616142 w 2183426"/>
                <a:gd name="connsiteY12" fmla="*/ 227181 h 2022153"/>
                <a:gd name="connsiteX13" fmla="*/ 2183409 w 2183426"/>
                <a:gd name="connsiteY13" fmla="*/ 32447 h 2022153"/>
                <a:gd name="connsiteX14" fmla="*/ 1594976 w 2183426"/>
                <a:gd name="connsiteY14" fmla="*/ 320314 h 2022153"/>
                <a:gd name="connsiteX15" fmla="*/ 1929409 w 2183426"/>
                <a:gd name="connsiteY15" fmla="*/ 227181 h 2022153"/>
                <a:gd name="connsiteX16" fmla="*/ 1328276 w 2183426"/>
                <a:gd name="connsiteY16" fmla="*/ 756347 h 2022153"/>
                <a:gd name="connsiteX17" fmla="*/ 1607676 w 2183426"/>
                <a:gd name="connsiteY17" fmla="*/ 608181 h 202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83426" h="2022153">
                  <a:moveTo>
                    <a:pt x="1607676" y="608181"/>
                  </a:moveTo>
                  <a:cubicBezTo>
                    <a:pt x="1523009" y="745059"/>
                    <a:pt x="906354" y="1497886"/>
                    <a:pt x="820276" y="1577614"/>
                  </a:cubicBezTo>
                  <a:cubicBezTo>
                    <a:pt x="734198" y="1657342"/>
                    <a:pt x="1205509" y="1014580"/>
                    <a:pt x="1091209" y="1086547"/>
                  </a:cubicBezTo>
                  <a:cubicBezTo>
                    <a:pt x="976909" y="1158514"/>
                    <a:pt x="225493" y="1927569"/>
                    <a:pt x="134476" y="2009414"/>
                  </a:cubicBezTo>
                  <a:cubicBezTo>
                    <a:pt x="43459" y="2091259"/>
                    <a:pt x="386359" y="1758942"/>
                    <a:pt x="545109" y="1577614"/>
                  </a:cubicBezTo>
                  <a:cubicBezTo>
                    <a:pt x="703859" y="1396286"/>
                    <a:pt x="1113081" y="900986"/>
                    <a:pt x="1086976" y="921447"/>
                  </a:cubicBezTo>
                  <a:cubicBezTo>
                    <a:pt x="1060871" y="941908"/>
                    <a:pt x="555693" y="1550098"/>
                    <a:pt x="388476" y="1700381"/>
                  </a:cubicBezTo>
                  <a:cubicBezTo>
                    <a:pt x="221259" y="1850664"/>
                    <a:pt x="126715" y="1806214"/>
                    <a:pt x="83676" y="1823147"/>
                  </a:cubicBezTo>
                  <a:cubicBezTo>
                    <a:pt x="40637" y="1840080"/>
                    <a:pt x="-104002" y="2053159"/>
                    <a:pt x="130242" y="1801981"/>
                  </a:cubicBezTo>
                  <a:cubicBezTo>
                    <a:pt x="364486" y="1550803"/>
                    <a:pt x="1462331" y="467070"/>
                    <a:pt x="1489142" y="316081"/>
                  </a:cubicBezTo>
                  <a:cubicBezTo>
                    <a:pt x="1515953" y="165092"/>
                    <a:pt x="225492" y="944730"/>
                    <a:pt x="291109" y="896047"/>
                  </a:cubicBezTo>
                  <a:cubicBezTo>
                    <a:pt x="356726" y="847364"/>
                    <a:pt x="1662003" y="135459"/>
                    <a:pt x="1882842" y="23981"/>
                  </a:cubicBezTo>
                  <a:cubicBezTo>
                    <a:pt x="2103681" y="-87497"/>
                    <a:pt x="1566048" y="225770"/>
                    <a:pt x="1616142" y="227181"/>
                  </a:cubicBezTo>
                  <a:cubicBezTo>
                    <a:pt x="1666236" y="228592"/>
                    <a:pt x="2186937" y="16925"/>
                    <a:pt x="2183409" y="32447"/>
                  </a:cubicBezTo>
                  <a:cubicBezTo>
                    <a:pt x="2179881" y="47969"/>
                    <a:pt x="1637309" y="287858"/>
                    <a:pt x="1594976" y="320314"/>
                  </a:cubicBezTo>
                  <a:cubicBezTo>
                    <a:pt x="1552643" y="352770"/>
                    <a:pt x="1973859" y="154509"/>
                    <a:pt x="1929409" y="227181"/>
                  </a:cubicBezTo>
                  <a:cubicBezTo>
                    <a:pt x="1884959" y="299853"/>
                    <a:pt x="1386837" y="694964"/>
                    <a:pt x="1328276" y="756347"/>
                  </a:cubicBezTo>
                  <a:cubicBezTo>
                    <a:pt x="1269715" y="817730"/>
                    <a:pt x="1692343" y="471303"/>
                    <a:pt x="1607676" y="608181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7" name="フリーフォーム 1186">
              <a:extLst>
                <a:ext uri="{FF2B5EF4-FFF2-40B4-BE49-F238E27FC236}">
                  <a16:creationId xmlns:a16="http://schemas.microsoft.com/office/drawing/2014/main" id="{50D09BF2-8DBA-04F1-E0B0-0C90C0AE86D1}"/>
                </a:ext>
              </a:extLst>
            </p:cNvPr>
            <p:cNvSpPr/>
            <p:nvPr/>
          </p:nvSpPr>
          <p:spPr>
            <a:xfrm>
              <a:off x="4476096" y="3880174"/>
              <a:ext cx="1752020" cy="2019823"/>
            </a:xfrm>
            <a:custGeom>
              <a:avLst/>
              <a:gdLst>
                <a:gd name="connsiteX0" fmla="*/ 1480204 w 1752020"/>
                <a:gd name="connsiteY0" fmla="*/ 268493 h 2019823"/>
                <a:gd name="connsiteX1" fmla="*/ 718204 w 1752020"/>
                <a:gd name="connsiteY1" fmla="*/ 1013559 h 2019823"/>
                <a:gd name="connsiteX2" fmla="*/ 862137 w 1752020"/>
                <a:gd name="connsiteY2" fmla="*/ 903493 h 2019823"/>
                <a:gd name="connsiteX3" fmla="*/ 332971 w 1752020"/>
                <a:gd name="connsiteY3" fmla="*/ 1995693 h 2019823"/>
                <a:gd name="connsiteX4" fmla="*/ 413404 w 1752020"/>
                <a:gd name="connsiteY4" fmla="*/ 1669726 h 2019823"/>
                <a:gd name="connsiteX5" fmla="*/ 362604 w 1752020"/>
                <a:gd name="connsiteY5" fmla="*/ 1788259 h 2019823"/>
                <a:gd name="connsiteX6" fmla="*/ 692804 w 1752020"/>
                <a:gd name="connsiteY6" fmla="*/ 1077059 h 2019823"/>
                <a:gd name="connsiteX7" fmla="*/ 150937 w 1752020"/>
                <a:gd name="connsiteY7" fmla="*/ 1640093 h 2019823"/>
                <a:gd name="connsiteX8" fmla="*/ 680104 w 1752020"/>
                <a:gd name="connsiteY8" fmla="*/ 823059 h 2019823"/>
                <a:gd name="connsiteX9" fmla="*/ 7004 w 1752020"/>
                <a:gd name="connsiteY9" fmla="*/ 1377626 h 2019823"/>
                <a:gd name="connsiteX10" fmla="*/ 1196571 w 1752020"/>
                <a:gd name="connsiteY10" fmla="*/ 44126 h 2019823"/>
                <a:gd name="connsiteX11" fmla="*/ 328737 w 1752020"/>
                <a:gd name="connsiteY11" fmla="*/ 501326 h 2019823"/>
                <a:gd name="connsiteX12" fmla="*/ 785937 w 1752020"/>
                <a:gd name="connsiteY12" fmla="*/ 272726 h 2019823"/>
                <a:gd name="connsiteX13" fmla="*/ 1713037 w 1752020"/>
                <a:gd name="connsiteY13" fmla="*/ 18726 h 2019823"/>
                <a:gd name="connsiteX14" fmla="*/ 1535237 w 1752020"/>
                <a:gd name="connsiteY14" fmla="*/ 61059 h 2019823"/>
                <a:gd name="connsiteX15" fmla="*/ 1137304 w 1752020"/>
                <a:gd name="connsiteY15" fmla="*/ 395493 h 2019823"/>
                <a:gd name="connsiteX16" fmla="*/ 1480204 w 1752020"/>
                <a:gd name="connsiteY16" fmla="*/ 268493 h 201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2020" h="2019823">
                  <a:moveTo>
                    <a:pt x="1480204" y="268493"/>
                  </a:moveTo>
                  <a:cubicBezTo>
                    <a:pt x="1410354" y="371504"/>
                    <a:pt x="821215" y="907726"/>
                    <a:pt x="718204" y="1013559"/>
                  </a:cubicBezTo>
                  <a:cubicBezTo>
                    <a:pt x="615193" y="1119392"/>
                    <a:pt x="926342" y="739804"/>
                    <a:pt x="862137" y="903493"/>
                  </a:cubicBezTo>
                  <a:cubicBezTo>
                    <a:pt x="797932" y="1067182"/>
                    <a:pt x="407760" y="1867988"/>
                    <a:pt x="332971" y="1995693"/>
                  </a:cubicBezTo>
                  <a:cubicBezTo>
                    <a:pt x="258182" y="2123398"/>
                    <a:pt x="408465" y="1704298"/>
                    <a:pt x="413404" y="1669726"/>
                  </a:cubicBezTo>
                  <a:cubicBezTo>
                    <a:pt x="418343" y="1635154"/>
                    <a:pt x="316037" y="1887037"/>
                    <a:pt x="362604" y="1788259"/>
                  </a:cubicBezTo>
                  <a:cubicBezTo>
                    <a:pt x="409171" y="1689481"/>
                    <a:pt x="728082" y="1101753"/>
                    <a:pt x="692804" y="1077059"/>
                  </a:cubicBezTo>
                  <a:cubicBezTo>
                    <a:pt x="657526" y="1052365"/>
                    <a:pt x="153054" y="1682426"/>
                    <a:pt x="150937" y="1640093"/>
                  </a:cubicBezTo>
                  <a:cubicBezTo>
                    <a:pt x="148820" y="1597760"/>
                    <a:pt x="704093" y="866803"/>
                    <a:pt x="680104" y="823059"/>
                  </a:cubicBezTo>
                  <a:cubicBezTo>
                    <a:pt x="656115" y="779315"/>
                    <a:pt x="-79074" y="1507448"/>
                    <a:pt x="7004" y="1377626"/>
                  </a:cubicBezTo>
                  <a:cubicBezTo>
                    <a:pt x="93082" y="1247804"/>
                    <a:pt x="1142949" y="190176"/>
                    <a:pt x="1196571" y="44126"/>
                  </a:cubicBezTo>
                  <a:cubicBezTo>
                    <a:pt x="1250193" y="-101924"/>
                    <a:pt x="397176" y="463226"/>
                    <a:pt x="328737" y="501326"/>
                  </a:cubicBezTo>
                  <a:cubicBezTo>
                    <a:pt x="260298" y="539426"/>
                    <a:pt x="555220" y="353159"/>
                    <a:pt x="785937" y="272726"/>
                  </a:cubicBezTo>
                  <a:cubicBezTo>
                    <a:pt x="1016654" y="192293"/>
                    <a:pt x="1588154" y="54004"/>
                    <a:pt x="1713037" y="18726"/>
                  </a:cubicBezTo>
                  <a:cubicBezTo>
                    <a:pt x="1837920" y="-16552"/>
                    <a:pt x="1631193" y="-1736"/>
                    <a:pt x="1535237" y="61059"/>
                  </a:cubicBezTo>
                  <a:cubicBezTo>
                    <a:pt x="1439281" y="123854"/>
                    <a:pt x="1149298" y="360215"/>
                    <a:pt x="1137304" y="395493"/>
                  </a:cubicBezTo>
                  <a:cubicBezTo>
                    <a:pt x="1125310" y="430771"/>
                    <a:pt x="1550054" y="165482"/>
                    <a:pt x="1480204" y="268493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8" name="フリーフォーム 1187">
              <a:extLst>
                <a:ext uri="{FF2B5EF4-FFF2-40B4-BE49-F238E27FC236}">
                  <a16:creationId xmlns:a16="http://schemas.microsoft.com/office/drawing/2014/main" id="{5BF8CA74-3C1C-E2B2-B7DC-4EBF600826EF}"/>
                </a:ext>
              </a:extLst>
            </p:cNvPr>
            <p:cNvSpPr/>
            <p:nvPr/>
          </p:nvSpPr>
          <p:spPr>
            <a:xfrm>
              <a:off x="6740129" y="2645318"/>
              <a:ext cx="1524577" cy="1738947"/>
            </a:xfrm>
            <a:custGeom>
              <a:avLst/>
              <a:gdLst>
                <a:gd name="connsiteX0" fmla="*/ 398229 w 1524577"/>
                <a:gd name="connsiteY0" fmla="*/ 2991 h 1738947"/>
                <a:gd name="connsiteX1" fmla="*/ 1071090 w 1524577"/>
                <a:gd name="connsiteY1" fmla="*/ 438625 h 1738947"/>
                <a:gd name="connsiteX2" fmla="*/ 1062463 w 1524577"/>
                <a:gd name="connsiteY2" fmla="*/ 395493 h 1738947"/>
                <a:gd name="connsiteX3" fmla="*/ 1360075 w 1524577"/>
                <a:gd name="connsiteY3" fmla="*/ 835440 h 1738947"/>
                <a:gd name="connsiteX4" fmla="*/ 1355762 w 1524577"/>
                <a:gd name="connsiteY4" fmla="*/ 731924 h 1738947"/>
                <a:gd name="connsiteX5" fmla="*/ 1454965 w 1524577"/>
                <a:gd name="connsiteY5" fmla="*/ 1072667 h 1738947"/>
                <a:gd name="connsiteX6" fmla="*/ 1523977 w 1524577"/>
                <a:gd name="connsiteY6" fmla="*/ 1443603 h 1738947"/>
                <a:gd name="connsiteX7" fmla="*/ 1489471 w 1524577"/>
                <a:gd name="connsiteY7" fmla="*/ 1309893 h 1738947"/>
                <a:gd name="connsiteX8" fmla="*/ 1506724 w 1524577"/>
                <a:gd name="connsiteY8" fmla="*/ 1736901 h 1738947"/>
                <a:gd name="connsiteX9" fmla="*/ 1450652 w 1524577"/>
                <a:gd name="connsiteY9" fmla="*/ 1102859 h 1738947"/>
                <a:gd name="connsiteX10" fmla="*/ 1446339 w 1524577"/>
                <a:gd name="connsiteY10" fmla="*/ 1469482 h 1738947"/>
                <a:gd name="connsiteX11" fmla="*/ 1217739 w 1524577"/>
                <a:gd name="connsiteY11" fmla="*/ 701731 h 1738947"/>
                <a:gd name="connsiteX12" fmla="*/ 1325569 w 1524577"/>
                <a:gd name="connsiteY12" fmla="*/ 1318520 h 1738947"/>
                <a:gd name="connsiteX13" fmla="*/ 958946 w 1524577"/>
                <a:gd name="connsiteY13" fmla="*/ 550769 h 1738947"/>
                <a:gd name="connsiteX14" fmla="*/ 1243618 w 1524577"/>
                <a:gd name="connsiteY14" fmla="*/ 1072667 h 1738947"/>
                <a:gd name="connsiteX15" fmla="*/ 881309 w 1524577"/>
                <a:gd name="connsiteY15" fmla="*/ 455878 h 1738947"/>
                <a:gd name="connsiteX16" fmla="*/ 920128 w 1524577"/>
                <a:gd name="connsiteY16" fmla="*/ 499010 h 1738947"/>
                <a:gd name="connsiteX17" fmla="*/ 148063 w 1524577"/>
                <a:gd name="connsiteY17" fmla="*/ 244531 h 1738947"/>
                <a:gd name="connsiteX18" fmla="*/ 458614 w 1524577"/>
                <a:gd name="connsiteY18" fmla="*/ 304916 h 1738947"/>
                <a:gd name="connsiteX19" fmla="*/ 1414 w 1524577"/>
                <a:gd name="connsiteY19" fmla="*/ 136701 h 1738947"/>
                <a:gd name="connsiteX20" fmla="*/ 639769 w 1524577"/>
                <a:gd name="connsiteY20" fmla="*/ 240218 h 1738947"/>
                <a:gd name="connsiteX21" fmla="*/ 398229 w 1524577"/>
                <a:gd name="connsiteY21" fmla="*/ 2991 h 173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24577" h="1738947">
                  <a:moveTo>
                    <a:pt x="398229" y="2991"/>
                  </a:moveTo>
                  <a:cubicBezTo>
                    <a:pt x="470116" y="36059"/>
                    <a:pt x="960384" y="373208"/>
                    <a:pt x="1071090" y="438625"/>
                  </a:cubicBezTo>
                  <a:cubicBezTo>
                    <a:pt x="1181796" y="504042"/>
                    <a:pt x="1014299" y="329357"/>
                    <a:pt x="1062463" y="395493"/>
                  </a:cubicBezTo>
                  <a:cubicBezTo>
                    <a:pt x="1110627" y="461629"/>
                    <a:pt x="1311192" y="779368"/>
                    <a:pt x="1360075" y="835440"/>
                  </a:cubicBezTo>
                  <a:cubicBezTo>
                    <a:pt x="1408958" y="891512"/>
                    <a:pt x="1339947" y="692386"/>
                    <a:pt x="1355762" y="731924"/>
                  </a:cubicBezTo>
                  <a:cubicBezTo>
                    <a:pt x="1371577" y="771462"/>
                    <a:pt x="1426929" y="954054"/>
                    <a:pt x="1454965" y="1072667"/>
                  </a:cubicBezTo>
                  <a:cubicBezTo>
                    <a:pt x="1483001" y="1191280"/>
                    <a:pt x="1518226" y="1404065"/>
                    <a:pt x="1523977" y="1443603"/>
                  </a:cubicBezTo>
                  <a:cubicBezTo>
                    <a:pt x="1529728" y="1483141"/>
                    <a:pt x="1492346" y="1261010"/>
                    <a:pt x="1489471" y="1309893"/>
                  </a:cubicBezTo>
                  <a:cubicBezTo>
                    <a:pt x="1486596" y="1358776"/>
                    <a:pt x="1513194" y="1771407"/>
                    <a:pt x="1506724" y="1736901"/>
                  </a:cubicBezTo>
                  <a:cubicBezTo>
                    <a:pt x="1500254" y="1702395"/>
                    <a:pt x="1460716" y="1147429"/>
                    <a:pt x="1450652" y="1102859"/>
                  </a:cubicBezTo>
                  <a:cubicBezTo>
                    <a:pt x="1440588" y="1058289"/>
                    <a:pt x="1485158" y="1536337"/>
                    <a:pt x="1446339" y="1469482"/>
                  </a:cubicBezTo>
                  <a:cubicBezTo>
                    <a:pt x="1407520" y="1402627"/>
                    <a:pt x="1237867" y="726891"/>
                    <a:pt x="1217739" y="701731"/>
                  </a:cubicBezTo>
                  <a:cubicBezTo>
                    <a:pt x="1197611" y="676571"/>
                    <a:pt x="1368701" y="1343680"/>
                    <a:pt x="1325569" y="1318520"/>
                  </a:cubicBezTo>
                  <a:cubicBezTo>
                    <a:pt x="1282437" y="1293360"/>
                    <a:pt x="972604" y="591744"/>
                    <a:pt x="958946" y="550769"/>
                  </a:cubicBezTo>
                  <a:cubicBezTo>
                    <a:pt x="945288" y="509794"/>
                    <a:pt x="1256558" y="1088482"/>
                    <a:pt x="1243618" y="1072667"/>
                  </a:cubicBezTo>
                  <a:cubicBezTo>
                    <a:pt x="1230678" y="1056852"/>
                    <a:pt x="935224" y="551487"/>
                    <a:pt x="881309" y="455878"/>
                  </a:cubicBezTo>
                  <a:cubicBezTo>
                    <a:pt x="827394" y="360269"/>
                    <a:pt x="1042336" y="534235"/>
                    <a:pt x="920128" y="499010"/>
                  </a:cubicBezTo>
                  <a:cubicBezTo>
                    <a:pt x="797920" y="463786"/>
                    <a:pt x="224982" y="276880"/>
                    <a:pt x="148063" y="244531"/>
                  </a:cubicBezTo>
                  <a:cubicBezTo>
                    <a:pt x="71144" y="212182"/>
                    <a:pt x="483055" y="322888"/>
                    <a:pt x="458614" y="304916"/>
                  </a:cubicBezTo>
                  <a:cubicBezTo>
                    <a:pt x="434173" y="286944"/>
                    <a:pt x="-28778" y="147484"/>
                    <a:pt x="1414" y="136701"/>
                  </a:cubicBezTo>
                  <a:cubicBezTo>
                    <a:pt x="31606" y="125918"/>
                    <a:pt x="569320" y="258909"/>
                    <a:pt x="639769" y="240218"/>
                  </a:cubicBezTo>
                  <a:cubicBezTo>
                    <a:pt x="710218" y="221527"/>
                    <a:pt x="326342" y="-30077"/>
                    <a:pt x="398229" y="2991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9" name="フリーフォーム 1188">
              <a:extLst>
                <a:ext uri="{FF2B5EF4-FFF2-40B4-BE49-F238E27FC236}">
                  <a16:creationId xmlns:a16="http://schemas.microsoft.com/office/drawing/2014/main" id="{87C619CF-1CC3-9EF9-FD99-E7EBA460D336}"/>
                </a:ext>
              </a:extLst>
            </p:cNvPr>
            <p:cNvSpPr/>
            <p:nvPr/>
          </p:nvSpPr>
          <p:spPr>
            <a:xfrm>
              <a:off x="7819877" y="4583654"/>
              <a:ext cx="410478" cy="472678"/>
            </a:xfrm>
            <a:custGeom>
              <a:avLst/>
              <a:gdLst>
                <a:gd name="connsiteX0" fmla="*/ 330348 w 410478"/>
                <a:gd name="connsiteY0" fmla="*/ 55021 h 472678"/>
                <a:gd name="connsiteX1" fmla="*/ 165248 w 410478"/>
                <a:gd name="connsiteY1" fmla="*/ 245521 h 472678"/>
                <a:gd name="connsiteX2" fmla="*/ 238273 w 410478"/>
                <a:gd name="connsiteY2" fmla="*/ 128046 h 472678"/>
                <a:gd name="connsiteX3" fmla="*/ 63648 w 410478"/>
                <a:gd name="connsiteY3" fmla="*/ 391571 h 472678"/>
                <a:gd name="connsiteX4" fmla="*/ 155723 w 410478"/>
                <a:gd name="connsiteY4" fmla="*/ 166146 h 472678"/>
                <a:gd name="connsiteX5" fmla="*/ 3323 w 410478"/>
                <a:gd name="connsiteY5" fmla="*/ 464596 h 472678"/>
                <a:gd name="connsiteX6" fmla="*/ 47773 w 410478"/>
                <a:gd name="connsiteY6" fmla="*/ 391571 h 472678"/>
                <a:gd name="connsiteX7" fmla="*/ 12848 w 410478"/>
                <a:gd name="connsiteY7" fmla="*/ 432846 h 472678"/>
                <a:gd name="connsiteX8" fmla="*/ 276373 w 410478"/>
                <a:gd name="connsiteY8" fmla="*/ 347121 h 472678"/>
                <a:gd name="connsiteX9" fmla="*/ 190648 w 410478"/>
                <a:gd name="connsiteY9" fmla="*/ 347121 h 472678"/>
                <a:gd name="connsiteX10" fmla="*/ 365273 w 410478"/>
                <a:gd name="connsiteY10" fmla="*/ 185196 h 472678"/>
                <a:gd name="connsiteX11" fmla="*/ 343048 w 410478"/>
                <a:gd name="connsiteY11" fmla="*/ 229646 h 472678"/>
                <a:gd name="connsiteX12" fmla="*/ 333523 w 410478"/>
                <a:gd name="connsiteY12" fmla="*/ 283621 h 472678"/>
                <a:gd name="connsiteX13" fmla="*/ 409723 w 410478"/>
                <a:gd name="connsiteY13" fmla="*/ 1046 h 472678"/>
                <a:gd name="connsiteX14" fmla="*/ 279548 w 410478"/>
                <a:gd name="connsiteY14" fmla="*/ 185196 h 472678"/>
                <a:gd name="connsiteX15" fmla="*/ 314473 w 410478"/>
                <a:gd name="connsiteY15" fmla="*/ 115346 h 472678"/>
                <a:gd name="connsiteX16" fmla="*/ 168423 w 410478"/>
                <a:gd name="connsiteY16" fmla="*/ 223296 h 472678"/>
                <a:gd name="connsiteX17" fmla="*/ 254148 w 410478"/>
                <a:gd name="connsiteY17" fmla="*/ 83596 h 472678"/>
                <a:gd name="connsiteX18" fmla="*/ 108098 w 410478"/>
                <a:gd name="connsiteY18" fmla="*/ 182021 h 472678"/>
                <a:gd name="connsiteX19" fmla="*/ 330348 w 410478"/>
                <a:gd name="connsiteY19" fmla="*/ 55021 h 47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478" h="472678">
                  <a:moveTo>
                    <a:pt x="330348" y="55021"/>
                  </a:moveTo>
                  <a:cubicBezTo>
                    <a:pt x="339873" y="65604"/>
                    <a:pt x="180594" y="233350"/>
                    <a:pt x="165248" y="245521"/>
                  </a:cubicBezTo>
                  <a:cubicBezTo>
                    <a:pt x="149902" y="257692"/>
                    <a:pt x="255206" y="103704"/>
                    <a:pt x="238273" y="128046"/>
                  </a:cubicBezTo>
                  <a:cubicBezTo>
                    <a:pt x="221340" y="152388"/>
                    <a:pt x="77406" y="385221"/>
                    <a:pt x="63648" y="391571"/>
                  </a:cubicBezTo>
                  <a:cubicBezTo>
                    <a:pt x="49890" y="397921"/>
                    <a:pt x="165777" y="153975"/>
                    <a:pt x="155723" y="166146"/>
                  </a:cubicBezTo>
                  <a:cubicBezTo>
                    <a:pt x="145669" y="178317"/>
                    <a:pt x="21315" y="427025"/>
                    <a:pt x="3323" y="464596"/>
                  </a:cubicBezTo>
                  <a:cubicBezTo>
                    <a:pt x="-14669" y="502167"/>
                    <a:pt x="46186" y="396863"/>
                    <a:pt x="47773" y="391571"/>
                  </a:cubicBezTo>
                  <a:cubicBezTo>
                    <a:pt x="49360" y="386279"/>
                    <a:pt x="-25252" y="440254"/>
                    <a:pt x="12848" y="432846"/>
                  </a:cubicBezTo>
                  <a:cubicBezTo>
                    <a:pt x="50948" y="425438"/>
                    <a:pt x="246740" y="361409"/>
                    <a:pt x="276373" y="347121"/>
                  </a:cubicBezTo>
                  <a:cubicBezTo>
                    <a:pt x="306006" y="332833"/>
                    <a:pt x="175831" y="374109"/>
                    <a:pt x="190648" y="347121"/>
                  </a:cubicBezTo>
                  <a:cubicBezTo>
                    <a:pt x="205465" y="320133"/>
                    <a:pt x="339873" y="204775"/>
                    <a:pt x="365273" y="185196"/>
                  </a:cubicBezTo>
                  <a:cubicBezTo>
                    <a:pt x="390673" y="165617"/>
                    <a:pt x="348340" y="213242"/>
                    <a:pt x="343048" y="229646"/>
                  </a:cubicBezTo>
                  <a:cubicBezTo>
                    <a:pt x="337756" y="246050"/>
                    <a:pt x="322411" y="321721"/>
                    <a:pt x="333523" y="283621"/>
                  </a:cubicBezTo>
                  <a:cubicBezTo>
                    <a:pt x="344635" y="245521"/>
                    <a:pt x="418719" y="17450"/>
                    <a:pt x="409723" y="1046"/>
                  </a:cubicBezTo>
                  <a:cubicBezTo>
                    <a:pt x="400727" y="-15358"/>
                    <a:pt x="295423" y="166146"/>
                    <a:pt x="279548" y="185196"/>
                  </a:cubicBezTo>
                  <a:cubicBezTo>
                    <a:pt x="263673" y="204246"/>
                    <a:pt x="332994" y="108996"/>
                    <a:pt x="314473" y="115346"/>
                  </a:cubicBezTo>
                  <a:cubicBezTo>
                    <a:pt x="295952" y="121696"/>
                    <a:pt x="178477" y="228588"/>
                    <a:pt x="168423" y="223296"/>
                  </a:cubicBezTo>
                  <a:cubicBezTo>
                    <a:pt x="158369" y="218004"/>
                    <a:pt x="264202" y="90475"/>
                    <a:pt x="254148" y="83596"/>
                  </a:cubicBezTo>
                  <a:cubicBezTo>
                    <a:pt x="244094" y="76717"/>
                    <a:pt x="101748" y="185196"/>
                    <a:pt x="108098" y="182021"/>
                  </a:cubicBezTo>
                  <a:cubicBezTo>
                    <a:pt x="114448" y="178846"/>
                    <a:pt x="320823" y="44438"/>
                    <a:pt x="330348" y="55021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0" name="フリーフォーム 1189">
              <a:extLst>
                <a:ext uri="{FF2B5EF4-FFF2-40B4-BE49-F238E27FC236}">
                  <a16:creationId xmlns:a16="http://schemas.microsoft.com/office/drawing/2014/main" id="{EA090147-120B-496A-2853-41EC383D81FF}"/>
                </a:ext>
              </a:extLst>
            </p:cNvPr>
            <p:cNvSpPr/>
            <p:nvPr/>
          </p:nvSpPr>
          <p:spPr>
            <a:xfrm>
              <a:off x="6203251" y="4596934"/>
              <a:ext cx="1216948" cy="699090"/>
            </a:xfrm>
            <a:custGeom>
              <a:avLst/>
              <a:gdLst>
                <a:gd name="connsiteX0" fmla="*/ 1023049 w 1216948"/>
                <a:gd name="connsiteY0" fmla="*/ 127466 h 699090"/>
                <a:gd name="connsiteX1" fmla="*/ 305499 w 1216948"/>
                <a:gd name="connsiteY1" fmla="*/ 375116 h 699090"/>
                <a:gd name="connsiteX2" fmla="*/ 445199 w 1216948"/>
                <a:gd name="connsiteY2" fmla="*/ 305266 h 699090"/>
                <a:gd name="connsiteX3" fmla="*/ 194374 w 1216948"/>
                <a:gd name="connsiteY3" fmla="*/ 540216 h 699090"/>
                <a:gd name="connsiteX4" fmla="*/ 238824 w 1216948"/>
                <a:gd name="connsiteY4" fmla="*/ 546566 h 699090"/>
                <a:gd name="connsiteX5" fmla="*/ 57849 w 1216948"/>
                <a:gd name="connsiteY5" fmla="*/ 698966 h 699090"/>
                <a:gd name="connsiteX6" fmla="*/ 168974 w 1216948"/>
                <a:gd name="connsiteY6" fmla="*/ 568791 h 699090"/>
                <a:gd name="connsiteX7" fmla="*/ 318199 w 1216948"/>
                <a:gd name="connsiteY7" fmla="*/ 375116 h 699090"/>
                <a:gd name="connsiteX8" fmla="*/ 41974 w 1216948"/>
                <a:gd name="connsiteY8" fmla="*/ 616416 h 699090"/>
                <a:gd name="connsiteX9" fmla="*/ 121349 w 1216948"/>
                <a:gd name="connsiteY9" fmla="*/ 464016 h 699090"/>
                <a:gd name="connsiteX10" fmla="*/ 699 w 1216948"/>
                <a:gd name="connsiteY10" fmla="*/ 556091 h 699090"/>
                <a:gd name="connsiteX11" fmla="*/ 188024 w 1216948"/>
                <a:gd name="connsiteY11" fmla="*/ 216366 h 699090"/>
                <a:gd name="connsiteX12" fmla="*/ 54674 w 1216948"/>
                <a:gd name="connsiteY12" fmla="*/ 346541 h 699090"/>
                <a:gd name="connsiteX13" fmla="*/ 546799 w 1216948"/>
                <a:gd name="connsiteY13" fmla="*/ 67141 h 699090"/>
                <a:gd name="connsiteX14" fmla="*/ 140399 w 1216948"/>
                <a:gd name="connsiteY14" fmla="*/ 219541 h 699090"/>
                <a:gd name="connsiteX15" fmla="*/ 883349 w 1216948"/>
                <a:gd name="connsiteY15" fmla="*/ 60791 h 699090"/>
                <a:gd name="connsiteX16" fmla="*/ 588074 w 1216948"/>
                <a:gd name="connsiteY16" fmla="*/ 111591 h 699090"/>
                <a:gd name="connsiteX17" fmla="*/ 1216724 w 1216948"/>
                <a:gd name="connsiteY17" fmla="*/ 466 h 699090"/>
                <a:gd name="connsiteX18" fmla="*/ 664274 w 1216948"/>
                <a:gd name="connsiteY18" fmla="*/ 162391 h 699090"/>
                <a:gd name="connsiteX19" fmla="*/ 1023049 w 1216948"/>
                <a:gd name="connsiteY19" fmla="*/ 127466 h 69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6948" h="699090">
                  <a:moveTo>
                    <a:pt x="1023049" y="127466"/>
                  </a:moveTo>
                  <a:cubicBezTo>
                    <a:pt x="963253" y="162920"/>
                    <a:pt x="401807" y="345483"/>
                    <a:pt x="305499" y="375116"/>
                  </a:cubicBezTo>
                  <a:cubicBezTo>
                    <a:pt x="209191" y="404749"/>
                    <a:pt x="463720" y="277749"/>
                    <a:pt x="445199" y="305266"/>
                  </a:cubicBezTo>
                  <a:cubicBezTo>
                    <a:pt x="426678" y="332783"/>
                    <a:pt x="228770" y="499999"/>
                    <a:pt x="194374" y="540216"/>
                  </a:cubicBezTo>
                  <a:cubicBezTo>
                    <a:pt x="159978" y="580433"/>
                    <a:pt x="261578" y="520108"/>
                    <a:pt x="238824" y="546566"/>
                  </a:cubicBezTo>
                  <a:cubicBezTo>
                    <a:pt x="216070" y="573024"/>
                    <a:pt x="69491" y="695262"/>
                    <a:pt x="57849" y="698966"/>
                  </a:cubicBezTo>
                  <a:cubicBezTo>
                    <a:pt x="46207" y="702670"/>
                    <a:pt x="125582" y="622766"/>
                    <a:pt x="168974" y="568791"/>
                  </a:cubicBezTo>
                  <a:cubicBezTo>
                    <a:pt x="212366" y="514816"/>
                    <a:pt x="339366" y="367179"/>
                    <a:pt x="318199" y="375116"/>
                  </a:cubicBezTo>
                  <a:cubicBezTo>
                    <a:pt x="297032" y="383054"/>
                    <a:pt x="74782" y="601599"/>
                    <a:pt x="41974" y="616416"/>
                  </a:cubicBezTo>
                  <a:cubicBezTo>
                    <a:pt x="9166" y="631233"/>
                    <a:pt x="128228" y="474070"/>
                    <a:pt x="121349" y="464016"/>
                  </a:cubicBezTo>
                  <a:cubicBezTo>
                    <a:pt x="114470" y="453962"/>
                    <a:pt x="-10413" y="597366"/>
                    <a:pt x="699" y="556091"/>
                  </a:cubicBezTo>
                  <a:cubicBezTo>
                    <a:pt x="11811" y="514816"/>
                    <a:pt x="179028" y="251291"/>
                    <a:pt x="188024" y="216366"/>
                  </a:cubicBezTo>
                  <a:cubicBezTo>
                    <a:pt x="197020" y="181441"/>
                    <a:pt x="-5122" y="371412"/>
                    <a:pt x="54674" y="346541"/>
                  </a:cubicBezTo>
                  <a:cubicBezTo>
                    <a:pt x="114470" y="321670"/>
                    <a:pt x="532511" y="88308"/>
                    <a:pt x="546799" y="67141"/>
                  </a:cubicBezTo>
                  <a:cubicBezTo>
                    <a:pt x="561086" y="45974"/>
                    <a:pt x="84307" y="220599"/>
                    <a:pt x="140399" y="219541"/>
                  </a:cubicBezTo>
                  <a:cubicBezTo>
                    <a:pt x="196491" y="218483"/>
                    <a:pt x="808737" y="78783"/>
                    <a:pt x="883349" y="60791"/>
                  </a:cubicBezTo>
                  <a:cubicBezTo>
                    <a:pt x="957961" y="42799"/>
                    <a:pt x="588074" y="111591"/>
                    <a:pt x="588074" y="111591"/>
                  </a:cubicBezTo>
                  <a:cubicBezTo>
                    <a:pt x="643636" y="101537"/>
                    <a:pt x="1204024" y="-8001"/>
                    <a:pt x="1216724" y="466"/>
                  </a:cubicBezTo>
                  <a:cubicBezTo>
                    <a:pt x="1229424" y="8933"/>
                    <a:pt x="700257" y="140166"/>
                    <a:pt x="664274" y="162391"/>
                  </a:cubicBezTo>
                  <a:cubicBezTo>
                    <a:pt x="628291" y="184616"/>
                    <a:pt x="1082845" y="92012"/>
                    <a:pt x="1023049" y="127466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1" name="フリーフォーム 1190">
              <a:extLst>
                <a:ext uri="{FF2B5EF4-FFF2-40B4-BE49-F238E27FC236}">
                  <a16:creationId xmlns:a16="http://schemas.microsoft.com/office/drawing/2014/main" id="{7A47BFF7-EADF-5941-5E71-0AE30B3407AC}"/>
                </a:ext>
              </a:extLst>
            </p:cNvPr>
            <p:cNvSpPr/>
            <p:nvPr/>
          </p:nvSpPr>
          <p:spPr>
            <a:xfrm>
              <a:off x="6990151" y="4787062"/>
              <a:ext cx="544527" cy="562880"/>
            </a:xfrm>
            <a:custGeom>
              <a:avLst/>
              <a:gdLst>
                <a:gd name="connsiteX0" fmla="*/ 210749 w 544527"/>
                <a:gd name="connsiteY0" fmla="*/ 838 h 562880"/>
                <a:gd name="connsiteX1" fmla="*/ 518724 w 544527"/>
                <a:gd name="connsiteY1" fmla="*/ 238963 h 562880"/>
                <a:gd name="connsiteX2" fmla="*/ 512374 w 544527"/>
                <a:gd name="connsiteY2" fmla="*/ 216738 h 562880"/>
                <a:gd name="connsiteX3" fmla="*/ 388549 w 544527"/>
                <a:gd name="connsiteY3" fmla="*/ 464388 h 562880"/>
                <a:gd name="connsiteX4" fmla="*/ 436174 w 544527"/>
                <a:gd name="connsiteY4" fmla="*/ 302463 h 562880"/>
                <a:gd name="connsiteX5" fmla="*/ 366324 w 544527"/>
                <a:gd name="connsiteY5" fmla="*/ 562813 h 562880"/>
                <a:gd name="connsiteX6" fmla="*/ 385374 w 544527"/>
                <a:gd name="connsiteY6" fmla="*/ 273888 h 562880"/>
                <a:gd name="connsiteX7" fmla="*/ 312349 w 544527"/>
                <a:gd name="connsiteY7" fmla="*/ 499313 h 562880"/>
                <a:gd name="connsiteX8" fmla="*/ 350449 w 544527"/>
                <a:gd name="connsiteY8" fmla="*/ 238963 h 562880"/>
                <a:gd name="connsiteX9" fmla="*/ 385374 w 544527"/>
                <a:gd name="connsiteY9" fmla="*/ 334213 h 562880"/>
                <a:gd name="connsiteX10" fmla="*/ 309174 w 544527"/>
                <a:gd name="connsiteY10" fmla="*/ 178638 h 562880"/>
                <a:gd name="connsiteX11" fmla="*/ 1199 w 544527"/>
                <a:gd name="connsiteY11" fmla="*/ 838 h 562880"/>
                <a:gd name="connsiteX12" fmla="*/ 436174 w 544527"/>
                <a:gd name="connsiteY12" fmla="*/ 254838 h 562880"/>
                <a:gd name="connsiteX13" fmla="*/ 210749 w 544527"/>
                <a:gd name="connsiteY13" fmla="*/ 838 h 56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4527" h="562880">
                  <a:moveTo>
                    <a:pt x="210749" y="838"/>
                  </a:moveTo>
                  <a:cubicBezTo>
                    <a:pt x="224507" y="-1808"/>
                    <a:pt x="468453" y="202980"/>
                    <a:pt x="518724" y="238963"/>
                  </a:cubicBezTo>
                  <a:cubicBezTo>
                    <a:pt x="568995" y="274946"/>
                    <a:pt x="534070" y="179167"/>
                    <a:pt x="512374" y="216738"/>
                  </a:cubicBezTo>
                  <a:cubicBezTo>
                    <a:pt x="490678" y="254309"/>
                    <a:pt x="401249" y="450101"/>
                    <a:pt x="388549" y="464388"/>
                  </a:cubicBezTo>
                  <a:cubicBezTo>
                    <a:pt x="375849" y="478676"/>
                    <a:pt x="439878" y="286059"/>
                    <a:pt x="436174" y="302463"/>
                  </a:cubicBezTo>
                  <a:cubicBezTo>
                    <a:pt x="432470" y="318867"/>
                    <a:pt x="374791" y="567576"/>
                    <a:pt x="366324" y="562813"/>
                  </a:cubicBezTo>
                  <a:cubicBezTo>
                    <a:pt x="357857" y="558050"/>
                    <a:pt x="394370" y="284471"/>
                    <a:pt x="385374" y="273888"/>
                  </a:cubicBezTo>
                  <a:cubicBezTo>
                    <a:pt x="376378" y="263305"/>
                    <a:pt x="318170" y="505134"/>
                    <a:pt x="312349" y="499313"/>
                  </a:cubicBezTo>
                  <a:cubicBezTo>
                    <a:pt x="306528" y="493492"/>
                    <a:pt x="338278" y="266480"/>
                    <a:pt x="350449" y="238963"/>
                  </a:cubicBezTo>
                  <a:cubicBezTo>
                    <a:pt x="362620" y="211446"/>
                    <a:pt x="392253" y="344267"/>
                    <a:pt x="385374" y="334213"/>
                  </a:cubicBezTo>
                  <a:cubicBezTo>
                    <a:pt x="378495" y="324159"/>
                    <a:pt x="373203" y="234201"/>
                    <a:pt x="309174" y="178638"/>
                  </a:cubicBezTo>
                  <a:cubicBezTo>
                    <a:pt x="245145" y="123075"/>
                    <a:pt x="-19968" y="-11862"/>
                    <a:pt x="1199" y="838"/>
                  </a:cubicBezTo>
                  <a:cubicBezTo>
                    <a:pt x="22366" y="13538"/>
                    <a:pt x="398074" y="252192"/>
                    <a:pt x="436174" y="254838"/>
                  </a:cubicBezTo>
                  <a:cubicBezTo>
                    <a:pt x="474274" y="257484"/>
                    <a:pt x="196991" y="3484"/>
                    <a:pt x="210749" y="838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2" name="フリーフォーム 1191">
              <a:extLst>
                <a:ext uri="{FF2B5EF4-FFF2-40B4-BE49-F238E27FC236}">
                  <a16:creationId xmlns:a16="http://schemas.microsoft.com/office/drawing/2014/main" id="{8F29085F-DBAD-0178-550A-E1EE6D7F2B5A}"/>
                </a:ext>
              </a:extLst>
            </p:cNvPr>
            <p:cNvSpPr/>
            <p:nvPr/>
          </p:nvSpPr>
          <p:spPr>
            <a:xfrm>
              <a:off x="6877014" y="5209562"/>
              <a:ext cx="522540" cy="395151"/>
            </a:xfrm>
            <a:custGeom>
              <a:avLst/>
              <a:gdLst>
                <a:gd name="connsiteX0" fmla="*/ 511211 w 522540"/>
                <a:gd name="connsiteY0" fmla="*/ 149838 h 395151"/>
                <a:gd name="connsiteX1" fmla="*/ 54011 w 522540"/>
                <a:gd name="connsiteY1" fmla="*/ 394313 h 395151"/>
                <a:gd name="connsiteX2" fmla="*/ 368336 w 522540"/>
                <a:gd name="connsiteY2" fmla="*/ 232388 h 395151"/>
                <a:gd name="connsiteX3" fmla="*/ 260386 w 522540"/>
                <a:gd name="connsiteY3" fmla="*/ 299063 h 395151"/>
                <a:gd name="connsiteX4" fmla="*/ 288961 w 522540"/>
                <a:gd name="connsiteY4" fmla="*/ 213338 h 395151"/>
                <a:gd name="connsiteX5" fmla="*/ 288961 w 522540"/>
                <a:gd name="connsiteY5" fmla="*/ 251438 h 395151"/>
                <a:gd name="connsiteX6" fmla="*/ 36 w 522540"/>
                <a:gd name="connsiteY6" fmla="*/ 283188 h 395151"/>
                <a:gd name="connsiteX7" fmla="*/ 269911 w 522540"/>
                <a:gd name="connsiteY7" fmla="*/ 241913 h 395151"/>
                <a:gd name="connsiteX8" fmla="*/ 393736 w 522540"/>
                <a:gd name="connsiteY8" fmla="*/ 16488 h 395151"/>
                <a:gd name="connsiteX9" fmla="*/ 352461 w 522540"/>
                <a:gd name="connsiteY9" fmla="*/ 156188 h 395151"/>
                <a:gd name="connsiteX10" fmla="*/ 396911 w 522540"/>
                <a:gd name="connsiteY10" fmla="*/ 613 h 395151"/>
                <a:gd name="connsiteX11" fmla="*/ 431836 w 522540"/>
                <a:gd name="connsiteY11" fmla="*/ 105388 h 395151"/>
                <a:gd name="connsiteX12" fmla="*/ 387386 w 522540"/>
                <a:gd name="connsiteY12" fmla="*/ 191113 h 395151"/>
                <a:gd name="connsiteX13" fmla="*/ 511211 w 522540"/>
                <a:gd name="connsiteY13" fmla="*/ 149838 h 395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2540" h="395151">
                  <a:moveTo>
                    <a:pt x="511211" y="149838"/>
                  </a:moveTo>
                  <a:cubicBezTo>
                    <a:pt x="455649" y="183705"/>
                    <a:pt x="77823" y="380555"/>
                    <a:pt x="54011" y="394313"/>
                  </a:cubicBezTo>
                  <a:cubicBezTo>
                    <a:pt x="30199" y="408071"/>
                    <a:pt x="333940" y="248263"/>
                    <a:pt x="368336" y="232388"/>
                  </a:cubicBezTo>
                  <a:cubicBezTo>
                    <a:pt x="402732" y="216513"/>
                    <a:pt x="273615" y="302238"/>
                    <a:pt x="260386" y="299063"/>
                  </a:cubicBezTo>
                  <a:cubicBezTo>
                    <a:pt x="247157" y="295888"/>
                    <a:pt x="284198" y="221276"/>
                    <a:pt x="288961" y="213338"/>
                  </a:cubicBezTo>
                  <a:cubicBezTo>
                    <a:pt x="293723" y="205401"/>
                    <a:pt x="337115" y="239796"/>
                    <a:pt x="288961" y="251438"/>
                  </a:cubicBezTo>
                  <a:cubicBezTo>
                    <a:pt x="240807" y="263080"/>
                    <a:pt x="3211" y="284775"/>
                    <a:pt x="36" y="283188"/>
                  </a:cubicBezTo>
                  <a:cubicBezTo>
                    <a:pt x="-3139" y="281601"/>
                    <a:pt x="204294" y="286363"/>
                    <a:pt x="269911" y="241913"/>
                  </a:cubicBezTo>
                  <a:cubicBezTo>
                    <a:pt x="335528" y="197463"/>
                    <a:pt x="379978" y="30776"/>
                    <a:pt x="393736" y="16488"/>
                  </a:cubicBezTo>
                  <a:cubicBezTo>
                    <a:pt x="407494" y="2200"/>
                    <a:pt x="351932" y="158834"/>
                    <a:pt x="352461" y="156188"/>
                  </a:cubicBezTo>
                  <a:cubicBezTo>
                    <a:pt x="352990" y="153542"/>
                    <a:pt x="383682" y="9080"/>
                    <a:pt x="396911" y="613"/>
                  </a:cubicBezTo>
                  <a:cubicBezTo>
                    <a:pt x="410140" y="-7854"/>
                    <a:pt x="433424" y="73638"/>
                    <a:pt x="431836" y="105388"/>
                  </a:cubicBezTo>
                  <a:cubicBezTo>
                    <a:pt x="430248" y="137138"/>
                    <a:pt x="374157" y="184234"/>
                    <a:pt x="387386" y="191113"/>
                  </a:cubicBezTo>
                  <a:cubicBezTo>
                    <a:pt x="400615" y="197992"/>
                    <a:pt x="566773" y="115971"/>
                    <a:pt x="511211" y="149838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3" name="フリーフォーム 1192">
              <a:extLst>
                <a:ext uri="{FF2B5EF4-FFF2-40B4-BE49-F238E27FC236}">
                  <a16:creationId xmlns:a16="http://schemas.microsoft.com/office/drawing/2014/main" id="{B85276E3-68A9-323F-B7E9-55AEA8FFDE88}"/>
                </a:ext>
              </a:extLst>
            </p:cNvPr>
            <p:cNvSpPr/>
            <p:nvPr/>
          </p:nvSpPr>
          <p:spPr>
            <a:xfrm>
              <a:off x="6457626" y="5381564"/>
              <a:ext cx="816467" cy="158224"/>
            </a:xfrm>
            <a:custGeom>
              <a:avLst/>
              <a:gdLst>
                <a:gd name="connsiteX0" fmla="*/ 3499 w 816467"/>
                <a:gd name="connsiteY0" fmla="*/ 61 h 158224"/>
                <a:gd name="connsiteX1" fmla="*/ 495624 w 816467"/>
                <a:gd name="connsiteY1" fmla="*/ 98486 h 158224"/>
                <a:gd name="connsiteX2" fmla="*/ 400374 w 816467"/>
                <a:gd name="connsiteY2" fmla="*/ 101661 h 158224"/>
                <a:gd name="connsiteX3" fmla="*/ 816299 w 816467"/>
                <a:gd name="connsiteY3" fmla="*/ 88961 h 158224"/>
                <a:gd name="connsiteX4" fmla="*/ 454349 w 816467"/>
                <a:gd name="connsiteY4" fmla="*/ 127061 h 158224"/>
                <a:gd name="connsiteX5" fmla="*/ 717874 w 816467"/>
                <a:gd name="connsiteY5" fmla="*/ 149286 h 158224"/>
                <a:gd name="connsiteX6" fmla="*/ 254324 w 816467"/>
                <a:gd name="connsiteY6" fmla="*/ 152461 h 158224"/>
                <a:gd name="connsiteX7" fmla="*/ 362274 w 816467"/>
                <a:gd name="connsiteY7" fmla="*/ 152461 h 158224"/>
                <a:gd name="connsiteX8" fmla="*/ 105099 w 816467"/>
                <a:gd name="connsiteY8" fmla="*/ 76261 h 158224"/>
                <a:gd name="connsiteX9" fmla="*/ 267024 w 816467"/>
                <a:gd name="connsiteY9" fmla="*/ 114361 h 158224"/>
                <a:gd name="connsiteX10" fmla="*/ 3499 w 816467"/>
                <a:gd name="connsiteY10" fmla="*/ 61 h 15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6467" h="158224">
                  <a:moveTo>
                    <a:pt x="3499" y="61"/>
                  </a:moveTo>
                  <a:cubicBezTo>
                    <a:pt x="41599" y="-2585"/>
                    <a:pt x="429478" y="81553"/>
                    <a:pt x="495624" y="98486"/>
                  </a:cubicBezTo>
                  <a:cubicBezTo>
                    <a:pt x="561770" y="115419"/>
                    <a:pt x="400374" y="101661"/>
                    <a:pt x="400374" y="101661"/>
                  </a:cubicBezTo>
                  <a:cubicBezTo>
                    <a:pt x="453820" y="100074"/>
                    <a:pt x="807303" y="84728"/>
                    <a:pt x="816299" y="88961"/>
                  </a:cubicBezTo>
                  <a:cubicBezTo>
                    <a:pt x="825295" y="93194"/>
                    <a:pt x="470753" y="117007"/>
                    <a:pt x="454349" y="127061"/>
                  </a:cubicBezTo>
                  <a:cubicBezTo>
                    <a:pt x="437945" y="137115"/>
                    <a:pt x="751212" y="145053"/>
                    <a:pt x="717874" y="149286"/>
                  </a:cubicBezTo>
                  <a:cubicBezTo>
                    <a:pt x="684536" y="153519"/>
                    <a:pt x="313591" y="151932"/>
                    <a:pt x="254324" y="152461"/>
                  </a:cubicBezTo>
                  <a:cubicBezTo>
                    <a:pt x="195057" y="152990"/>
                    <a:pt x="387145" y="165161"/>
                    <a:pt x="362274" y="152461"/>
                  </a:cubicBezTo>
                  <a:cubicBezTo>
                    <a:pt x="337403" y="139761"/>
                    <a:pt x="120974" y="82611"/>
                    <a:pt x="105099" y="76261"/>
                  </a:cubicBezTo>
                  <a:cubicBezTo>
                    <a:pt x="89224" y="69911"/>
                    <a:pt x="283428" y="123357"/>
                    <a:pt x="267024" y="114361"/>
                  </a:cubicBezTo>
                  <a:cubicBezTo>
                    <a:pt x="250620" y="105365"/>
                    <a:pt x="-34601" y="2707"/>
                    <a:pt x="3499" y="61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4" name="フリーフォーム 1193">
              <a:extLst>
                <a:ext uri="{FF2B5EF4-FFF2-40B4-BE49-F238E27FC236}">
                  <a16:creationId xmlns:a16="http://schemas.microsoft.com/office/drawing/2014/main" id="{B453B281-E5DA-BD67-D5CA-4B75D91FBFA9}"/>
                </a:ext>
              </a:extLst>
            </p:cNvPr>
            <p:cNvSpPr/>
            <p:nvPr/>
          </p:nvSpPr>
          <p:spPr>
            <a:xfrm>
              <a:off x="7758847" y="5703999"/>
              <a:ext cx="579014" cy="605793"/>
            </a:xfrm>
            <a:custGeom>
              <a:avLst/>
              <a:gdLst>
                <a:gd name="connsiteX0" fmla="*/ 346626 w 579014"/>
                <a:gd name="connsiteY0" fmla="*/ 5829 h 605793"/>
                <a:gd name="connsiteX1" fmla="*/ 561779 w 579014"/>
                <a:gd name="connsiteY1" fmla="*/ 452685 h 605793"/>
                <a:gd name="connsiteX2" fmla="*/ 561779 w 579014"/>
                <a:gd name="connsiteY2" fmla="*/ 423722 h 605793"/>
                <a:gd name="connsiteX3" fmla="*/ 528679 w 579014"/>
                <a:gd name="connsiteY3" fmla="*/ 560262 h 605793"/>
                <a:gd name="connsiteX4" fmla="*/ 532816 w 579014"/>
                <a:gd name="connsiteY4" fmla="*/ 523024 h 605793"/>
                <a:gd name="connsiteX5" fmla="*/ 507991 w 579014"/>
                <a:gd name="connsiteY5" fmla="*/ 605775 h 605793"/>
                <a:gd name="connsiteX6" fmla="*/ 524541 w 579014"/>
                <a:gd name="connsiteY6" fmla="*/ 514749 h 605793"/>
                <a:gd name="connsiteX7" fmla="*/ 445928 w 579014"/>
                <a:gd name="connsiteY7" fmla="*/ 593362 h 605793"/>
                <a:gd name="connsiteX8" fmla="*/ 450065 w 579014"/>
                <a:gd name="connsiteY8" fmla="*/ 539574 h 605793"/>
                <a:gd name="connsiteX9" fmla="*/ 102510 w 579014"/>
                <a:gd name="connsiteY9" fmla="*/ 564399 h 605793"/>
                <a:gd name="connsiteX10" fmla="*/ 437653 w 579014"/>
                <a:gd name="connsiteY10" fmla="*/ 527161 h 605793"/>
                <a:gd name="connsiteX11" fmla="*/ 23897 w 579014"/>
                <a:gd name="connsiteY11" fmla="*/ 465098 h 605793"/>
                <a:gd name="connsiteX12" fmla="*/ 77685 w 579014"/>
                <a:gd name="connsiteY12" fmla="*/ 460960 h 605793"/>
                <a:gd name="connsiteX13" fmla="*/ 309388 w 579014"/>
                <a:gd name="connsiteY13" fmla="*/ 196157 h 605793"/>
                <a:gd name="connsiteX14" fmla="*/ 276288 w 579014"/>
                <a:gd name="connsiteY14" fmla="*/ 274770 h 605793"/>
                <a:gd name="connsiteX15" fmla="*/ 338351 w 579014"/>
                <a:gd name="connsiteY15" fmla="*/ 270633 h 605793"/>
                <a:gd name="connsiteX16" fmla="*/ 491441 w 579014"/>
                <a:gd name="connsiteY16" fmla="*/ 378209 h 605793"/>
                <a:gd name="connsiteX17" fmla="*/ 317663 w 579014"/>
                <a:gd name="connsiteY17" fmla="*/ 129956 h 605793"/>
                <a:gd name="connsiteX18" fmla="*/ 375589 w 579014"/>
                <a:gd name="connsiteY18" fmla="*/ 192019 h 605793"/>
                <a:gd name="connsiteX19" fmla="*/ 346626 w 579014"/>
                <a:gd name="connsiteY19" fmla="*/ 5829 h 605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79014" h="605793">
                  <a:moveTo>
                    <a:pt x="346626" y="5829"/>
                  </a:moveTo>
                  <a:cubicBezTo>
                    <a:pt x="377658" y="49273"/>
                    <a:pt x="525920" y="383036"/>
                    <a:pt x="561779" y="452685"/>
                  </a:cubicBezTo>
                  <a:cubicBezTo>
                    <a:pt x="597638" y="522334"/>
                    <a:pt x="567296" y="405793"/>
                    <a:pt x="561779" y="423722"/>
                  </a:cubicBezTo>
                  <a:cubicBezTo>
                    <a:pt x="556262" y="441652"/>
                    <a:pt x="533506" y="543712"/>
                    <a:pt x="528679" y="560262"/>
                  </a:cubicBezTo>
                  <a:cubicBezTo>
                    <a:pt x="523852" y="576812"/>
                    <a:pt x="536264" y="515439"/>
                    <a:pt x="532816" y="523024"/>
                  </a:cubicBezTo>
                  <a:cubicBezTo>
                    <a:pt x="529368" y="530609"/>
                    <a:pt x="509370" y="607154"/>
                    <a:pt x="507991" y="605775"/>
                  </a:cubicBezTo>
                  <a:cubicBezTo>
                    <a:pt x="506612" y="604396"/>
                    <a:pt x="534885" y="516818"/>
                    <a:pt x="524541" y="514749"/>
                  </a:cubicBezTo>
                  <a:cubicBezTo>
                    <a:pt x="514197" y="512680"/>
                    <a:pt x="458341" y="589225"/>
                    <a:pt x="445928" y="593362"/>
                  </a:cubicBezTo>
                  <a:cubicBezTo>
                    <a:pt x="433515" y="597499"/>
                    <a:pt x="507301" y="544401"/>
                    <a:pt x="450065" y="539574"/>
                  </a:cubicBezTo>
                  <a:cubicBezTo>
                    <a:pt x="392829" y="534747"/>
                    <a:pt x="104579" y="566468"/>
                    <a:pt x="102510" y="564399"/>
                  </a:cubicBezTo>
                  <a:cubicBezTo>
                    <a:pt x="100441" y="562330"/>
                    <a:pt x="450755" y="543711"/>
                    <a:pt x="437653" y="527161"/>
                  </a:cubicBezTo>
                  <a:cubicBezTo>
                    <a:pt x="424551" y="510611"/>
                    <a:pt x="83892" y="476132"/>
                    <a:pt x="23897" y="465098"/>
                  </a:cubicBezTo>
                  <a:cubicBezTo>
                    <a:pt x="-36098" y="454065"/>
                    <a:pt x="30103" y="505783"/>
                    <a:pt x="77685" y="460960"/>
                  </a:cubicBezTo>
                  <a:cubicBezTo>
                    <a:pt x="125267" y="416137"/>
                    <a:pt x="276287" y="227189"/>
                    <a:pt x="309388" y="196157"/>
                  </a:cubicBezTo>
                  <a:cubicBezTo>
                    <a:pt x="342489" y="165125"/>
                    <a:pt x="271461" y="262357"/>
                    <a:pt x="276288" y="274770"/>
                  </a:cubicBezTo>
                  <a:cubicBezTo>
                    <a:pt x="281115" y="287183"/>
                    <a:pt x="302492" y="253393"/>
                    <a:pt x="338351" y="270633"/>
                  </a:cubicBezTo>
                  <a:cubicBezTo>
                    <a:pt x="374210" y="287873"/>
                    <a:pt x="494889" y="401655"/>
                    <a:pt x="491441" y="378209"/>
                  </a:cubicBezTo>
                  <a:cubicBezTo>
                    <a:pt x="487993" y="354763"/>
                    <a:pt x="336972" y="160988"/>
                    <a:pt x="317663" y="129956"/>
                  </a:cubicBezTo>
                  <a:cubicBezTo>
                    <a:pt x="298354" y="98924"/>
                    <a:pt x="370072" y="208569"/>
                    <a:pt x="375589" y="192019"/>
                  </a:cubicBezTo>
                  <a:cubicBezTo>
                    <a:pt x="381106" y="175469"/>
                    <a:pt x="315594" y="-37615"/>
                    <a:pt x="346626" y="5829"/>
                  </a:cubicBezTo>
                  <a:close/>
                </a:path>
              </a:pathLst>
            </a:custGeom>
            <a:solidFill>
              <a:schemeClr val="accent1">
                <a:alpha val="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5" name="フリーフォーム 1194">
              <a:extLst>
                <a:ext uri="{FF2B5EF4-FFF2-40B4-BE49-F238E27FC236}">
                  <a16:creationId xmlns:a16="http://schemas.microsoft.com/office/drawing/2014/main" id="{33621F9B-0846-A22E-711B-6A8740DEC19F}"/>
                </a:ext>
              </a:extLst>
            </p:cNvPr>
            <p:cNvSpPr/>
            <p:nvPr/>
          </p:nvSpPr>
          <p:spPr>
            <a:xfrm>
              <a:off x="7441042" y="5932405"/>
              <a:ext cx="817909" cy="685973"/>
            </a:xfrm>
            <a:custGeom>
              <a:avLst/>
              <a:gdLst>
                <a:gd name="connsiteX0" fmla="*/ 341702 w 817909"/>
                <a:gd name="connsiteY0" fmla="*/ 195316 h 685973"/>
                <a:gd name="connsiteX1" fmla="*/ 6560 w 817909"/>
                <a:gd name="connsiteY1" fmla="*/ 398057 h 685973"/>
                <a:gd name="connsiteX2" fmla="*/ 114136 w 817909"/>
                <a:gd name="connsiteY2" fmla="*/ 364956 h 685973"/>
                <a:gd name="connsiteX3" fmla="*/ 47935 w 817909"/>
                <a:gd name="connsiteY3" fmla="*/ 468395 h 685973"/>
                <a:gd name="connsiteX4" fmla="*/ 81036 w 817909"/>
                <a:gd name="connsiteY4" fmla="*/ 679410 h 685973"/>
                <a:gd name="connsiteX5" fmla="*/ 81036 w 817909"/>
                <a:gd name="connsiteY5" fmla="*/ 621485 h 685973"/>
                <a:gd name="connsiteX6" fmla="*/ 321014 w 817909"/>
                <a:gd name="connsiteY6" fmla="*/ 509771 h 685973"/>
                <a:gd name="connsiteX7" fmla="*/ 238263 w 817909"/>
                <a:gd name="connsiteY7" fmla="*/ 526321 h 685973"/>
                <a:gd name="connsiteX8" fmla="*/ 569268 w 817909"/>
                <a:gd name="connsiteY8" fmla="*/ 331856 h 685973"/>
                <a:gd name="connsiteX9" fmla="*/ 387215 w 817909"/>
                <a:gd name="connsiteY9" fmla="*/ 360819 h 685973"/>
                <a:gd name="connsiteX10" fmla="*/ 813383 w 817909"/>
                <a:gd name="connsiteY10" fmla="*/ 360819 h 685973"/>
                <a:gd name="connsiteX11" fmla="*/ 623056 w 817909"/>
                <a:gd name="connsiteY11" fmla="*/ 327718 h 685973"/>
                <a:gd name="connsiteX12" fmla="*/ 813383 w 817909"/>
                <a:gd name="connsiteY12" fmla="*/ 282205 h 685973"/>
                <a:gd name="connsiteX13" fmla="*/ 544442 w 817909"/>
                <a:gd name="connsiteY13" fmla="*/ 207729 h 685973"/>
                <a:gd name="connsiteX14" fmla="*/ 399628 w 817909"/>
                <a:gd name="connsiteY14" fmla="*/ 257380 h 685973"/>
                <a:gd name="connsiteX15" fmla="*/ 412040 w 817909"/>
                <a:gd name="connsiteY15" fmla="*/ 253242 h 685973"/>
                <a:gd name="connsiteX16" fmla="*/ 573405 w 817909"/>
                <a:gd name="connsiteY16" fmla="*/ 851 h 685973"/>
                <a:gd name="connsiteX17" fmla="*/ 341702 w 817909"/>
                <a:gd name="connsiteY17" fmla="*/ 195316 h 685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7909" h="685973">
                  <a:moveTo>
                    <a:pt x="341702" y="195316"/>
                  </a:moveTo>
                  <a:cubicBezTo>
                    <a:pt x="247228" y="261517"/>
                    <a:pt x="44488" y="369784"/>
                    <a:pt x="6560" y="398057"/>
                  </a:cubicBezTo>
                  <a:cubicBezTo>
                    <a:pt x="-31368" y="426330"/>
                    <a:pt x="107240" y="353233"/>
                    <a:pt x="114136" y="364956"/>
                  </a:cubicBezTo>
                  <a:cubicBezTo>
                    <a:pt x="121032" y="376679"/>
                    <a:pt x="53452" y="415986"/>
                    <a:pt x="47935" y="468395"/>
                  </a:cubicBezTo>
                  <a:cubicBezTo>
                    <a:pt x="42418" y="520804"/>
                    <a:pt x="75519" y="653895"/>
                    <a:pt x="81036" y="679410"/>
                  </a:cubicBezTo>
                  <a:cubicBezTo>
                    <a:pt x="86553" y="704925"/>
                    <a:pt x="41040" y="649758"/>
                    <a:pt x="81036" y="621485"/>
                  </a:cubicBezTo>
                  <a:cubicBezTo>
                    <a:pt x="121032" y="593212"/>
                    <a:pt x="294810" y="525632"/>
                    <a:pt x="321014" y="509771"/>
                  </a:cubicBezTo>
                  <a:cubicBezTo>
                    <a:pt x="347218" y="493910"/>
                    <a:pt x="196887" y="555974"/>
                    <a:pt x="238263" y="526321"/>
                  </a:cubicBezTo>
                  <a:cubicBezTo>
                    <a:pt x="279639" y="496669"/>
                    <a:pt x="544443" y="359440"/>
                    <a:pt x="569268" y="331856"/>
                  </a:cubicBezTo>
                  <a:cubicBezTo>
                    <a:pt x="594093" y="304272"/>
                    <a:pt x="346529" y="355992"/>
                    <a:pt x="387215" y="360819"/>
                  </a:cubicBezTo>
                  <a:cubicBezTo>
                    <a:pt x="427901" y="365646"/>
                    <a:pt x="774076" y="366336"/>
                    <a:pt x="813383" y="360819"/>
                  </a:cubicBezTo>
                  <a:cubicBezTo>
                    <a:pt x="852690" y="355302"/>
                    <a:pt x="623056" y="340820"/>
                    <a:pt x="623056" y="327718"/>
                  </a:cubicBezTo>
                  <a:cubicBezTo>
                    <a:pt x="623056" y="314616"/>
                    <a:pt x="826485" y="302203"/>
                    <a:pt x="813383" y="282205"/>
                  </a:cubicBezTo>
                  <a:cubicBezTo>
                    <a:pt x="800281" y="262207"/>
                    <a:pt x="613401" y="211866"/>
                    <a:pt x="544442" y="207729"/>
                  </a:cubicBezTo>
                  <a:cubicBezTo>
                    <a:pt x="475483" y="203592"/>
                    <a:pt x="421695" y="249795"/>
                    <a:pt x="399628" y="257380"/>
                  </a:cubicBezTo>
                  <a:cubicBezTo>
                    <a:pt x="377561" y="264966"/>
                    <a:pt x="383077" y="295997"/>
                    <a:pt x="412040" y="253242"/>
                  </a:cubicBezTo>
                  <a:cubicBezTo>
                    <a:pt x="441003" y="210487"/>
                    <a:pt x="580301" y="13953"/>
                    <a:pt x="573405" y="851"/>
                  </a:cubicBezTo>
                  <a:cubicBezTo>
                    <a:pt x="566509" y="-12251"/>
                    <a:pt x="436176" y="129115"/>
                    <a:pt x="341702" y="195316"/>
                  </a:cubicBezTo>
                  <a:close/>
                </a:path>
              </a:pathLst>
            </a:custGeom>
            <a:solidFill>
              <a:schemeClr val="accent1">
                <a:alpha val="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6" name="フリーフォーム 1195">
              <a:extLst>
                <a:ext uri="{FF2B5EF4-FFF2-40B4-BE49-F238E27FC236}">
                  <a16:creationId xmlns:a16="http://schemas.microsoft.com/office/drawing/2014/main" id="{E3888DEB-053E-53B2-DB65-D8814CFACB63}"/>
                </a:ext>
              </a:extLst>
            </p:cNvPr>
            <p:cNvSpPr/>
            <p:nvPr/>
          </p:nvSpPr>
          <p:spPr>
            <a:xfrm>
              <a:off x="7873755" y="6175478"/>
              <a:ext cx="444402" cy="383127"/>
            </a:xfrm>
            <a:custGeom>
              <a:avLst/>
              <a:gdLst>
                <a:gd name="connsiteX0" fmla="*/ 219306 w 444402"/>
                <a:gd name="connsiteY0" fmla="*/ 76370 h 383127"/>
                <a:gd name="connsiteX1" fmla="*/ 368258 w 444402"/>
                <a:gd name="connsiteY1" fmla="*/ 217047 h 383127"/>
                <a:gd name="connsiteX2" fmla="*/ 335157 w 444402"/>
                <a:gd name="connsiteY2" fmla="*/ 225322 h 383127"/>
                <a:gd name="connsiteX3" fmla="*/ 442734 w 444402"/>
                <a:gd name="connsiteY3" fmla="*/ 225322 h 383127"/>
                <a:gd name="connsiteX4" fmla="*/ 235856 w 444402"/>
                <a:gd name="connsiteY4" fmla="*/ 382549 h 383127"/>
                <a:gd name="connsiteX5" fmla="*/ 268956 w 444402"/>
                <a:gd name="connsiteY5" fmla="*/ 274973 h 383127"/>
                <a:gd name="connsiteX6" fmla="*/ 103454 w 444402"/>
                <a:gd name="connsiteY6" fmla="*/ 183946 h 383127"/>
                <a:gd name="connsiteX7" fmla="*/ 15 w 444402"/>
                <a:gd name="connsiteY7" fmla="*/ 241872 h 383127"/>
                <a:gd name="connsiteX8" fmla="*/ 95179 w 444402"/>
                <a:gd name="connsiteY8" fmla="*/ 246010 h 383127"/>
                <a:gd name="connsiteX9" fmla="*/ 20703 w 444402"/>
                <a:gd name="connsiteY9" fmla="*/ 279110 h 383127"/>
                <a:gd name="connsiteX10" fmla="*/ 268956 w 444402"/>
                <a:gd name="connsiteY10" fmla="*/ 1894 h 383127"/>
                <a:gd name="connsiteX11" fmla="*/ 177930 w 444402"/>
                <a:gd name="connsiteY11" fmla="*/ 154984 h 383127"/>
                <a:gd name="connsiteX12" fmla="*/ 219306 w 444402"/>
                <a:gd name="connsiteY12" fmla="*/ 76370 h 38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4402" h="383127">
                  <a:moveTo>
                    <a:pt x="219306" y="76370"/>
                  </a:moveTo>
                  <a:cubicBezTo>
                    <a:pt x="251027" y="86714"/>
                    <a:pt x="348950" y="192222"/>
                    <a:pt x="368258" y="217047"/>
                  </a:cubicBezTo>
                  <a:cubicBezTo>
                    <a:pt x="387566" y="241872"/>
                    <a:pt x="322744" y="223943"/>
                    <a:pt x="335157" y="225322"/>
                  </a:cubicBezTo>
                  <a:cubicBezTo>
                    <a:pt x="347570" y="226701"/>
                    <a:pt x="459284" y="199118"/>
                    <a:pt x="442734" y="225322"/>
                  </a:cubicBezTo>
                  <a:cubicBezTo>
                    <a:pt x="426184" y="251527"/>
                    <a:pt x="264819" y="374274"/>
                    <a:pt x="235856" y="382549"/>
                  </a:cubicBezTo>
                  <a:cubicBezTo>
                    <a:pt x="206893" y="390824"/>
                    <a:pt x="291023" y="308074"/>
                    <a:pt x="268956" y="274973"/>
                  </a:cubicBezTo>
                  <a:cubicBezTo>
                    <a:pt x="246889" y="241872"/>
                    <a:pt x="148277" y="189463"/>
                    <a:pt x="103454" y="183946"/>
                  </a:cubicBezTo>
                  <a:cubicBezTo>
                    <a:pt x="58631" y="178429"/>
                    <a:pt x="1394" y="231528"/>
                    <a:pt x="15" y="241872"/>
                  </a:cubicBezTo>
                  <a:cubicBezTo>
                    <a:pt x="-1364" y="252216"/>
                    <a:pt x="91731" y="239804"/>
                    <a:pt x="95179" y="246010"/>
                  </a:cubicBezTo>
                  <a:cubicBezTo>
                    <a:pt x="98627" y="252216"/>
                    <a:pt x="-8260" y="319796"/>
                    <a:pt x="20703" y="279110"/>
                  </a:cubicBezTo>
                  <a:cubicBezTo>
                    <a:pt x="49666" y="238424"/>
                    <a:pt x="242752" y="22582"/>
                    <a:pt x="268956" y="1894"/>
                  </a:cubicBezTo>
                  <a:cubicBezTo>
                    <a:pt x="295161" y="-18794"/>
                    <a:pt x="186205" y="136365"/>
                    <a:pt x="177930" y="154984"/>
                  </a:cubicBezTo>
                  <a:cubicBezTo>
                    <a:pt x="169655" y="173603"/>
                    <a:pt x="187585" y="66026"/>
                    <a:pt x="219306" y="76370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7" name="フリーフォーム 1196">
              <a:extLst>
                <a:ext uri="{FF2B5EF4-FFF2-40B4-BE49-F238E27FC236}">
                  <a16:creationId xmlns:a16="http://schemas.microsoft.com/office/drawing/2014/main" id="{40896AB8-1E36-D467-51E5-F2744BC2B7E0}"/>
                </a:ext>
              </a:extLst>
            </p:cNvPr>
            <p:cNvSpPr/>
            <p:nvPr/>
          </p:nvSpPr>
          <p:spPr>
            <a:xfrm>
              <a:off x="7486977" y="6420903"/>
              <a:ext cx="502680" cy="290730"/>
            </a:xfrm>
            <a:custGeom>
              <a:avLst/>
              <a:gdLst>
                <a:gd name="connsiteX0" fmla="*/ 64064 w 502680"/>
                <a:gd name="connsiteY0" fmla="*/ 99886 h 290730"/>
                <a:gd name="connsiteX1" fmla="*/ 155090 w 502680"/>
                <a:gd name="connsiteY1" fmla="*/ 174362 h 290730"/>
                <a:gd name="connsiteX2" fmla="*/ 275079 w 502680"/>
                <a:gd name="connsiteY2" fmla="*/ 124711 h 290730"/>
                <a:gd name="connsiteX3" fmla="*/ 217153 w 502680"/>
                <a:gd name="connsiteY3" fmla="*/ 190912 h 290730"/>
                <a:gd name="connsiteX4" fmla="*/ 502645 w 502680"/>
                <a:gd name="connsiteY4" fmla="*/ 141262 h 290730"/>
                <a:gd name="connsiteX5" fmla="*/ 196466 w 502680"/>
                <a:gd name="connsiteY5" fmla="*/ 248838 h 290730"/>
                <a:gd name="connsiteX6" fmla="*/ 246116 w 502680"/>
                <a:gd name="connsiteY6" fmla="*/ 236426 h 290730"/>
                <a:gd name="connsiteX7" fmla="*/ 76476 w 502680"/>
                <a:gd name="connsiteY7" fmla="*/ 269526 h 290730"/>
                <a:gd name="connsiteX8" fmla="*/ 101302 w 502680"/>
                <a:gd name="connsiteY8" fmla="*/ 269526 h 290730"/>
                <a:gd name="connsiteX9" fmla="*/ 2000 w 502680"/>
                <a:gd name="connsiteY9" fmla="*/ 585 h 290730"/>
                <a:gd name="connsiteX10" fmla="*/ 35101 w 502680"/>
                <a:gd name="connsiteY10" fmla="*/ 195050 h 290730"/>
                <a:gd name="connsiteX11" fmla="*/ 64064 w 502680"/>
                <a:gd name="connsiteY11" fmla="*/ 99886 h 290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2680" h="290730">
                  <a:moveTo>
                    <a:pt x="64064" y="99886"/>
                  </a:moveTo>
                  <a:cubicBezTo>
                    <a:pt x="84062" y="96438"/>
                    <a:pt x="119921" y="170225"/>
                    <a:pt x="155090" y="174362"/>
                  </a:cubicBezTo>
                  <a:cubicBezTo>
                    <a:pt x="190259" y="178500"/>
                    <a:pt x="264735" y="121953"/>
                    <a:pt x="275079" y="124711"/>
                  </a:cubicBezTo>
                  <a:cubicBezTo>
                    <a:pt x="285423" y="127469"/>
                    <a:pt x="179225" y="188153"/>
                    <a:pt x="217153" y="190912"/>
                  </a:cubicBezTo>
                  <a:cubicBezTo>
                    <a:pt x="255081" y="193671"/>
                    <a:pt x="506093" y="131608"/>
                    <a:pt x="502645" y="141262"/>
                  </a:cubicBezTo>
                  <a:cubicBezTo>
                    <a:pt x="499197" y="150916"/>
                    <a:pt x="239221" y="232977"/>
                    <a:pt x="196466" y="248838"/>
                  </a:cubicBezTo>
                  <a:cubicBezTo>
                    <a:pt x="153711" y="264699"/>
                    <a:pt x="266114" y="232978"/>
                    <a:pt x="246116" y="236426"/>
                  </a:cubicBezTo>
                  <a:cubicBezTo>
                    <a:pt x="226118" y="239874"/>
                    <a:pt x="100611" y="264009"/>
                    <a:pt x="76476" y="269526"/>
                  </a:cubicBezTo>
                  <a:cubicBezTo>
                    <a:pt x="52341" y="275043"/>
                    <a:pt x="113715" y="314349"/>
                    <a:pt x="101302" y="269526"/>
                  </a:cubicBezTo>
                  <a:cubicBezTo>
                    <a:pt x="88889" y="224703"/>
                    <a:pt x="13033" y="12998"/>
                    <a:pt x="2000" y="585"/>
                  </a:cubicBezTo>
                  <a:cubicBezTo>
                    <a:pt x="-9034" y="-11828"/>
                    <a:pt x="28895" y="177121"/>
                    <a:pt x="35101" y="195050"/>
                  </a:cubicBezTo>
                  <a:cubicBezTo>
                    <a:pt x="41307" y="212979"/>
                    <a:pt x="44066" y="103334"/>
                    <a:pt x="64064" y="99886"/>
                  </a:cubicBezTo>
                  <a:close/>
                </a:path>
              </a:pathLst>
            </a:custGeom>
            <a:solidFill>
              <a:schemeClr val="accent1">
                <a:alpha val="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8" name="フリーフォーム 1197">
              <a:extLst>
                <a:ext uri="{FF2B5EF4-FFF2-40B4-BE49-F238E27FC236}">
                  <a16:creationId xmlns:a16="http://schemas.microsoft.com/office/drawing/2014/main" id="{D1C4E509-B954-A15B-DEAD-03CFCC476CB1}"/>
                </a:ext>
              </a:extLst>
            </p:cNvPr>
            <p:cNvSpPr/>
            <p:nvPr/>
          </p:nvSpPr>
          <p:spPr>
            <a:xfrm>
              <a:off x="7678779" y="6458424"/>
              <a:ext cx="411229" cy="183768"/>
            </a:xfrm>
            <a:custGeom>
              <a:avLst/>
              <a:gdLst>
                <a:gd name="connsiteX0" fmla="*/ 66727 w 411229"/>
                <a:gd name="connsiteY0" fmla="*/ 99603 h 183768"/>
                <a:gd name="connsiteX1" fmla="*/ 290155 w 411229"/>
                <a:gd name="connsiteY1" fmla="*/ 302 h 183768"/>
                <a:gd name="connsiteX2" fmla="*/ 406007 w 411229"/>
                <a:gd name="connsiteY2" fmla="*/ 66503 h 183768"/>
                <a:gd name="connsiteX3" fmla="*/ 389456 w 411229"/>
                <a:gd name="connsiteY3" fmla="*/ 45815 h 183768"/>
                <a:gd name="connsiteX4" fmla="*/ 372906 w 411229"/>
                <a:gd name="connsiteY4" fmla="*/ 136841 h 183768"/>
                <a:gd name="connsiteX5" fmla="*/ 368769 w 411229"/>
                <a:gd name="connsiteY5" fmla="*/ 91328 h 183768"/>
                <a:gd name="connsiteX6" fmla="*/ 215679 w 411229"/>
                <a:gd name="connsiteY6" fmla="*/ 78915 h 183768"/>
                <a:gd name="connsiteX7" fmla="*/ 290155 w 411229"/>
                <a:gd name="connsiteY7" fmla="*/ 41677 h 183768"/>
                <a:gd name="connsiteX8" fmla="*/ 12939 w 411229"/>
                <a:gd name="connsiteY8" fmla="*/ 182354 h 183768"/>
                <a:gd name="connsiteX9" fmla="*/ 66727 w 411229"/>
                <a:gd name="connsiteY9" fmla="*/ 99603 h 183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1229" h="183768">
                  <a:moveTo>
                    <a:pt x="66727" y="99603"/>
                  </a:moveTo>
                  <a:cubicBezTo>
                    <a:pt x="112930" y="69261"/>
                    <a:pt x="233608" y="5819"/>
                    <a:pt x="290155" y="302"/>
                  </a:cubicBezTo>
                  <a:cubicBezTo>
                    <a:pt x="346702" y="-5215"/>
                    <a:pt x="406007" y="66503"/>
                    <a:pt x="406007" y="66503"/>
                  </a:cubicBezTo>
                  <a:cubicBezTo>
                    <a:pt x="422557" y="74088"/>
                    <a:pt x="394973" y="34092"/>
                    <a:pt x="389456" y="45815"/>
                  </a:cubicBezTo>
                  <a:cubicBezTo>
                    <a:pt x="383939" y="57538"/>
                    <a:pt x="376354" y="129256"/>
                    <a:pt x="372906" y="136841"/>
                  </a:cubicBezTo>
                  <a:cubicBezTo>
                    <a:pt x="369458" y="144426"/>
                    <a:pt x="394974" y="100982"/>
                    <a:pt x="368769" y="91328"/>
                  </a:cubicBezTo>
                  <a:cubicBezTo>
                    <a:pt x="342565" y="81674"/>
                    <a:pt x="228781" y="87190"/>
                    <a:pt x="215679" y="78915"/>
                  </a:cubicBezTo>
                  <a:cubicBezTo>
                    <a:pt x="202577" y="70640"/>
                    <a:pt x="290155" y="41677"/>
                    <a:pt x="290155" y="41677"/>
                  </a:cubicBezTo>
                  <a:cubicBezTo>
                    <a:pt x="256365" y="58917"/>
                    <a:pt x="48108" y="170631"/>
                    <a:pt x="12939" y="182354"/>
                  </a:cubicBezTo>
                  <a:cubicBezTo>
                    <a:pt x="-22230" y="194077"/>
                    <a:pt x="20524" y="129945"/>
                    <a:pt x="66727" y="99603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9" name="フリーフォーム 1198">
              <a:extLst>
                <a:ext uri="{FF2B5EF4-FFF2-40B4-BE49-F238E27FC236}">
                  <a16:creationId xmlns:a16="http://schemas.microsoft.com/office/drawing/2014/main" id="{2F7AB974-6AEF-22CC-E574-09B143AB9392}"/>
                </a:ext>
              </a:extLst>
            </p:cNvPr>
            <p:cNvSpPr/>
            <p:nvPr/>
          </p:nvSpPr>
          <p:spPr>
            <a:xfrm>
              <a:off x="7557822" y="6634740"/>
              <a:ext cx="490903" cy="378427"/>
            </a:xfrm>
            <a:custGeom>
              <a:avLst/>
              <a:gdLst>
                <a:gd name="connsiteX0" fmla="*/ 485588 w 490903"/>
                <a:gd name="connsiteY0" fmla="*/ 1901 h 378427"/>
                <a:gd name="connsiteX1" fmla="*/ 382149 w 490903"/>
                <a:gd name="connsiteY1" fmla="*/ 217054 h 378427"/>
                <a:gd name="connsiteX2" fmla="*/ 394562 w 490903"/>
                <a:gd name="connsiteY2" fmla="*/ 179816 h 378427"/>
                <a:gd name="connsiteX3" fmla="*/ 448350 w 490903"/>
                <a:gd name="connsiteY3" fmla="*/ 366006 h 378427"/>
                <a:gd name="connsiteX4" fmla="*/ 406974 w 490903"/>
                <a:gd name="connsiteY4" fmla="*/ 270842 h 378427"/>
                <a:gd name="connsiteX5" fmla="*/ 435937 w 490903"/>
                <a:gd name="connsiteY5" fmla="*/ 324630 h 378427"/>
                <a:gd name="connsiteX6" fmla="*/ 1494 w 490903"/>
                <a:gd name="connsiteY6" fmla="*/ 378418 h 378427"/>
                <a:gd name="connsiteX7" fmla="*/ 295260 w 490903"/>
                <a:gd name="connsiteY7" fmla="*/ 320493 h 378427"/>
                <a:gd name="connsiteX8" fmla="*/ 349049 w 490903"/>
                <a:gd name="connsiteY8" fmla="*/ 167403 h 378427"/>
                <a:gd name="connsiteX9" fmla="*/ 291123 w 490903"/>
                <a:gd name="connsiteY9" fmla="*/ 208779 h 378427"/>
                <a:gd name="connsiteX10" fmla="*/ 411112 w 490903"/>
                <a:gd name="connsiteY10" fmla="*/ 39139 h 378427"/>
                <a:gd name="connsiteX11" fmla="*/ 191821 w 490903"/>
                <a:gd name="connsiteY11" fmla="*/ 109477 h 378427"/>
                <a:gd name="connsiteX12" fmla="*/ 485588 w 490903"/>
                <a:gd name="connsiteY12" fmla="*/ 1901 h 37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0903" h="378427">
                  <a:moveTo>
                    <a:pt x="485588" y="1901"/>
                  </a:moveTo>
                  <a:cubicBezTo>
                    <a:pt x="517309" y="19831"/>
                    <a:pt x="397320" y="187401"/>
                    <a:pt x="382149" y="217054"/>
                  </a:cubicBezTo>
                  <a:cubicBezTo>
                    <a:pt x="366978" y="246707"/>
                    <a:pt x="383529" y="154991"/>
                    <a:pt x="394562" y="179816"/>
                  </a:cubicBezTo>
                  <a:cubicBezTo>
                    <a:pt x="405595" y="204641"/>
                    <a:pt x="446281" y="350835"/>
                    <a:pt x="448350" y="366006"/>
                  </a:cubicBezTo>
                  <a:cubicBezTo>
                    <a:pt x="450419" y="381177"/>
                    <a:pt x="409043" y="277738"/>
                    <a:pt x="406974" y="270842"/>
                  </a:cubicBezTo>
                  <a:cubicBezTo>
                    <a:pt x="404905" y="263946"/>
                    <a:pt x="503517" y="306701"/>
                    <a:pt x="435937" y="324630"/>
                  </a:cubicBezTo>
                  <a:cubicBezTo>
                    <a:pt x="368357" y="342559"/>
                    <a:pt x="24940" y="379108"/>
                    <a:pt x="1494" y="378418"/>
                  </a:cubicBezTo>
                  <a:cubicBezTo>
                    <a:pt x="-21952" y="377729"/>
                    <a:pt x="237334" y="355662"/>
                    <a:pt x="295260" y="320493"/>
                  </a:cubicBezTo>
                  <a:cubicBezTo>
                    <a:pt x="353186" y="285324"/>
                    <a:pt x="349738" y="186022"/>
                    <a:pt x="349049" y="167403"/>
                  </a:cubicBezTo>
                  <a:cubicBezTo>
                    <a:pt x="348359" y="148784"/>
                    <a:pt x="280779" y="230156"/>
                    <a:pt x="291123" y="208779"/>
                  </a:cubicBezTo>
                  <a:cubicBezTo>
                    <a:pt x="301467" y="187402"/>
                    <a:pt x="427662" y="55689"/>
                    <a:pt x="411112" y="39139"/>
                  </a:cubicBezTo>
                  <a:cubicBezTo>
                    <a:pt x="394562" y="22589"/>
                    <a:pt x="179408" y="120511"/>
                    <a:pt x="191821" y="109477"/>
                  </a:cubicBezTo>
                  <a:cubicBezTo>
                    <a:pt x="204234" y="98444"/>
                    <a:pt x="453867" y="-16029"/>
                    <a:pt x="485588" y="1901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0" name="フリーフォーム 1199">
              <a:extLst>
                <a:ext uri="{FF2B5EF4-FFF2-40B4-BE49-F238E27FC236}">
                  <a16:creationId xmlns:a16="http://schemas.microsoft.com/office/drawing/2014/main" id="{046C97E9-775C-5682-F62B-C19D5F79CC9B}"/>
                </a:ext>
              </a:extLst>
            </p:cNvPr>
            <p:cNvSpPr/>
            <p:nvPr/>
          </p:nvSpPr>
          <p:spPr>
            <a:xfrm>
              <a:off x="6959756" y="7191069"/>
              <a:ext cx="185866" cy="219299"/>
            </a:xfrm>
            <a:custGeom>
              <a:avLst/>
              <a:gdLst>
                <a:gd name="connsiteX0" fmla="*/ 185804 w 185866"/>
                <a:gd name="connsiteY0" fmla="*/ 4 h 219299"/>
                <a:gd name="connsiteX1" fmla="*/ 24439 w 185866"/>
                <a:gd name="connsiteY1" fmla="*/ 111718 h 219299"/>
                <a:gd name="connsiteX2" fmla="*/ 45127 w 185866"/>
                <a:gd name="connsiteY2" fmla="*/ 219295 h 219299"/>
                <a:gd name="connsiteX3" fmla="*/ 3752 w 185866"/>
                <a:gd name="connsiteY3" fmla="*/ 107581 h 219299"/>
                <a:gd name="connsiteX4" fmla="*/ 185804 w 185866"/>
                <a:gd name="connsiteY4" fmla="*/ 4 h 219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866" h="219299">
                  <a:moveTo>
                    <a:pt x="185804" y="4"/>
                  </a:moveTo>
                  <a:cubicBezTo>
                    <a:pt x="189252" y="693"/>
                    <a:pt x="47885" y="75170"/>
                    <a:pt x="24439" y="111718"/>
                  </a:cubicBezTo>
                  <a:cubicBezTo>
                    <a:pt x="993" y="148267"/>
                    <a:pt x="48575" y="219984"/>
                    <a:pt x="45127" y="219295"/>
                  </a:cubicBezTo>
                  <a:cubicBezTo>
                    <a:pt x="41679" y="218606"/>
                    <a:pt x="-14867" y="142061"/>
                    <a:pt x="3752" y="107581"/>
                  </a:cubicBezTo>
                  <a:cubicBezTo>
                    <a:pt x="22371" y="73101"/>
                    <a:pt x="182356" y="-685"/>
                    <a:pt x="185804" y="4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1" name="フリーフォーム 1200">
              <a:extLst>
                <a:ext uri="{FF2B5EF4-FFF2-40B4-BE49-F238E27FC236}">
                  <a16:creationId xmlns:a16="http://schemas.microsoft.com/office/drawing/2014/main" id="{86231DC7-97B1-DCD6-0153-F2077AB0A701}"/>
                </a:ext>
              </a:extLst>
            </p:cNvPr>
            <p:cNvSpPr/>
            <p:nvPr/>
          </p:nvSpPr>
          <p:spPr>
            <a:xfrm>
              <a:off x="7058196" y="7381336"/>
              <a:ext cx="807481" cy="277345"/>
            </a:xfrm>
            <a:custGeom>
              <a:avLst/>
              <a:gdLst>
                <a:gd name="connsiteX0" fmla="*/ 475 w 807481"/>
                <a:gd name="connsiteY0" fmla="*/ 65 h 277345"/>
                <a:gd name="connsiteX1" fmla="*/ 463882 w 807481"/>
                <a:gd name="connsiteY1" fmla="*/ 157292 h 277345"/>
                <a:gd name="connsiteX2" fmla="*/ 410094 w 807481"/>
                <a:gd name="connsiteY2" fmla="*/ 157292 h 277345"/>
                <a:gd name="connsiteX3" fmla="*/ 679035 w 807481"/>
                <a:gd name="connsiteY3" fmla="*/ 211080 h 277345"/>
                <a:gd name="connsiteX4" fmla="*/ 459744 w 807481"/>
                <a:gd name="connsiteY4" fmla="*/ 277281 h 277345"/>
                <a:gd name="connsiteX5" fmla="*/ 807299 w 807481"/>
                <a:gd name="connsiteY5" fmla="*/ 198668 h 277345"/>
                <a:gd name="connsiteX6" fmla="*/ 505257 w 807481"/>
                <a:gd name="connsiteY6" fmla="*/ 269006 h 277345"/>
                <a:gd name="connsiteX7" fmla="*/ 335618 w 807481"/>
                <a:gd name="connsiteY7" fmla="*/ 132467 h 277345"/>
                <a:gd name="connsiteX8" fmla="*/ 434919 w 807481"/>
                <a:gd name="connsiteY8" fmla="*/ 206943 h 277345"/>
                <a:gd name="connsiteX9" fmla="*/ 232179 w 807481"/>
                <a:gd name="connsiteY9" fmla="*/ 124192 h 277345"/>
                <a:gd name="connsiteX10" fmla="*/ 372856 w 807481"/>
                <a:gd name="connsiteY10" fmla="*/ 177980 h 277345"/>
                <a:gd name="connsiteX11" fmla="*/ 475 w 807481"/>
                <a:gd name="connsiteY11" fmla="*/ 65 h 2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7481" h="277345">
                  <a:moveTo>
                    <a:pt x="475" y="65"/>
                  </a:moveTo>
                  <a:cubicBezTo>
                    <a:pt x="15646" y="-3383"/>
                    <a:pt x="395612" y="131088"/>
                    <a:pt x="463882" y="157292"/>
                  </a:cubicBezTo>
                  <a:cubicBezTo>
                    <a:pt x="532152" y="183496"/>
                    <a:pt x="374235" y="148327"/>
                    <a:pt x="410094" y="157292"/>
                  </a:cubicBezTo>
                  <a:cubicBezTo>
                    <a:pt x="445953" y="166257"/>
                    <a:pt x="670760" y="191082"/>
                    <a:pt x="679035" y="211080"/>
                  </a:cubicBezTo>
                  <a:cubicBezTo>
                    <a:pt x="687310" y="231078"/>
                    <a:pt x="438367" y="279350"/>
                    <a:pt x="459744" y="277281"/>
                  </a:cubicBezTo>
                  <a:cubicBezTo>
                    <a:pt x="481121" y="275212"/>
                    <a:pt x="799714" y="200047"/>
                    <a:pt x="807299" y="198668"/>
                  </a:cubicBezTo>
                  <a:cubicBezTo>
                    <a:pt x="814885" y="197289"/>
                    <a:pt x="583870" y="280039"/>
                    <a:pt x="505257" y="269006"/>
                  </a:cubicBezTo>
                  <a:cubicBezTo>
                    <a:pt x="426644" y="257973"/>
                    <a:pt x="347341" y="142811"/>
                    <a:pt x="335618" y="132467"/>
                  </a:cubicBezTo>
                  <a:cubicBezTo>
                    <a:pt x="323895" y="122123"/>
                    <a:pt x="452159" y="208322"/>
                    <a:pt x="434919" y="206943"/>
                  </a:cubicBezTo>
                  <a:cubicBezTo>
                    <a:pt x="417679" y="205564"/>
                    <a:pt x="242523" y="129019"/>
                    <a:pt x="232179" y="124192"/>
                  </a:cubicBezTo>
                  <a:cubicBezTo>
                    <a:pt x="221835" y="119365"/>
                    <a:pt x="408025" y="194530"/>
                    <a:pt x="372856" y="177980"/>
                  </a:cubicBezTo>
                  <a:cubicBezTo>
                    <a:pt x="337687" y="161430"/>
                    <a:pt x="-14696" y="3513"/>
                    <a:pt x="475" y="65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2" name="フリーフォーム 1201">
              <a:extLst>
                <a:ext uri="{FF2B5EF4-FFF2-40B4-BE49-F238E27FC236}">
                  <a16:creationId xmlns:a16="http://schemas.microsoft.com/office/drawing/2014/main" id="{3C0B325B-9215-806F-3302-12F15CDEA80E}"/>
                </a:ext>
              </a:extLst>
            </p:cNvPr>
            <p:cNvSpPr/>
            <p:nvPr/>
          </p:nvSpPr>
          <p:spPr>
            <a:xfrm>
              <a:off x="3867428" y="6366021"/>
              <a:ext cx="1222519" cy="1136473"/>
            </a:xfrm>
            <a:custGeom>
              <a:avLst/>
              <a:gdLst>
                <a:gd name="connsiteX0" fmla="*/ 5001 w 1222519"/>
                <a:gd name="connsiteY0" fmla="*/ 1728 h 1136473"/>
                <a:gd name="connsiteX1" fmla="*/ 467709 w 1222519"/>
                <a:gd name="connsiteY1" fmla="*/ 155965 h 1136473"/>
                <a:gd name="connsiteX2" fmla="*/ 407117 w 1222519"/>
                <a:gd name="connsiteY2" fmla="*/ 155965 h 1136473"/>
                <a:gd name="connsiteX3" fmla="*/ 605420 w 1222519"/>
                <a:gd name="connsiteY3" fmla="*/ 133931 h 1136473"/>
                <a:gd name="connsiteX4" fmla="*/ 605420 w 1222519"/>
                <a:gd name="connsiteY4" fmla="*/ 200032 h 1136473"/>
                <a:gd name="connsiteX5" fmla="*/ 759656 w 1222519"/>
                <a:gd name="connsiteY5" fmla="*/ 607656 h 1136473"/>
                <a:gd name="connsiteX6" fmla="*/ 715589 w 1222519"/>
                <a:gd name="connsiteY6" fmla="*/ 420369 h 1136473"/>
                <a:gd name="connsiteX7" fmla="*/ 820249 w 1222519"/>
                <a:gd name="connsiteY7" fmla="*/ 778418 h 1136473"/>
                <a:gd name="connsiteX8" fmla="*/ 1222365 w 1222519"/>
                <a:gd name="connsiteY8" fmla="*/ 1136466 h 1136473"/>
                <a:gd name="connsiteX9" fmla="*/ 770673 w 1222519"/>
                <a:gd name="connsiteY9" fmla="*/ 789434 h 1136473"/>
                <a:gd name="connsiteX10" fmla="*/ 820249 w 1222519"/>
                <a:gd name="connsiteY10" fmla="*/ 971213 h 1136473"/>
                <a:gd name="connsiteX11" fmla="*/ 555844 w 1222519"/>
                <a:gd name="connsiteY11" fmla="*/ 227574 h 1136473"/>
                <a:gd name="connsiteX12" fmla="*/ 643979 w 1222519"/>
                <a:gd name="connsiteY12" fmla="*/ 442403 h 1136473"/>
                <a:gd name="connsiteX13" fmla="*/ 500760 w 1222519"/>
                <a:gd name="connsiteY13" fmla="*/ 238591 h 1136473"/>
                <a:gd name="connsiteX14" fmla="*/ 137203 w 1222519"/>
                <a:gd name="connsiteY14" fmla="*/ 293675 h 1136473"/>
                <a:gd name="connsiteX15" fmla="*/ 346524 w 1222519"/>
                <a:gd name="connsiteY15" fmla="*/ 233083 h 1136473"/>
                <a:gd name="connsiteX16" fmla="*/ 109661 w 1222519"/>
                <a:gd name="connsiteY16" fmla="*/ 172490 h 1136473"/>
                <a:gd name="connsiteX17" fmla="*/ 214321 w 1222519"/>
                <a:gd name="connsiteY17" fmla="*/ 271642 h 1136473"/>
                <a:gd name="connsiteX18" fmla="*/ 5001 w 1222519"/>
                <a:gd name="connsiteY18" fmla="*/ 1728 h 113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22519" h="1136473">
                  <a:moveTo>
                    <a:pt x="5001" y="1728"/>
                  </a:moveTo>
                  <a:cubicBezTo>
                    <a:pt x="47232" y="-17552"/>
                    <a:pt x="400690" y="130259"/>
                    <a:pt x="467709" y="155965"/>
                  </a:cubicBezTo>
                  <a:cubicBezTo>
                    <a:pt x="534728" y="181671"/>
                    <a:pt x="384165" y="159637"/>
                    <a:pt x="407117" y="155965"/>
                  </a:cubicBezTo>
                  <a:cubicBezTo>
                    <a:pt x="430069" y="152293"/>
                    <a:pt x="572370" y="126587"/>
                    <a:pt x="605420" y="133931"/>
                  </a:cubicBezTo>
                  <a:cubicBezTo>
                    <a:pt x="638471" y="141276"/>
                    <a:pt x="579714" y="121078"/>
                    <a:pt x="605420" y="200032"/>
                  </a:cubicBezTo>
                  <a:cubicBezTo>
                    <a:pt x="631126" y="278986"/>
                    <a:pt x="741295" y="570933"/>
                    <a:pt x="759656" y="607656"/>
                  </a:cubicBezTo>
                  <a:cubicBezTo>
                    <a:pt x="778018" y="644379"/>
                    <a:pt x="705490" y="391909"/>
                    <a:pt x="715589" y="420369"/>
                  </a:cubicBezTo>
                  <a:cubicBezTo>
                    <a:pt x="725688" y="448829"/>
                    <a:pt x="735786" y="659069"/>
                    <a:pt x="820249" y="778418"/>
                  </a:cubicBezTo>
                  <a:cubicBezTo>
                    <a:pt x="904712" y="897767"/>
                    <a:pt x="1230628" y="1134630"/>
                    <a:pt x="1222365" y="1136466"/>
                  </a:cubicBezTo>
                  <a:cubicBezTo>
                    <a:pt x="1214102" y="1138302"/>
                    <a:pt x="837692" y="816976"/>
                    <a:pt x="770673" y="789434"/>
                  </a:cubicBezTo>
                  <a:cubicBezTo>
                    <a:pt x="703654" y="761892"/>
                    <a:pt x="856054" y="1064856"/>
                    <a:pt x="820249" y="971213"/>
                  </a:cubicBezTo>
                  <a:cubicBezTo>
                    <a:pt x="784444" y="877570"/>
                    <a:pt x="585222" y="315709"/>
                    <a:pt x="555844" y="227574"/>
                  </a:cubicBezTo>
                  <a:cubicBezTo>
                    <a:pt x="526466" y="139439"/>
                    <a:pt x="653160" y="440567"/>
                    <a:pt x="643979" y="442403"/>
                  </a:cubicBezTo>
                  <a:cubicBezTo>
                    <a:pt x="634798" y="444239"/>
                    <a:pt x="585223" y="263379"/>
                    <a:pt x="500760" y="238591"/>
                  </a:cubicBezTo>
                  <a:cubicBezTo>
                    <a:pt x="416297" y="213803"/>
                    <a:pt x="162909" y="294593"/>
                    <a:pt x="137203" y="293675"/>
                  </a:cubicBezTo>
                  <a:cubicBezTo>
                    <a:pt x="111497" y="292757"/>
                    <a:pt x="351114" y="253281"/>
                    <a:pt x="346524" y="233083"/>
                  </a:cubicBezTo>
                  <a:cubicBezTo>
                    <a:pt x="341934" y="212886"/>
                    <a:pt x="131695" y="166064"/>
                    <a:pt x="109661" y="172490"/>
                  </a:cubicBezTo>
                  <a:cubicBezTo>
                    <a:pt x="87627" y="178917"/>
                    <a:pt x="227174" y="296430"/>
                    <a:pt x="214321" y="271642"/>
                  </a:cubicBezTo>
                  <a:cubicBezTo>
                    <a:pt x="201468" y="246854"/>
                    <a:pt x="-37230" y="21008"/>
                    <a:pt x="5001" y="1728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3" name="フリーフォーム 1202">
              <a:extLst>
                <a:ext uri="{FF2B5EF4-FFF2-40B4-BE49-F238E27FC236}">
                  <a16:creationId xmlns:a16="http://schemas.microsoft.com/office/drawing/2014/main" id="{82352FDC-919A-1B15-AD29-9CD85970E9F6}"/>
                </a:ext>
              </a:extLst>
            </p:cNvPr>
            <p:cNvSpPr/>
            <p:nvPr/>
          </p:nvSpPr>
          <p:spPr>
            <a:xfrm>
              <a:off x="4431988" y="5974084"/>
              <a:ext cx="622631" cy="1479447"/>
            </a:xfrm>
            <a:custGeom>
              <a:avLst/>
              <a:gdLst>
                <a:gd name="connsiteX0" fmla="*/ 393400 w 622631"/>
                <a:gd name="connsiteY0" fmla="*/ 167820 h 1479447"/>
                <a:gd name="connsiteX1" fmla="*/ 310773 w 622631"/>
                <a:gd name="connsiteY1" fmla="*/ 531376 h 1479447"/>
                <a:gd name="connsiteX2" fmla="*/ 321790 w 622631"/>
                <a:gd name="connsiteY2" fmla="*/ 388157 h 1479447"/>
                <a:gd name="connsiteX3" fmla="*/ 327299 w 622631"/>
                <a:gd name="connsiteY3" fmla="*/ 850865 h 1479447"/>
                <a:gd name="connsiteX4" fmla="*/ 294248 w 622631"/>
                <a:gd name="connsiteY4" fmla="*/ 674596 h 1479447"/>
                <a:gd name="connsiteX5" fmla="*/ 503569 w 622631"/>
                <a:gd name="connsiteY5" fmla="*/ 1120779 h 1479447"/>
                <a:gd name="connsiteX6" fmla="*/ 349332 w 622631"/>
                <a:gd name="connsiteY6" fmla="*/ 828832 h 1479447"/>
                <a:gd name="connsiteX7" fmla="*/ 619246 w 622631"/>
                <a:gd name="connsiteY7" fmla="*/ 1478827 h 1479447"/>
                <a:gd name="connsiteX8" fmla="*/ 123487 w 622631"/>
                <a:gd name="connsiteY8" fmla="*/ 955526 h 1479447"/>
                <a:gd name="connsiteX9" fmla="*/ 564161 w 622631"/>
                <a:gd name="connsiteY9" fmla="*/ 1363150 h 1479447"/>
                <a:gd name="connsiteX10" fmla="*/ 57385 w 622631"/>
                <a:gd name="connsiteY10" fmla="*/ 834340 h 1479447"/>
                <a:gd name="connsiteX11" fmla="*/ 228147 w 622631"/>
                <a:gd name="connsiteY11" fmla="*/ 1005102 h 1479447"/>
                <a:gd name="connsiteX12" fmla="*/ 40860 w 622631"/>
                <a:gd name="connsiteY12" fmla="*/ 459767 h 1479447"/>
                <a:gd name="connsiteX13" fmla="*/ 18826 w 622631"/>
                <a:gd name="connsiteY13" fmla="*/ 575444 h 1479447"/>
                <a:gd name="connsiteX14" fmla="*/ 266706 w 622631"/>
                <a:gd name="connsiteY14" fmla="*/ 2567 h 1479447"/>
                <a:gd name="connsiteX15" fmla="*/ 167554 w 622631"/>
                <a:gd name="connsiteY15" fmla="*/ 355106 h 1479447"/>
                <a:gd name="connsiteX16" fmla="*/ 305265 w 622631"/>
                <a:gd name="connsiteY16" fmla="*/ 123752 h 1479447"/>
                <a:gd name="connsiteX17" fmla="*/ 239164 w 622631"/>
                <a:gd name="connsiteY17" fmla="*/ 366123 h 1479447"/>
                <a:gd name="connsiteX18" fmla="*/ 393400 w 622631"/>
                <a:gd name="connsiteY18" fmla="*/ 167820 h 1479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22631" h="1479447">
                  <a:moveTo>
                    <a:pt x="393400" y="167820"/>
                  </a:moveTo>
                  <a:cubicBezTo>
                    <a:pt x="405335" y="195362"/>
                    <a:pt x="322708" y="494653"/>
                    <a:pt x="310773" y="531376"/>
                  </a:cubicBezTo>
                  <a:cubicBezTo>
                    <a:pt x="298838" y="568099"/>
                    <a:pt x="319036" y="334909"/>
                    <a:pt x="321790" y="388157"/>
                  </a:cubicBezTo>
                  <a:cubicBezTo>
                    <a:pt x="324544" y="441405"/>
                    <a:pt x="331889" y="803125"/>
                    <a:pt x="327299" y="850865"/>
                  </a:cubicBezTo>
                  <a:cubicBezTo>
                    <a:pt x="322709" y="898605"/>
                    <a:pt x="264870" y="629610"/>
                    <a:pt x="294248" y="674596"/>
                  </a:cubicBezTo>
                  <a:cubicBezTo>
                    <a:pt x="323626" y="719582"/>
                    <a:pt x="494388" y="1095073"/>
                    <a:pt x="503569" y="1120779"/>
                  </a:cubicBezTo>
                  <a:cubicBezTo>
                    <a:pt x="512750" y="1146485"/>
                    <a:pt x="330053" y="769157"/>
                    <a:pt x="349332" y="828832"/>
                  </a:cubicBezTo>
                  <a:cubicBezTo>
                    <a:pt x="368611" y="888507"/>
                    <a:pt x="656887" y="1457711"/>
                    <a:pt x="619246" y="1478827"/>
                  </a:cubicBezTo>
                  <a:cubicBezTo>
                    <a:pt x="581605" y="1499943"/>
                    <a:pt x="132668" y="974805"/>
                    <a:pt x="123487" y="955526"/>
                  </a:cubicBezTo>
                  <a:cubicBezTo>
                    <a:pt x="114306" y="936247"/>
                    <a:pt x="575178" y="1383348"/>
                    <a:pt x="564161" y="1363150"/>
                  </a:cubicBezTo>
                  <a:cubicBezTo>
                    <a:pt x="553144" y="1342952"/>
                    <a:pt x="113387" y="894015"/>
                    <a:pt x="57385" y="834340"/>
                  </a:cubicBezTo>
                  <a:cubicBezTo>
                    <a:pt x="1383" y="774665"/>
                    <a:pt x="230901" y="1067531"/>
                    <a:pt x="228147" y="1005102"/>
                  </a:cubicBezTo>
                  <a:cubicBezTo>
                    <a:pt x="225393" y="942673"/>
                    <a:pt x="75747" y="531377"/>
                    <a:pt x="40860" y="459767"/>
                  </a:cubicBezTo>
                  <a:cubicBezTo>
                    <a:pt x="5973" y="388157"/>
                    <a:pt x="-18815" y="651644"/>
                    <a:pt x="18826" y="575444"/>
                  </a:cubicBezTo>
                  <a:cubicBezTo>
                    <a:pt x="56467" y="499244"/>
                    <a:pt x="241918" y="39290"/>
                    <a:pt x="266706" y="2567"/>
                  </a:cubicBezTo>
                  <a:cubicBezTo>
                    <a:pt x="291494" y="-34156"/>
                    <a:pt x="161127" y="334909"/>
                    <a:pt x="167554" y="355106"/>
                  </a:cubicBezTo>
                  <a:cubicBezTo>
                    <a:pt x="173980" y="375304"/>
                    <a:pt x="293330" y="121916"/>
                    <a:pt x="305265" y="123752"/>
                  </a:cubicBezTo>
                  <a:cubicBezTo>
                    <a:pt x="317200" y="125588"/>
                    <a:pt x="218048" y="358778"/>
                    <a:pt x="239164" y="366123"/>
                  </a:cubicBezTo>
                  <a:cubicBezTo>
                    <a:pt x="260280" y="373468"/>
                    <a:pt x="381465" y="140278"/>
                    <a:pt x="393400" y="167820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4" name="フリーフォーム 1203">
              <a:extLst>
                <a:ext uri="{FF2B5EF4-FFF2-40B4-BE49-F238E27FC236}">
                  <a16:creationId xmlns:a16="http://schemas.microsoft.com/office/drawing/2014/main" id="{E92FF5CD-77D7-9FD2-E0D0-2EA0A9802EF9}"/>
                </a:ext>
              </a:extLst>
            </p:cNvPr>
            <p:cNvSpPr/>
            <p:nvPr/>
          </p:nvSpPr>
          <p:spPr>
            <a:xfrm>
              <a:off x="4533307" y="6885391"/>
              <a:ext cx="2738162" cy="1295537"/>
            </a:xfrm>
            <a:custGeom>
              <a:avLst/>
              <a:gdLst>
                <a:gd name="connsiteX0" fmla="*/ 181912 w 2738162"/>
                <a:gd name="connsiteY0" fmla="*/ 110320 h 1295537"/>
                <a:gd name="connsiteX1" fmla="*/ 997160 w 2738162"/>
                <a:gd name="connsiteY1" fmla="*/ 352691 h 1295537"/>
                <a:gd name="connsiteX2" fmla="*/ 859450 w 2738162"/>
                <a:gd name="connsiteY2" fmla="*/ 352691 h 1295537"/>
                <a:gd name="connsiteX3" fmla="*/ 1200973 w 2738162"/>
                <a:gd name="connsiteY3" fmla="*/ 517944 h 1295537"/>
                <a:gd name="connsiteX4" fmla="*/ 1090804 w 2738162"/>
                <a:gd name="connsiteY4" fmla="*/ 512436 h 1295537"/>
                <a:gd name="connsiteX5" fmla="*/ 1625122 w 2738162"/>
                <a:gd name="connsiteY5" fmla="*/ 743790 h 1295537"/>
                <a:gd name="connsiteX6" fmla="*/ 1492920 w 2738162"/>
                <a:gd name="connsiteY6" fmla="*/ 738281 h 1295537"/>
                <a:gd name="connsiteX7" fmla="*/ 2153932 w 2738162"/>
                <a:gd name="connsiteY7" fmla="*/ 1074296 h 1295537"/>
                <a:gd name="connsiteX8" fmla="*/ 1674698 w 2738162"/>
                <a:gd name="connsiteY8" fmla="*/ 936585 h 1295537"/>
                <a:gd name="connsiteX9" fmla="*/ 2737826 w 2738162"/>
                <a:gd name="connsiteY9" fmla="*/ 1267091 h 1295537"/>
                <a:gd name="connsiteX10" fmla="*/ 1795883 w 2738162"/>
                <a:gd name="connsiteY10" fmla="*/ 1156922 h 1295537"/>
                <a:gd name="connsiteX11" fmla="*/ 2335710 w 2738162"/>
                <a:gd name="connsiteY11" fmla="*/ 1283616 h 1295537"/>
                <a:gd name="connsiteX12" fmla="*/ 1068770 w 2738162"/>
                <a:gd name="connsiteY12" fmla="*/ 798874 h 1295537"/>
                <a:gd name="connsiteX13" fmla="*/ 1399276 w 2738162"/>
                <a:gd name="connsiteY13" fmla="*/ 931076 h 1295537"/>
                <a:gd name="connsiteX14" fmla="*/ 633604 w 2738162"/>
                <a:gd name="connsiteY14" fmla="*/ 523452 h 1295537"/>
                <a:gd name="connsiteX15" fmla="*/ 1129363 w 2738162"/>
                <a:gd name="connsiteY15" fmla="*/ 787857 h 1295537"/>
                <a:gd name="connsiteX16" fmla="*/ 242505 w 2738162"/>
                <a:gd name="connsiteY16" fmla="*/ 330657 h 1295537"/>
                <a:gd name="connsiteX17" fmla="*/ 446317 w 2738162"/>
                <a:gd name="connsiteY17" fmla="*/ 391250 h 1295537"/>
                <a:gd name="connsiteX18" fmla="*/ 134 w 2738162"/>
                <a:gd name="connsiteY18" fmla="*/ 151 h 1295537"/>
                <a:gd name="connsiteX19" fmla="*/ 396741 w 2738162"/>
                <a:gd name="connsiteY19" fmla="*/ 341674 h 1295537"/>
                <a:gd name="connsiteX20" fmla="*/ 181912 w 2738162"/>
                <a:gd name="connsiteY20" fmla="*/ 110320 h 129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38162" h="1295537">
                  <a:moveTo>
                    <a:pt x="181912" y="110320"/>
                  </a:moveTo>
                  <a:cubicBezTo>
                    <a:pt x="281982" y="112156"/>
                    <a:pt x="884237" y="312296"/>
                    <a:pt x="997160" y="352691"/>
                  </a:cubicBezTo>
                  <a:cubicBezTo>
                    <a:pt x="1110083" y="393086"/>
                    <a:pt x="825481" y="325149"/>
                    <a:pt x="859450" y="352691"/>
                  </a:cubicBezTo>
                  <a:cubicBezTo>
                    <a:pt x="893419" y="380233"/>
                    <a:pt x="1162414" y="491320"/>
                    <a:pt x="1200973" y="517944"/>
                  </a:cubicBezTo>
                  <a:cubicBezTo>
                    <a:pt x="1239532" y="544568"/>
                    <a:pt x="1020113" y="474795"/>
                    <a:pt x="1090804" y="512436"/>
                  </a:cubicBezTo>
                  <a:cubicBezTo>
                    <a:pt x="1161495" y="550077"/>
                    <a:pt x="1558103" y="706149"/>
                    <a:pt x="1625122" y="743790"/>
                  </a:cubicBezTo>
                  <a:cubicBezTo>
                    <a:pt x="1692141" y="781431"/>
                    <a:pt x="1404785" y="683197"/>
                    <a:pt x="1492920" y="738281"/>
                  </a:cubicBezTo>
                  <a:cubicBezTo>
                    <a:pt x="1581055" y="793365"/>
                    <a:pt x="2123636" y="1041245"/>
                    <a:pt x="2153932" y="1074296"/>
                  </a:cubicBezTo>
                  <a:cubicBezTo>
                    <a:pt x="2184228" y="1107347"/>
                    <a:pt x="1577382" y="904453"/>
                    <a:pt x="1674698" y="936585"/>
                  </a:cubicBezTo>
                  <a:cubicBezTo>
                    <a:pt x="1772014" y="968717"/>
                    <a:pt x="2717629" y="1230368"/>
                    <a:pt x="2737826" y="1267091"/>
                  </a:cubicBezTo>
                  <a:cubicBezTo>
                    <a:pt x="2758024" y="1303814"/>
                    <a:pt x="1862902" y="1154168"/>
                    <a:pt x="1795883" y="1156922"/>
                  </a:cubicBezTo>
                  <a:cubicBezTo>
                    <a:pt x="1728864" y="1159676"/>
                    <a:pt x="2456895" y="1343291"/>
                    <a:pt x="2335710" y="1283616"/>
                  </a:cubicBezTo>
                  <a:cubicBezTo>
                    <a:pt x="2214525" y="1223941"/>
                    <a:pt x="1224842" y="857631"/>
                    <a:pt x="1068770" y="798874"/>
                  </a:cubicBezTo>
                  <a:cubicBezTo>
                    <a:pt x="912698" y="740117"/>
                    <a:pt x="1471804" y="976980"/>
                    <a:pt x="1399276" y="931076"/>
                  </a:cubicBezTo>
                  <a:cubicBezTo>
                    <a:pt x="1326748" y="885172"/>
                    <a:pt x="633604" y="523452"/>
                    <a:pt x="633604" y="523452"/>
                  </a:cubicBezTo>
                  <a:lnTo>
                    <a:pt x="1129363" y="787857"/>
                  </a:lnTo>
                  <a:cubicBezTo>
                    <a:pt x="1064180" y="755725"/>
                    <a:pt x="356346" y="396758"/>
                    <a:pt x="242505" y="330657"/>
                  </a:cubicBezTo>
                  <a:cubicBezTo>
                    <a:pt x="128664" y="264556"/>
                    <a:pt x="486712" y="446334"/>
                    <a:pt x="446317" y="391250"/>
                  </a:cubicBezTo>
                  <a:cubicBezTo>
                    <a:pt x="405922" y="336166"/>
                    <a:pt x="8397" y="8414"/>
                    <a:pt x="134" y="151"/>
                  </a:cubicBezTo>
                  <a:cubicBezTo>
                    <a:pt x="-8129" y="-8112"/>
                    <a:pt x="368281" y="323313"/>
                    <a:pt x="396741" y="341674"/>
                  </a:cubicBezTo>
                  <a:cubicBezTo>
                    <a:pt x="425201" y="360036"/>
                    <a:pt x="81842" y="108484"/>
                    <a:pt x="181912" y="110320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5" name="フリーフォーム 1204">
              <a:extLst>
                <a:ext uri="{FF2B5EF4-FFF2-40B4-BE49-F238E27FC236}">
                  <a16:creationId xmlns:a16="http://schemas.microsoft.com/office/drawing/2014/main" id="{35708442-8F37-073A-EC5D-0EBD54B1A58F}"/>
                </a:ext>
              </a:extLst>
            </p:cNvPr>
            <p:cNvSpPr/>
            <p:nvPr/>
          </p:nvSpPr>
          <p:spPr>
            <a:xfrm>
              <a:off x="6185397" y="7535527"/>
              <a:ext cx="1704277" cy="752168"/>
            </a:xfrm>
            <a:custGeom>
              <a:avLst/>
              <a:gdLst>
                <a:gd name="connsiteX0" fmla="*/ 1559461 w 1704277"/>
                <a:gd name="connsiteY0" fmla="*/ 159755 h 752168"/>
                <a:gd name="connsiteX1" fmla="*/ 1135311 w 1704277"/>
                <a:gd name="connsiteY1" fmla="*/ 429668 h 752168"/>
                <a:gd name="connsiteX2" fmla="*/ 1212430 w 1704277"/>
                <a:gd name="connsiteY2" fmla="*/ 429668 h 752168"/>
                <a:gd name="connsiteX3" fmla="*/ 11591 w 1704277"/>
                <a:gd name="connsiteY3" fmla="*/ 214839 h 752168"/>
                <a:gd name="connsiteX4" fmla="*/ 589976 w 1704277"/>
                <a:gd name="connsiteY4" fmla="*/ 374584 h 752168"/>
                <a:gd name="connsiteX5" fmla="*/ 353114 w 1704277"/>
                <a:gd name="connsiteY5" fmla="*/ 374584 h 752168"/>
                <a:gd name="connsiteX6" fmla="*/ 1003109 w 1704277"/>
                <a:gd name="connsiteY6" fmla="*/ 523312 h 752168"/>
                <a:gd name="connsiteX7" fmla="*/ 617519 w 1704277"/>
                <a:gd name="connsiteY7" fmla="*/ 622463 h 752168"/>
                <a:gd name="connsiteX8" fmla="*/ 1250989 w 1704277"/>
                <a:gd name="connsiteY8" fmla="*/ 705090 h 752168"/>
                <a:gd name="connsiteX9" fmla="*/ 1058193 w 1704277"/>
                <a:gd name="connsiteY9" fmla="*/ 749157 h 752168"/>
                <a:gd name="connsiteX10" fmla="*/ 1482343 w 1704277"/>
                <a:gd name="connsiteY10" fmla="*/ 622463 h 752168"/>
                <a:gd name="connsiteX11" fmla="*/ 1449292 w 1704277"/>
                <a:gd name="connsiteY11" fmla="*/ 611446 h 752168"/>
                <a:gd name="connsiteX12" fmla="*/ 1587003 w 1704277"/>
                <a:gd name="connsiteY12" fmla="*/ 253398 h 752168"/>
                <a:gd name="connsiteX13" fmla="*/ 1526410 w 1704277"/>
                <a:gd name="connsiteY13" fmla="*/ 291957 h 752168"/>
                <a:gd name="connsiteX14" fmla="*/ 1697172 w 1704277"/>
                <a:gd name="connsiteY14" fmla="*/ 10 h 752168"/>
                <a:gd name="connsiteX15" fmla="*/ 1245480 w 1704277"/>
                <a:gd name="connsiteY15" fmla="*/ 280940 h 752168"/>
                <a:gd name="connsiteX16" fmla="*/ 1372174 w 1704277"/>
                <a:gd name="connsiteY16" fmla="*/ 192806 h 752168"/>
                <a:gd name="connsiteX17" fmla="*/ 1559461 w 1704277"/>
                <a:gd name="connsiteY17" fmla="*/ 159755 h 75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04277" h="752168">
                  <a:moveTo>
                    <a:pt x="1559461" y="159755"/>
                  </a:moveTo>
                  <a:cubicBezTo>
                    <a:pt x="1519984" y="199232"/>
                    <a:pt x="1193149" y="384683"/>
                    <a:pt x="1135311" y="429668"/>
                  </a:cubicBezTo>
                  <a:cubicBezTo>
                    <a:pt x="1077472" y="474654"/>
                    <a:pt x="1399717" y="465473"/>
                    <a:pt x="1212430" y="429668"/>
                  </a:cubicBezTo>
                  <a:cubicBezTo>
                    <a:pt x="1025143" y="393863"/>
                    <a:pt x="115333" y="224020"/>
                    <a:pt x="11591" y="214839"/>
                  </a:cubicBezTo>
                  <a:cubicBezTo>
                    <a:pt x="-92151" y="205658"/>
                    <a:pt x="533055" y="347960"/>
                    <a:pt x="589976" y="374584"/>
                  </a:cubicBezTo>
                  <a:cubicBezTo>
                    <a:pt x="646897" y="401208"/>
                    <a:pt x="284258" y="349796"/>
                    <a:pt x="353114" y="374584"/>
                  </a:cubicBezTo>
                  <a:cubicBezTo>
                    <a:pt x="421969" y="399372"/>
                    <a:pt x="959042" y="481999"/>
                    <a:pt x="1003109" y="523312"/>
                  </a:cubicBezTo>
                  <a:cubicBezTo>
                    <a:pt x="1047176" y="564625"/>
                    <a:pt x="576206" y="592167"/>
                    <a:pt x="617519" y="622463"/>
                  </a:cubicBezTo>
                  <a:cubicBezTo>
                    <a:pt x="658832" y="652759"/>
                    <a:pt x="1177543" y="683974"/>
                    <a:pt x="1250989" y="705090"/>
                  </a:cubicBezTo>
                  <a:cubicBezTo>
                    <a:pt x="1324435" y="726206"/>
                    <a:pt x="1019634" y="762928"/>
                    <a:pt x="1058193" y="749157"/>
                  </a:cubicBezTo>
                  <a:cubicBezTo>
                    <a:pt x="1096752" y="735386"/>
                    <a:pt x="1417160" y="645415"/>
                    <a:pt x="1482343" y="622463"/>
                  </a:cubicBezTo>
                  <a:cubicBezTo>
                    <a:pt x="1547526" y="599511"/>
                    <a:pt x="1431849" y="672957"/>
                    <a:pt x="1449292" y="611446"/>
                  </a:cubicBezTo>
                  <a:cubicBezTo>
                    <a:pt x="1466735" y="549935"/>
                    <a:pt x="1574150" y="306646"/>
                    <a:pt x="1587003" y="253398"/>
                  </a:cubicBezTo>
                  <a:cubicBezTo>
                    <a:pt x="1599856" y="200150"/>
                    <a:pt x="1508048" y="334188"/>
                    <a:pt x="1526410" y="291957"/>
                  </a:cubicBezTo>
                  <a:cubicBezTo>
                    <a:pt x="1544771" y="249726"/>
                    <a:pt x="1743994" y="1846"/>
                    <a:pt x="1697172" y="10"/>
                  </a:cubicBezTo>
                  <a:cubicBezTo>
                    <a:pt x="1650350" y="-1826"/>
                    <a:pt x="1299646" y="248807"/>
                    <a:pt x="1245480" y="280940"/>
                  </a:cubicBezTo>
                  <a:cubicBezTo>
                    <a:pt x="1191314" y="313073"/>
                    <a:pt x="1324434" y="212085"/>
                    <a:pt x="1372174" y="192806"/>
                  </a:cubicBezTo>
                  <a:cubicBezTo>
                    <a:pt x="1419914" y="173527"/>
                    <a:pt x="1598938" y="120278"/>
                    <a:pt x="1559461" y="159755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6" name="フリーフォーム 1205">
              <a:extLst>
                <a:ext uri="{FF2B5EF4-FFF2-40B4-BE49-F238E27FC236}">
                  <a16:creationId xmlns:a16="http://schemas.microsoft.com/office/drawing/2014/main" id="{0F097036-ADC1-3BF9-194D-9076B639CD37}"/>
                </a:ext>
              </a:extLst>
            </p:cNvPr>
            <p:cNvSpPr/>
            <p:nvPr/>
          </p:nvSpPr>
          <p:spPr>
            <a:xfrm>
              <a:off x="4995615" y="5013291"/>
              <a:ext cx="1462395" cy="2061643"/>
            </a:xfrm>
            <a:custGeom>
              <a:avLst/>
              <a:gdLst>
                <a:gd name="connsiteX0" fmla="*/ 700335 w 1462395"/>
                <a:gd name="connsiteY0" fmla="*/ 231809 h 2061643"/>
                <a:gd name="connsiteX1" fmla="*/ 14535 w 1462395"/>
                <a:gd name="connsiteY1" fmla="*/ 1158909 h 2061643"/>
                <a:gd name="connsiteX2" fmla="*/ 217735 w 1462395"/>
                <a:gd name="connsiteY2" fmla="*/ 968409 h 2061643"/>
                <a:gd name="connsiteX3" fmla="*/ 39935 w 1462395"/>
                <a:gd name="connsiteY3" fmla="*/ 1393859 h 2061643"/>
                <a:gd name="connsiteX4" fmla="*/ 205035 w 1462395"/>
                <a:gd name="connsiteY4" fmla="*/ 1177959 h 2061643"/>
                <a:gd name="connsiteX5" fmla="*/ 751135 w 1462395"/>
                <a:gd name="connsiteY5" fmla="*/ 1717709 h 2061643"/>
                <a:gd name="connsiteX6" fmla="*/ 605085 w 1462395"/>
                <a:gd name="connsiteY6" fmla="*/ 1482759 h 2061643"/>
                <a:gd name="connsiteX7" fmla="*/ 1386135 w 1462395"/>
                <a:gd name="connsiteY7" fmla="*/ 2041559 h 2061643"/>
                <a:gd name="connsiteX8" fmla="*/ 1265485 w 1462395"/>
                <a:gd name="connsiteY8" fmla="*/ 1946309 h 2061643"/>
                <a:gd name="connsiteX9" fmla="*/ 1417885 w 1462395"/>
                <a:gd name="connsiteY9" fmla="*/ 2028859 h 2061643"/>
                <a:gd name="connsiteX10" fmla="*/ 1462335 w 1462395"/>
                <a:gd name="connsiteY10" fmla="*/ 1324009 h 2061643"/>
                <a:gd name="connsiteX11" fmla="*/ 1411535 w 1462395"/>
                <a:gd name="connsiteY11" fmla="*/ 1762159 h 2061643"/>
                <a:gd name="connsiteX12" fmla="*/ 1379785 w 1462395"/>
                <a:gd name="connsiteY12" fmla="*/ 714409 h 2061643"/>
                <a:gd name="connsiteX13" fmla="*/ 1144835 w 1462395"/>
                <a:gd name="connsiteY13" fmla="*/ 1800259 h 2061643"/>
                <a:gd name="connsiteX14" fmla="*/ 1189285 w 1462395"/>
                <a:gd name="connsiteY14" fmla="*/ 993809 h 2061643"/>
                <a:gd name="connsiteX15" fmla="*/ 1036885 w 1462395"/>
                <a:gd name="connsiteY15" fmla="*/ 1184309 h 2061643"/>
                <a:gd name="connsiteX16" fmla="*/ 1062285 w 1462395"/>
                <a:gd name="connsiteY16" fmla="*/ 733459 h 2061643"/>
                <a:gd name="connsiteX17" fmla="*/ 573335 w 1462395"/>
                <a:gd name="connsiteY17" fmla="*/ 1298609 h 2061643"/>
                <a:gd name="connsiteX18" fmla="*/ 1017835 w 1462395"/>
                <a:gd name="connsiteY18" fmla="*/ 3209 h 2061643"/>
                <a:gd name="connsiteX19" fmla="*/ 541585 w 1462395"/>
                <a:gd name="connsiteY19" fmla="*/ 911259 h 2061643"/>
                <a:gd name="connsiteX20" fmla="*/ 700335 w 1462395"/>
                <a:gd name="connsiteY20" fmla="*/ 231809 h 2061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62395" h="2061643">
                  <a:moveTo>
                    <a:pt x="700335" y="231809"/>
                  </a:moveTo>
                  <a:cubicBezTo>
                    <a:pt x="612494" y="273084"/>
                    <a:pt x="94968" y="1036142"/>
                    <a:pt x="14535" y="1158909"/>
                  </a:cubicBezTo>
                  <a:cubicBezTo>
                    <a:pt x="-65898" y="1281676"/>
                    <a:pt x="213502" y="929251"/>
                    <a:pt x="217735" y="968409"/>
                  </a:cubicBezTo>
                  <a:cubicBezTo>
                    <a:pt x="221968" y="1007567"/>
                    <a:pt x="42052" y="1358934"/>
                    <a:pt x="39935" y="1393859"/>
                  </a:cubicBezTo>
                  <a:cubicBezTo>
                    <a:pt x="37818" y="1428784"/>
                    <a:pt x="86502" y="1123984"/>
                    <a:pt x="205035" y="1177959"/>
                  </a:cubicBezTo>
                  <a:cubicBezTo>
                    <a:pt x="323568" y="1231934"/>
                    <a:pt x="684460" y="1666909"/>
                    <a:pt x="751135" y="1717709"/>
                  </a:cubicBezTo>
                  <a:cubicBezTo>
                    <a:pt x="817810" y="1768509"/>
                    <a:pt x="499252" y="1428784"/>
                    <a:pt x="605085" y="1482759"/>
                  </a:cubicBezTo>
                  <a:cubicBezTo>
                    <a:pt x="710918" y="1536734"/>
                    <a:pt x="1276068" y="1964301"/>
                    <a:pt x="1386135" y="2041559"/>
                  </a:cubicBezTo>
                  <a:cubicBezTo>
                    <a:pt x="1496202" y="2118817"/>
                    <a:pt x="1260193" y="1948426"/>
                    <a:pt x="1265485" y="1946309"/>
                  </a:cubicBezTo>
                  <a:cubicBezTo>
                    <a:pt x="1270777" y="1944192"/>
                    <a:pt x="1385077" y="2132576"/>
                    <a:pt x="1417885" y="2028859"/>
                  </a:cubicBezTo>
                  <a:cubicBezTo>
                    <a:pt x="1450693" y="1925142"/>
                    <a:pt x="1463393" y="1368459"/>
                    <a:pt x="1462335" y="1324009"/>
                  </a:cubicBezTo>
                  <a:cubicBezTo>
                    <a:pt x="1461277" y="1279559"/>
                    <a:pt x="1425293" y="1863759"/>
                    <a:pt x="1411535" y="1762159"/>
                  </a:cubicBezTo>
                  <a:cubicBezTo>
                    <a:pt x="1397777" y="1660559"/>
                    <a:pt x="1424235" y="708059"/>
                    <a:pt x="1379785" y="714409"/>
                  </a:cubicBezTo>
                  <a:cubicBezTo>
                    <a:pt x="1335335" y="720759"/>
                    <a:pt x="1176585" y="1753692"/>
                    <a:pt x="1144835" y="1800259"/>
                  </a:cubicBezTo>
                  <a:cubicBezTo>
                    <a:pt x="1113085" y="1846826"/>
                    <a:pt x="1207277" y="1096467"/>
                    <a:pt x="1189285" y="993809"/>
                  </a:cubicBezTo>
                  <a:cubicBezTo>
                    <a:pt x="1171293" y="891151"/>
                    <a:pt x="1058052" y="1227701"/>
                    <a:pt x="1036885" y="1184309"/>
                  </a:cubicBezTo>
                  <a:cubicBezTo>
                    <a:pt x="1015718" y="1140917"/>
                    <a:pt x="1139543" y="714409"/>
                    <a:pt x="1062285" y="733459"/>
                  </a:cubicBezTo>
                  <a:cubicBezTo>
                    <a:pt x="985027" y="752509"/>
                    <a:pt x="580743" y="1420317"/>
                    <a:pt x="573335" y="1298609"/>
                  </a:cubicBezTo>
                  <a:cubicBezTo>
                    <a:pt x="565927" y="1176901"/>
                    <a:pt x="1023127" y="67767"/>
                    <a:pt x="1017835" y="3209"/>
                  </a:cubicBezTo>
                  <a:cubicBezTo>
                    <a:pt x="1012543" y="-61349"/>
                    <a:pt x="595560" y="868926"/>
                    <a:pt x="541585" y="911259"/>
                  </a:cubicBezTo>
                  <a:cubicBezTo>
                    <a:pt x="487610" y="953592"/>
                    <a:pt x="788176" y="190534"/>
                    <a:pt x="700335" y="231809"/>
                  </a:cubicBezTo>
                  <a:close/>
                </a:path>
              </a:pathLst>
            </a:custGeom>
            <a:solidFill>
              <a:schemeClr val="accent1">
                <a:alpha val="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7" name="フリーフォーム 1206">
              <a:extLst>
                <a:ext uri="{FF2B5EF4-FFF2-40B4-BE49-F238E27FC236}">
                  <a16:creationId xmlns:a16="http://schemas.microsoft.com/office/drawing/2014/main" id="{832F5285-359A-6499-A948-17FC26E297C2}"/>
                </a:ext>
              </a:extLst>
            </p:cNvPr>
            <p:cNvSpPr/>
            <p:nvPr/>
          </p:nvSpPr>
          <p:spPr>
            <a:xfrm>
              <a:off x="4806319" y="2725644"/>
              <a:ext cx="2270137" cy="3377275"/>
            </a:xfrm>
            <a:custGeom>
              <a:avLst/>
              <a:gdLst>
                <a:gd name="connsiteX0" fmla="*/ 2261231 w 2270137"/>
                <a:gd name="connsiteY0" fmla="*/ 182656 h 3377275"/>
                <a:gd name="connsiteX1" fmla="*/ 1219831 w 2270137"/>
                <a:gd name="connsiteY1" fmla="*/ 1986056 h 3377275"/>
                <a:gd name="connsiteX2" fmla="*/ 1302381 w 2270137"/>
                <a:gd name="connsiteY2" fmla="*/ 1744756 h 3377275"/>
                <a:gd name="connsiteX3" fmla="*/ 349881 w 2270137"/>
                <a:gd name="connsiteY3" fmla="*/ 3084606 h 3377275"/>
                <a:gd name="connsiteX4" fmla="*/ 559431 w 2270137"/>
                <a:gd name="connsiteY4" fmla="*/ 2697256 h 3377275"/>
                <a:gd name="connsiteX5" fmla="*/ 6981 w 2270137"/>
                <a:gd name="connsiteY5" fmla="*/ 3338606 h 3377275"/>
                <a:gd name="connsiteX6" fmla="*/ 1016631 w 2270137"/>
                <a:gd name="connsiteY6" fmla="*/ 1351056 h 3377275"/>
                <a:gd name="connsiteX7" fmla="*/ 559431 w 2270137"/>
                <a:gd name="connsiteY7" fmla="*/ 2030506 h 3377275"/>
                <a:gd name="connsiteX8" fmla="*/ 1772281 w 2270137"/>
                <a:gd name="connsiteY8" fmla="*/ 417606 h 3377275"/>
                <a:gd name="connsiteX9" fmla="*/ 1264281 w 2270137"/>
                <a:gd name="connsiteY9" fmla="*/ 912906 h 3377275"/>
                <a:gd name="connsiteX10" fmla="*/ 2197731 w 2270137"/>
                <a:gd name="connsiteY10" fmla="*/ 11206 h 3377275"/>
                <a:gd name="connsiteX11" fmla="*/ 1804031 w 2270137"/>
                <a:gd name="connsiteY11" fmla="*/ 430306 h 3377275"/>
                <a:gd name="connsiteX12" fmla="*/ 1727831 w 2270137"/>
                <a:gd name="connsiteY12" fmla="*/ 760506 h 3377275"/>
                <a:gd name="connsiteX13" fmla="*/ 2261231 w 2270137"/>
                <a:gd name="connsiteY13" fmla="*/ 182656 h 337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70137" h="3377275">
                  <a:moveTo>
                    <a:pt x="2261231" y="182656"/>
                  </a:moveTo>
                  <a:cubicBezTo>
                    <a:pt x="2176564" y="386914"/>
                    <a:pt x="1379639" y="1725706"/>
                    <a:pt x="1219831" y="1986056"/>
                  </a:cubicBezTo>
                  <a:cubicBezTo>
                    <a:pt x="1060023" y="2246406"/>
                    <a:pt x="1447373" y="1561664"/>
                    <a:pt x="1302381" y="1744756"/>
                  </a:cubicBezTo>
                  <a:cubicBezTo>
                    <a:pt x="1157389" y="1927848"/>
                    <a:pt x="473706" y="2925856"/>
                    <a:pt x="349881" y="3084606"/>
                  </a:cubicBezTo>
                  <a:cubicBezTo>
                    <a:pt x="226056" y="3243356"/>
                    <a:pt x="616581" y="2654923"/>
                    <a:pt x="559431" y="2697256"/>
                  </a:cubicBezTo>
                  <a:cubicBezTo>
                    <a:pt x="502281" y="2739589"/>
                    <a:pt x="-69219" y="3562973"/>
                    <a:pt x="6981" y="3338606"/>
                  </a:cubicBezTo>
                  <a:cubicBezTo>
                    <a:pt x="83181" y="3114239"/>
                    <a:pt x="924556" y="1569073"/>
                    <a:pt x="1016631" y="1351056"/>
                  </a:cubicBezTo>
                  <a:cubicBezTo>
                    <a:pt x="1108706" y="1133039"/>
                    <a:pt x="433489" y="2186081"/>
                    <a:pt x="559431" y="2030506"/>
                  </a:cubicBezTo>
                  <a:cubicBezTo>
                    <a:pt x="685373" y="1874931"/>
                    <a:pt x="1654806" y="603873"/>
                    <a:pt x="1772281" y="417606"/>
                  </a:cubicBezTo>
                  <a:cubicBezTo>
                    <a:pt x="1889756" y="231339"/>
                    <a:pt x="1193373" y="980639"/>
                    <a:pt x="1264281" y="912906"/>
                  </a:cubicBezTo>
                  <a:cubicBezTo>
                    <a:pt x="1335189" y="845173"/>
                    <a:pt x="2107773" y="91639"/>
                    <a:pt x="2197731" y="11206"/>
                  </a:cubicBezTo>
                  <a:cubicBezTo>
                    <a:pt x="2287689" y="-69227"/>
                    <a:pt x="1882348" y="305423"/>
                    <a:pt x="1804031" y="430306"/>
                  </a:cubicBezTo>
                  <a:cubicBezTo>
                    <a:pt x="1725714" y="555189"/>
                    <a:pt x="1654806" y="799664"/>
                    <a:pt x="1727831" y="760506"/>
                  </a:cubicBezTo>
                  <a:cubicBezTo>
                    <a:pt x="1800856" y="721348"/>
                    <a:pt x="2345898" y="-21602"/>
                    <a:pt x="2261231" y="182656"/>
                  </a:cubicBezTo>
                  <a:close/>
                </a:path>
              </a:pathLst>
            </a:custGeom>
            <a:solidFill>
              <a:schemeClr val="accent1">
                <a:alpha val="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8" name="フリーフォーム 1207">
              <a:extLst>
                <a:ext uri="{FF2B5EF4-FFF2-40B4-BE49-F238E27FC236}">
                  <a16:creationId xmlns:a16="http://schemas.microsoft.com/office/drawing/2014/main" id="{FCCB54F8-3877-FEFE-58D9-4F13E7283ACD}"/>
                </a:ext>
              </a:extLst>
            </p:cNvPr>
            <p:cNvSpPr/>
            <p:nvPr/>
          </p:nvSpPr>
          <p:spPr>
            <a:xfrm>
              <a:off x="3909345" y="5271136"/>
              <a:ext cx="257718" cy="412797"/>
            </a:xfrm>
            <a:custGeom>
              <a:avLst/>
              <a:gdLst>
                <a:gd name="connsiteX0" fmla="*/ 174975 w 257718"/>
                <a:gd name="connsiteY0" fmla="*/ 48640 h 412797"/>
                <a:gd name="connsiteX1" fmla="*/ 48991 w 257718"/>
                <a:gd name="connsiteY1" fmla="*/ 199008 h 412797"/>
                <a:gd name="connsiteX2" fmla="*/ 97759 w 257718"/>
                <a:gd name="connsiteY2" fmla="*/ 138048 h 412797"/>
                <a:gd name="connsiteX3" fmla="*/ 223 w 257718"/>
                <a:gd name="connsiteY3" fmla="*/ 390016 h 412797"/>
                <a:gd name="connsiteX4" fmla="*/ 130271 w 257718"/>
                <a:gd name="connsiteY4" fmla="*/ 199008 h 412797"/>
                <a:gd name="connsiteX5" fmla="*/ 53055 w 257718"/>
                <a:gd name="connsiteY5" fmla="*/ 394080 h 412797"/>
                <a:gd name="connsiteX6" fmla="*/ 150591 w 257718"/>
                <a:gd name="connsiteY6" fmla="*/ 186816 h 412797"/>
                <a:gd name="connsiteX7" fmla="*/ 101823 w 257718"/>
                <a:gd name="connsiteY7" fmla="*/ 410336 h 412797"/>
                <a:gd name="connsiteX8" fmla="*/ 256255 w 257718"/>
                <a:gd name="connsiteY8" fmla="*/ 8000 h 412797"/>
                <a:gd name="connsiteX9" fmla="*/ 179039 w 257718"/>
                <a:gd name="connsiteY9" fmla="*/ 138048 h 412797"/>
                <a:gd name="connsiteX10" fmla="*/ 174975 w 257718"/>
                <a:gd name="connsiteY10" fmla="*/ 48640 h 41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7718" h="412797">
                  <a:moveTo>
                    <a:pt x="174975" y="48640"/>
                  </a:moveTo>
                  <a:cubicBezTo>
                    <a:pt x="153300" y="58800"/>
                    <a:pt x="61860" y="184107"/>
                    <a:pt x="48991" y="199008"/>
                  </a:cubicBezTo>
                  <a:cubicBezTo>
                    <a:pt x="36122" y="213909"/>
                    <a:pt x="105887" y="106213"/>
                    <a:pt x="97759" y="138048"/>
                  </a:cubicBezTo>
                  <a:cubicBezTo>
                    <a:pt x="89631" y="169883"/>
                    <a:pt x="-5196" y="379856"/>
                    <a:pt x="223" y="390016"/>
                  </a:cubicBezTo>
                  <a:cubicBezTo>
                    <a:pt x="5642" y="400176"/>
                    <a:pt x="121466" y="198331"/>
                    <a:pt x="130271" y="199008"/>
                  </a:cubicBezTo>
                  <a:cubicBezTo>
                    <a:pt x="139076" y="199685"/>
                    <a:pt x="49668" y="396112"/>
                    <a:pt x="53055" y="394080"/>
                  </a:cubicBezTo>
                  <a:cubicBezTo>
                    <a:pt x="56442" y="392048"/>
                    <a:pt x="142463" y="184107"/>
                    <a:pt x="150591" y="186816"/>
                  </a:cubicBezTo>
                  <a:cubicBezTo>
                    <a:pt x="158719" y="189525"/>
                    <a:pt x="84212" y="440138"/>
                    <a:pt x="101823" y="410336"/>
                  </a:cubicBezTo>
                  <a:cubicBezTo>
                    <a:pt x="119434" y="380534"/>
                    <a:pt x="243386" y="53381"/>
                    <a:pt x="256255" y="8000"/>
                  </a:cubicBezTo>
                  <a:cubicBezTo>
                    <a:pt x="269124" y="-37381"/>
                    <a:pt x="193263" y="124501"/>
                    <a:pt x="179039" y="138048"/>
                  </a:cubicBezTo>
                  <a:cubicBezTo>
                    <a:pt x="164815" y="151595"/>
                    <a:pt x="196650" y="38480"/>
                    <a:pt x="174975" y="48640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0" name="フリーフォーム 1209">
              <a:extLst>
                <a:ext uri="{FF2B5EF4-FFF2-40B4-BE49-F238E27FC236}">
                  <a16:creationId xmlns:a16="http://schemas.microsoft.com/office/drawing/2014/main" id="{228A504A-EDD6-22B9-3F4A-23AD59BA0218}"/>
                </a:ext>
              </a:extLst>
            </p:cNvPr>
            <p:cNvSpPr/>
            <p:nvPr/>
          </p:nvSpPr>
          <p:spPr>
            <a:xfrm>
              <a:off x="3819006" y="5457892"/>
              <a:ext cx="558246" cy="632628"/>
            </a:xfrm>
            <a:custGeom>
              <a:avLst/>
              <a:gdLst>
                <a:gd name="connsiteX0" fmla="*/ 228738 w 558246"/>
                <a:gd name="connsiteY0" fmla="*/ 60 h 632628"/>
                <a:gd name="connsiteX1" fmla="*/ 114946 w 558246"/>
                <a:gd name="connsiteY1" fmla="*/ 231708 h 632628"/>
                <a:gd name="connsiteX2" fmla="*/ 310018 w 558246"/>
                <a:gd name="connsiteY2" fmla="*/ 268284 h 632628"/>
                <a:gd name="connsiteX3" fmla="*/ 204354 w 558246"/>
                <a:gd name="connsiteY3" fmla="*/ 382076 h 632628"/>
                <a:gd name="connsiteX4" fmla="*/ 314082 w 558246"/>
                <a:gd name="connsiteY4" fmla="*/ 353628 h 632628"/>
                <a:gd name="connsiteX5" fmla="*/ 253122 w 558246"/>
                <a:gd name="connsiteY5" fmla="*/ 402396 h 632628"/>
                <a:gd name="connsiteX6" fmla="*/ 293762 w 558246"/>
                <a:gd name="connsiteY6" fmla="*/ 512124 h 632628"/>
                <a:gd name="connsiteX7" fmla="*/ 1154 w 558246"/>
                <a:gd name="connsiteY7" fmla="*/ 516188 h 632628"/>
                <a:gd name="connsiteX8" fmla="*/ 204354 w 558246"/>
                <a:gd name="connsiteY8" fmla="*/ 520252 h 632628"/>
                <a:gd name="connsiteX9" fmla="*/ 513218 w 558246"/>
                <a:gd name="connsiteY9" fmla="*/ 625916 h 632628"/>
                <a:gd name="connsiteX10" fmla="*/ 224674 w 558246"/>
                <a:gd name="connsiteY10" fmla="*/ 589340 h 632628"/>
                <a:gd name="connsiteX11" fmla="*/ 541666 w 558246"/>
                <a:gd name="connsiteY11" fmla="*/ 625916 h 632628"/>
                <a:gd name="connsiteX12" fmla="*/ 460386 w 558246"/>
                <a:gd name="connsiteY12" fmla="*/ 426780 h 632628"/>
                <a:gd name="connsiteX13" fmla="*/ 557922 w 558246"/>
                <a:gd name="connsiteY13" fmla="*/ 516188 h 632628"/>
                <a:gd name="connsiteX14" fmla="*/ 419746 w 558246"/>
                <a:gd name="connsiteY14" fmla="*/ 146364 h 632628"/>
                <a:gd name="connsiteX15" fmla="*/ 411618 w 558246"/>
                <a:gd name="connsiteY15" fmla="*/ 341436 h 632628"/>
                <a:gd name="connsiteX16" fmla="*/ 403490 w 558246"/>
                <a:gd name="connsiteY16" fmla="*/ 97596 h 632628"/>
                <a:gd name="connsiteX17" fmla="*/ 249058 w 558246"/>
                <a:gd name="connsiteY17" fmla="*/ 207324 h 632628"/>
                <a:gd name="connsiteX18" fmla="*/ 228738 w 558246"/>
                <a:gd name="connsiteY18" fmla="*/ 60 h 632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8246" h="632628">
                  <a:moveTo>
                    <a:pt x="228738" y="60"/>
                  </a:moveTo>
                  <a:cubicBezTo>
                    <a:pt x="206386" y="4124"/>
                    <a:pt x="101399" y="187004"/>
                    <a:pt x="114946" y="231708"/>
                  </a:cubicBezTo>
                  <a:cubicBezTo>
                    <a:pt x="128493" y="276412"/>
                    <a:pt x="295117" y="243223"/>
                    <a:pt x="310018" y="268284"/>
                  </a:cubicBezTo>
                  <a:cubicBezTo>
                    <a:pt x="324919" y="293345"/>
                    <a:pt x="203677" y="367852"/>
                    <a:pt x="204354" y="382076"/>
                  </a:cubicBezTo>
                  <a:cubicBezTo>
                    <a:pt x="205031" y="396300"/>
                    <a:pt x="305954" y="350241"/>
                    <a:pt x="314082" y="353628"/>
                  </a:cubicBezTo>
                  <a:cubicBezTo>
                    <a:pt x="322210" y="357015"/>
                    <a:pt x="256509" y="375980"/>
                    <a:pt x="253122" y="402396"/>
                  </a:cubicBezTo>
                  <a:cubicBezTo>
                    <a:pt x="249735" y="428812"/>
                    <a:pt x="335757" y="493159"/>
                    <a:pt x="293762" y="512124"/>
                  </a:cubicBezTo>
                  <a:cubicBezTo>
                    <a:pt x="251767" y="531089"/>
                    <a:pt x="16055" y="514833"/>
                    <a:pt x="1154" y="516188"/>
                  </a:cubicBezTo>
                  <a:cubicBezTo>
                    <a:pt x="-13747" y="517543"/>
                    <a:pt x="119010" y="501964"/>
                    <a:pt x="204354" y="520252"/>
                  </a:cubicBezTo>
                  <a:cubicBezTo>
                    <a:pt x="289698" y="538540"/>
                    <a:pt x="509831" y="614401"/>
                    <a:pt x="513218" y="625916"/>
                  </a:cubicBezTo>
                  <a:cubicBezTo>
                    <a:pt x="516605" y="637431"/>
                    <a:pt x="219933" y="589340"/>
                    <a:pt x="224674" y="589340"/>
                  </a:cubicBezTo>
                  <a:cubicBezTo>
                    <a:pt x="229415" y="589340"/>
                    <a:pt x="502381" y="653009"/>
                    <a:pt x="541666" y="625916"/>
                  </a:cubicBezTo>
                  <a:cubicBezTo>
                    <a:pt x="580951" y="598823"/>
                    <a:pt x="457677" y="445068"/>
                    <a:pt x="460386" y="426780"/>
                  </a:cubicBezTo>
                  <a:cubicBezTo>
                    <a:pt x="463095" y="408492"/>
                    <a:pt x="564695" y="562924"/>
                    <a:pt x="557922" y="516188"/>
                  </a:cubicBezTo>
                  <a:cubicBezTo>
                    <a:pt x="551149" y="469452"/>
                    <a:pt x="444130" y="175489"/>
                    <a:pt x="419746" y="146364"/>
                  </a:cubicBezTo>
                  <a:cubicBezTo>
                    <a:pt x="395362" y="117239"/>
                    <a:pt x="414327" y="349564"/>
                    <a:pt x="411618" y="341436"/>
                  </a:cubicBezTo>
                  <a:cubicBezTo>
                    <a:pt x="408909" y="333308"/>
                    <a:pt x="430583" y="119948"/>
                    <a:pt x="403490" y="97596"/>
                  </a:cubicBezTo>
                  <a:cubicBezTo>
                    <a:pt x="376397" y="75244"/>
                    <a:pt x="279538" y="216129"/>
                    <a:pt x="249058" y="207324"/>
                  </a:cubicBezTo>
                  <a:cubicBezTo>
                    <a:pt x="218578" y="198519"/>
                    <a:pt x="251090" y="-4004"/>
                    <a:pt x="228738" y="60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1" name="フリーフォーム 1210">
              <a:extLst>
                <a:ext uri="{FF2B5EF4-FFF2-40B4-BE49-F238E27FC236}">
                  <a16:creationId xmlns:a16="http://schemas.microsoft.com/office/drawing/2014/main" id="{34B8AA6C-87BC-08C3-ECB8-1C118AED48B0}"/>
                </a:ext>
              </a:extLst>
            </p:cNvPr>
            <p:cNvSpPr/>
            <p:nvPr/>
          </p:nvSpPr>
          <p:spPr>
            <a:xfrm>
              <a:off x="3429864" y="5155597"/>
              <a:ext cx="371257" cy="1032282"/>
            </a:xfrm>
            <a:custGeom>
              <a:avLst/>
              <a:gdLst>
                <a:gd name="connsiteX0" fmla="*/ 288696 w 371257"/>
                <a:gd name="connsiteY0" fmla="*/ 1619 h 1032282"/>
                <a:gd name="connsiteX1" fmla="*/ 101752 w 371257"/>
                <a:gd name="connsiteY1" fmla="*/ 428339 h 1032282"/>
                <a:gd name="connsiteX2" fmla="*/ 134264 w 371257"/>
                <a:gd name="connsiteY2" fmla="*/ 379571 h 1032282"/>
                <a:gd name="connsiteX3" fmla="*/ 130200 w 371257"/>
                <a:gd name="connsiteY3" fmla="*/ 680307 h 1032282"/>
                <a:gd name="connsiteX4" fmla="*/ 134264 w 371257"/>
                <a:gd name="connsiteY4" fmla="*/ 562451 h 1032282"/>
                <a:gd name="connsiteX5" fmla="*/ 138328 w 371257"/>
                <a:gd name="connsiteY5" fmla="*/ 785971 h 1032282"/>
                <a:gd name="connsiteX6" fmla="*/ 369976 w 371257"/>
                <a:gd name="connsiteY6" fmla="*/ 1029811 h 1032282"/>
                <a:gd name="connsiteX7" fmla="*/ 20472 w 371257"/>
                <a:gd name="connsiteY7" fmla="*/ 627475 h 1032282"/>
                <a:gd name="connsiteX8" fmla="*/ 40792 w 371257"/>
                <a:gd name="connsiteY8" fmla="*/ 647795 h 1032282"/>
                <a:gd name="connsiteX9" fmla="*/ 36728 w 371257"/>
                <a:gd name="connsiteY9" fmla="*/ 184499 h 1032282"/>
                <a:gd name="connsiteX10" fmla="*/ 28600 w 371257"/>
                <a:gd name="connsiteY10" fmla="*/ 277971 h 1032282"/>
                <a:gd name="connsiteX11" fmla="*/ 288696 w 371257"/>
                <a:gd name="connsiteY11" fmla="*/ 1619 h 1032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1257" h="1032282">
                  <a:moveTo>
                    <a:pt x="288696" y="1619"/>
                  </a:moveTo>
                  <a:cubicBezTo>
                    <a:pt x="300888" y="26680"/>
                    <a:pt x="127491" y="365347"/>
                    <a:pt x="101752" y="428339"/>
                  </a:cubicBezTo>
                  <a:cubicBezTo>
                    <a:pt x="76013" y="491331"/>
                    <a:pt x="129523" y="337576"/>
                    <a:pt x="134264" y="379571"/>
                  </a:cubicBezTo>
                  <a:cubicBezTo>
                    <a:pt x="139005" y="421566"/>
                    <a:pt x="130200" y="649827"/>
                    <a:pt x="130200" y="680307"/>
                  </a:cubicBezTo>
                  <a:cubicBezTo>
                    <a:pt x="130200" y="710787"/>
                    <a:pt x="132909" y="544840"/>
                    <a:pt x="134264" y="562451"/>
                  </a:cubicBezTo>
                  <a:cubicBezTo>
                    <a:pt x="135619" y="580062"/>
                    <a:pt x="99043" y="708078"/>
                    <a:pt x="138328" y="785971"/>
                  </a:cubicBezTo>
                  <a:cubicBezTo>
                    <a:pt x="177613" y="863864"/>
                    <a:pt x="389619" y="1056227"/>
                    <a:pt x="369976" y="1029811"/>
                  </a:cubicBezTo>
                  <a:cubicBezTo>
                    <a:pt x="350333" y="1003395"/>
                    <a:pt x="75336" y="691144"/>
                    <a:pt x="20472" y="627475"/>
                  </a:cubicBezTo>
                  <a:cubicBezTo>
                    <a:pt x="-34392" y="563806"/>
                    <a:pt x="38083" y="721624"/>
                    <a:pt x="40792" y="647795"/>
                  </a:cubicBezTo>
                  <a:cubicBezTo>
                    <a:pt x="43501" y="573966"/>
                    <a:pt x="38760" y="246136"/>
                    <a:pt x="36728" y="184499"/>
                  </a:cubicBezTo>
                  <a:cubicBezTo>
                    <a:pt x="34696" y="122862"/>
                    <a:pt x="-12040" y="305742"/>
                    <a:pt x="28600" y="277971"/>
                  </a:cubicBezTo>
                  <a:cubicBezTo>
                    <a:pt x="69240" y="250200"/>
                    <a:pt x="276504" y="-23442"/>
                    <a:pt x="288696" y="1619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2" name="フリーフォーム 1211">
              <a:extLst>
                <a:ext uri="{FF2B5EF4-FFF2-40B4-BE49-F238E27FC236}">
                  <a16:creationId xmlns:a16="http://schemas.microsoft.com/office/drawing/2014/main" id="{2C5421A5-A6ED-66C3-F40D-AD09FECB69AB}"/>
                </a:ext>
              </a:extLst>
            </p:cNvPr>
            <p:cNvSpPr/>
            <p:nvPr/>
          </p:nvSpPr>
          <p:spPr>
            <a:xfrm>
              <a:off x="3575923" y="6054830"/>
              <a:ext cx="1022167" cy="440866"/>
            </a:xfrm>
            <a:custGeom>
              <a:avLst/>
              <a:gdLst>
                <a:gd name="connsiteX0" fmla="*/ 397 w 1022167"/>
                <a:gd name="connsiteY0" fmla="*/ 530 h 440866"/>
                <a:gd name="connsiteX1" fmla="*/ 427117 w 1022167"/>
                <a:gd name="connsiteY1" fmla="*/ 276882 h 440866"/>
                <a:gd name="connsiteX2" fmla="*/ 288941 w 1022167"/>
                <a:gd name="connsiteY2" fmla="*/ 240306 h 440866"/>
                <a:gd name="connsiteX3" fmla="*/ 882285 w 1022167"/>
                <a:gd name="connsiteY3" fmla="*/ 394738 h 440866"/>
                <a:gd name="connsiteX4" fmla="*/ 695341 w 1022167"/>
                <a:gd name="connsiteY4" fmla="*/ 358162 h 440866"/>
                <a:gd name="connsiteX5" fmla="*/ 1008269 w 1022167"/>
                <a:gd name="connsiteY5" fmla="*/ 439442 h 440866"/>
                <a:gd name="connsiteX6" fmla="*/ 150765 w 1022167"/>
                <a:gd name="connsiteY6" fmla="*/ 276882 h 440866"/>
                <a:gd name="connsiteX7" fmla="*/ 345837 w 1022167"/>
                <a:gd name="connsiteY7" fmla="*/ 358162 h 440866"/>
                <a:gd name="connsiteX8" fmla="*/ 397 w 1022167"/>
                <a:gd name="connsiteY8" fmla="*/ 530 h 44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2167" h="440866">
                  <a:moveTo>
                    <a:pt x="397" y="530"/>
                  </a:moveTo>
                  <a:cubicBezTo>
                    <a:pt x="13944" y="-13017"/>
                    <a:pt x="379026" y="236919"/>
                    <a:pt x="427117" y="276882"/>
                  </a:cubicBezTo>
                  <a:cubicBezTo>
                    <a:pt x="475208" y="316845"/>
                    <a:pt x="288941" y="240306"/>
                    <a:pt x="288941" y="240306"/>
                  </a:cubicBezTo>
                  <a:lnTo>
                    <a:pt x="882285" y="394738"/>
                  </a:lnTo>
                  <a:cubicBezTo>
                    <a:pt x="950018" y="414381"/>
                    <a:pt x="674344" y="350711"/>
                    <a:pt x="695341" y="358162"/>
                  </a:cubicBezTo>
                  <a:cubicBezTo>
                    <a:pt x="716338" y="365613"/>
                    <a:pt x="1099032" y="452989"/>
                    <a:pt x="1008269" y="439442"/>
                  </a:cubicBezTo>
                  <a:cubicBezTo>
                    <a:pt x="917506" y="425895"/>
                    <a:pt x="261170" y="290429"/>
                    <a:pt x="150765" y="276882"/>
                  </a:cubicBezTo>
                  <a:cubicBezTo>
                    <a:pt x="40360" y="263335"/>
                    <a:pt x="367512" y="399479"/>
                    <a:pt x="345837" y="358162"/>
                  </a:cubicBezTo>
                  <a:cubicBezTo>
                    <a:pt x="324162" y="316845"/>
                    <a:pt x="-13150" y="14077"/>
                    <a:pt x="397" y="530"/>
                  </a:cubicBezTo>
                  <a:close/>
                </a:path>
              </a:pathLst>
            </a:custGeom>
            <a:solidFill>
              <a:schemeClr val="accent1">
                <a:alpha val="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3" name="フリーフォーム 1212">
              <a:extLst>
                <a:ext uri="{FF2B5EF4-FFF2-40B4-BE49-F238E27FC236}">
                  <a16:creationId xmlns:a16="http://schemas.microsoft.com/office/drawing/2014/main" id="{749DD3AA-8CF1-70B2-989F-E4704AD5AF67}"/>
                </a:ext>
              </a:extLst>
            </p:cNvPr>
            <p:cNvSpPr/>
            <p:nvPr/>
          </p:nvSpPr>
          <p:spPr>
            <a:xfrm>
              <a:off x="4334864" y="5311647"/>
              <a:ext cx="554075" cy="1060718"/>
            </a:xfrm>
            <a:custGeom>
              <a:avLst/>
              <a:gdLst>
                <a:gd name="connsiteX0" fmla="*/ 5488 w 554075"/>
                <a:gd name="connsiteY0" fmla="*/ 1 h 1060718"/>
                <a:gd name="connsiteX1" fmla="*/ 529744 w 554075"/>
                <a:gd name="connsiteY1" fmla="*/ 377953 h 1060718"/>
                <a:gd name="connsiteX2" fmla="*/ 452528 w 554075"/>
                <a:gd name="connsiteY2" fmla="*/ 292609 h 1060718"/>
                <a:gd name="connsiteX3" fmla="*/ 322480 w 554075"/>
                <a:gd name="connsiteY3" fmla="*/ 1060705 h 1060718"/>
                <a:gd name="connsiteX4" fmla="*/ 399696 w 554075"/>
                <a:gd name="connsiteY4" fmla="*/ 272289 h 1060718"/>
                <a:gd name="connsiteX5" fmla="*/ 354992 w 554075"/>
                <a:gd name="connsiteY5" fmla="*/ 824993 h 1060718"/>
                <a:gd name="connsiteX6" fmla="*/ 90832 w 554075"/>
                <a:gd name="connsiteY6" fmla="*/ 36577 h 1060718"/>
                <a:gd name="connsiteX7" fmla="*/ 245264 w 554075"/>
                <a:gd name="connsiteY7" fmla="*/ 382017 h 1060718"/>
                <a:gd name="connsiteX8" fmla="*/ 5488 w 554075"/>
                <a:gd name="connsiteY8" fmla="*/ 1 h 1060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4075" h="1060718">
                  <a:moveTo>
                    <a:pt x="5488" y="1"/>
                  </a:moveTo>
                  <a:cubicBezTo>
                    <a:pt x="52901" y="-676"/>
                    <a:pt x="455237" y="329185"/>
                    <a:pt x="529744" y="377953"/>
                  </a:cubicBezTo>
                  <a:cubicBezTo>
                    <a:pt x="604251" y="426721"/>
                    <a:pt x="487072" y="178817"/>
                    <a:pt x="452528" y="292609"/>
                  </a:cubicBezTo>
                  <a:cubicBezTo>
                    <a:pt x="417984" y="406401"/>
                    <a:pt x="331285" y="1064092"/>
                    <a:pt x="322480" y="1060705"/>
                  </a:cubicBezTo>
                  <a:cubicBezTo>
                    <a:pt x="313675" y="1057318"/>
                    <a:pt x="394277" y="311574"/>
                    <a:pt x="399696" y="272289"/>
                  </a:cubicBezTo>
                  <a:cubicBezTo>
                    <a:pt x="405115" y="233004"/>
                    <a:pt x="406469" y="864278"/>
                    <a:pt x="354992" y="824993"/>
                  </a:cubicBezTo>
                  <a:cubicBezTo>
                    <a:pt x="303515" y="785708"/>
                    <a:pt x="109120" y="110406"/>
                    <a:pt x="90832" y="36577"/>
                  </a:cubicBezTo>
                  <a:cubicBezTo>
                    <a:pt x="72544" y="-37252"/>
                    <a:pt x="257456" y="384049"/>
                    <a:pt x="245264" y="382017"/>
                  </a:cubicBezTo>
                  <a:cubicBezTo>
                    <a:pt x="233072" y="379985"/>
                    <a:pt x="-41925" y="678"/>
                    <a:pt x="5488" y="1"/>
                  </a:cubicBezTo>
                  <a:close/>
                </a:path>
              </a:pathLst>
            </a:custGeom>
            <a:solidFill>
              <a:schemeClr val="accent1">
                <a:alpha val="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4" name="フリーフォーム 1213">
              <a:extLst>
                <a:ext uri="{FF2B5EF4-FFF2-40B4-BE49-F238E27FC236}">
                  <a16:creationId xmlns:a16="http://schemas.microsoft.com/office/drawing/2014/main" id="{21358646-D98C-C714-FEEC-8A109A51A7E6}"/>
                </a:ext>
              </a:extLst>
            </p:cNvPr>
            <p:cNvSpPr/>
            <p:nvPr/>
          </p:nvSpPr>
          <p:spPr>
            <a:xfrm>
              <a:off x="4609708" y="7060444"/>
              <a:ext cx="1991753" cy="2044449"/>
            </a:xfrm>
            <a:custGeom>
              <a:avLst/>
              <a:gdLst>
                <a:gd name="connsiteX0" fmla="*/ 485505 w 1991753"/>
                <a:gd name="connsiteY0" fmla="*/ 240086 h 2044449"/>
                <a:gd name="connsiteX1" fmla="*/ 1536820 w 1991753"/>
                <a:gd name="connsiteY1" fmla="*/ 773079 h 2044449"/>
                <a:gd name="connsiteX2" fmla="*/ 1434134 w 1991753"/>
                <a:gd name="connsiteY2" fmla="*/ 773079 h 2044449"/>
                <a:gd name="connsiteX3" fmla="*/ 1962236 w 1991753"/>
                <a:gd name="connsiteY3" fmla="*/ 1017571 h 2044449"/>
                <a:gd name="connsiteX4" fmla="*/ 1893779 w 1991753"/>
                <a:gd name="connsiteY4" fmla="*/ 1002901 h 2044449"/>
                <a:gd name="connsiteX5" fmla="*/ 1634617 w 1991753"/>
                <a:gd name="connsiteY5" fmla="*/ 1159376 h 2044449"/>
                <a:gd name="connsiteX6" fmla="*/ 1497702 w 1991753"/>
                <a:gd name="connsiteY6" fmla="*/ 1359860 h 2044449"/>
                <a:gd name="connsiteX7" fmla="*/ 1424354 w 1991753"/>
                <a:gd name="connsiteY7" fmla="*/ 1614131 h 2044449"/>
                <a:gd name="connsiteX8" fmla="*/ 1580829 w 1991753"/>
                <a:gd name="connsiteY8" fmla="*/ 1198495 h 2044449"/>
                <a:gd name="connsiteX9" fmla="*/ 1331447 w 1991753"/>
                <a:gd name="connsiteY9" fmla="*/ 2039547 h 2044449"/>
                <a:gd name="connsiteX10" fmla="*/ 1287439 w 1991753"/>
                <a:gd name="connsiteY10" fmla="*/ 1565233 h 2044449"/>
                <a:gd name="connsiteX11" fmla="*/ 1277659 w 1991753"/>
                <a:gd name="connsiteY11" fmla="*/ 2010208 h 2044449"/>
                <a:gd name="connsiteX12" fmla="*/ 1199421 w 1991753"/>
                <a:gd name="connsiteY12" fmla="*/ 1555453 h 2044449"/>
                <a:gd name="connsiteX13" fmla="*/ 1091845 w 1991753"/>
                <a:gd name="connsiteY13" fmla="*/ 1961310 h 2044449"/>
                <a:gd name="connsiteX14" fmla="*/ 1282549 w 1991753"/>
                <a:gd name="connsiteY14" fmla="*/ 1403868 h 2044449"/>
                <a:gd name="connsiteX15" fmla="*/ 1047836 w 1991753"/>
                <a:gd name="connsiteY15" fmla="*/ 1804835 h 2044449"/>
                <a:gd name="connsiteX16" fmla="*/ 1248320 w 1991753"/>
                <a:gd name="connsiteY16" fmla="*/ 1418538 h 2044449"/>
                <a:gd name="connsiteX17" fmla="*/ 866912 w 1991753"/>
                <a:gd name="connsiteY17" fmla="*/ 944223 h 2044449"/>
                <a:gd name="connsiteX18" fmla="*/ 1223871 w 1991753"/>
                <a:gd name="connsiteY18" fmla="*/ 1379419 h 2044449"/>
                <a:gd name="connsiteX19" fmla="*/ 387708 w 1991753"/>
                <a:gd name="connsiteY19" fmla="*/ 347663 h 2044449"/>
                <a:gd name="connsiteX20" fmla="*/ 725107 w 1991753"/>
                <a:gd name="connsiteY20" fmla="*/ 733960 h 2044449"/>
                <a:gd name="connsiteX21" fmla="*/ 1411 w 1991753"/>
                <a:gd name="connsiteY21" fmla="*/ 5374 h 2044449"/>
                <a:gd name="connsiteX22" fmla="*/ 539293 w 1991753"/>
                <a:gd name="connsiteY22" fmla="*/ 396561 h 2044449"/>
                <a:gd name="connsiteX23" fmla="*/ 485505 w 1991753"/>
                <a:gd name="connsiteY23" fmla="*/ 240086 h 204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91753" h="2044449">
                  <a:moveTo>
                    <a:pt x="485505" y="240086"/>
                  </a:moveTo>
                  <a:cubicBezTo>
                    <a:pt x="651759" y="302839"/>
                    <a:pt x="1378715" y="684247"/>
                    <a:pt x="1536820" y="773079"/>
                  </a:cubicBezTo>
                  <a:cubicBezTo>
                    <a:pt x="1694925" y="861911"/>
                    <a:pt x="1363231" y="732330"/>
                    <a:pt x="1434134" y="773079"/>
                  </a:cubicBezTo>
                  <a:cubicBezTo>
                    <a:pt x="1505037" y="813828"/>
                    <a:pt x="1885629" y="979267"/>
                    <a:pt x="1962236" y="1017571"/>
                  </a:cubicBezTo>
                  <a:cubicBezTo>
                    <a:pt x="2038843" y="1055875"/>
                    <a:pt x="1948382" y="979267"/>
                    <a:pt x="1893779" y="1002901"/>
                  </a:cubicBezTo>
                  <a:cubicBezTo>
                    <a:pt x="1839176" y="1026535"/>
                    <a:pt x="1700630" y="1099883"/>
                    <a:pt x="1634617" y="1159376"/>
                  </a:cubicBezTo>
                  <a:cubicBezTo>
                    <a:pt x="1568604" y="1218869"/>
                    <a:pt x="1532746" y="1284068"/>
                    <a:pt x="1497702" y="1359860"/>
                  </a:cubicBezTo>
                  <a:cubicBezTo>
                    <a:pt x="1462658" y="1435652"/>
                    <a:pt x="1410500" y="1641025"/>
                    <a:pt x="1424354" y="1614131"/>
                  </a:cubicBezTo>
                  <a:cubicBezTo>
                    <a:pt x="1438208" y="1587237"/>
                    <a:pt x="1596313" y="1127593"/>
                    <a:pt x="1580829" y="1198495"/>
                  </a:cubicBezTo>
                  <a:cubicBezTo>
                    <a:pt x="1565345" y="1269397"/>
                    <a:pt x="1380345" y="1978424"/>
                    <a:pt x="1331447" y="2039547"/>
                  </a:cubicBezTo>
                  <a:cubicBezTo>
                    <a:pt x="1282549" y="2100670"/>
                    <a:pt x="1296404" y="1570123"/>
                    <a:pt x="1287439" y="1565233"/>
                  </a:cubicBezTo>
                  <a:cubicBezTo>
                    <a:pt x="1278474" y="1560343"/>
                    <a:pt x="1292329" y="2011838"/>
                    <a:pt x="1277659" y="2010208"/>
                  </a:cubicBezTo>
                  <a:cubicBezTo>
                    <a:pt x="1262989" y="2008578"/>
                    <a:pt x="1230390" y="1563603"/>
                    <a:pt x="1199421" y="1555453"/>
                  </a:cubicBezTo>
                  <a:cubicBezTo>
                    <a:pt x="1168452" y="1547303"/>
                    <a:pt x="1077990" y="1986574"/>
                    <a:pt x="1091845" y="1961310"/>
                  </a:cubicBezTo>
                  <a:cubicBezTo>
                    <a:pt x="1105700" y="1936046"/>
                    <a:pt x="1289884" y="1429947"/>
                    <a:pt x="1282549" y="1403868"/>
                  </a:cubicBezTo>
                  <a:cubicBezTo>
                    <a:pt x="1275214" y="1377789"/>
                    <a:pt x="1053541" y="1802390"/>
                    <a:pt x="1047836" y="1804835"/>
                  </a:cubicBezTo>
                  <a:cubicBezTo>
                    <a:pt x="1042131" y="1807280"/>
                    <a:pt x="1278474" y="1561973"/>
                    <a:pt x="1248320" y="1418538"/>
                  </a:cubicBezTo>
                  <a:cubicBezTo>
                    <a:pt x="1218166" y="1275103"/>
                    <a:pt x="870987" y="950743"/>
                    <a:pt x="866912" y="944223"/>
                  </a:cubicBezTo>
                  <a:cubicBezTo>
                    <a:pt x="862837" y="937703"/>
                    <a:pt x="1303738" y="1478846"/>
                    <a:pt x="1223871" y="1379419"/>
                  </a:cubicBezTo>
                  <a:cubicBezTo>
                    <a:pt x="1144004" y="1279992"/>
                    <a:pt x="470835" y="455239"/>
                    <a:pt x="387708" y="347663"/>
                  </a:cubicBezTo>
                  <a:cubicBezTo>
                    <a:pt x="304581" y="240087"/>
                    <a:pt x="789490" y="791008"/>
                    <a:pt x="725107" y="733960"/>
                  </a:cubicBezTo>
                  <a:cubicBezTo>
                    <a:pt x="660724" y="676912"/>
                    <a:pt x="32380" y="61607"/>
                    <a:pt x="1411" y="5374"/>
                  </a:cubicBezTo>
                  <a:cubicBezTo>
                    <a:pt x="-29558" y="-50859"/>
                    <a:pt x="458611" y="351738"/>
                    <a:pt x="539293" y="396561"/>
                  </a:cubicBezTo>
                  <a:cubicBezTo>
                    <a:pt x="619975" y="441384"/>
                    <a:pt x="319251" y="177333"/>
                    <a:pt x="485505" y="240086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5" name="フリーフォーム 1214">
              <a:extLst>
                <a:ext uri="{FF2B5EF4-FFF2-40B4-BE49-F238E27FC236}">
                  <a16:creationId xmlns:a16="http://schemas.microsoft.com/office/drawing/2014/main" id="{C1DE1F6D-79DC-3D94-7BD3-83417735E3CB}"/>
                </a:ext>
              </a:extLst>
            </p:cNvPr>
            <p:cNvSpPr/>
            <p:nvPr/>
          </p:nvSpPr>
          <p:spPr>
            <a:xfrm>
              <a:off x="4853226" y="9690064"/>
              <a:ext cx="2295763" cy="529386"/>
            </a:xfrm>
            <a:custGeom>
              <a:avLst/>
              <a:gdLst>
                <a:gd name="connsiteX0" fmla="*/ 251767 w 2295763"/>
                <a:gd name="connsiteY0" fmla="*/ 45607 h 529386"/>
                <a:gd name="connsiteX1" fmla="*/ 701632 w 2295763"/>
                <a:gd name="connsiteY1" fmla="*/ 334107 h 529386"/>
                <a:gd name="connsiteX2" fmla="*/ 1351980 w 2295763"/>
                <a:gd name="connsiteY2" fmla="*/ 285209 h 529386"/>
                <a:gd name="connsiteX3" fmla="*/ 691852 w 2295763"/>
                <a:gd name="connsiteY3" fmla="*/ 304768 h 529386"/>
                <a:gd name="connsiteX4" fmla="*/ 2295719 w 2295763"/>
                <a:gd name="connsiteY4" fmla="*/ 314548 h 529386"/>
                <a:gd name="connsiteX5" fmla="*/ 745640 w 2295763"/>
                <a:gd name="connsiteY5" fmla="*/ 519921 h 529386"/>
                <a:gd name="connsiteX6" fmla="*/ 1053700 w 2295763"/>
                <a:gd name="connsiteY6" fmla="*/ 485692 h 529386"/>
                <a:gd name="connsiteX7" fmla="*/ 506038 w 2295763"/>
                <a:gd name="connsiteY7" fmla="*/ 402565 h 529386"/>
                <a:gd name="connsiteX8" fmla="*/ 628284 w 2295763"/>
                <a:gd name="connsiteY8" fmla="*/ 446573 h 529386"/>
                <a:gd name="connsiteX9" fmla="*/ 2385 w 2295763"/>
                <a:gd name="connsiteY9" fmla="*/ 1598 h 529386"/>
                <a:gd name="connsiteX10" fmla="*/ 408241 w 2295763"/>
                <a:gd name="connsiteY10" fmla="*/ 290099 h 529386"/>
                <a:gd name="connsiteX11" fmla="*/ 251767 w 2295763"/>
                <a:gd name="connsiteY11" fmla="*/ 45607 h 529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95763" h="529386">
                  <a:moveTo>
                    <a:pt x="251767" y="45607"/>
                  </a:moveTo>
                  <a:cubicBezTo>
                    <a:pt x="300666" y="52942"/>
                    <a:pt x="518263" y="294173"/>
                    <a:pt x="701632" y="334107"/>
                  </a:cubicBezTo>
                  <a:cubicBezTo>
                    <a:pt x="885001" y="374041"/>
                    <a:pt x="1353610" y="290099"/>
                    <a:pt x="1351980" y="285209"/>
                  </a:cubicBezTo>
                  <a:cubicBezTo>
                    <a:pt x="1350350" y="280319"/>
                    <a:pt x="534562" y="299878"/>
                    <a:pt x="691852" y="304768"/>
                  </a:cubicBezTo>
                  <a:cubicBezTo>
                    <a:pt x="849142" y="309658"/>
                    <a:pt x="2286754" y="278689"/>
                    <a:pt x="2295719" y="314548"/>
                  </a:cubicBezTo>
                  <a:cubicBezTo>
                    <a:pt x="2304684" y="350407"/>
                    <a:pt x="952643" y="491397"/>
                    <a:pt x="745640" y="519921"/>
                  </a:cubicBezTo>
                  <a:cubicBezTo>
                    <a:pt x="538637" y="548445"/>
                    <a:pt x="1093634" y="505251"/>
                    <a:pt x="1053700" y="485692"/>
                  </a:cubicBezTo>
                  <a:cubicBezTo>
                    <a:pt x="1013766" y="466133"/>
                    <a:pt x="576941" y="409085"/>
                    <a:pt x="506038" y="402565"/>
                  </a:cubicBezTo>
                  <a:cubicBezTo>
                    <a:pt x="435135" y="396045"/>
                    <a:pt x="712226" y="513401"/>
                    <a:pt x="628284" y="446573"/>
                  </a:cubicBezTo>
                  <a:cubicBezTo>
                    <a:pt x="544342" y="379745"/>
                    <a:pt x="2385" y="1598"/>
                    <a:pt x="2385" y="1598"/>
                  </a:cubicBezTo>
                  <a:cubicBezTo>
                    <a:pt x="-34289" y="-24481"/>
                    <a:pt x="363417" y="277059"/>
                    <a:pt x="408241" y="290099"/>
                  </a:cubicBezTo>
                  <a:cubicBezTo>
                    <a:pt x="453065" y="303139"/>
                    <a:pt x="202868" y="38272"/>
                    <a:pt x="251767" y="45607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2" name="フリーフォーム 191">
              <a:extLst>
                <a:ext uri="{FF2B5EF4-FFF2-40B4-BE49-F238E27FC236}">
                  <a16:creationId xmlns:a16="http://schemas.microsoft.com/office/drawing/2014/main" id="{EDBDDC4E-F848-1162-388D-132CD7D27685}"/>
                </a:ext>
              </a:extLst>
            </p:cNvPr>
            <p:cNvSpPr/>
            <p:nvPr/>
          </p:nvSpPr>
          <p:spPr>
            <a:xfrm>
              <a:off x="2564993" y="9326859"/>
              <a:ext cx="799994" cy="1805020"/>
            </a:xfrm>
            <a:custGeom>
              <a:avLst/>
              <a:gdLst>
                <a:gd name="connsiteX0" fmla="*/ 672081 w 799994"/>
                <a:gd name="connsiteY0" fmla="*/ 174099 h 1805020"/>
                <a:gd name="connsiteX1" fmla="*/ 285783 w 799994"/>
                <a:gd name="connsiteY1" fmla="*/ 844007 h 1805020"/>
                <a:gd name="connsiteX2" fmla="*/ 344462 w 799994"/>
                <a:gd name="connsiteY2" fmla="*/ 643524 h 1805020"/>
                <a:gd name="connsiteX3" fmla="*/ 80410 w 799994"/>
                <a:gd name="connsiteY3" fmla="*/ 1127618 h 1805020"/>
                <a:gd name="connsiteX4" fmla="*/ 11952 w 799994"/>
                <a:gd name="connsiteY4" fmla="*/ 1802416 h 1805020"/>
                <a:gd name="connsiteX5" fmla="*/ 2173 w 799994"/>
                <a:gd name="connsiteY5" fmla="*/ 863567 h 1805020"/>
                <a:gd name="connsiteX6" fmla="*/ 36402 w 799994"/>
                <a:gd name="connsiteY6" fmla="*/ 1098279 h 1805020"/>
                <a:gd name="connsiteX7" fmla="*/ 251555 w 799994"/>
                <a:gd name="connsiteY7" fmla="*/ 506608 h 1805020"/>
                <a:gd name="connsiteX8" fmla="*/ 129309 w 799994"/>
                <a:gd name="connsiteY8" fmla="*/ 633744 h 1805020"/>
                <a:gd name="connsiteX9" fmla="*/ 608513 w 799994"/>
                <a:gd name="connsiteY9" fmla="*/ 42074 h 1805020"/>
                <a:gd name="connsiteX10" fmla="*/ 398250 w 799994"/>
                <a:gd name="connsiteY10" fmla="*/ 345244 h 1805020"/>
                <a:gd name="connsiteX11" fmla="*/ 784547 w 799994"/>
                <a:gd name="connsiteY11" fmla="*/ 7845 h 1805020"/>
                <a:gd name="connsiteX12" fmla="*/ 672081 w 799994"/>
                <a:gd name="connsiteY12" fmla="*/ 174099 h 1805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9994" h="1805020">
                  <a:moveTo>
                    <a:pt x="672081" y="174099"/>
                  </a:moveTo>
                  <a:cubicBezTo>
                    <a:pt x="588954" y="313459"/>
                    <a:pt x="340386" y="765770"/>
                    <a:pt x="285783" y="844007"/>
                  </a:cubicBezTo>
                  <a:cubicBezTo>
                    <a:pt x="231180" y="922244"/>
                    <a:pt x="378691" y="596256"/>
                    <a:pt x="344462" y="643524"/>
                  </a:cubicBezTo>
                  <a:cubicBezTo>
                    <a:pt x="310233" y="690792"/>
                    <a:pt x="135828" y="934469"/>
                    <a:pt x="80410" y="1127618"/>
                  </a:cubicBezTo>
                  <a:cubicBezTo>
                    <a:pt x="24992" y="1320767"/>
                    <a:pt x="24991" y="1846424"/>
                    <a:pt x="11952" y="1802416"/>
                  </a:cubicBezTo>
                  <a:cubicBezTo>
                    <a:pt x="-1087" y="1758408"/>
                    <a:pt x="-1902" y="980923"/>
                    <a:pt x="2173" y="863567"/>
                  </a:cubicBezTo>
                  <a:cubicBezTo>
                    <a:pt x="6248" y="746211"/>
                    <a:pt x="-5162" y="1157772"/>
                    <a:pt x="36402" y="1098279"/>
                  </a:cubicBezTo>
                  <a:cubicBezTo>
                    <a:pt x="77966" y="1038786"/>
                    <a:pt x="236070" y="584031"/>
                    <a:pt x="251555" y="506608"/>
                  </a:cubicBezTo>
                  <a:cubicBezTo>
                    <a:pt x="267039" y="429186"/>
                    <a:pt x="69816" y="711166"/>
                    <a:pt x="129309" y="633744"/>
                  </a:cubicBezTo>
                  <a:cubicBezTo>
                    <a:pt x="188802" y="556322"/>
                    <a:pt x="563690" y="90157"/>
                    <a:pt x="608513" y="42074"/>
                  </a:cubicBezTo>
                  <a:cubicBezTo>
                    <a:pt x="653336" y="-6009"/>
                    <a:pt x="368911" y="350949"/>
                    <a:pt x="398250" y="345244"/>
                  </a:cubicBezTo>
                  <a:cubicBezTo>
                    <a:pt x="427589" y="339539"/>
                    <a:pt x="734834" y="37999"/>
                    <a:pt x="784547" y="7845"/>
                  </a:cubicBezTo>
                  <a:cubicBezTo>
                    <a:pt x="834260" y="-22309"/>
                    <a:pt x="755208" y="34739"/>
                    <a:pt x="672081" y="174099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3" name="フリーフォーム 192">
              <a:extLst>
                <a:ext uri="{FF2B5EF4-FFF2-40B4-BE49-F238E27FC236}">
                  <a16:creationId xmlns:a16="http://schemas.microsoft.com/office/drawing/2014/main" id="{AC04D812-BB08-A5DF-FCD5-A07547939760}"/>
                </a:ext>
              </a:extLst>
            </p:cNvPr>
            <p:cNvSpPr/>
            <p:nvPr/>
          </p:nvSpPr>
          <p:spPr>
            <a:xfrm>
              <a:off x="1863573" y="9537836"/>
              <a:ext cx="1211434" cy="2334230"/>
            </a:xfrm>
            <a:custGeom>
              <a:avLst/>
              <a:gdLst>
                <a:gd name="connsiteX0" fmla="*/ 1094780 w 1211434"/>
                <a:gd name="connsiteY0" fmla="*/ 256513 h 2334230"/>
                <a:gd name="connsiteX1" fmla="*/ 463991 w 1211434"/>
                <a:gd name="connsiteY1" fmla="*/ 1131794 h 2334230"/>
                <a:gd name="connsiteX2" fmla="*/ 537338 w 1211434"/>
                <a:gd name="connsiteY2" fmla="*/ 989989 h 2334230"/>
                <a:gd name="connsiteX3" fmla="*/ 248838 w 1211434"/>
                <a:gd name="connsiteY3" fmla="*/ 1552320 h 2334230"/>
                <a:gd name="connsiteX4" fmla="*/ 278177 w 1211434"/>
                <a:gd name="connsiteY4" fmla="*/ 1386066 h 2334230"/>
                <a:gd name="connsiteX5" fmla="*/ 111922 w 1211434"/>
                <a:gd name="connsiteY5" fmla="*/ 2207559 h 2334230"/>
                <a:gd name="connsiteX6" fmla="*/ 185270 w 1211434"/>
                <a:gd name="connsiteY6" fmla="*/ 1547430 h 2334230"/>
                <a:gd name="connsiteX7" fmla="*/ 14125 w 1211434"/>
                <a:gd name="connsiteY7" fmla="*/ 2271127 h 2334230"/>
                <a:gd name="connsiteX8" fmla="*/ 28795 w 1211434"/>
                <a:gd name="connsiteY8" fmla="*/ 2158660 h 2334230"/>
                <a:gd name="connsiteX9" fmla="*/ 180380 w 1211434"/>
                <a:gd name="connsiteY9" fmla="*/ 1048667 h 2334230"/>
                <a:gd name="connsiteX10" fmla="*/ 146151 w 1211434"/>
                <a:gd name="connsiteY10" fmla="*/ 1122014 h 2334230"/>
                <a:gd name="connsiteX11" fmla="*/ 1026322 w 1211434"/>
                <a:gd name="connsiteY11" fmla="*/ 227174 h 2334230"/>
                <a:gd name="connsiteX12" fmla="*/ 732932 w 1211434"/>
                <a:gd name="connsiteY12" fmla="*/ 564573 h 2334230"/>
                <a:gd name="connsiteX13" fmla="*/ 1207246 w 1211434"/>
                <a:gd name="connsiteY13" fmla="*/ 2241 h 2334230"/>
                <a:gd name="connsiteX14" fmla="*/ 972534 w 1211434"/>
                <a:gd name="connsiteY14" fmla="*/ 364089 h 2334230"/>
                <a:gd name="connsiteX15" fmla="*/ 1094780 w 1211434"/>
                <a:gd name="connsiteY15" fmla="*/ 256513 h 233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1434" h="2334230">
                  <a:moveTo>
                    <a:pt x="1094780" y="256513"/>
                  </a:moveTo>
                  <a:cubicBezTo>
                    <a:pt x="1010023" y="384464"/>
                    <a:pt x="556898" y="1009548"/>
                    <a:pt x="463991" y="1131794"/>
                  </a:cubicBezTo>
                  <a:cubicBezTo>
                    <a:pt x="371084" y="1254040"/>
                    <a:pt x="537338" y="989989"/>
                    <a:pt x="537338" y="989989"/>
                  </a:cubicBezTo>
                  <a:cubicBezTo>
                    <a:pt x="501479" y="1060077"/>
                    <a:pt x="292031" y="1486307"/>
                    <a:pt x="248838" y="1552320"/>
                  </a:cubicBezTo>
                  <a:cubicBezTo>
                    <a:pt x="205645" y="1618333"/>
                    <a:pt x="300996" y="1276859"/>
                    <a:pt x="278177" y="1386066"/>
                  </a:cubicBezTo>
                  <a:cubicBezTo>
                    <a:pt x="255358" y="1495273"/>
                    <a:pt x="127406" y="2180665"/>
                    <a:pt x="111922" y="2207559"/>
                  </a:cubicBezTo>
                  <a:cubicBezTo>
                    <a:pt x="96438" y="2234453"/>
                    <a:pt x="201569" y="1536835"/>
                    <a:pt x="185270" y="1547430"/>
                  </a:cubicBezTo>
                  <a:cubicBezTo>
                    <a:pt x="168971" y="1558025"/>
                    <a:pt x="40204" y="2169255"/>
                    <a:pt x="14125" y="2271127"/>
                  </a:cubicBezTo>
                  <a:cubicBezTo>
                    <a:pt x="-11954" y="2372999"/>
                    <a:pt x="1086" y="2362403"/>
                    <a:pt x="28795" y="2158660"/>
                  </a:cubicBezTo>
                  <a:cubicBezTo>
                    <a:pt x="56504" y="1954917"/>
                    <a:pt x="160821" y="1221441"/>
                    <a:pt x="180380" y="1048667"/>
                  </a:cubicBezTo>
                  <a:cubicBezTo>
                    <a:pt x="199939" y="875893"/>
                    <a:pt x="5161" y="1258929"/>
                    <a:pt x="146151" y="1122014"/>
                  </a:cubicBezTo>
                  <a:cubicBezTo>
                    <a:pt x="287141" y="985099"/>
                    <a:pt x="928525" y="320081"/>
                    <a:pt x="1026322" y="227174"/>
                  </a:cubicBezTo>
                  <a:cubicBezTo>
                    <a:pt x="1124119" y="134267"/>
                    <a:pt x="702778" y="602062"/>
                    <a:pt x="732932" y="564573"/>
                  </a:cubicBezTo>
                  <a:cubicBezTo>
                    <a:pt x="763086" y="527084"/>
                    <a:pt x="1167312" y="35655"/>
                    <a:pt x="1207246" y="2241"/>
                  </a:cubicBezTo>
                  <a:cubicBezTo>
                    <a:pt x="1247180" y="-31173"/>
                    <a:pt x="988833" y="319266"/>
                    <a:pt x="972534" y="364089"/>
                  </a:cubicBezTo>
                  <a:cubicBezTo>
                    <a:pt x="956235" y="408912"/>
                    <a:pt x="1179537" y="128562"/>
                    <a:pt x="1094780" y="256513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4" name="フリーフォーム 193">
              <a:extLst>
                <a:ext uri="{FF2B5EF4-FFF2-40B4-BE49-F238E27FC236}">
                  <a16:creationId xmlns:a16="http://schemas.microsoft.com/office/drawing/2014/main" id="{119C33F9-5ADA-C2F7-7594-ED7012E7E688}"/>
                </a:ext>
              </a:extLst>
            </p:cNvPr>
            <p:cNvSpPr/>
            <p:nvPr/>
          </p:nvSpPr>
          <p:spPr>
            <a:xfrm>
              <a:off x="3148922" y="10658225"/>
              <a:ext cx="1306698" cy="1140969"/>
            </a:xfrm>
            <a:custGeom>
              <a:avLst/>
              <a:gdLst>
                <a:gd name="connsiteX0" fmla="*/ 826518 w 1306698"/>
                <a:gd name="connsiteY0" fmla="*/ 1625 h 1140969"/>
                <a:gd name="connsiteX1" fmla="*/ 132160 w 1306698"/>
                <a:gd name="connsiteY1" fmla="*/ 661754 h 1140969"/>
                <a:gd name="connsiteX2" fmla="*/ 229957 w 1306698"/>
                <a:gd name="connsiteY2" fmla="*/ 559067 h 1140969"/>
                <a:gd name="connsiteX3" fmla="*/ 135 w 1306698"/>
                <a:gd name="connsiteY3" fmla="*/ 1092059 h 1140969"/>
                <a:gd name="connsiteX4" fmla="*/ 195728 w 1306698"/>
                <a:gd name="connsiteY4" fmla="*/ 705762 h 1140969"/>
                <a:gd name="connsiteX5" fmla="*/ 151720 w 1306698"/>
                <a:gd name="connsiteY5" fmla="*/ 1111619 h 1140969"/>
                <a:gd name="connsiteX6" fmla="*/ 269076 w 1306698"/>
                <a:gd name="connsiteY6" fmla="*/ 764440 h 1140969"/>
                <a:gd name="connsiteX7" fmla="*/ 405991 w 1306698"/>
                <a:gd name="connsiteY7" fmla="*/ 1140958 h 1140969"/>
                <a:gd name="connsiteX8" fmla="*/ 430441 w 1306698"/>
                <a:gd name="connsiteY8" fmla="*/ 749771 h 1140969"/>
                <a:gd name="connsiteX9" fmla="*/ 538017 w 1306698"/>
                <a:gd name="connsiteY9" fmla="*/ 1062720 h 1140969"/>
                <a:gd name="connsiteX10" fmla="*/ 562466 w 1306698"/>
                <a:gd name="connsiteY10" fmla="*/ 774220 h 1140969"/>
                <a:gd name="connsiteX11" fmla="*/ 704272 w 1306698"/>
                <a:gd name="connsiteY11" fmla="*/ 515058 h 1140969"/>
                <a:gd name="connsiteX12" fmla="*/ 1305722 w 1306698"/>
                <a:gd name="connsiteY12" fmla="*/ 30964 h 1140969"/>
                <a:gd name="connsiteX13" fmla="*/ 547797 w 1306698"/>
                <a:gd name="connsiteY13" fmla="*/ 637304 h 1140969"/>
                <a:gd name="connsiteX14" fmla="*/ 591805 w 1306698"/>
                <a:gd name="connsiteY14" fmla="*/ 378143 h 1140969"/>
                <a:gd name="connsiteX15" fmla="*/ 498898 w 1306698"/>
                <a:gd name="connsiteY15" fmla="*/ 471050 h 1140969"/>
                <a:gd name="connsiteX16" fmla="*/ 826518 w 1306698"/>
                <a:gd name="connsiteY16" fmla="*/ 1625 h 1140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6698" h="1140969">
                  <a:moveTo>
                    <a:pt x="826518" y="1625"/>
                  </a:moveTo>
                  <a:cubicBezTo>
                    <a:pt x="765395" y="33409"/>
                    <a:pt x="231587" y="568847"/>
                    <a:pt x="132160" y="661754"/>
                  </a:cubicBezTo>
                  <a:cubicBezTo>
                    <a:pt x="32733" y="754661"/>
                    <a:pt x="251961" y="487350"/>
                    <a:pt x="229957" y="559067"/>
                  </a:cubicBezTo>
                  <a:cubicBezTo>
                    <a:pt x="207953" y="630785"/>
                    <a:pt x="5840" y="1067610"/>
                    <a:pt x="135" y="1092059"/>
                  </a:cubicBezTo>
                  <a:cubicBezTo>
                    <a:pt x="-5570" y="1116508"/>
                    <a:pt x="170464" y="702502"/>
                    <a:pt x="195728" y="705762"/>
                  </a:cubicBezTo>
                  <a:cubicBezTo>
                    <a:pt x="220992" y="709022"/>
                    <a:pt x="139495" y="1101839"/>
                    <a:pt x="151720" y="1111619"/>
                  </a:cubicBezTo>
                  <a:cubicBezTo>
                    <a:pt x="163945" y="1121399"/>
                    <a:pt x="226698" y="759550"/>
                    <a:pt x="269076" y="764440"/>
                  </a:cubicBezTo>
                  <a:cubicBezTo>
                    <a:pt x="311454" y="769330"/>
                    <a:pt x="379097" y="1143403"/>
                    <a:pt x="405991" y="1140958"/>
                  </a:cubicBezTo>
                  <a:cubicBezTo>
                    <a:pt x="432885" y="1138513"/>
                    <a:pt x="408437" y="762811"/>
                    <a:pt x="430441" y="749771"/>
                  </a:cubicBezTo>
                  <a:cubicBezTo>
                    <a:pt x="452445" y="736731"/>
                    <a:pt x="516013" y="1058645"/>
                    <a:pt x="538017" y="1062720"/>
                  </a:cubicBezTo>
                  <a:cubicBezTo>
                    <a:pt x="560021" y="1066795"/>
                    <a:pt x="534757" y="865497"/>
                    <a:pt x="562466" y="774220"/>
                  </a:cubicBezTo>
                  <a:cubicBezTo>
                    <a:pt x="590175" y="682943"/>
                    <a:pt x="580396" y="638934"/>
                    <a:pt x="704272" y="515058"/>
                  </a:cubicBezTo>
                  <a:cubicBezTo>
                    <a:pt x="828148" y="391182"/>
                    <a:pt x="1331801" y="10590"/>
                    <a:pt x="1305722" y="30964"/>
                  </a:cubicBezTo>
                  <a:cubicBezTo>
                    <a:pt x="1279643" y="51338"/>
                    <a:pt x="666783" y="579441"/>
                    <a:pt x="547797" y="637304"/>
                  </a:cubicBezTo>
                  <a:cubicBezTo>
                    <a:pt x="428811" y="695167"/>
                    <a:pt x="599955" y="405852"/>
                    <a:pt x="591805" y="378143"/>
                  </a:cubicBezTo>
                  <a:cubicBezTo>
                    <a:pt x="583655" y="350434"/>
                    <a:pt x="463039" y="528098"/>
                    <a:pt x="498898" y="471050"/>
                  </a:cubicBezTo>
                  <a:cubicBezTo>
                    <a:pt x="534757" y="414002"/>
                    <a:pt x="887641" y="-30159"/>
                    <a:pt x="826518" y="1625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5" name="フリーフォーム 194">
              <a:extLst>
                <a:ext uri="{FF2B5EF4-FFF2-40B4-BE49-F238E27FC236}">
                  <a16:creationId xmlns:a16="http://schemas.microsoft.com/office/drawing/2014/main" id="{8EF2A2D0-3908-7AEF-B272-D66B96DC3088}"/>
                </a:ext>
              </a:extLst>
            </p:cNvPr>
            <p:cNvSpPr/>
            <p:nvPr/>
          </p:nvSpPr>
          <p:spPr>
            <a:xfrm>
              <a:off x="4958202" y="10456301"/>
              <a:ext cx="1168874" cy="1205482"/>
            </a:xfrm>
            <a:custGeom>
              <a:avLst/>
              <a:gdLst>
                <a:gd name="connsiteX0" fmla="*/ 1168767 w 1168874"/>
                <a:gd name="connsiteY0" fmla="*/ 100863 h 1205482"/>
                <a:gd name="connsiteX1" fmla="*/ 210358 w 1168874"/>
                <a:gd name="connsiteY1" fmla="*/ 536058 h 1205482"/>
                <a:gd name="connsiteX2" fmla="*/ 357054 w 1168874"/>
                <a:gd name="connsiteY2" fmla="*/ 443151 h 1205482"/>
                <a:gd name="connsiteX3" fmla="*/ 95 w 1168874"/>
                <a:gd name="connsiteY3" fmla="*/ 1201077 h 1205482"/>
                <a:gd name="connsiteX4" fmla="*/ 396172 w 1168874"/>
                <a:gd name="connsiteY4" fmla="*/ 42185 h 1205482"/>
                <a:gd name="connsiteX5" fmla="*/ 244587 w 1168874"/>
                <a:gd name="connsiteY5" fmla="*/ 232888 h 1205482"/>
                <a:gd name="connsiteX6" fmla="*/ 1139428 w 1168874"/>
                <a:gd name="connsiteY6" fmla="*/ 32405 h 1205482"/>
                <a:gd name="connsiteX7" fmla="*/ 278816 w 1168874"/>
                <a:gd name="connsiteY7" fmla="*/ 105752 h 1205482"/>
                <a:gd name="connsiteX8" fmla="*/ 1168767 w 1168874"/>
                <a:gd name="connsiteY8" fmla="*/ 100863 h 120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874" h="1205482">
                  <a:moveTo>
                    <a:pt x="1168767" y="100863"/>
                  </a:moveTo>
                  <a:cubicBezTo>
                    <a:pt x="1157357" y="172581"/>
                    <a:pt x="345643" y="479010"/>
                    <a:pt x="210358" y="536058"/>
                  </a:cubicBezTo>
                  <a:cubicBezTo>
                    <a:pt x="75073" y="593106"/>
                    <a:pt x="392098" y="332315"/>
                    <a:pt x="357054" y="443151"/>
                  </a:cubicBezTo>
                  <a:cubicBezTo>
                    <a:pt x="322010" y="553987"/>
                    <a:pt x="-6425" y="1267905"/>
                    <a:pt x="95" y="1201077"/>
                  </a:cubicBezTo>
                  <a:cubicBezTo>
                    <a:pt x="6615" y="1134249"/>
                    <a:pt x="355423" y="203550"/>
                    <a:pt x="396172" y="42185"/>
                  </a:cubicBezTo>
                  <a:cubicBezTo>
                    <a:pt x="436921" y="-119180"/>
                    <a:pt x="120711" y="234518"/>
                    <a:pt x="244587" y="232888"/>
                  </a:cubicBezTo>
                  <a:cubicBezTo>
                    <a:pt x="368463" y="231258"/>
                    <a:pt x="1133723" y="53594"/>
                    <a:pt x="1139428" y="32405"/>
                  </a:cubicBezTo>
                  <a:cubicBezTo>
                    <a:pt x="1145133" y="11216"/>
                    <a:pt x="275556" y="97602"/>
                    <a:pt x="278816" y="105752"/>
                  </a:cubicBezTo>
                  <a:cubicBezTo>
                    <a:pt x="282076" y="113902"/>
                    <a:pt x="1180177" y="29145"/>
                    <a:pt x="1168767" y="100863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6" name="フリーフォーム 195">
              <a:extLst>
                <a:ext uri="{FF2B5EF4-FFF2-40B4-BE49-F238E27FC236}">
                  <a16:creationId xmlns:a16="http://schemas.microsoft.com/office/drawing/2014/main" id="{6C0B50BF-57DE-E203-C279-D5BC87919FC8}"/>
                </a:ext>
              </a:extLst>
            </p:cNvPr>
            <p:cNvSpPr/>
            <p:nvPr/>
          </p:nvSpPr>
          <p:spPr>
            <a:xfrm>
              <a:off x="6684017" y="10121636"/>
              <a:ext cx="1428589" cy="1037383"/>
            </a:xfrm>
            <a:custGeom>
              <a:avLst/>
              <a:gdLst>
                <a:gd name="connsiteX0" fmla="*/ 328013 w 1428589"/>
                <a:gd name="connsiteY0" fmla="*/ 332 h 1037383"/>
                <a:gd name="connsiteX1" fmla="*/ 513827 w 1428589"/>
                <a:gd name="connsiteY1" fmla="*/ 406189 h 1037383"/>
                <a:gd name="connsiteX2" fmla="*/ 425810 w 1428589"/>
                <a:gd name="connsiteY2" fmla="*/ 337731 h 1037383"/>
                <a:gd name="connsiteX3" fmla="*/ 394 w 1428589"/>
                <a:gd name="connsiteY3" fmla="*/ 919622 h 1037383"/>
                <a:gd name="connsiteX4" fmla="*/ 342682 w 1428589"/>
                <a:gd name="connsiteY4" fmla="*/ 552884 h 1037383"/>
                <a:gd name="connsiteX5" fmla="*/ 5284 w 1428589"/>
                <a:gd name="connsiteY5" fmla="*/ 1036978 h 1037383"/>
                <a:gd name="connsiteX6" fmla="*/ 381801 w 1428589"/>
                <a:gd name="connsiteY6" fmla="*/ 636011 h 1037383"/>
                <a:gd name="connsiteX7" fmla="*/ 1310871 w 1428589"/>
                <a:gd name="connsiteY7" fmla="*/ 621342 h 1037383"/>
                <a:gd name="connsiteX8" fmla="*/ 650742 w 1428589"/>
                <a:gd name="connsiteY8" fmla="*/ 626231 h 1037383"/>
                <a:gd name="connsiteX9" fmla="*/ 1428227 w 1428589"/>
                <a:gd name="connsiteY9" fmla="*/ 572443 h 1037383"/>
                <a:gd name="connsiteX10" fmla="*/ 533386 w 1428589"/>
                <a:gd name="connsiteY10" fmla="*/ 103019 h 1037383"/>
                <a:gd name="connsiteX11" fmla="*/ 826777 w 1428589"/>
                <a:gd name="connsiteY11" fmla="*/ 332841 h 1037383"/>
                <a:gd name="connsiteX12" fmla="*/ 328013 w 1428589"/>
                <a:gd name="connsiteY12" fmla="*/ 332 h 1037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8589" h="1037383">
                  <a:moveTo>
                    <a:pt x="328013" y="332"/>
                  </a:moveTo>
                  <a:cubicBezTo>
                    <a:pt x="275855" y="12557"/>
                    <a:pt x="497528" y="349956"/>
                    <a:pt x="513827" y="406189"/>
                  </a:cubicBezTo>
                  <a:cubicBezTo>
                    <a:pt x="530126" y="462422"/>
                    <a:pt x="511382" y="252159"/>
                    <a:pt x="425810" y="337731"/>
                  </a:cubicBezTo>
                  <a:cubicBezTo>
                    <a:pt x="340238" y="423303"/>
                    <a:pt x="14249" y="883763"/>
                    <a:pt x="394" y="919622"/>
                  </a:cubicBezTo>
                  <a:cubicBezTo>
                    <a:pt x="-13461" y="955481"/>
                    <a:pt x="341867" y="533325"/>
                    <a:pt x="342682" y="552884"/>
                  </a:cubicBezTo>
                  <a:cubicBezTo>
                    <a:pt x="343497" y="572443"/>
                    <a:pt x="-1236" y="1023124"/>
                    <a:pt x="5284" y="1036978"/>
                  </a:cubicBezTo>
                  <a:cubicBezTo>
                    <a:pt x="11804" y="1050832"/>
                    <a:pt x="164203" y="705284"/>
                    <a:pt x="381801" y="636011"/>
                  </a:cubicBezTo>
                  <a:cubicBezTo>
                    <a:pt x="599399" y="566738"/>
                    <a:pt x="1266048" y="622972"/>
                    <a:pt x="1310871" y="621342"/>
                  </a:cubicBezTo>
                  <a:cubicBezTo>
                    <a:pt x="1355695" y="619712"/>
                    <a:pt x="631183" y="634381"/>
                    <a:pt x="650742" y="626231"/>
                  </a:cubicBezTo>
                  <a:cubicBezTo>
                    <a:pt x="670301" y="618081"/>
                    <a:pt x="1447786" y="659645"/>
                    <a:pt x="1428227" y="572443"/>
                  </a:cubicBezTo>
                  <a:cubicBezTo>
                    <a:pt x="1408668" y="485241"/>
                    <a:pt x="633628" y="142953"/>
                    <a:pt x="533386" y="103019"/>
                  </a:cubicBezTo>
                  <a:cubicBezTo>
                    <a:pt x="433144" y="63085"/>
                    <a:pt x="854486" y="349140"/>
                    <a:pt x="826777" y="332841"/>
                  </a:cubicBezTo>
                  <a:cubicBezTo>
                    <a:pt x="799068" y="316542"/>
                    <a:pt x="380171" y="-11893"/>
                    <a:pt x="328013" y="332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7" name="フリーフォーム 196">
              <a:extLst>
                <a:ext uri="{FF2B5EF4-FFF2-40B4-BE49-F238E27FC236}">
                  <a16:creationId xmlns:a16="http://schemas.microsoft.com/office/drawing/2014/main" id="{4FDAAC1F-B451-B3D8-26C4-40E13ECE8DF0}"/>
                </a:ext>
              </a:extLst>
            </p:cNvPr>
            <p:cNvSpPr/>
            <p:nvPr/>
          </p:nvSpPr>
          <p:spPr>
            <a:xfrm>
              <a:off x="3168931" y="5800850"/>
              <a:ext cx="694140" cy="3167513"/>
            </a:xfrm>
            <a:custGeom>
              <a:avLst/>
              <a:gdLst>
                <a:gd name="connsiteX0" fmla="*/ 292242 w 694140"/>
                <a:gd name="connsiteY0" fmla="*/ 301923 h 3167513"/>
                <a:gd name="connsiteX1" fmla="*/ 685096 w 694140"/>
                <a:gd name="connsiteY1" fmla="*/ 1405977 h 3167513"/>
                <a:gd name="connsiteX2" fmla="*/ 569949 w 694140"/>
                <a:gd name="connsiteY2" fmla="*/ 1006350 h 3167513"/>
                <a:gd name="connsiteX3" fmla="*/ 590269 w 694140"/>
                <a:gd name="connsiteY3" fmla="*/ 1974937 h 3167513"/>
                <a:gd name="connsiteX4" fmla="*/ 556402 w 694140"/>
                <a:gd name="connsiteY4" fmla="*/ 1541443 h 3167513"/>
                <a:gd name="connsiteX5" fmla="*/ 271922 w 694140"/>
                <a:gd name="connsiteY5" fmla="*/ 2537123 h 3167513"/>
                <a:gd name="connsiteX6" fmla="*/ 299016 w 694140"/>
                <a:gd name="connsiteY6" fmla="*/ 2218777 h 3167513"/>
                <a:gd name="connsiteX7" fmla="*/ 210962 w 694140"/>
                <a:gd name="connsiteY7" fmla="*/ 3126403 h 3167513"/>
                <a:gd name="connsiteX8" fmla="*/ 150002 w 694140"/>
                <a:gd name="connsiteY8" fmla="*/ 647363 h 3167513"/>
                <a:gd name="connsiteX9" fmla="*/ 7762 w 694140"/>
                <a:gd name="connsiteY9" fmla="*/ 2476163 h 3167513"/>
                <a:gd name="connsiteX10" fmla="*/ 34856 w 694140"/>
                <a:gd name="connsiteY10" fmla="*/ 362883 h 3167513"/>
                <a:gd name="connsiteX11" fmla="*/ 170322 w 694140"/>
                <a:gd name="connsiteY11" fmla="*/ 803150 h 3167513"/>
                <a:gd name="connsiteX12" fmla="*/ 109362 w 694140"/>
                <a:gd name="connsiteY12" fmla="*/ 3897 h 3167513"/>
                <a:gd name="connsiteX13" fmla="*/ 292242 w 694140"/>
                <a:gd name="connsiteY13" fmla="*/ 491577 h 3167513"/>
                <a:gd name="connsiteX14" fmla="*/ 292242 w 694140"/>
                <a:gd name="connsiteY14" fmla="*/ 301923 h 316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4140" h="3167513">
                  <a:moveTo>
                    <a:pt x="292242" y="301923"/>
                  </a:moveTo>
                  <a:cubicBezTo>
                    <a:pt x="357718" y="454323"/>
                    <a:pt x="638812" y="1288573"/>
                    <a:pt x="685096" y="1405977"/>
                  </a:cubicBezTo>
                  <a:cubicBezTo>
                    <a:pt x="731380" y="1523381"/>
                    <a:pt x="585754" y="911523"/>
                    <a:pt x="569949" y="1006350"/>
                  </a:cubicBezTo>
                  <a:cubicBezTo>
                    <a:pt x="554145" y="1101177"/>
                    <a:pt x="592527" y="1885755"/>
                    <a:pt x="590269" y="1974937"/>
                  </a:cubicBezTo>
                  <a:cubicBezTo>
                    <a:pt x="588011" y="2064119"/>
                    <a:pt x="609460" y="1447745"/>
                    <a:pt x="556402" y="1541443"/>
                  </a:cubicBezTo>
                  <a:cubicBezTo>
                    <a:pt x="503344" y="1635141"/>
                    <a:pt x="314820" y="2424234"/>
                    <a:pt x="271922" y="2537123"/>
                  </a:cubicBezTo>
                  <a:cubicBezTo>
                    <a:pt x="229024" y="2650012"/>
                    <a:pt x="309176" y="2120564"/>
                    <a:pt x="299016" y="2218777"/>
                  </a:cubicBezTo>
                  <a:cubicBezTo>
                    <a:pt x="288856" y="2316990"/>
                    <a:pt x="235798" y="3388305"/>
                    <a:pt x="210962" y="3126403"/>
                  </a:cubicBezTo>
                  <a:cubicBezTo>
                    <a:pt x="186126" y="2864501"/>
                    <a:pt x="183869" y="755736"/>
                    <a:pt x="150002" y="647363"/>
                  </a:cubicBezTo>
                  <a:cubicBezTo>
                    <a:pt x="116135" y="538990"/>
                    <a:pt x="26953" y="2523576"/>
                    <a:pt x="7762" y="2476163"/>
                  </a:cubicBezTo>
                  <a:cubicBezTo>
                    <a:pt x="-11429" y="2428750"/>
                    <a:pt x="7763" y="641718"/>
                    <a:pt x="34856" y="362883"/>
                  </a:cubicBezTo>
                  <a:cubicBezTo>
                    <a:pt x="61949" y="84048"/>
                    <a:pt x="157904" y="862981"/>
                    <a:pt x="170322" y="803150"/>
                  </a:cubicBezTo>
                  <a:cubicBezTo>
                    <a:pt x="182740" y="743319"/>
                    <a:pt x="89042" y="55826"/>
                    <a:pt x="109362" y="3897"/>
                  </a:cubicBezTo>
                  <a:cubicBezTo>
                    <a:pt x="129682" y="-48032"/>
                    <a:pt x="264020" y="435133"/>
                    <a:pt x="292242" y="491577"/>
                  </a:cubicBezTo>
                  <a:cubicBezTo>
                    <a:pt x="320464" y="548021"/>
                    <a:pt x="226766" y="149523"/>
                    <a:pt x="292242" y="301923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8" name="フリーフォーム 197">
              <a:extLst>
                <a:ext uri="{FF2B5EF4-FFF2-40B4-BE49-F238E27FC236}">
                  <a16:creationId xmlns:a16="http://schemas.microsoft.com/office/drawing/2014/main" id="{EDF0C238-40E4-DCAF-C2F6-6CBD9D97F5D9}"/>
                </a:ext>
              </a:extLst>
            </p:cNvPr>
            <p:cNvSpPr/>
            <p:nvPr/>
          </p:nvSpPr>
          <p:spPr>
            <a:xfrm>
              <a:off x="2661575" y="7481349"/>
              <a:ext cx="872587" cy="2827667"/>
            </a:xfrm>
            <a:custGeom>
              <a:avLst/>
              <a:gdLst>
                <a:gd name="connsiteX0" fmla="*/ 840238 w 872587"/>
                <a:gd name="connsiteY0" fmla="*/ 714384 h 2827667"/>
                <a:gd name="connsiteX1" fmla="*/ 481252 w 872587"/>
                <a:gd name="connsiteY1" fmla="*/ 1960678 h 2827667"/>
                <a:gd name="connsiteX2" fmla="*/ 670905 w 872587"/>
                <a:gd name="connsiteY2" fmla="*/ 1622011 h 2827667"/>
                <a:gd name="connsiteX3" fmla="*/ 345 w 872587"/>
                <a:gd name="connsiteY3" fmla="*/ 2827664 h 2827667"/>
                <a:gd name="connsiteX4" fmla="*/ 576078 w 872587"/>
                <a:gd name="connsiteY4" fmla="*/ 1608464 h 2827667"/>
                <a:gd name="connsiteX5" fmla="*/ 359332 w 872587"/>
                <a:gd name="connsiteY5" fmla="*/ 1926811 h 2827667"/>
                <a:gd name="connsiteX6" fmla="*/ 826692 w 872587"/>
                <a:gd name="connsiteY6" fmla="*/ 30278 h 2827667"/>
                <a:gd name="connsiteX7" fmla="*/ 697998 w 872587"/>
                <a:gd name="connsiteY7" fmla="*/ 741478 h 2827667"/>
                <a:gd name="connsiteX8" fmla="*/ 840238 w 872587"/>
                <a:gd name="connsiteY8" fmla="*/ 497638 h 2827667"/>
                <a:gd name="connsiteX9" fmla="*/ 840238 w 872587"/>
                <a:gd name="connsiteY9" fmla="*/ 714384 h 2827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2587" h="2827667">
                  <a:moveTo>
                    <a:pt x="840238" y="714384"/>
                  </a:moveTo>
                  <a:cubicBezTo>
                    <a:pt x="780407" y="958224"/>
                    <a:pt x="509474" y="1809407"/>
                    <a:pt x="481252" y="1960678"/>
                  </a:cubicBezTo>
                  <a:cubicBezTo>
                    <a:pt x="453030" y="2111949"/>
                    <a:pt x="670905" y="1622011"/>
                    <a:pt x="670905" y="1622011"/>
                  </a:cubicBezTo>
                  <a:cubicBezTo>
                    <a:pt x="590754" y="1766509"/>
                    <a:pt x="16149" y="2829922"/>
                    <a:pt x="345" y="2827664"/>
                  </a:cubicBezTo>
                  <a:cubicBezTo>
                    <a:pt x="-15459" y="2825406"/>
                    <a:pt x="516247" y="1758606"/>
                    <a:pt x="576078" y="1608464"/>
                  </a:cubicBezTo>
                  <a:cubicBezTo>
                    <a:pt x="635909" y="1458322"/>
                    <a:pt x="317563" y="2189842"/>
                    <a:pt x="359332" y="1926811"/>
                  </a:cubicBezTo>
                  <a:cubicBezTo>
                    <a:pt x="401101" y="1663780"/>
                    <a:pt x="770248" y="227833"/>
                    <a:pt x="826692" y="30278"/>
                  </a:cubicBezTo>
                  <a:cubicBezTo>
                    <a:pt x="883136" y="-167277"/>
                    <a:pt x="695740" y="663585"/>
                    <a:pt x="697998" y="741478"/>
                  </a:cubicBezTo>
                  <a:cubicBezTo>
                    <a:pt x="700256" y="819371"/>
                    <a:pt x="817660" y="504411"/>
                    <a:pt x="840238" y="497638"/>
                  </a:cubicBezTo>
                  <a:cubicBezTo>
                    <a:pt x="862816" y="490865"/>
                    <a:pt x="900069" y="470544"/>
                    <a:pt x="840238" y="714384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9" name="フリーフォーム 198">
              <a:extLst>
                <a:ext uri="{FF2B5EF4-FFF2-40B4-BE49-F238E27FC236}">
                  <a16:creationId xmlns:a16="http://schemas.microsoft.com/office/drawing/2014/main" id="{C7C9638A-1E95-136F-7C16-CD19488E149C}"/>
                </a:ext>
              </a:extLst>
            </p:cNvPr>
            <p:cNvSpPr/>
            <p:nvPr/>
          </p:nvSpPr>
          <p:spPr>
            <a:xfrm>
              <a:off x="4035617" y="7267643"/>
              <a:ext cx="735500" cy="1967159"/>
            </a:xfrm>
            <a:custGeom>
              <a:avLst/>
              <a:gdLst>
                <a:gd name="connsiteX0" fmla="*/ 475423 w 735500"/>
                <a:gd name="connsiteY0" fmla="*/ 697797 h 1967159"/>
                <a:gd name="connsiteX1" fmla="*/ 732810 w 735500"/>
                <a:gd name="connsiteY1" fmla="*/ 1734117 h 1967159"/>
                <a:gd name="connsiteX2" fmla="*/ 610890 w 735500"/>
                <a:gd name="connsiteY2" fmla="*/ 1957637 h 1967159"/>
                <a:gd name="connsiteX3" fmla="*/ 624436 w 735500"/>
                <a:gd name="connsiteY3" fmla="*/ 1537690 h 1967159"/>
                <a:gd name="connsiteX4" fmla="*/ 360276 w 735500"/>
                <a:gd name="connsiteY4" fmla="*/ 1950864 h 1967159"/>
                <a:gd name="connsiteX5" fmla="*/ 461876 w 735500"/>
                <a:gd name="connsiteY5" fmla="*/ 948410 h 1967159"/>
                <a:gd name="connsiteX6" fmla="*/ 1290 w 735500"/>
                <a:gd name="connsiteY6" fmla="*/ 1930544 h 1967159"/>
                <a:gd name="connsiteX7" fmla="*/ 319636 w 735500"/>
                <a:gd name="connsiteY7" fmla="*/ 907770 h 1967159"/>
                <a:gd name="connsiteX8" fmla="*/ 190943 w 735500"/>
                <a:gd name="connsiteY8" fmla="*/ 144 h 1967159"/>
                <a:gd name="connsiteX9" fmla="*/ 387370 w 735500"/>
                <a:gd name="connsiteY9" fmla="*/ 833264 h 1967159"/>
                <a:gd name="connsiteX10" fmla="*/ 400916 w 735500"/>
                <a:gd name="connsiteY10" fmla="*/ 325264 h 1967159"/>
                <a:gd name="connsiteX11" fmla="*/ 475423 w 735500"/>
                <a:gd name="connsiteY11" fmla="*/ 697797 h 196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5500" h="1967159">
                  <a:moveTo>
                    <a:pt x="475423" y="697797"/>
                  </a:moveTo>
                  <a:cubicBezTo>
                    <a:pt x="530739" y="932606"/>
                    <a:pt x="710232" y="1524144"/>
                    <a:pt x="732810" y="1734117"/>
                  </a:cubicBezTo>
                  <a:cubicBezTo>
                    <a:pt x="755388" y="1944090"/>
                    <a:pt x="628952" y="1990375"/>
                    <a:pt x="610890" y="1957637"/>
                  </a:cubicBezTo>
                  <a:cubicBezTo>
                    <a:pt x="592828" y="1924899"/>
                    <a:pt x="666205" y="1538819"/>
                    <a:pt x="624436" y="1537690"/>
                  </a:cubicBezTo>
                  <a:cubicBezTo>
                    <a:pt x="582667" y="1536561"/>
                    <a:pt x="387369" y="2049077"/>
                    <a:pt x="360276" y="1950864"/>
                  </a:cubicBezTo>
                  <a:cubicBezTo>
                    <a:pt x="333183" y="1852651"/>
                    <a:pt x="521707" y="951797"/>
                    <a:pt x="461876" y="948410"/>
                  </a:cubicBezTo>
                  <a:cubicBezTo>
                    <a:pt x="402045" y="945023"/>
                    <a:pt x="24997" y="1937317"/>
                    <a:pt x="1290" y="1930544"/>
                  </a:cubicBezTo>
                  <a:cubicBezTo>
                    <a:pt x="-22417" y="1923771"/>
                    <a:pt x="288027" y="1229503"/>
                    <a:pt x="319636" y="907770"/>
                  </a:cubicBezTo>
                  <a:cubicBezTo>
                    <a:pt x="351245" y="586037"/>
                    <a:pt x="179654" y="12562"/>
                    <a:pt x="190943" y="144"/>
                  </a:cubicBezTo>
                  <a:cubicBezTo>
                    <a:pt x="202232" y="-12274"/>
                    <a:pt x="352375" y="779077"/>
                    <a:pt x="387370" y="833264"/>
                  </a:cubicBezTo>
                  <a:cubicBezTo>
                    <a:pt x="422365" y="887451"/>
                    <a:pt x="386240" y="352357"/>
                    <a:pt x="400916" y="325264"/>
                  </a:cubicBezTo>
                  <a:cubicBezTo>
                    <a:pt x="415592" y="298171"/>
                    <a:pt x="420107" y="462988"/>
                    <a:pt x="475423" y="697797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0" name="フリーフォーム 199">
              <a:extLst>
                <a:ext uri="{FF2B5EF4-FFF2-40B4-BE49-F238E27FC236}">
                  <a16:creationId xmlns:a16="http://schemas.microsoft.com/office/drawing/2014/main" id="{9F479960-3FAC-756D-DF95-9E42845FA2FF}"/>
                </a:ext>
              </a:extLst>
            </p:cNvPr>
            <p:cNvSpPr/>
            <p:nvPr/>
          </p:nvSpPr>
          <p:spPr>
            <a:xfrm>
              <a:off x="3548462" y="7276136"/>
              <a:ext cx="489081" cy="1977041"/>
            </a:xfrm>
            <a:custGeom>
              <a:avLst/>
              <a:gdLst>
                <a:gd name="connsiteX0" fmla="*/ 197191 w 489081"/>
                <a:gd name="connsiteY0" fmla="*/ 5197 h 1977041"/>
                <a:gd name="connsiteX1" fmla="*/ 468125 w 489081"/>
                <a:gd name="connsiteY1" fmla="*/ 1095704 h 1977041"/>
                <a:gd name="connsiteX2" fmla="*/ 434258 w 489081"/>
                <a:gd name="connsiteY2" fmla="*/ 750264 h 1977041"/>
                <a:gd name="connsiteX3" fmla="*/ 143005 w 489081"/>
                <a:gd name="connsiteY3" fmla="*/ 1976237 h 1977041"/>
                <a:gd name="connsiteX4" fmla="*/ 210738 w 489081"/>
                <a:gd name="connsiteY4" fmla="*/ 926371 h 1977041"/>
                <a:gd name="connsiteX5" fmla="*/ 765 w 489081"/>
                <a:gd name="connsiteY5" fmla="*/ 188077 h 1977041"/>
                <a:gd name="connsiteX6" fmla="*/ 298791 w 489081"/>
                <a:gd name="connsiteY6" fmla="*/ 662211 h 1977041"/>
                <a:gd name="connsiteX7" fmla="*/ 197191 w 489081"/>
                <a:gd name="connsiteY7" fmla="*/ 5197 h 1977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9081" h="1977041">
                  <a:moveTo>
                    <a:pt x="197191" y="5197"/>
                  </a:moveTo>
                  <a:cubicBezTo>
                    <a:pt x="225413" y="77446"/>
                    <a:pt x="428614" y="971526"/>
                    <a:pt x="468125" y="1095704"/>
                  </a:cubicBezTo>
                  <a:cubicBezTo>
                    <a:pt x="507636" y="1219882"/>
                    <a:pt x="488445" y="603508"/>
                    <a:pt x="434258" y="750264"/>
                  </a:cubicBezTo>
                  <a:cubicBezTo>
                    <a:pt x="380071" y="897020"/>
                    <a:pt x="180258" y="1946886"/>
                    <a:pt x="143005" y="1976237"/>
                  </a:cubicBezTo>
                  <a:cubicBezTo>
                    <a:pt x="105752" y="2005588"/>
                    <a:pt x="234445" y="1224397"/>
                    <a:pt x="210738" y="926371"/>
                  </a:cubicBezTo>
                  <a:cubicBezTo>
                    <a:pt x="187031" y="628345"/>
                    <a:pt x="-13910" y="232104"/>
                    <a:pt x="765" y="188077"/>
                  </a:cubicBezTo>
                  <a:cubicBezTo>
                    <a:pt x="15440" y="144050"/>
                    <a:pt x="268311" y="687046"/>
                    <a:pt x="298791" y="662211"/>
                  </a:cubicBezTo>
                  <a:cubicBezTo>
                    <a:pt x="329271" y="637376"/>
                    <a:pt x="168969" y="-67052"/>
                    <a:pt x="197191" y="5197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1" name="フリーフォーム 200">
              <a:extLst>
                <a:ext uri="{FF2B5EF4-FFF2-40B4-BE49-F238E27FC236}">
                  <a16:creationId xmlns:a16="http://schemas.microsoft.com/office/drawing/2014/main" id="{87381BC0-650C-6C3F-6B9B-4133D85A586F}"/>
                </a:ext>
              </a:extLst>
            </p:cNvPr>
            <p:cNvSpPr/>
            <p:nvPr/>
          </p:nvSpPr>
          <p:spPr>
            <a:xfrm>
              <a:off x="7438963" y="3781424"/>
              <a:ext cx="166429" cy="454027"/>
            </a:xfrm>
            <a:custGeom>
              <a:avLst/>
              <a:gdLst>
                <a:gd name="connsiteX0" fmla="*/ 62 w 166429"/>
                <a:gd name="connsiteY0" fmla="*/ 1 h 454027"/>
                <a:gd name="connsiteX1" fmla="*/ 139762 w 166429"/>
                <a:gd name="connsiteY1" fmla="*/ 254001 h 454027"/>
                <a:gd name="connsiteX2" fmla="*/ 146112 w 166429"/>
                <a:gd name="connsiteY2" fmla="*/ 454026 h 454027"/>
                <a:gd name="connsiteX3" fmla="*/ 158812 w 166429"/>
                <a:gd name="connsiteY3" fmla="*/ 257176 h 454027"/>
                <a:gd name="connsiteX4" fmla="*/ 62 w 166429"/>
                <a:gd name="connsiteY4" fmla="*/ 1 h 454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9" h="454027">
                  <a:moveTo>
                    <a:pt x="62" y="1"/>
                  </a:moveTo>
                  <a:cubicBezTo>
                    <a:pt x="-3113" y="-528"/>
                    <a:pt x="115420" y="178330"/>
                    <a:pt x="139762" y="254001"/>
                  </a:cubicBezTo>
                  <a:cubicBezTo>
                    <a:pt x="164104" y="329672"/>
                    <a:pt x="142937" y="453497"/>
                    <a:pt x="146112" y="454026"/>
                  </a:cubicBezTo>
                  <a:cubicBezTo>
                    <a:pt x="149287" y="454555"/>
                    <a:pt x="180508" y="329143"/>
                    <a:pt x="158812" y="257176"/>
                  </a:cubicBezTo>
                  <a:cubicBezTo>
                    <a:pt x="137116" y="185209"/>
                    <a:pt x="3237" y="530"/>
                    <a:pt x="62" y="1"/>
                  </a:cubicBez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2" name="フリーフォーム 201">
              <a:extLst>
                <a:ext uri="{FF2B5EF4-FFF2-40B4-BE49-F238E27FC236}">
                  <a16:creationId xmlns:a16="http://schemas.microsoft.com/office/drawing/2014/main" id="{9D40D2D2-C059-A0FF-4E7B-D1D5A7FA6E74}"/>
                </a:ext>
              </a:extLst>
            </p:cNvPr>
            <p:cNvSpPr/>
            <p:nvPr/>
          </p:nvSpPr>
          <p:spPr>
            <a:xfrm>
              <a:off x="7905547" y="4209896"/>
              <a:ext cx="171671" cy="336866"/>
            </a:xfrm>
            <a:custGeom>
              <a:avLst/>
              <a:gdLst>
                <a:gd name="connsiteX0" fmla="*/ 171653 w 171671"/>
                <a:gd name="connsiteY0" fmla="*/ 154 h 336866"/>
                <a:gd name="connsiteX1" fmla="*/ 41478 w 171671"/>
                <a:gd name="connsiteY1" fmla="*/ 184304 h 336866"/>
                <a:gd name="connsiteX2" fmla="*/ 203 w 171671"/>
                <a:gd name="connsiteY2" fmla="*/ 336704 h 336866"/>
                <a:gd name="connsiteX3" fmla="*/ 31953 w 171671"/>
                <a:gd name="connsiteY3" fmla="*/ 155729 h 336866"/>
                <a:gd name="connsiteX4" fmla="*/ 171653 w 171671"/>
                <a:gd name="connsiteY4" fmla="*/ 154 h 33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671" h="336866">
                  <a:moveTo>
                    <a:pt x="171653" y="154"/>
                  </a:moveTo>
                  <a:cubicBezTo>
                    <a:pt x="173240" y="4916"/>
                    <a:pt x="70053" y="128212"/>
                    <a:pt x="41478" y="184304"/>
                  </a:cubicBezTo>
                  <a:cubicBezTo>
                    <a:pt x="12903" y="240396"/>
                    <a:pt x="1790" y="341466"/>
                    <a:pt x="203" y="336704"/>
                  </a:cubicBezTo>
                  <a:cubicBezTo>
                    <a:pt x="-1384" y="331942"/>
                    <a:pt x="6024" y="209704"/>
                    <a:pt x="31953" y="155729"/>
                  </a:cubicBezTo>
                  <a:cubicBezTo>
                    <a:pt x="57882" y="101754"/>
                    <a:pt x="170066" y="-4608"/>
                    <a:pt x="171653" y="154"/>
                  </a:cubicBez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3" name="フリーフォーム 202">
              <a:extLst>
                <a:ext uri="{FF2B5EF4-FFF2-40B4-BE49-F238E27FC236}">
                  <a16:creationId xmlns:a16="http://schemas.microsoft.com/office/drawing/2014/main" id="{FB29F164-6441-DB41-095F-CA8B8BB32AA0}"/>
                </a:ext>
              </a:extLst>
            </p:cNvPr>
            <p:cNvSpPr/>
            <p:nvPr/>
          </p:nvSpPr>
          <p:spPr>
            <a:xfrm>
              <a:off x="7159509" y="3155324"/>
              <a:ext cx="562715" cy="598354"/>
            </a:xfrm>
            <a:custGeom>
              <a:avLst/>
              <a:gdLst>
                <a:gd name="connsiteX0" fmla="*/ 116 w 562715"/>
                <a:gd name="connsiteY0" fmla="*/ 626 h 598354"/>
                <a:gd name="connsiteX1" fmla="*/ 387466 w 562715"/>
                <a:gd name="connsiteY1" fmla="*/ 286376 h 598354"/>
                <a:gd name="connsiteX2" fmla="*/ 562091 w 562715"/>
                <a:gd name="connsiteY2" fmla="*/ 597526 h 598354"/>
                <a:gd name="connsiteX3" fmla="*/ 428741 w 562715"/>
                <a:gd name="connsiteY3" fmla="*/ 365751 h 598354"/>
                <a:gd name="connsiteX4" fmla="*/ 116 w 562715"/>
                <a:gd name="connsiteY4" fmla="*/ 626 h 598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715" h="598354">
                  <a:moveTo>
                    <a:pt x="116" y="626"/>
                  </a:moveTo>
                  <a:cubicBezTo>
                    <a:pt x="-6763" y="-12603"/>
                    <a:pt x="293804" y="186893"/>
                    <a:pt x="387466" y="286376"/>
                  </a:cubicBezTo>
                  <a:cubicBezTo>
                    <a:pt x="481128" y="385859"/>
                    <a:pt x="555212" y="584297"/>
                    <a:pt x="562091" y="597526"/>
                  </a:cubicBezTo>
                  <a:cubicBezTo>
                    <a:pt x="568970" y="610755"/>
                    <a:pt x="518699" y="462588"/>
                    <a:pt x="428741" y="365751"/>
                  </a:cubicBezTo>
                  <a:cubicBezTo>
                    <a:pt x="338783" y="268914"/>
                    <a:pt x="6995" y="13855"/>
                    <a:pt x="116" y="626"/>
                  </a:cubicBez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4" name="フリーフォーム 203">
              <a:extLst>
                <a:ext uri="{FF2B5EF4-FFF2-40B4-BE49-F238E27FC236}">
                  <a16:creationId xmlns:a16="http://schemas.microsoft.com/office/drawing/2014/main" id="{F2EA2F91-2720-32E3-D2BE-265E4B196EB9}"/>
                </a:ext>
              </a:extLst>
            </p:cNvPr>
            <p:cNvSpPr/>
            <p:nvPr/>
          </p:nvSpPr>
          <p:spPr>
            <a:xfrm>
              <a:off x="6142826" y="4369722"/>
              <a:ext cx="1445377" cy="444202"/>
            </a:xfrm>
            <a:custGeom>
              <a:avLst/>
              <a:gdLst>
                <a:gd name="connsiteX0" fmla="*/ 144651 w 1445377"/>
                <a:gd name="connsiteY0" fmla="*/ 319509 h 444202"/>
                <a:gd name="connsiteX1" fmla="*/ 691728 w 1445377"/>
                <a:gd name="connsiteY1" fmla="*/ 61601 h 444202"/>
                <a:gd name="connsiteX2" fmla="*/ 621389 w 1445377"/>
                <a:gd name="connsiteY2" fmla="*/ 124124 h 444202"/>
                <a:gd name="connsiteX3" fmla="*/ 988712 w 1445377"/>
                <a:gd name="connsiteY3" fmla="*/ 2986 h 444202"/>
                <a:gd name="connsiteX4" fmla="*/ 867574 w 1445377"/>
                <a:gd name="connsiteY4" fmla="*/ 34247 h 444202"/>
                <a:gd name="connsiteX5" fmla="*/ 1262251 w 1445377"/>
                <a:gd name="connsiteY5" fmla="*/ 2986 h 444202"/>
                <a:gd name="connsiteX6" fmla="*/ 1184097 w 1445377"/>
                <a:gd name="connsiteY6" fmla="*/ 26432 h 444202"/>
                <a:gd name="connsiteX7" fmla="*/ 1371666 w 1445377"/>
                <a:gd name="connsiteY7" fmla="*/ 18616 h 444202"/>
                <a:gd name="connsiteX8" fmla="*/ 1442005 w 1445377"/>
                <a:gd name="connsiteY8" fmla="*/ 108493 h 444202"/>
                <a:gd name="connsiteX9" fmla="*/ 1434189 w 1445377"/>
                <a:gd name="connsiteY9" fmla="*/ 73324 h 444202"/>
                <a:gd name="connsiteX10" fmla="*/ 1434189 w 1445377"/>
                <a:gd name="connsiteY10" fmla="*/ 171016 h 444202"/>
                <a:gd name="connsiteX11" fmla="*/ 1367759 w 1445377"/>
                <a:gd name="connsiteY11" fmla="*/ 260893 h 444202"/>
                <a:gd name="connsiteX12" fmla="*/ 1402928 w 1445377"/>
                <a:gd name="connsiteY12" fmla="*/ 151478 h 444202"/>
                <a:gd name="connsiteX13" fmla="*/ 1277882 w 1445377"/>
                <a:gd name="connsiteY13" fmla="*/ 268709 h 444202"/>
                <a:gd name="connsiteX14" fmla="*/ 1328682 w 1445377"/>
                <a:gd name="connsiteY14" fmla="*/ 128032 h 444202"/>
                <a:gd name="connsiteX15" fmla="*/ 1270066 w 1445377"/>
                <a:gd name="connsiteY15" fmla="*/ 206186 h 444202"/>
                <a:gd name="connsiteX16" fmla="*/ 1184097 w 1445377"/>
                <a:gd name="connsiteY16" fmla="*/ 260893 h 444202"/>
                <a:gd name="connsiteX17" fmla="*/ 1191912 w 1445377"/>
                <a:gd name="connsiteY17" fmla="*/ 225724 h 444202"/>
                <a:gd name="connsiteX18" fmla="*/ 930097 w 1445377"/>
                <a:gd name="connsiteY18" fmla="*/ 174924 h 444202"/>
                <a:gd name="connsiteX19" fmla="*/ 1051236 w 1445377"/>
                <a:gd name="connsiteY19" fmla="*/ 151478 h 444202"/>
                <a:gd name="connsiteX20" fmla="*/ 699543 w 1445377"/>
                <a:gd name="connsiteY20" fmla="*/ 272616 h 444202"/>
                <a:gd name="connsiteX21" fmla="*/ 738620 w 1445377"/>
                <a:gd name="connsiteY21" fmla="*/ 245263 h 444202"/>
                <a:gd name="connsiteX22" fmla="*/ 390836 w 1445377"/>
                <a:gd name="connsiteY22" fmla="*/ 335140 h 444202"/>
                <a:gd name="connsiteX23" fmla="*/ 539328 w 1445377"/>
                <a:gd name="connsiteY23" fmla="*/ 276524 h 444202"/>
                <a:gd name="connsiteX24" fmla="*/ 254066 w 1445377"/>
                <a:gd name="connsiteY24" fmla="*/ 417201 h 444202"/>
                <a:gd name="connsiteX25" fmla="*/ 66 w 1445377"/>
                <a:gd name="connsiteY25" fmla="*/ 440647 h 444202"/>
                <a:gd name="connsiteX26" fmla="*/ 277512 w 1445377"/>
                <a:gd name="connsiteY26" fmla="*/ 370309 h 444202"/>
                <a:gd name="connsiteX27" fmla="*/ 144651 w 1445377"/>
                <a:gd name="connsiteY27" fmla="*/ 319509 h 444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45377" h="444202">
                  <a:moveTo>
                    <a:pt x="144651" y="319509"/>
                  </a:moveTo>
                  <a:cubicBezTo>
                    <a:pt x="213687" y="268058"/>
                    <a:pt x="612272" y="94165"/>
                    <a:pt x="691728" y="61601"/>
                  </a:cubicBezTo>
                  <a:cubicBezTo>
                    <a:pt x="771184" y="29037"/>
                    <a:pt x="571892" y="133893"/>
                    <a:pt x="621389" y="124124"/>
                  </a:cubicBezTo>
                  <a:cubicBezTo>
                    <a:pt x="670886" y="114355"/>
                    <a:pt x="947681" y="17965"/>
                    <a:pt x="988712" y="2986"/>
                  </a:cubicBezTo>
                  <a:cubicBezTo>
                    <a:pt x="1029743" y="-11993"/>
                    <a:pt x="821984" y="34247"/>
                    <a:pt x="867574" y="34247"/>
                  </a:cubicBezTo>
                  <a:cubicBezTo>
                    <a:pt x="913164" y="34247"/>
                    <a:pt x="1209497" y="4288"/>
                    <a:pt x="1262251" y="2986"/>
                  </a:cubicBezTo>
                  <a:cubicBezTo>
                    <a:pt x="1315005" y="1684"/>
                    <a:pt x="1165861" y="23827"/>
                    <a:pt x="1184097" y="26432"/>
                  </a:cubicBezTo>
                  <a:cubicBezTo>
                    <a:pt x="1202333" y="29037"/>
                    <a:pt x="1328681" y="4939"/>
                    <a:pt x="1371666" y="18616"/>
                  </a:cubicBezTo>
                  <a:cubicBezTo>
                    <a:pt x="1414651" y="32293"/>
                    <a:pt x="1431585" y="99375"/>
                    <a:pt x="1442005" y="108493"/>
                  </a:cubicBezTo>
                  <a:cubicBezTo>
                    <a:pt x="1452425" y="117611"/>
                    <a:pt x="1435492" y="62903"/>
                    <a:pt x="1434189" y="73324"/>
                  </a:cubicBezTo>
                  <a:cubicBezTo>
                    <a:pt x="1432886" y="83745"/>
                    <a:pt x="1445261" y="139755"/>
                    <a:pt x="1434189" y="171016"/>
                  </a:cubicBezTo>
                  <a:cubicBezTo>
                    <a:pt x="1423117" y="202277"/>
                    <a:pt x="1372969" y="264149"/>
                    <a:pt x="1367759" y="260893"/>
                  </a:cubicBezTo>
                  <a:cubicBezTo>
                    <a:pt x="1362549" y="257637"/>
                    <a:pt x="1417907" y="150175"/>
                    <a:pt x="1402928" y="151478"/>
                  </a:cubicBezTo>
                  <a:cubicBezTo>
                    <a:pt x="1387949" y="152781"/>
                    <a:pt x="1290256" y="272617"/>
                    <a:pt x="1277882" y="268709"/>
                  </a:cubicBezTo>
                  <a:cubicBezTo>
                    <a:pt x="1265508" y="264801"/>
                    <a:pt x="1329985" y="138453"/>
                    <a:pt x="1328682" y="128032"/>
                  </a:cubicBezTo>
                  <a:cubicBezTo>
                    <a:pt x="1327379" y="117611"/>
                    <a:pt x="1294163" y="184043"/>
                    <a:pt x="1270066" y="206186"/>
                  </a:cubicBezTo>
                  <a:cubicBezTo>
                    <a:pt x="1245969" y="228329"/>
                    <a:pt x="1197123" y="257637"/>
                    <a:pt x="1184097" y="260893"/>
                  </a:cubicBezTo>
                  <a:cubicBezTo>
                    <a:pt x="1171071" y="264149"/>
                    <a:pt x="1234245" y="240052"/>
                    <a:pt x="1191912" y="225724"/>
                  </a:cubicBezTo>
                  <a:cubicBezTo>
                    <a:pt x="1149579" y="211396"/>
                    <a:pt x="953543" y="187298"/>
                    <a:pt x="930097" y="174924"/>
                  </a:cubicBezTo>
                  <a:cubicBezTo>
                    <a:pt x="906651" y="162550"/>
                    <a:pt x="1089662" y="135196"/>
                    <a:pt x="1051236" y="151478"/>
                  </a:cubicBezTo>
                  <a:cubicBezTo>
                    <a:pt x="1012810" y="167760"/>
                    <a:pt x="751646" y="256985"/>
                    <a:pt x="699543" y="272616"/>
                  </a:cubicBezTo>
                  <a:cubicBezTo>
                    <a:pt x="647440" y="288247"/>
                    <a:pt x="790071" y="234842"/>
                    <a:pt x="738620" y="245263"/>
                  </a:cubicBezTo>
                  <a:cubicBezTo>
                    <a:pt x="687169" y="255684"/>
                    <a:pt x="424051" y="329930"/>
                    <a:pt x="390836" y="335140"/>
                  </a:cubicBezTo>
                  <a:cubicBezTo>
                    <a:pt x="357621" y="340350"/>
                    <a:pt x="562123" y="262847"/>
                    <a:pt x="539328" y="276524"/>
                  </a:cubicBezTo>
                  <a:cubicBezTo>
                    <a:pt x="516533" y="290201"/>
                    <a:pt x="343943" y="389847"/>
                    <a:pt x="254066" y="417201"/>
                  </a:cubicBezTo>
                  <a:cubicBezTo>
                    <a:pt x="164189" y="444555"/>
                    <a:pt x="-3842" y="448462"/>
                    <a:pt x="66" y="440647"/>
                  </a:cubicBezTo>
                  <a:cubicBezTo>
                    <a:pt x="3974" y="432832"/>
                    <a:pt x="247553" y="389847"/>
                    <a:pt x="277512" y="370309"/>
                  </a:cubicBezTo>
                  <a:cubicBezTo>
                    <a:pt x="307471" y="350771"/>
                    <a:pt x="75615" y="370960"/>
                    <a:pt x="144651" y="319509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6" name="フリーフォーム 205">
              <a:extLst>
                <a:ext uri="{FF2B5EF4-FFF2-40B4-BE49-F238E27FC236}">
                  <a16:creationId xmlns:a16="http://schemas.microsoft.com/office/drawing/2014/main" id="{DF0E98F3-54EE-0DEA-20ED-9EE66CDC68F2}"/>
                </a:ext>
              </a:extLst>
            </p:cNvPr>
            <p:cNvSpPr/>
            <p:nvPr/>
          </p:nvSpPr>
          <p:spPr>
            <a:xfrm>
              <a:off x="7923838" y="4372005"/>
              <a:ext cx="417046" cy="455168"/>
            </a:xfrm>
            <a:custGeom>
              <a:avLst/>
              <a:gdLst>
                <a:gd name="connsiteX0" fmla="*/ 55670 w 417046"/>
                <a:gd name="connsiteY0" fmla="*/ 364118 h 455168"/>
                <a:gd name="connsiteX1" fmla="*/ 266685 w 417046"/>
                <a:gd name="connsiteY1" fmla="*/ 215626 h 455168"/>
                <a:gd name="connsiteX2" fmla="*/ 211977 w 417046"/>
                <a:gd name="connsiteY2" fmla="*/ 254703 h 455168"/>
                <a:gd name="connsiteX3" fmla="*/ 360470 w 417046"/>
                <a:gd name="connsiteY3" fmla="*/ 223441 h 455168"/>
                <a:gd name="connsiteX4" fmla="*/ 352654 w 417046"/>
                <a:gd name="connsiteY4" fmla="*/ 246887 h 455168"/>
                <a:gd name="connsiteX5" fmla="*/ 411270 w 417046"/>
                <a:gd name="connsiteY5" fmla="*/ 160918 h 455168"/>
                <a:gd name="connsiteX6" fmla="*/ 407362 w 417046"/>
                <a:gd name="connsiteY6" fmla="*/ 176549 h 455168"/>
                <a:gd name="connsiteX7" fmla="*/ 344839 w 417046"/>
                <a:gd name="connsiteY7" fmla="*/ 8518 h 455168"/>
                <a:gd name="connsiteX8" fmla="*/ 344839 w 417046"/>
                <a:gd name="connsiteY8" fmla="*/ 31964 h 455168"/>
                <a:gd name="connsiteX9" fmla="*/ 137731 w 417046"/>
                <a:gd name="connsiteY9" fmla="*/ 94487 h 455168"/>
                <a:gd name="connsiteX10" fmla="*/ 219793 w 417046"/>
                <a:gd name="connsiteY10" fmla="*/ 82764 h 455168"/>
                <a:gd name="connsiteX11" fmla="*/ 114285 w 417046"/>
                <a:gd name="connsiteY11" fmla="*/ 168733 h 455168"/>
                <a:gd name="connsiteX12" fmla="*/ 133824 w 417046"/>
                <a:gd name="connsiteY12" fmla="*/ 125749 h 455168"/>
                <a:gd name="connsiteX13" fmla="*/ 79116 w 417046"/>
                <a:gd name="connsiteY13" fmla="*/ 235164 h 455168"/>
                <a:gd name="connsiteX14" fmla="*/ 962 w 417046"/>
                <a:gd name="connsiteY14" fmla="*/ 450087 h 455168"/>
                <a:gd name="connsiteX15" fmla="*/ 55670 w 417046"/>
                <a:gd name="connsiteY15" fmla="*/ 364118 h 45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7046" h="455168">
                  <a:moveTo>
                    <a:pt x="55670" y="364118"/>
                  </a:moveTo>
                  <a:cubicBezTo>
                    <a:pt x="99957" y="325041"/>
                    <a:pt x="240634" y="233862"/>
                    <a:pt x="266685" y="215626"/>
                  </a:cubicBezTo>
                  <a:cubicBezTo>
                    <a:pt x="292736" y="197390"/>
                    <a:pt x="196346" y="253401"/>
                    <a:pt x="211977" y="254703"/>
                  </a:cubicBezTo>
                  <a:cubicBezTo>
                    <a:pt x="227608" y="256005"/>
                    <a:pt x="360470" y="223441"/>
                    <a:pt x="360470" y="223441"/>
                  </a:cubicBezTo>
                  <a:cubicBezTo>
                    <a:pt x="383916" y="222138"/>
                    <a:pt x="344187" y="257307"/>
                    <a:pt x="352654" y="246887"/>
                  </a:cubicBezTo>
                  <a:cubicBezTo>
                    <a:pt x="361121" y="236467"/>
                    <a:pt x="411270" y="160918"/>
                    <a:pt x="411270" y="160918"/>
                  </a:cubicBezTo>
                  <a:cubicBezTo>
                    <a:pt x="420388" y="149195"/>
                    <a:pt x="418434" y="201949"/>
                    <a:pt x="407362" y="176549"/>
                  </a:cubicBezTo>
                  <a:cubicBezTo>
                    <a:pt x="396290" y="151149"/>
                    <a:pt x="344839" y="8518"/>
                    <a:pt x="344839" y="8518"/>
                  </a:cubicBezTo>
                  <a:cubicBezTo>
                    <a:pt x="334419" y="-15580"/>
                    <a:pt x="379357" y="17636"/>
                    <a:pt x="344839" y="31964"/>
                  </a:cubicBezTo>
                  <a:cubicBezTo>
                    <a:pt x="310321" y="46292"/>
                    <a:pt x="158572" y="86020"/>
                    <a:pt x="137731" y="94487"/>
                  </a:cubicBezTo>
                  <a:cubicBezTo>
                    <a:pt x="116890" y="102954"/>
                    <a:pt x="223701" y="70390"/>
                    <a:pt x="219793" y="82764"/>
                  </a:cubicBezTo>
                  <a:cubicBezTo>
                    <a:pt x="215885" y="95138"/>
                    <a:pt x="128613" y="161569"/>
                    <a:pt x="114285" y="168733"/>
                  </a:cubicBezTo>
                  <a:cubicBezTo>
                    <a:pt x="99957" y="175897"/>
                    <a:pt x="139685" y="114677"/>
                    <a:pt x="133824" y="125749"/>
                  </a:cubicBezTo>
                  <a:cubicBezTo>
                    <a:pt x="127963" y="136821"/>
                    <a:pt x="101260" y="181108"/>
                    <a:pt x="79116" y="235164"/>
                  </a:cubicBezTo>
                  <a:cubicBezTo>
                    <a:pt x="56972" y="289220"/>
                    <a:pt x="6172" y="425338"/>
                    <a:pt x="962" y="450087"/>
                  </a:cubicBezTo>
                  <a:cubicBezTo>
                    <a:pt x="-4248" y="474836"/>
                    <a:pt x="11383" y="403195"/>
                    <a:pt x="55670" y="364118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7" name="フリーフォーム 206">
              <a:extLst>
                <a:ext uri="{FF2B5EF4-FFF2-40B4-BE49-F238E27FC236}">
                  <a16:creationId xmlns:a16="http://schemas.microsoft.com/office/drawing/2014/main" id="{91B0D6BF-0630-2E27-2711-6557BB7E7E3C}"/>
                </a:ext>
              </a:extLst>
            </p:cNvPr>
            <p:cNvSpPr/>
            <p:nvPr/>
          </p:nvSpPr>
          <p:spPr>
            <a:xfrm>
              <a:off x="7855359" y="5306320"/>
              <a:ext cx="273831" cy="426269"/>
            </a:xfrm>
            <a:custGeom>
              <a:avLst/>
              <a:gdLst>
                <a:gd name="connsiteX0" fmla="*/ 18641 w 273831"/>
                <a:gd name="connsiteY0" fmla="*/ 4234 h 426269"/>
                <a:gd name="connsiteX1" fmla="*/ 260918 w 273831"/>
                <a:gd name="connsiteY1" fmla="*/ 375465 h 426269"/>
                <a:gd name="connsiteX2" fmla="*/ 221841 w 273831"/>
                <a:gd name="connsiteY2" fmla="*/ 328572 h 426269"/>
                <a:gd name="connsiteX3" fmla="*/ 61626 w 273831"/>
                <a:gd name="connsiteY3" fmla="*/ 156634 h 426269"/>
                <a:gd name="connsiteX4" fmla="*/ 178856 w 273831"/>
                <a:gd name="connsiteY4" fmla="*/ 426265 h 426269"/>
                <a:gd name="connsiteX5" fmla="*/ 10826 w 273831"/>
                <a:gd name="connsiteY5" fmla="*/ 148818 h 426269"/>
                <a:gd name="connsiteX6" fmla="*/ 18641 w 273831"/>
                <a:gd name="connsiteY6" fmla="*/ 172265 h 426269"/>
                <a:gd name="connsiteX7" fmla="*/ 18641 w 273831"/>
                <a:gd name="connsiteY7" fmla="*/ 4234 h 426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831" h="426269">
                  <a:moveTo>
                    <a:pt x="18641" y="4234"/>
                  </a:moveTo>
                  <a:cubicBezTo>
                    <a:pt x="59020" y="38101"/>
                    <a:pt x="227051" y="321409"/>
                    <a:pt x="260918" y="375465"/>
                  </a:cubicBezTo>
                  <a:cubicBezTo>
                    <a:pt x="294785" y="429521"/>
                    <a:pt x="255056" y="365044"/>
                    <a:pt x="221841" y="328572"/>
                  </a:cubicBezTo>
                  <a:cubicBezTo>
                    <a:pt x="188626" y="292100"/>
                    <a:pt x="68790" y="140352"/>
                    <a:pt x="61626" y="156634"/>
                  </a:cubicBezTo>
                  <a:cubicBezTo>
                    <a:pt x="54462" y="172916"/>
                    <a:pt x="187323" y="427568"/>
                    <a:pt x="178856" y="426265"/>
                  </a:cubicBezTo>
                  <a:cubicBezTo>
                    <a:pt x="170389" y="424962"/>
                    <a:pt x="37528" y="191151"/>
                    <a:pt x="10826" y="148818"/>
                  </a:cubicBezTo>
                  <a:cubicBezTo>
                    <a:pt x="-15876" y="106485"/>
                    <a:pt x="14733" y="194408"/>
                    <a:pt x="18641" y="172265"/>
                  </a:cubicBezTo>
                  <a:cubicBezTo>
                    <a:pt x="22549" y="150122"/>
                    <a:pt x="-21738" y="-29633"/>
                    <a:pt x="18641" y="4234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8" name="フリーフォーム 207">
              <a:extLst>
                <a:ext uri="{FF2B5EF4-FFF2-40B4-BE49-F238E27FC236}">
                  <a16:creationId xmlns:a16="http://schemas.microsoft.com/office/drawing/2014/main" id="{8856D3B2-6916-15C2-2690-EA9EF5CA0B52}"/>
                </a:ext>
              </a:extLst>
            </p:cNvPr>
            <p:cNvSpPr/>
            <p:nvPr/>
          </p:nvSpPr>
          <p:spPr>
            <a:xfrm>
              <a:off x="7260222" y="5127452"/>
              <a:ext cx="679371" cy="625606"/>
            </a:xfrm>
            <a:custGeom>
              <a:avLst/>
              <a:gdLst>
                <a:gd name="connsiteX0" fmla="*/ 514597 w 679371"/>
                <a:gd name="connsiteY0" fmla="*/ 267024 h 625606"/>
                <a:gd name="connsiteX1" fmla="*/ 122711 w 679371"/>
                <a:gd name="connsiteY1" fmla="*/ 499253 h 625606"/>
                <a:gd name="connsiteX2" fmla="*/ 432349 w 679371"/>
                <a:gd name="connsiteY2" fmla="*/ 358948 h 625606"/>
                <a:gd name="connsiteX3" fmla="*/ 1759 w 679371"/>
                <a:gd name="connsiteY3" fmla="*/ 625043 h 625606"/>
                <a:gd name="connsiteX4" fmla="*/ 630711 w 679371"/>
                <a:gd name="connsiteY4" fmla="*/ 431519 h 625606"/>
                <a:gd name="connsiteX5" fmla="*/ 616197 w 679371"/>
                <a:gd name="connsiteY5" fmla="*/ 508929 h 625606"/>
                <a:gd name="connsiteX6" fmla="*/ 446864 w 679371"/>
                <a:gd name="connsiteY6" fmla="*/ 5767 h 625606"/>
                <a:gd name="connsiteX7" fmla="*/ 514597 w 679371"/>
                <a:gd name="connsiteY7" fmla="*/ 267024 h 625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9371" h="625606">
                  <a:moveTo>
                    <a:pt x="514597" y="267024"/>
                  </a:moveTo>
                  <a:cubicBezTo>
                    <a:pt x="460571" y="349272"/>
                    <a:pt x="136419" y="483932"/>
                    <a:pt x="122711" y="499253"/>
                  </a:cubicBezTo>
                  <a:cubicBezTo>
                    <a:pt x="109003" y="514574"/>
                    <a:pt x="452508" y="337983"/>
                    <a:pt x="432349" y="358948"/>
                  </a:cubicBezTo>
                  <a:cubicBezTo>
                    <a:pt x="412190" y="379913"/>
                    <a:pt x="-31301" y="612948"/>
                    <a:pt x="1759" y="625043"/>
                  </a:cubicBezTo>
                  <a:cubicBezTo>
                    <a:pt x="34819" y="637138"/>
                    <a:pt x="528305" y="450871"/>
                    <a:pt x="630711" y="431519"/>
                  </a:cubicBezTo>
                  <a:cubicBezTo>
                    <a:pt x="733117" y="412167"/>
                    <a:pt x="646838" y="579888"/>
                    <a:pt x="616197" y="508929"/>
                  </a:cubicBezTo>
                  <a:cubicBezTo>
                    <a:pt x="585556" y="437970"/>
                    <a:pt x="467023" y="50116"/>
                    <a:pt x="446864" y="5767"/>
                  </a:cubicBezTo>
                  <a:cubicBezTo>
                    <a:pt x="426705" y="-38582"/>
                    <a:pt x="568623" y="184776"/>
                    <a:pt x="514597" y="267024"/>
                  </a:cubicBezTo>
                  <a:close/>
                </a:path>
              </a:pathLst>
            </a:custGeom>
            <a:solidFill>
              <a:schemeClr val="accent1">
                <a:alpha val="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9" name="フリーフォーム 208">
              <a:extLst>
                <a:ext uri="{FF2B5EF4-FFF2-40B4-BE49-F238E27FC236}">
                  <a16:creationId xmlns:a16="http://schemas.microsoft.com/office/drawing/2014/main" id="{72174EF2-4D2F-1377-293C-87D18621D30F}"/>
                </a:ext>
              </a:extLst>
            </p:cNvPr>
            <p:cNvSpPr/>
            <p:nvPr/>
          </p:nvSpPr>
          <p:spPr>
            <a:xfrm>
              <a:off x="6989260" y="6994802"/>
              <a:ext cx="1077372" cy="342496"/>
            </a:xfrm>
            <a:custGeom>
              <a:avLst/>
              <a:gdLst>
                <a:gd name="connsiteX0" fmla="*/ 33332 w 1077372"/>
                <a:gd name="connsiteY0" fmla="*/ 280164 h 342496"/>
                <a:gd name="connsiteX1" fmla="*/ 442983 w 1077372"/>
                <a:gd name="connsiteY1" fmla="*/ 170436 h 342496"/>
                <a:gd name="connsiteX2" fmla="*/ 395434 w 1077372"/>
                <a:gd name="connsiteY2" fmla="*/ 185067 h 342496"/>
                <a:gd name="connsiteX3" fmla="*/ 735591 w 1077372"/>
                <a:gd name="connsiteY3" fmla="*/ 9502 h 342496"/>
                <a:gd name="connsiteX4" fmla="*/ 662439 w 1077372"/>
                <a:gd name="connsiteY4" fmla="*/ 27790 h 342496"/>
                <a:gd name="connsiteX5" fmla="*/ 1002596 w 1077372"/>
                <a:gd name="connsiteY5" fmla="*/ 64366 h 342496"/>
                <a:gd name="connsiteX6" fmla="*/ 925786 w 1077372"/>
                <a:gd name="connsiteY6" fmla="*/ 68024 h 342496"/>
                <a:gd name="connsiteX7" fmla="*/ 1075748 w 1077372"/>
                <a:gd name="connsiteY7" fmla="*/ 53393 h 342496"/>
                <a:gd name="connsiteX8" fmla="*/ 1002596 w 1077372"/>
                <a:gd name="connsiteY8" fmla="*/ 71681 h 342496"/>
                <a:gd name="connsiteX9" fmla="*/ 958705 w 1077372"/>
                <a:gd name="connsiteY9" fmla="*/ 152148 h 342496"/>
                <a:gd name="connsiteX10" fmla="*/ 885553 w 1077372"/>
                <a:gd name="connsiteY10" fmla="*/ 258219 h 342496"/>
                <a:gd name="connsiteX11" fmla="*/ 900183 w 1077372"/>
                <a:gd name="connsiteY11" fmla="*/ 228958 h 342496"/>
                <a:gd name="connsiteX12" fmla="*/ 867265 w 1077372"/>
                <a:gd name="connsiteY12" fmla="*/ 243588 h 342496"/>
                <a:gd name="connsiteX13" fmla="*/ 764852 w 1077372"/>
                <a:gd name="connsiteY13" fmla="*/ 214328 h 342496"/>
                <a:gd name="connsiteX14" fmla="*/ 527108 w 1077372"/>
                <a:gd name="connsiteY14" fmla="*/ 258219 h 342496"/>
                <a:gd name="connsiteX15" fmla="*/ 845319 w 1077372"/>
                <a:gd name="connsiteY15" fmla="*/ 232616 h 342496"/>
                <a:gd name="connsiteX16" fmla="*/ 856292 w 1077372"/>
                <a:gd name="connsiteY16" fmla="*/ 239931 h 342496"/>
                <a:gd name="connsiteX17" fmla="*/ 611233 w 1077372"/>
                <a:gd name="connsiteY17" fmla="*/ 291137 h 342496"/>
                <a:gd name="connsiteX18" fmla="*/ 834346 w 1077372"/>
                <a:gd name="connsiteY18" fmla="*/ 247246 h 342496"/>
                <a:gd name="connsiteX19" fmla="*/ 453956 w 1077372"/>
                <a:gd name="connsiteY19" fmla="*/ 265534 h 342496"/>
                <a:gd name="connsiteX20" fmla="*/ 570999 w 1077372"/>
                <a:gd name="connsiteY20" fmla="*/ 250904 h 342496"/>
                <a:gd name="connsiteX21" fmla="*/ 201582 w 1077372"/>
                <a:gd name="connsiteY21" fmla="*/ 302110 h 342496"/>
                <a:gd name="connsiteX22" fmla="*/ 414 w 1077372"/>
                <a:gd name="connsiteY22" fmla="*/ 342344 h 342496"/>
                <a:gd name="connsiteX23" fmla="*/ 146718 w 1077372"/>
                <a:gd name="connsiteY23" fmla="*/ 287480 h 342496"/>
                <a:gd name="connsiteX24" fmla="*/ 33332 w 1077372"/>
                <a:gd name="connsiteY24" fmla="*/ 280164 h 3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77372" h="342496">
                  <a:moveTo>
                    <a:pt x="33332" y="280164"/>
                  </a:moveTo>
                  <a:cubicBezTo>
                    <a:pt x="82709" y="260657"/>
                    <a:pt x="382633" y="186285"/>
                    <a:pt x="442983" y="170436"/>
                  </a:cubicBezTo>
                  <a:cubicBezTo>
                    <a:pt x="503333" y="154587"/>
                    <a:pt x="346666" y="211889"/>
                    <a:pt x="395434" y="185067"/>
                  </a:cubicBezTo>
                  <a:cubicBezTo>
                    <a:pt x="444202" y="158245"/>
                    <a:pt x="691090" y="35715"/>
                    <a:pt x="735591" y="9502"/>
                  </a:cubicBezTo>
                  <a:cubicBezTo>
                    <a:pt x="780092" y="-16711"/>
                    <a:pt x="617938" y="18646"/>
                    <a:pt x="662439" y="27790"/>
                  </a:cubicBezTo>
                  <a:cubicBezTo>
                    <a:pt x="706940" y="36934"/>
                    <a:pt x="958705" y="57660"/>
                    <a:pt x="1002596" y="64366"/>
                  </a:cubicBezTo>
                  <a:cubicBezTo>
                    <a:pt x="1046487" y="71072"/>
                    <a:pt x="913594" y="69853"/>
                    <a:pt x="925786" y="68024"/>
                  </a:cubicBezTo>
                  <a:cubicBezTo>
                    <a:pt x="937978" y="66195"/>
                    <a:pt x="1062946" y="52784"/>
                    <a:pt x="1075748" y="53393"/>
                  </a:cubicBezTo>
                  <a:cubicBezTo>
                    <a:pt x="1088550" y="54002"/>
                    <a:pt x="1022103" y="55222"/>
                    <a:pt x="1002596" y="71681"/>
                  </a:cubicBezTo>
                  <a:cubicBezTo>
                    <a:pt x="983089" y="88140"/>
                    <a:pt x="978212" y="121058"/>
                    <a:pt x="958705" y="152148"/>
                  </a:cubicBezTo>
                  <a:cubicBezTo>
                    <a:pt x="939198" y="183238"/>
                    <a:pt x="895307" y="245417"/>
                    <a:pt x="885553" y="258219"/>
                  </a:cubicBezTo>
                  <a:cubicBezTo>
                    <a:pt x="875799" y="271021"/>
                    <a:pt x="903231" y="231397"/>
                    <a:pt x="900183" y="228958"/>
                  </a:cubicBezTo>
                  <a:cubicBezTo>
                    <a:pt x="897135" y="226519"/>
                    <a:pt x="889820" y="246026"/>
                    <a:pt x="867265" y="243588"/>
                  </a:cubicBezTo>
                  <a:cubicBezTo>
                    <a:pt x="844710" y="241150"/>
                    <a:pt x="821545" y="211890"/>
                    <a:pt x="764852" y="214328"/>
                  </a:cubicBezTo>
                  <a:cubicBezTo>
                    <a:pt x="708159" y="216766"/>
                    <a:pt x="513697" y="255171"/>
                    <a:pt x="527108" y="258219"/>
                  </a:cubicBezTo>
                  <a:cubicBezTo>
                    <a:pt x="540519" y="261267"/>
                    <a:pt x="790455" y="235664"/>
                    <a:pt x="845319" y="232616"/>
                  </a:cubicBezTo>
                  <a:cubicBezTo>
                    <a:pt x="900183" y="229568"/>
                    <a:pt x="895306" y="230178"/>
                    <a:pt x="856292" y="239931"/>
                  </a:cubicBezTo>
                  <a:cubicBezTo>
                    <a:pt x="817278" y="249684"/>
                    <a:pt x="614891" y="289918"/>
                    <a:pt x="611233" y="291137"/>
                  </a:cubicBezTo>
                  <a:cubicBezTo>
                    <a:pt x="607575" y="292356"/>
                    <a:pt x="860559" y="251513"/>
                    <a:pt x="834346" y="247246"/>
                  </a:cubicBezTo>
                  <a:cubicBezTo>
                    <a:pt x="808133" y="242979"/>
                    <a:pt x="497847" y="264924"/>
                    <a:pt x="453956" y="265534"/>
                  </a:cubicBezTo>
                  <a:cubicBezTo>
                    <a:pt x="410065" y="266144"/>
                    <a:pt x="570999" y="250904"/>
                    <a:pt x="570999" y="250904"/>
                  </a:cubicBezTo>
                  <a:lnTo>
                    <a:pt x="201582" y="302110"/>
                  </a:lnTo>
                  <a:cubicBezTo>
                    <a:pt x="106485" y="317350"/>
                    <a:pt x="9558" y="344782"/>
                    <a:pt x="414" y="342344"/>
                  </a:cubicBezTo>
                  <a:cubicBezTo>
                    <a:pt x="-8730" y="339906"/>
                    <a:pt x="136355" y="297843"/>
                    <a:pt x="146718" y="287480"/>
                  </a:cubicBezTo>
                  <a:cubicBezTo>
                    <a:pt x="157081" y="277117"/>
                    <a:pt x="-16045" y="299671"/>
                    <a:pt x="33332" y="280164"/>
                  </a:cubicBezTo>
                  <a:close/>
                </a:path>
              </a:pathLst>
            </a:custGeom>
            <a:solidFill>
              <a:srgbClr val="FF000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0" name="フリーフォーム 209">
              <a:extLst>
                <a:ext uri="{FF2B5EF4-FFF2-40B4-BE49-F238E27FC236}">
                  <a16:creationId xmlns:a16="http://schemas.microsoft.com/office/drawing/2014/main" id="{304481D6-4624-D2FC-80A6-D925077AD1FB}"/>
                </a:ext>
              </a:extLst>
            </p:cNvPr>
            <p:cNvSpPr/>
            <p:nvPr/>
          </p:nvSpPr>
          <p:spPr>
            <a:xfrm>
              <a:off x="7838135" y="7024196"/>
              <a:ext cx="281826" cy="241108"/>
            </a:xfrm>
            <a:custGeom>
              <a:avLst/>
              <a:gdLst>
                <a:gd name="connsiteX0" fmla="*/ 65939 w 281826"/>
                <a:gd name="connsiteY0" fmla="*/ 38630 h 241108"/>
                <a:gd name="connsiteX1" fmla="*/ 248819 w 281826"/>
                <a:gd name="connsiteY1" fmla="*/ 23999 h 241108"/>
                <a:gd name="connsiteX2" fmla="*/ 230531 w 281826"/>
                <a:gd name="connsiteY2" fmla="*/ 34972 h 241108"/>
                <a:gd name="connsiteX3" fmla="*/ 281737 w 281826"/>
                <a:gd name="connsiteY3" fmla="*/ 5711 h 241108"/>
                <a:gd name="connsiteX4" fmla="*/ 215900 w 281826"/>
                <a:gd name="connsiteY4" fmla="*/ 166646 h 241108"/>
                <a:gd name="connsiteX5" fmla="*/ 18390 w 281826"/>
                <a:gd name="connsiteY5" fmla="*/ 239798 h 241108"/>
                <a:gd name="connsiteX6" fmla="*/ 65939 w 281826"/>
                <a:gd name="connsiteY6" fmla="*/ 214194 h 241108"/>
                <a:gd name="connsiteX7" fmla="*/ 102 w 281826"/>
                <a:gd name="connsiteY7" fmla="*/ 221510 h 241108"/>
                <a:gd name="connsiteX8" fmla="*/ 84227 w 281826"/>
                <a:gd name="connsiteY8" fmla="*/ 144700 h 241108"/>
                <a:gd name="connsiteX9" fmla="*/ 36678 w 281826"/>
                <a:gd name="connsiteY9" fmla="*/ 181276 h 241108"/>
                <a:gd name="connsiteX10" fmla="*/ 65939 w 281826"/>
                <a:gd name="connsiteY10" fmla="*/ 144700 h 241108"/>
                <a:gd name="connsiteX11" fmla="*/ 65939 w 281826"/>
                <a:gd name="connsiteY11" fmla="*/ 38630 h 24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1826" h="241108">
                  <a:moveTo>
                    <a:pt x="65939" y="38630"/>
                  </a:moveTo>
                  <a:cubicBezTo>
                    <a:pt x="96419" y="18513"/>
                    <a:pt x="248819" y="23999"/>
                    <a:pt x="248819" y="23999"/>
                  </a:cubicBezTo>
                  <a:cubicBezTo>
                    <a:pt x="276251" y="23389"/>
                    <a:pt x="225045" y="38020"/>
                    <a:pt x="230531" y="34972"/>
                  </a:cubicBezTo>
                  <a:cubicBezTo>
                    <a:pt x="236017" y="31924"/>
                    <a:pt x="284176" y="-16235"/>
                    <a:pt x="281737" y="5711"/>
                  </a:cubicBezTo>
                  <a:cubicBezTo>
                    <a:pt x="279299" y="27657"/>
                    <a:pt x="259791" y="127632"/>
                    <a:pt x="215900" y="166646"/>
                  </a:cubicBezTo>
                  <a:cubicBezTo>
                    <a:pt x="172009" y="205660"/>
                    <a:pt x="43383" y="231873"/>
                    <a:pt x="18390" y="239798"/>
                  </a:cubicBezTo>
                  <a:cubicBezTo>
                    <a:pt x="-6603" y="247723"/>
                    <a:pt x="68987" y="217242"/>
                    <a:pt x="65939" y="214194"/>
                  </a:cubicBezTo>
                  <a:cubicBezTo>
                    <a:pt x="62891" y="211146"/>
                    <a:pt x="-2946" y="233092"/>
                    <a:pt x="102" y="221510"/>
                  </a:cubicBezTo>
                  <a:cubicBezTo>
                    <a:pt x="3150" y="209928"/>
                    <a:pt x="78131" y="151406"/>
                    <a:pt x="84227" y="144700"/>
                  </a:cubicBezTo>
                  <a:cubicBezTo>
                    <a:pt x="90323" y="137994"/>
                    <a:pt x="39726" y="181276"/>
                    <a:pt x="36678" y="181276"/>
                  </a:cubicBezTo>
                  <a:cubicBezTo>
                    <a:pt x="33630" y="181276"/>
                    <a:pt x="67158" y="169084"/>
                    <a:pt x="65939" y="144700"/>
                  </a:cubicBezTo>
                  <a:cubicBezTo>
                    <a:pt x="64720" y="120316"/>
                    <a:pt x="35459" y="58747"/>
                    <a:pt x="65939" y="38630"/>
                  </a:cubicBezTo>
                  <a:close/>
                </a:path>
              </a:pathLst>
            </a:custGeom>
            <a:solidFill>
              <a:srgbClr val="FF000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1" name="フリーフォーム 210">
              <a:extLst>
                <a:ext uri="{FF2B5EF4-FFF2-40B4-BE49-F238E27FC236}">
                  <a16:creationId xmlns:a16="http://schemas.microsoft.com/office/drawing/2014/main" id="{A9371E28-80D8-AED3-D8AE-9F42F268B490}"/>
                </a:ext>
              </a:extLst>
            </p:cNvPr>
            <p:cNvSpPr/>
            <p:nvPr/>
          </p:nvSpPr>
          <p:spPr>
            <a:xfrm>
              <a:off x="7030201" y="7216267"/>
              <a:ext cx="920825" cy="225680"/>
            </a:xfrm>
            <a:custGeom>
              <a:avLst/>
              <a:gdLst>
                <a:gd name="connsiteX0" fmla="*/ 7021 w 920825"/>
                <a:gd name="connsiteY0" fmla="*/ 91618 h 225680"/>
                <a:gd name="connsiteX1" fmla="*/ 584922 w 920825"/>
                <a:gd name="connsiteY1" fmla="*/ 44069 h 225680"/>
                <a:gd name="connsiteX2" fmla="*/ 533716 w 920825"/>
                <a:gd name="connsiteY2" fmla="*/ 44069 h 225680"/>
                <a:gd name="connsiteX3" fmla="*/ 734884 w 920825"/>
                <a:gd name="connsiteY3" fmla="*/ 178 h 225680"/>
                <a:gd name="connsiteX4" fmla="*/ 917764 w 920825"/>
                <a:gd name="connsiteY4" fmla="*/ 29439 h 225680"/>
                <a:gd name="connsiteX5" fmla="*/ 833639 w 920825"/>
                <a:gd name="connsiteY5" fmla="*/ 51384 h 225680"/>
                <a:gd name="connsiteX6" fmla="*/ 632471 w 920825"/>
                <a:gd name="connsiteY6" fmla="*/ 197688 h 225680"/>
                <a:gd name="connsiteX7" fmla="*/ 903133 w 920825"/>
                <a:gd name="connsiteY7" fmla="*/ 117221 h 225680"/>
                <a:gd name="connsiteX8" fmla="*/ 658074 w 920825"/>
                <a:gd name="connsiteY8" fmla="*/ 215976 h 225680"/>
                <a:gd name="connsiteX9" fmla="*/ 471537 w 920825"/>
                <a:gd name="connsiteY9" fmla="*/ 186715 h 225680"/>
                <a:gd name="connsiteX10" fmla="*/ 142353 w 920825"/>
                <a:gd name="connsiteY10" fmla="*/ 139167 h 225680"/>
                <a:gd name="connsiteX11" fmla="*/ 504455 w 920825"/>
                <a:gd name="connsiteY11" fmla="*/ 161112 h 225680"/>
                <a:gd name="connsiteX12" fmla="*/ 153325 w 920825"/>
                <a:gd name="connsiteY12" fmla="*/ 179400 h 225680"/>
                <a:gd name="connsiteX13" fmla="*/ 255738 w 920825"/>
                <a:gd name="connsiteY13" fmla="*/ 223291 h 225680"/>
                <a:gd name="connsiteX14" fmla="*/ 7021 w 920825"/>
                <a:gd name="connsiteY14" fmla="*/ 91618 h 225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20825" h="225680">
                  <a:moveTo>
                    <a:pt x="7021" y="91618"/>
                  </a:moveTo>
                  <a:cubicBezTo>
                    <a:pt x="61885" y="61748"/>
                    <a:pt x="497140" y="51994"/>
                    <a:pt x="584922" y="44069"/>
                  </a:cubicBezTo>
                  <a:cubicBezTo>
                    <a:pt x="672704" y="36144"/>
                    <a:pt x="508722" y="51384"/>
                    <a:pt x="533716" y="44069"/>
                  </a:cubicBezTo>
                  <a:cubicBezTo>
                    <a:pt x="558710" y="36754"/>
                    <a:pt x="670876" y="2616"/>
                    <a:pt x="734884" y="178"/>
                  </a:cubicBezTo>
                  <a:cubicBezTo>
                    <a:pt x="798892" y="-2260"/>
                    <a:pt x="901305" y="20905"/>
                    <a:pt x="917764" y="29439"/>
                  </a:cubicBezTo>
                  <a:cubicBezTo>
                    <a:pt x="934223" y="37973"/>
                    <a:pt x="881188" y="23343"/>
                    <a:pt x="833639" y="51384"/>
                  </a:cubicBezTo>
                  <a:cubicBezTo>
                    <a:pt x="786090" y="79425"/>
                    <a:pt x="620889" y="186715"/>
                    <a:pt x="632471" y="197688"/>
                  </a:cubicBezTo>
                  <a:cubicBezTo>
                    <a:pt x="644053" y="208661"/>
                    <a:pt x="898866" y="114173"/>
                    <a:pt x="903133" y="117221"/>
                  </a:cubicBezTo>
                  <a:cubicBezTo>
                    <a:pt x="907400" y="120269"/>
                    <a:pt x="730007" y="204394"/>
                    <a:pt x="658074" y="215976"/>
                  </a:cubicBezTo>
                  <a:lnTo>
                    <a:pt x="471537" y="186715"/>
                  </a:lnTo>
                  <a:cubicBezTo>
                    <a:pt x="385584" y="173914"/>
                    <a:pt x="136867" y="143434"/>
                    <a:pt x="142353" y="139167"/>
                  </a:cubicBezTo>
                  <a:cubicBezTo>
                    <a:pt x="147839" y="134900"/>
                    <a:pt x="502626" y="154407"/>
                    <a:pt x="504455" y="161112"/>
                  </a:cubicBezTo>
                  <a:cubicBezTo>
                    <a:pt x="506284" y="167818"/>
                    <a:pt x="194778" y="169037"/>
                    <a:pt x="153325" y="179400"/>
                  </a:cubicBezTo>
                  <a:cubicBezTo>
                    <a:pt x="111872" y="189763"/>
                    <a:pt x="275245" y="236702"/>
                    <a:pt x="255738" y="223291"/>
                  </a:cubicBezTo>
                  <a:cubicBezTo>
                    <a:pt x="236231" y="209880"/>
                    <a:pt x="-47843" y="121488"/>
                    <a:pt x="7021" y="91618"/>
                  </a:cubicBezTo>
                  <a:close/>
                </a:path>
              </a:pathLst>
            </a:custGeom>
            <a:solidFill>
              <a:srgbClr val="FF000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2" name="フリーフォーム 211">
              <a:extLst>
                <a:ext uri="{FF2B5EF4-FFF2-40B4-BE49-F238E27FC236}">
                  <a16:creationId xmlns:a16="http://schemas.microsoft.com/office/drawing/2014/main" id="{B0071203-A86C-BBCA-D1E1-4510461AEF93}"/>
                </a:ext>
              </a:extLst>
            </p:cNvPr>
            <p:cNvSpPr/>
            <p:nvPr/>
          </p:nvSpPr>
          <p:spPr>
            <a:xfrm>
              <a:off x="7028569" y="7256403"/>
              <a:ext cx="934475" cy="395745"/>
            </a:xfrm>
            <a:custGeom>
              <a:avLst/>
              <a:gdLst>
                <a:gd name="connsiteX0" fmla="*/ 882820 w 934475"/>
                <a:gd name="connsiteY0" fmla="*/ 275 h 395745"/>
                <a:gd name="connsiteX1" fmla="*/ 934026 w 934475"/>
                <a:gd name="connsiteY1" fmla="*/ 142922 h 395745"/>
                <a:gd name="connsiteX2" fmla="*/ 857217 w 934475"/>
                <a:gd name="connsiteY2" fmla="*/ 270938 h 395745"/>
                <a:gd name="connsiteX3" fmla="*/ 901108 w 934475"/>
                <a:gd name="connsiteY3" fmla="*/ 259965 h 395745"/>
                <a:gd name="connsiteX4" fmla="*/ 549978 w 934475"/>
                <a:gd name="connsiteY4" fmla="*/ 395296 h 395745"/>
                <a:gd name="connsiteX5" fmla="*/ 736516 w 934475"/>
                <a:gd name="connsiteY5" fmla="*/ 303856 h 395745"/>
                <a:gd name="connsiteX6" fmla="*/ 575581 w 934475"/>
                <a:gd name="connsiteY6" fmla="*/ 307514 h 395745"/>
                <a:gd name="connsiteX7" fmla="*/ 729201 w 934475"/>
                <a:gd name="connsiteY7" fmla="*/ 311171 h 395745"/>
                <a:gd name="connsiteX8" fmla="*/ 359783 w 934475"/>
                <a:gd name="connsiteY8" fmla="*/ 234362 h 395745"/>
                <a:gd name="connsiteX9" fmla="*/ 491457 w 934475"/>
                <a:gd name="connsiteY9" fmla="*/ 263623 h 395745"/>
                <a:gd name="connsiteX10" fmla="*/ 1338 w 934475"/>
                <a:gd name="connsiteY10" fmla="*/ 91715 h 395745"/>
                <a:gd name="connsiteX11" fmla="*/ 667021 w 934475"/>
                <a:gd name="connsiteY11" fmla="*/ 179498 h 395745"/>
                <a:gd name="connsiteX12" fmla="*/ 436593 w 934475"/>
                <a:gd name="connsiteY12" fmla="*/ 124634 h 395745"/>
                <a:gd name="connsiteX13" fmla="*/ 747489 w 934475"/>
                <a:gd name="connsiteY13" fmla="*/ 135607 h 395745"/>
                <a:gd name="connsiteX14" fmla="*/ 579239 w 934475"/>
                <a:gd name="connsiteY14" fmla="*/ 124634 h 395745"/>
                <a:gd name="connsiteX15" fmla="*/ 762119 w 934475"/>
                <a:gd name="connsiteY15" fmla="*/ 106346 h 395745"/>
                <a:gd name="connsiteX16" fmla="*/ 882820 w 934475"/>
                <a:gd name="connsiteY16" fmla="*/ 275 h 395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34475" h="395745">
                  <a:moveTo>
                    <a:pt x="882820" y="275"/>
                  </a:moveTo>
                  <a:cubicBezTo>
                    <a:pt x="911471" y="6371"/>
                    <a:pt x="938293" y="97812"/>
                    <a:pt x="934026" y="142922"/>
                  </a:cubicBezTo>
                  <a:cubicBezTo>
                    <a:pt x="929759" y="188032"/>
                    <a:pt x="862703" y="251431"/>
                    <a:pt x="857217" y="270938"/>
                  </a:cubicBezTo>
                  <a:cubicBezTo>
                    <a:pt x="851731" y="290445"/>
                    <a:pt x="952314" y="239239"/>
                    <a:pt x="901108" y="259965"/>
                  </a:cubicBezTo>
                  <a:cubicBezTo>
                    <a:pt x="849902" y="280691"/>
                    <a:pt x="577410" y="387981"/>
                    <a:pt x="549978" y="395296"/>
                  </a:cubicBezTo>
                  <a:cubicBezTo>
                    <a:pt x="522546" y="402611"/>
                    <a:pt x="732249" y="318486"/>
                    <a:pt x="736516" y="303856"/>
                  </a:cubicBezTo>
                  <a:cubicBezTo>
                    <a:pt x="740783" y="289226"/>
                    <a:pt x="576800" y="306295"/>
                    <a:pt x="575581" y="307514"/>
                  </a:cubicBezTo>
                  <a:cubicBezTo>
                    <a:pt x="574362" y="308733"/>
                    <a:pt x="765167" y="323363"/>
                    <a:pt x="729201" y="311171"/>
                  </a:cubicBezTo>
                  <a:cubicBezTo>
                    <a:pt x="693235" y="298979"/>
                    <a:pt x="399407" y="242287"/>
                    <a:pt x="359783" y="234362"/>
                  </a:cubicBezTo>
                  <a:cubicBezTo>
                    <a:pt x="320159" y="226437"/>
                    <a:pt x="551198" y="287398"/>
                    <a:pt x="491457" y="263623"/>
                  </a:cubicBezTo>
                  <a:cubicBezTo>
                    <a:pt x="431716" y="239849"/>
                    <a:pt x="-27923" y="105736"/>
                    <a:pt x="1338" y="91715"/>
                  </a:cubicBezTo>
                  <a:cubicBezTo>
                    <a:pt x="30599" y="77694"/>
                    <a:pt x="594479" y="174012"/>
                    <a:pt x="667021" y="179498"/>
                  </a:cubicBezTo>
                  <a:cubicBezTo>
                    <a:pt x="739563" y="184984"/>
                    <a:pt x="423182" y="131949"/>
                    <a:pt x="436593" y="124634"/>
                  </a:cubicBezTo>
                  <a:cubicBezTo>
                    <a:pt x="450004" y="117319"/>
                    <a:pt x="723715" y="135607"/>
                    <a:pt x="747489" y="135607"/>
                  </a:cubicBezTo>
                  <a:cubicBezTo>
                    <a:pt x="771263" y="135607"/>
                    <a:pt x="576801" y="129511"/>
                    <a:pt x="579239" y="124634"/>
                  </a:cubicBezTo>
                  <a:cubicBezTo>
                    <a:pt x="581677" y="119757"/>
                    <a:pt x="712132" y="121586"/>
                    <a:pt x="762119" y="106346"/>
                  </a:cubicBezTo>
                  <a:cubicBezTo>
                    <a:pt x="812106" y="91106"/>
                    <a:pt x="854169" y="-5821"/>
                    <a:pt x="882820" y="275"/>
                  </a:cubicBezTo>
                  <a:close/>
                </a:path>
              </a:pathLst>
            </a:custGeom>
            <a:solidFill>
              <a:srgbClr val="FF000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3" name="フリーフォーム 212">
              <a:extLst>
                <a:ext uri="{FF2B5EF4-FFF2-40B4-BE49-F238E27FC236}">
                  <a16:creationId xmlns:a16="http://schemas.microsoft.com/office/drawing/2014/main" id="{2342B945-61FA-01DA-CDEB-54A7E6D91C31}"/>
                </a:ext>
              </a:extLst>
            </p:cNvPr>
            <p:cNvSpPr/>
            <p:nvPr/>
          </p:nvSpPr>
          <p:spPr>
            <a:xfrm>
              <a:off x="4755440" y="2456186"/>
              <a:ext cx="2507697" cy="1307269"/>
            </a:xfrm>
            <a:custGeom>
              <a:avLst/>
              <a:gdLst>
                <a:gd name="connsiteX0" fmla="*/ 611217 w 2507697"/>
                <a:gd name="connsiteY0" fmla="*/ 787757 h 1307269"/>
                <a:gd name="connsiteX1" fmla="*/ 1710674 w 2507697"/>
                <a:gd name="connsiteY1" fmla="*/ 352328 h 1307269"/>
                <a:gd name="connsiteX2" fmla="*/ 1482074 w 2507697"/>
                <a:gd name="connsiteY2" fmla="*/ 384985 h 1307269"/>
                <a:gd name="connsiteX3" fmla="*/ 2222303 w 2507697"/>
                <a:gd name="connsiteY3" fmla="*/ 384985 h 1307269"/>
                <a:gd name="connsiteX4" fmla="*/ 1645360 w 2507697"/>
                <a:gd name="connsiteY4" fmla="*/ 352328 h 1307269"/>
                <a:gd name="connsiteX5" fmla="*/ 2146103 w 2507697"/>
                <a:gd name="connsiteY5" fmla="*/ 308785 h 1307269"/>
                <a:gd name="connsiteX6" fmla="*/ 2505331 w 2507697"/>
                <a:gd name="connsiteY6" fmla="*/ 526500 h 1307269"/>
                <a:gd name="connsiteX7" fmla="*/ 1971931 w 2507697"/>
                <a:gd name="connsiteY7" fmla="*/ 3985 h 1307269"/>
                <a:gd name="connsiteX8" fmla="*/ 1209931 w 2507697"/>
                <a:gd name="connsiteY8" fmla="*/ 276128 h 1307269"/>
                <a:gd name="connsiteX9" fmla="*/ 1699789 w 2507697"/>
                <a:gd name="connsiteY9" fmla="*/ 91071 h 1307269"/>
                <a:gd name="connsiteX10" fmla="*/ 1884846 w 2507697"/>
                <a:gd name="connsiteY10" fmla="*/ 91071 h 1307269"/>
                <a:gd name="connsiteX11" fmla="*/ 1166389 w 2507697"/>
                <a:gd name="connsiteY11" fmla="*/ 374100 h 1307269"/>
                <a:gd name="connsiteX12" fmla="*/ 12503 w 2507697"/>
                <a:gd name="connsiteY12" fmla="*/ 1299385 h 1307269"/>
                <a:gd name="connsiteX13" fmla="*/ 611217 w 2507697"/>
                <a:gd name="connsiteY13" fmla="*/ 787757 h 130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07697" h="1307269">
                  <a:moveTo>
                    <a:pt x="611217" y="787757"/>
                  </a:moveTo>
                  <a:cubicBezTo>
                    <a:pt x="894245" y="629914"/>
                    <a:pt x="1565531" y="419457"/>
                    <a:pt x="1710674" y="352328"/>
                  </a:cubicBezTo>
                  <a:cubicBezTo>
                    <a:pt x="1855817" y="285199"/>
                    <a:pt x="1396803" y="379542"/>
                    <a:pt x="1482074" y="384985"/>
                  </a:cubicBezTo>
                  <a:cubicBezTo>
                    <a:pt x="1567346" y="390428"/>
                    <a:pt x="2195089" y="390428"/>
                    <a:pt x="2222303" y="384985"/>
                  </a:cubicBezTo>
                  <a:cubicBezTo>
                    <a:pt x="2249517" y="379542"/>
                    <a:pt x="1658060" y="365028"/>
                    <a:pt x="1645360" y="352328"/>
                  </a:cubicBezTo>
                  <a:cubicBezTo>
                    <a:pt x="1632660" y="339628"/>
                    <a:pt x="2002775" y="279756"/>
                    <a:pt x="2146103" y="308785"/>
                  </a:cubicBezTo>
                  <a:cubicBezTo>
                    <a:pt x="2289431" y="337814"/>
                    <a:pt x="2534360" y="577300"/>
                    <a:pt x="2505331" y="526500"/>
                  </a:cubicBezTo>
                  <a:cubicBezTo>
                    <a:pt x="2476302" y="475700"/>
                    <a:pt x="2187831" y="45714"/>
                    <a:pt x="1971931" y="3985"/>
                  </a:cubicBezTo>
                  <a:cubicBezTo>
                    <a:pt x="1756031" y="-37744"/>
                    <a:pt x="1255288" y="261614"/>
                    <a:pt x="1209931" y="276128"/>
                  </a:cubicBezTo>
                  <a:cubicBezTo>
                    <a:pt x="1164574" y="290642"/>
                    <a:pt x="1587303" y="121914"/>
                    <a:pt x="1699789" y="91071"/>
                  </a:cubicBezTo>
                  <a:cubicBezTo>
                    <a:pt x="1812275" y="60228"/>
                    <a:pt x="1973746" y="43900"/>
                    <a:pt x="1884846" y="91071"/>
                  </a:cubicBezTo>
                  <a:cubicBezTo>
                    <a:pt x="1795946" y="138242"/>
                    <a:pt x="1478446" y="172714"/>
                    <a:pt x="1166389" y="374100"/>
                  </a:cubicBezTo>
                  <a:cubicBezTo>
                    <a:pt x="854332" y="575486"/>
                    <a:pt x="101403" y="1228628"/>
                    <a:pt x="12503" y="1299385"/>
                  </a:cubicBezTo>
                  <a:cubicBezTo>
                    <a:pt x="-76397" y="1370142"/>
                    <a:pt x="328189" y="945600"/>
                    <a:pt x="611217" y="787757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4" name="フリーフォーム 213">
              <a:extLst>
                <a:ext uri="{FF2B5EF4-FFF2-40B4-BE49-F238E27FC236}">
                  <a16:creationId xmlns:a16="http://schemas.microsoft.com/office/drawing/2014/main" id="{939C7F06-D301-40AC-BDAE-B5ADD1B9C104}"/>
                </a:ext>
              </a:extLst>
            </p:cNvPr>
            <p:cNvSpPr/>
            <p:nvPr/>
          </p:nvSpPr>
          <p:spPr>
            <a:xfrm>
              <a:off x="3375545" y="2950011"/>
              <a:ext cx="3388128" cy="1865116"/>
            </a:xfrm>
            <a:custGeom>
              <a:avLst/>
              <a:gdLst>
                <a:gd name="connsiteX0" fmla="*/ 3373598 w 3388128"/>
                <a:gd name="connsiteY0" fmla="*/ 18 h 1865116"/>
                <a:gd name="connsiteX1" fmla="*/ 2415655 w 3388128"/>
                <a:gd name="connsiteY1" fmla="*/ 130646 h 1865116"/>
                <a:gd name="connsiteX2" fmla="*/ 2840198 w 3388128"/>
                <a:gd name="connsiteY2" fmla="*/ 21789 h 1865116"/>
                <a:gd name="connsiteX3" fmla="*/ 1838712 w 3388128"/>
                <a:gd name="connsiteY3" fmla="*/ 511646 h 1865116"/>
                <a:gd name="connsiteX4" fmla="*/ 2089084 w 3388128"/>
                <a:gd name="connsiteY4" fmla="*/ 283046 h 1865116"/>
                <a:gd name="connsiteX5" fmla="*/ 42569 w 3388128"/>
                <a:gd name="connsiteY5" fmla="*/ 1817932 h 1865116"/>
                <a:gd name="connsiteX6" fmla="*/ 652169 w 3388128"/>
                <a:gd name="connsiteY6" fmla="*/ 1502246 h 1865116"/>
                <a:gd name="connsiteX7" fmla="*/ 2731341 w 3388128"/>
                <a:gd name="connsiteY7" fmla="*/ 489875 h 1865116"/>
                <a:gd name="connsiteX8" fmla="*/ 1708084 w 3388128"/>
                <a:gd name="connsiteY8" fmla="*/ 892646 h 1865116"/>
                <a:gd name="connsiteX9" fmla="*/ 2883741 w 3388128"/>
                <a:gd name="connsiteY9" fmla="*/ 348360 h 1865116"/>
                <a:gd name="connsiteX10" fmla="*/ 2328569 w 3388128"/>
                <a:gd name="connsiteY10" fmla="*/ 402789 h 1865116"/>
                <a:gd name="connsiteX11" fmla="*/ 2949055 w 3388128"/>
                <a:gd name="connsiteY11" fmla="*/ 141532 h 1865116"/>
                <a:gd name="connsiteX12" fmla="*/ 3373598 w 3388128"/>
                <a:gd name="connsiteY12" fmla="*/ 18 h 186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88128" h="1865116">
                  <a:moveTo>
                    <a:pt x="3373598" y="18"/>
                  </a:moveTo>
                  <a:cubicBezTo>
                    <a:pt x="3284698" y="-1796"/>
                    <a:pt x="2504555" y="127018"/>
                    <a:pt x="2415655" y="130646"/>
                  </a:cubicBezTo>
                  <a:cubicBezTo>
                    <a:pt x="2326755" y="134275"/>
                    <a:pt x="2936355" y="-41711"/>
                    <a:pt x="2840198" y="21789"/>
                  </a:cubicBezTo>
                  <a:cubicBezTo>
                    <a:pt x="2744041" y="85289"/>
                    <a:pt x="1963898" y="468103"/>
                    <a:pt x="1838712" y="511646"/>
                  </a:cubicBezTo>
                  <a:cubicBezTo>
                    <a:pt x="1713526" y="555189"/>
                    <a:pt x="2388441" y="65332"/>
                    <a:pt x="2089084" y="283046"/>
                  </a:cubicBezTo>
                  <a:cubicBezTo>
                    <a:pt x="1789727" y="500760"/>
                    <a:pt x="282055" y="1614732"/>
                    <a:pt x="42569" y="1817932"/>
                  </a:cubicBezTo>
                  <a:cubicBezTo>
                    <a:pt x="-196917" y="2021132"/>
                    <a:pt x="652169" y="1502246"/>
                    <a:pt x="652169" y="1502246"/>
                  </a:cubicBezTo>
                  <a:lnTo>
                    <a:pt x="2731341" y="489875"/>
                  </a:lnTo>
                  <a:cubicBezTo>
                    <a:pt x="2907327" y="388275"/>
                    <a:pt x="1682684" y="916232"/>
                    <a:pt x="1708084" y="892646"/>
                  </a:cubicBezTo>
                  <a:cubicBezTo>
                    <a:pt x="1733484" y="869060"/>
                    <a:pt x="2780327" y="430003"/>
                    <a:pt x="2883741" y="348360"/>
                  </a:cubicBezTo>
                  <a:cubicBezTo>
                    <a:pt x="2987155" y="266717"/>
                    <a:pt x="2317683" y="437260"/>
                    <a:pt x="2328569" y="402789"/>
                  </a:cubicBezTo>
                  <a:cubicBezTo>
                    <a:pt x="2339455" y="368318"/>
                    <a:pt x="2776698" y="208661"/>
                    <a:pt x="2949055" y="141532"/>
                  </a:cubicBezTo>
                  <a:cubicBezTo>
                    <a:pt x="3121412" y="74404"/>
                    <a:pt x="3462498" y="1832"/>
                    <a:pt x="3373598" y="18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5" name="フリーフォーム 214">
              <a:extLst>
                <a:ext uri="{FF2B5EF4-FFF2-40B4-BE49-F238E27FC236}">
                  <a16:creationId xmlns:a16="http://schemas.microsoft.com/office/drawing/2014/main" id="{4C0D5642-6C6B-6B75-4C47-CFF7839C5EA1}"/>
                </a:ext>
              </a:extLst>
            </p:cNvPr>
            <p:cNvSpPr/>
            <p:nvPr/>
          </p:nvSpPr>
          <p:spPr>
            <a:xfrm>
              <a:off x="4854212" y="2120586"/>
              <a:ext cx="2410800" cy="1222251"/>
            </a:xfrm>
            <a:custGeom>
              <a:avLst/>
              <a:gdLst>
                <a:gd name="connsiteX0" fmla="*/ 2406559 w 2410800"/>
                <a:gd name="connsiteY0" fmla="*/ 404900 h 1222251"/>
                <a:gd name="connsiteX1" fmla="*/ 1916702 w 2410800"/>
                <a:gd name="connsiteY1" fmla="*/ 23900 h 1222251"/>
                <a:gd name="connsiteX2" fmla="*/ 817 w 2410800"/>
                <a:gd name="connsiteY2" fmla="*/ 1221328 h 1222251"/>
                <a:gd name="connsiteX3" fmla="*/ 1666331 w 2410800"/>
                <a:gd name="connsiteY3" fmla="*/ 230728 h 1222251"/>
                <a:gd name="connsiteX4" fmla="*/ 828131 w 2410800"/>
                <a:gd name="connsiteY4" fmla="*/ 720585 h 1222251"/>
                <a:gd name="connsiteX5" fmla="*/ 2069102 w 2410800"/>
                <a:gd name="connsiteY5" fmla="*/ 383128 h 1222251"/>
                <a:gd name="connsiteX6" fmla="*/ 2188845 w 2410800"/>
                <a:gd name="connsiteY6" fmla="*/ 470214 h 1222251"/>
                <a:gd name="connsiteX7" fmla="*/ 2156188 w 2410800"/>
                <a:gd name="connsiteY7" fmla="*/ 198071 h 1222251"/>
                <a:gd name="connsiteX8" fmla="*/ 2406559 w 2410800"/>
                <a:gd name="connsiteY8" fmla="*/ 404900 h 1222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0800" h="1222251">
                  <a:moveTo>
                    <a:pt x="2406559" y="404900"/>
                  </a:moveTo>
                  <a:cubicBezTo>
                    <a:pt x="2366645" y="375871"/>
                    <a:pt x="2317659" y="-112171"/>
                    <a:pt x="1916702" y="23900"/>
                  </a:cubicBezTo>
                  <a:cubicBezTo>
                    <a:pt x="1515745" y="159971"/>
                    <a:pt x="42545" y="1186857"/>
                    <a:pt x="817" y="1221328"/>
                  </a:cubicBezTo>
                  <a:cubicBezTo>
                    <a:pt x="-40911" y="1255799"/>
                    <a:pt x="1528445" y="314185"/>
                    <a:pt x="1666331" y="230728"/>
                  </a:cubicBezTo>
                  <a:cubicBezTo>
                    <a:pt x="1804217" y="147271"/>
                    <a:pt x="761002" y="695185"/>
                    <a:pt x="828131" y="720585"/>
                  </a:cubicBezTo>
                  <a:cubicBezTo>
                    <a:pt x="895260" y="745985"/>
                    <a:pt x="1842316" y="424856"/>
                    <a:pt x="2069102" y="383128"/>
                  </a:cubicBezTo>
                  <a:cubicBezTo>
                    <a:pt x="2295888" y="341400"/>
                    <a:pt x="2174331" y="501057"/>
                    <a:pt x="2188845" y="470214"/>
                  </a:cubicBezTo>
                  <a:cubicBezTo>
                    <a:pt x="2203359" y="439371"/>
                    <a:pt x="2119902" y="205328"/>
                    <a:pt x="2156188" y="198071"/>
                  </a:cubicBezTo>
                  <a:cubicBezTo>
                    <a:pt x="2192474" y="190814"/>
                    <a:pt x="2446473" y="433929"/>
                    <a:pt x="2406559" y="404900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6" name="フリーフォーム 215">
              <a:extLst>
                <a:ext uri="{FF2B5EF4-FFF2-40B4-BE49-F238E27FC236}">
                  <a16:creationId xmlns:a16="http://schemas.microsoft.com/office/drawing/2014/main" id="{8E5B4D1E-A000-CE80-ADF7-6C5681B017B3}"/>
                </a:ext>
              </a:extLst>
            </p:cNvPr>
            <p:cNvSpPr/>
            <p:nvPr/>
          </p:nvSpPr>
          <p:spPr>
            <a:xfrm>
              <a:off x="2078987" y="2024336"/>
              <a:ext cx="4538007" cy="3148195"/>
            </a:xfrm>
            <a:custGeom>
              <a:avLst/>
              <a:gdLst>
                <a:gd name="connsiteX0" fmla="*/ 4517756 w 4538007"/>
                <a:gd name="connsiteY0" fmla="*/ 407 h 3148195"/>
                <a:gd name="connsiteX1" fmla="*/ 2590984 w 4538007"/>
                <a:gd name="connsiteY1" fmla="*/ 947464 h 3148195"/>
                <a:gd name="connsiteX2" fmla="*/ 2884899 w 4538007"/>
                <a:gd name="connsiteY2" fmla="*/ 675321 h 3148195"/>
                <a:gd name="connsiteX3" fmla="*/ 163470 w 4538007"/>
                <a:gd name="connsiteY3" fmla="*/ 3004864 h 3148195"/>
                <a:gd name="connsiteX4" fmla="*/ 544470 w 4538007"/>
                <a:gd name="connsiteY4" fmla="*/ 2754493 h 3148195"/>
                <a:gd name="connsiteX5" fmla="*/ 2503899 w 4538007"/>
                <a:gd name="connsiteY5" fmla="*/ 1589721 h 3148195"/>
                <a:gd name="connsiteX6" fmla="*/ 849270 w 4538007"/>
                <a:gd name="connsiteY6" fmla="*/ 2700064 h 3148195"/>
                <a:gd name="connsiteX7" fmla="*/ 272327 w 4538007"/>
                <a:gd name="connsiteY7" fmla="*/ 3026635 h 3148195"/>
                <a:gd name="connsiteX8" fmla="*/ 2493013 w 4538007"/>
                <a:gd name="connsiteY8" fmla="*/ 1872750 h 3148195"/>
                <a:gd name="connsiteX9" fmla="*/ 1981384 w 4538007"/>
                <a:gd name="connsiteY9" fmla="*/ 2134007 h 3148195"/>
                <a:gd name="connsiteX10" fmla="*/ 3244127 w 4538007"/>
                <a:gd name="connsiteY10" fmla="*/ 1350235 h 3148195"/>
                <a:gd name="connsiteX11" fmla="*/ 2732499 w 4538007"/>
                <a:gd name="connsiteY11" fmla="*/ 1578835 h 3148195"/>
                <a:gd name="connsiteX12" fmla="*/ 4212956 w 4538007"/>
                <a:gd name="connsiteY12" fmla="*/ 773293 h 3148195"/>
                <a:gd name="connsiteX13" fmla="*/ 3636013 w 4538007"/>
                <a:gd name="connsiteY13" fmla="*/ 1078093 h 3148195"/>
                <a:gd name="connsiteX14" fmla="*/ 4517756 w 4538007"/>
                <a:gd name="connsiteY14" fmla="*/ 407 h 3148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38007" h="3148195">
                  <a:moveTo>
                    <a:pt x="4517756" y="407"/>
                  </a:moveTo>
                  <a:cubicBezTo>
                    <a:pt x="4343585" y="-21364"/>
                    <a:pt x="2863127" y="834978"/>
                    <a:pt x="2590984" y="947464"/>
                  </a:cubicBezTo>
                  <a:cubicBezTo>
                    <a:pt x="2318841" y="1059950"/>
                    <a:pt x="2884899" y="675321"/>
                    <a:pt x="2884899" y="675321"/>
                  </a:cubicBezTo>
                  <a:lnTo>
                    <a:pt x="163470" y="3004864"/>
                  </a:lnTo>
                  <a:cubicBezTo>
                    <a:pt x="-226601" y="3351393"/>
                    <a:pt x="154399" y="2990350"/>
                    <a:pt x="544470" y="2754493"/>
                  </a:cubicBezTo>
                  <a:cubicBezTo>
                    <a:pt x="934541" y="2518636"/>
                    <a:pt x="2453099" y="1598792"/>
                    <a:pt x="2503899" y="1589721"/>
                  </a:cubicBezTo>
                  <a:cubicBezTo>
                    <a:pt x="2554699" y="1580650"/>
                    <a:pt x="1221199" y="2460578"/>
                    <a:pt x="849270" y="2700064"/>
                  </a:cubicBezTo>
                  <a:cubicBezTo>
                    <a:pt x="477341" y="2939550"/>
                    <a:pt x="-1630" y="3164521"/>
                    <a:pt x="272327" y="3026635"/>
                  </a:cubicBezTo>
                  <a:cubicBezTo>
                    <a:pt x="546284" y="2888749"/>
                    <a:pt x="2208170" y="2021521"/>
                    <a:pt x="2493013" y="1872750"/>
                  </a:cubicBezTo>
                  <a:cubicBezTo>
                    <a:pt x="2777856" y="1723979"/>
                    <a:pt x="1856198" y="2221093"/>
                    <a:pt x="1981384" y="2134007"/>
                  </a:cubicBezTo>
                  <a:cubicBezTo>
                    <a:pt x="2106570" y="2046921"/>
                    <a:pt x="3118941" y="1442764"/>
                    <a:pt x="3244127" y="1350235"/>
                  </a:cubicBezTo>
                  <a:cubicBezTo>
                    <a:pt x="3369313" y="1257706"/>
                    <a:pt x="2571027" y="1674992"/>
                    <a:pt x="2732499" y="1578835"/>
                  </a:cubicBezTo>
                  <a:cubicBezTo>
                    <a:pt x="2893970" y="1482678"/>
                    <a:pt x="4062370" y="856750"/>
                    <a:pt x="4212956" y="773293"/>
                  </a:cubicBezTo>
                  <a:cubicBezTo>
                    <a:pt x="4363542" y="689836"/>
                    <a:pt x="3585213" y="1201464"/>
                    <a:pt x="3636013" y="1078093"/>
                  </a:cubicBezTo>
                  <a:cubicBezTo>
                    <a:pt x="3686813" y="954722"/>
                    <a:pt x="4691927" y="22178"/>
                    <a:pt x="4517756" y="407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7" name="フリーフォーム 216">
              <a:extLst>
                <a:ext uri="{FF2B5EF4-FFF2-40B4-BE49-F238E27FC236}">
                  <a16:creationId xmlns:a16="http://schemas.microsoft.com/office/drawing/2014/main" id="{DA609590-C05D-A8C0-67D2-AFC2AB54A6BD}"/>
                </a:ext>
              </a:extLst>
            </p:cNvPr>
            <p:cNvSpPr/>
            <p:nvPr/>
          </p:nvSpPr>
          <p:spPr>
            <a:xfrm>
              <a:off x="2433021" y="1174651"/>
              <a:ext cx="5065714" cy="2187917"/>
            </a:xfrm>
            <a:custGeom>
              <a:avLst/>
              <a:gdLst>
                <a:gd name="connsiteX0" fmla="*/ 1964808 w 5065714"/>
                <a:gd name="connsiteY0" fmla="*/ 545292 h 2187917"/>
                <a:gd name="connsiteX1" fmla="*/ 3379950 w 5065714"/>
                <a:gd name="connsiteY1" fmla="*/ 360235 h 2187917"/>
                <a:gd name="connsiteX2" fmla="*/ 3086036 w 5065714"/>
                <a:gd name="connsiteY2" fmla="*/ 403778 h 2187917"/>
                <a:gd name="connsiteX3" fmla="*/ 4054865 w 5065714"/>
                <a:gd name="connsiteY3" fmla="*/ 773892 h 2187917"/>
                <a:gd name="connsiteX4" fmla="*/ 3793608 w 5065714"/>
                <a:gd name="connsiteY4" fmla="*/ 719463 h 2187917"/>
                <a:gd name="connsiteX5" fmla="*/ 4544722 w 5065714"/>
                <a:gd name="connsiteY5" fmla="*/ 1437920 h 2187917"/>
                <a:gd name="connsiteX6" fmla="*/ 4446750 w 5065714"/>
                <a:gd name="connsiteY6" fmla="*/ 1285520 h 2187917"/>
                <a:gd name="connsiteX7" fmla="*/ 4838636 w 5065714"/>
                <a:gd name="connsiteY7" fmla="*/ 1427035 h 2187917"/>
                <a:gd name="connsiteX8" fmla="*/ 4577379 w 5065714"/>
                <a:gd name="connsiteY8" fmla="*/ 1133120 h 2187917"/>
                <a:gd name="connsiteX9" fmla="*/ 5023693 w 5065714"/>
                <a:gd name="connsiteY9" fmla="*/ 1492349 h 2187917"/>
                <a:gd name="connsiteX10" fmla="*/ 3336408 w 5065714"/>
                <a:gd name="connsiteY10" fmla="*/ 77206 h 2187917"/>
                <a:gd name="connsiteX11" fmla="*/ 4392322 w 5065714"/>
                <a:gd name="connsiteY11" fmla="*/ 850092 h 2187917"/>
                <a:gd name="connsiteX12" fmla="*/ 3532350 w 5065714"/>
                <a:gd name="connsiteY12" fmla="*/ 1006 h 2187917"/>
                <a:gd name="connsiteX13" fmla="*/ 1268122 w 5065714"/>
                <a:gd name="connsiteY13" fmla="*/ 675920 h 2187917"/>
                <a:gd name="connsiteX14" fmla="*/ 1594693 w 5065714"/>
                <a:gd name="connsiteY14" fmla="*/ 577949 h 2187917"/>
                <a:gd name="connsiteX15" fmla="*/ 680293 w 5065714"/>
                <a:gd name="connsiteY15" fmla="*/ 1535892 h 2187917"/>
                <a:gd name="connsiteX16" fmla="*/ 1518493 w 5065714"/>
                <a:gd name="connsiteY16" fmla="*/ 643263 h 2187917"/>
                <a:gd name="connsiteX17" fmla="*/ 5379 w 5065714"/>
                <a:gd name="connsiteY17" fmla="*/ 2178149 h 2187917"/>
                <a:gd name="connsiteX18" fmla="*/ 1050408 w 5065714"/>
                <a:gd name="connsiteY18" fmla="*/ 1263749 h 2187917"/>
                <a:gd name="connsiteX19" fmla="*/ 1964808 w 5065714"/>
                <a:gd name="connsiteY19" fmla="*/ 545292 h 218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065714" h="2187917">
                  <a:moveTo>
                    <a:pt x="1964808" y="545292"/>
                  </a:moveTo>
                  <a:cubicBezTo>
                    <a:pt x="2353065" y="394706"/>
                    <a:pt x="3193079" y="383821"/>
                    <a:pt x="3379950" y="360235"/>
                  </a:cubicBezTo>
                  <a:cubicBezTo>
                    <a:pt x="3566821" y="336649"/>
                    <a:pt x="2973550" y="334835"/>
                    <a:pt x="3086036" y="403778"/>
                  </a:cubicBezTo>
                  <a:cubicBezTo>
                    <a:pt x="3198522" y="472721"/>
                    <a:pt x="3936936" y="721278"/>
                    <a:pt x="4054865" y="773892"/>
                  </a:cubicBezTo>
                  <a:cubicBezTo>
                    <a:pt x="4172794" y="826506"/>
                    <a:pt x="3711965" y="608792"/>
                    <a:pt x="3793608" y="719463"/>
                  </a:cubicBezTo>
                  <a:cubicBezTo>
                    <a:pt x="3875251" y="830134"/>
                    <a:pt x="4435865" y="1343577"/>
                    <a:pt x="4544722" y="1437920"/>
                  </a:cubicBezTo>
                  <a:cubicBezTo>
                    <a:pt x="4653579" y="1532263"/>
                    <a:pt x="4397764" y="1287334"/>
                    <a:pt x="4446750" y="1285520"/>
                  </a:cubicBezTo>
                  <a:cubicBezTo>
                    <a:pt x="4495736" y="1283706"/>
                    <a:pt x="4816865" y="1452435"/>
                    <a:pt x="4838636" y="1427035"/>
                  </a:cubicBezTo>
                  <a:cubicBezTo>
                    <a:pt x="4860407" y="1401635"/>
                    <a:pt x="4546536" y="1122234"/>
                    <a:pt x="4577379" y="1133120"/>
                  </a:cubicBezTo>
                  <a:cubicBezTo>
                    <a:pt x="4608222" y="1144006"/>
                    <a:pt x="5230522" y="1668335"/>
                    <a:pt x="5023693" y="1492349"/>
                  </a:cubicBezTo>
                  <a:cubicBezTo>
                    <a:pt x="4816864" y="1316363"/>
                    <a:pt x="3441636" y="184249"/>
                    <a:pt x="3336408" y="77206"/>
                  </a:cubicBezTo>
                  <a:cubicBezTo>
                    <a:pt x="3231180" y="-29837"/>
                    <a:pt x="4359665" y="862792"/>
                    <a:pt x="4392322" y="850092"/>
                  </a:cubicBezTo>
                  <a:cubicBezTo>
                    <a:pt x="4424979" y="837392"/>
                    <a:pt x="4053050" y="30035"/>
                    <a:pt x="3532350" y="1006"/>
                  </a:cubicBezTo>
                  <a:cubicBezTo>
                    <a:pt x="3011650" y="-28023"/>
                    <a:pt x="1591065" y="579763"/>
                    <a:pt x="1268122" y="675920"/>
                  </a:cubicBezTo>
                  <a:cubicBezTo>
                    <a:pt x="945179" y="772077"/>
                    <a:pt x="1692664" y="434620"/>
                    <a:pt x="1594693" y="577949"/>
                  </a:cubicBezTo>
                  <a:cubicBezTo>
                    <a:pt x="1496722" y="721278"/>
                    <a:pt x="692993" y="1525006"/>
                    <a:pt x="680293" y="1535892"/>
                  </a:cubicBezTo>
                  <a:cubicBezTo>
                    <a:pt x="667593" y="1546778"/>
                    <a:pt x="1630979" y="536220"/>
                    <a:pt x="1518493" y="643263"/>
                  </a:cubicBezTo>
                  <a:cubicBezTo>
                    <a:pt x="1406007" y="750306"/>
                    <a:pt x="83393" y="2074735"/>
                    <a:pt x="5379" y="2178149"/>
                  </a:cubicBezTo>
                  <a:cubicBezTo>
                    <a:pt x="-72635" y="2281563"/>
                    <a:pt x="718394" y="1535892"/>
                    <a:pt x="1050408" y="1263749"/>
                  </a:cubicBezTo>
                  <a:cubicBezTo>
                    <a:pt x="1382422" y="991606"/>
                    <a:pt x="1576551" y="695878"/>
                    <a:pt x="1964808" y="545292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8" name="フリーフォーム 217">
              <a:extLst>
                <a:ext uri="{FF2B5EF4-FFF2-40B4-BE49-F238E27FC236}">
                  <a16:creationId xmlns:a16="http://schemas.microsoft.com/office/drawing/2014/main" id="{E0D862DC-483E-6739-93FB-B89A488CF148}"/>
                </a:ext>
              </a:extLst>
            </p:cNvPr>
            <p:cNvSpPr/>
            <p:nvPr/>
          </p:nvSpPr>
          <p:spPr>
            <a:xfrm>
              <a:off x="1993181" y="997670"/>
              <a:ext cx="3610208" cy="3189618"/>
            </a:xfrm>
            <a:custGeom>
              <a:avLst/>
              <a:gdLst>
                <a:gd name="connsiteX0" fmla="*/ 2600590 w 3610208"/>
                <a:gd name="connsiteY0" fmla="*/ 36473 h 3189618"/>
                <a:gd name="connsiteX1" fmla="*/ 1033048 w 3610208"/>
                <a:gd name="connsiteY1" fmla="*/ 1451616 h 3189618"/>
                <a:gd name="connsiteX2" fmla="*/ 1098362 w 3610208"/>
                <a:gd name="connsiteY2" fmla="*/ 1331873 h 3189618"/>
                <a:gd name="connsiteX3" fmla="*/ 347248 w 3610208"/>
                <a:gd name="connsiteY3" fmla="*/ 2463987 h 3189618"/>
                <a:gd name="connsiteX4" fmla="*/ 64219 w 3610208"/>
                <a:gd name="connsiteY4" fmla="*/ 2910301 h 3189618"/>
                <a:gd name="connsiteX5" fmla="*/ 673819 w 3610208"/>
                <a:gd name="connsiteY5" fmla="*/ 2148301 h 3189618"/>
                <a:gd name="connsiteX6" fmla="*/ 53333 w 3610208"/>
                <a:gd name="connsiteY6" fmla="*/ 3160673 h 3189618"/>
                <a:gd name="connsiteX7" fmla="*/ 2339333 w 3610208"/>
                <a:gd name="connsiteY7" fmla="*/ 776701 h 3189618"/>
                <a:gd name="connsiteX8" fmla="*/ 1936562 w 3610208"/>
                <a:gd name="connsiteY8" fmla="*/ 1081501 h 3189618"/>
                <a:gd name="connsiteX9" fmla="*/ 3591190 w 3610208"/>
                <a:gd name="connsiteY9" fmla="*/ 363044 h 3189618"/>
                <a:gd name="connsiteX10" fmla="*/ 2861848 w 3610208"/>
                <a:gd name="connsiteY10" fmla="*/ 515444 h 3189618"/>
                <a:gd name="connsiteX11" fmla="*/ 3286390 w 3610208"/>
                <a:gd name="connsiteY11" fmla="*/ 210644 h 3189618"/>
                <a:gd name="connsiteX12" fmla="*/ 3003362 w 3610208"/>
                <a:gd name="connsiteY12" fmla="*/ 156216 h 3189618"/>
                <a:gd name="connsiteX13" fmla="*/ 3384362 w 3610208"/>
                <a:gd name="connsiteY13" fmla="*/ 395701 h 3189618"/>
                <a:gd name="connsiteX14" fmla="*/ 2600590 w 3610208"/>
                <a:gd name="connsiteY14" fmla="*/ 36473 h 318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10208" h="3189618">
                  <a:moveTo>
                    <a:pt x="2600590" y="36473"/>
                  </a:moveTo>
                  <a:cubicBezTo>
                    <a:pt x="2208704" y="212459"/>
                    <a:pt x="1283419" y="1235716"/>
                    <a:pt x="1033048" y="1451616"/>
                  </a:cubicBezTo>
                  <a:cubicBezTo>
                    <a:pt x="782677" y="1667516"/>
                    <a:pt x="1212662" y="1163145"/>
                    <a:pt x="1098362" y="1331873"/>
                  </a:cubicBezTo>
                  <a:cubicBezTo>
                    <a:pt x="984062" y="1500601"/>
                    <a:pt x="519605" y="2200916"/>
                    <a:pt x="347248" y="2463987"/>
                  </a:cubicBezTo>
                  <a:cubicBezTo>
                    <a:pt x="174891" y="2727058"/>
                    <a:pt x="9790" y="2962915"/>
                    <a:pt x="64219" y="2910301"/>
                  </a:cubicBezTo>
                  <a:cubicBezTo>
                    <a:pt x="118648" y="2857687"/>
                    <a:pt x="675633" y="2106572"/>
                    <a:pt x="673819" y="2148301"/>
                  </a:cubicBezTo>
                  <a:cubicBezTo>
                    <a:pt x="672005" y="2190030"/>
                    <a:pt x="-224253" y="3389273"/>
                    <a:pt x="53333" y="3160673"/>
                  </a:cubicBezTo>
                  <a:cubicBezTo>
                    <a:pt x="330919" y="2932073"/>
                    <a:pt x="2025461" y="1123230"/>
                    <a:pt x="2339333" y="776701"/>
                  </a:cubicBezTo>
                  <a:cubicBezTo>
                    <a:pt x="2653205" y="430172"/>
                    <a:pt x="1727919" y="1150444"/>
                    <a:pt x="1936562" y="1081501"/>
                  </a:cubicBezTo>
                  <a:cubicBezTo>
                    <a:pt x="2145205" y="1012558"/>
                    <a:pt x="3436976" y="457387"/>
                    <a:pt x="3591190" y="363044"/>
                  </a:cubicBezTo>
                  <a:cubicBezTo>
                    <a:pt x="3745404" y="268701"/>
                    <a:pt x="2912648" y="540844"/>
                    <a:pt x="2861848" y="515444"/>
                  </a:cubicBezTo>
                  <a:cubicBezTo>
                    <a:pt x="2811048" y="490044"/>
                    <a:pt x="3262804" y="270515"/>
                    <a:pt x="3286390" y="210644"/>
                  </a:cubicBezTo>
                  <a:cubicBezTo>
                    <a:pt x="3309976" y="150773"/>
                    <a:pt x="2987033" y="125373"/>
                    <a:pt x="3003362" y="156216"/>
                  </a:cubicBezTo>
                  <a:cubicBezTo>
                    <a:pt x="3019691" y="187059"/>
                    <a:pt x="3446048" y="413844"/>
                    <a:pt x="3384362" y="395701"/>
                  </a:cubicBezTo>
                  <a:cubicBezTo>
                    <a:pt x="3322676" y="377558"/>
                    <a:pt x="2992476" y="-139513"/>
                    <a:pt x="2600590" y="36473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9" name="フリーフォーム 218">
              <a:extLst>
                <a:ext uri="{FF2B5EF4-FFF2-40B4-BE49-F238E27FC236}">
                  <a16:creationId xmlns:a16="http://schemas.microsoft.com/office/drawing/2014/main" id="{D57ADF8F-0232-D4D7-B2C5-2D78A036F286}"/>
                </a:ext>
              </a:extLst>
            </p:cNvPr>
            <p:cNvSpPr/>
            <p:nvPr/>
          </p:nvSpPr>
          <p:spPr>
            <a:xfrm>
              <a:off x="2767871" y="753947"/>
              <a:ext cx="2318630" cy="1838122"/>
            </a:xfrm>
            <a:custGeom>
              <a:avLst/>
              <a:gdLst>
                <a:gd name="connsiteX0" fmla="*/ 2283100 w 2318630"/>
                <a:gd name="connsiteY0" fmla="*/ 378167 h 1838122"/>
                <a:gd name="connsiteX1" fmla="*/ 1760586 w 2318630"/>
                <a:gd name="connsiteY1" fmla="*/ 8053 h 1838122"/>
                <a:gd name="connsiteX2" fmla="*/ 759100 w 2318630"/>
                <a:gd name="connsiteY2" fmla="*/ 116910 h 1838122"/>
                <a:gd name="connsiteX3" fmla="*/ 1499329 w 2318630"/>
                <a:gd name="connsiteY3" fmla="*/ 40710 h 1838122"/>
                <a:gd name="connsiteX4" fmla="*/ 1216300 w 2318630"/>
                <a:gd name="connsiteY4" fmla="*/ 291082 h 1838122"/>
                <a:gd name="connsiteX5" fmla="*/ 7986 w 2318630"/>
                <a:gd name="connsiteY5" fmla="*/ 1608253 h 1838122"/>
                <a:gd name="connsiteX6" fmla="*/ 1270729 w 2318630"/>
                <a:gd name="connsiteY6" fmla="*/ 563224 h 1838122"/>
                <a:gd name="connsiteX7" fmla="*/ 7986 w 2318630"/>
                <a:gd name="connsiteY7" fmla="*/ 1836853 h 1838122"/>
                <a:gd name="connsiteX8" fmla="*/ 2021843 w 2318630"/>
                <a:gd name="connsiteY8" fmla="*/ 280196 h 1838122"/>
                <a:gd name="connsiteX9" fmla="*/ 2283100 w 2318630"/>
                <a:gd name="connsiteY9" fmla="*/ 378167 h 183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18630" h="1838122">
                  <a:moveTo>
                    <a:pt x="2283100" y="378167"/>
                  </a:moveTo>
                  <a:cubicBezTo>
                    <a:pt x="2239557" y="332810"/>
                    <a:pt x="2014586" y="51596"/>
                    <a:pt x="1760586" y="8053"/>
                  </a:cubicBezTo>
                  <a:cubicBezTo>
                    <a:pt x="1506586" y="-35490"/>
                    <a:pt x="802643" y="111467"/>
                    <a:pt x="759100" y="116910"/>
                  </a:cubicBezTo>
                  <a:cubicBezTo>
                    <a:pt x="715557" y="122353"/>
                    <a:pt x="1423129" y="11681"/>
                    <a:pt x="1499329" y="40710"/>
                  </a:cubicBezTo>
                  <a:cubicBezTo>
                    <a:pt x="1575529" y="69739"/>
                    <a:pt x="1464857" y="29825"/>
                    <a:pt x="1216300" y="291082"/>
                  </a:cubicBezTo>
                  <a:cubicBezTo>
                    <a:pt x="967743" y="552339"/>
                    <a:pt x="-1086" y="1562896"/>
                    <a:pt x="7986" y="1608253"/>
                  </a:cubicBezTo>
                  <a:cubicBezTo>
                    <a:pt x="17057" y="1653610"/>
                    <a:pt x="1270729" y="525124"/>
                    <a:pt x="1270729" y="563224"/>
                  </a:cubicBezTo>
                  <a:cubicBezTo>
                    <a:pt x="1270729" y="601324"/>
                    <a:pt x="-117200" y="1884024"/>
                    <a:pt x="7986" y="1836853"/>
                  </a:cubicBezTo>
                  <a:cubicBezTo>
                    <a:pt x="133172" y="1789682"/>
                    <a:pt x="1646286" y="517867"/>
                    <a:pt x="2021843" y="280196"/>
                  </a:cubicBezTo>
                  <a:cubicBezTo>
                    <a:pt x="2397400" y="42525"/>
                    <a:pt x="2326643" y="423524"/>
                    <a:pt x="2283100" y="378167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1" name="フリーフォーム 220">
              <a:extLst>
                <a:ext uri="{FF2B5EF4-FFF2-40B4-BE49-F238E27FC236}">
                  <a16:creationId xmlns:a16="http://schemas.microsoft.com/office/drawing/2014/main" id="{C18D40DA-800E-7923-AF79-37B674A5F5EB}"/>
                </a:ext>
              </a:extLst>
            </p:cNvPr>
            <p:cNvSpPr/>
            <p:nvPr/>
          </p:nvSpPr>
          <p:spPr>
            <a:xfrm>
              <a:off x="4364240" y="795878"/>
              <a:ext cx="3222469" cy="1617442"/>
            </a:xfrm>
            <a:custGeom>
              <a:avLst/>
              <a:gdLst>
                <a:gd name="connsiteX0" fmla="*/ 675846 w 3222469"/>
                <a:gd name="connsiteY0" fmla="*/ 401551 h 1617442"/>
                <a:gd name="connsiteX1" fmla="*/ 1492274 w 3222469"/>
                <a:gd name="connsiteY1" fmla="*/ 42322 h 1617442"/>
                <a:gd name="connsiteX2" fmla="*/ 1448731 w 3222469"/>
                <a:gd name="connsiteY2" fmla="*/ 64093 h 1617442"/>
                <a:gd name="connsiteX3" fmla="*/ 2297817 w 3222469"/>
                <a:gd name="connsiteY3" fmla="*/ 553951 h 1617442"/>
                <a:gd name="connsiteX4" fmla="*/ 2025674 w 3222469"/>
                <a:gd name="connsiteY4" fmla="*/ 336236 h 1617442"/>
                <a:gd name="connsiteX5" fmla="*/ 3201331 w 3222469"/>
                <a:gd name="connsiteY5" fmla="*/ 1555436 h 1617442"/>
                <a:gd name="connsiteX6" fmla="*/ 2798560 w 3222469"/>
                <a:gd name="connsiteY6" fmla="*/ 1261522 h 1617442"/>
                <a:gd name="connsiteX7" fmla="*/ 3016274 w 3222469"/>
                <a:gd name="connsiteY7" fmla="*/ 1609865 h 1617442"/>
                <a:gd name="connsiteX8" fmla="*/ 2809446 w 3222469"/>
                <a:gd name="connsiteY8" fmla="*/ 1403036 h 1617442"/>
                <a:gd name="connsiteX9" fmla="*/ 1426960 w 3222469"/>
                <a:gd name="connsiteY9" fmla="*/ 358008 h 1617442"/>
                <a:gd name="connsiteX10" fmla="*/ 931 w 3222469"/>
                <a:gd name="connsiteY10" fmla="*/ 869636 h 1617442"/>
                <a:gd name="connsiteX11" fmla="*/ 1198360 w 3222469"/>
                <a:gd name="connsiteY11" fmla="*/ 445093 h 1617442"/>
                <a:gd name="connsiteX12" fmla="*/ 556103 w 3222469"/>
                <a:gd name="connsiteY12" fmla="*/ 662808 h 1617442"/>
                <a:gd name="connsiteX13" fmla="*/ 675846 w 3222469"/>
                <a:gd name="connsiteY13" fmla="*/ 401551 h 1617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22469" h="1617442">
                  <a:moveTo>
                    <a:pt x="675846" y="401551"/>
                  </a:moveTo>
                  <a:cubicBezTo>
                    <a:pt x="831874" y="298137"/>
                    <a:pt x="1492274" y="42322"/>
                    <a:pt x="1492274" y="42322"/>
                  </a:cubicBezTo>
                  <a:cubicBezTo>
                    <a:pt x="1621088" y="-13921"/>
                    <a:pt x="1314474" y="-21178"/>
                    <a:pt x="1448731" y="64093"/>
                  </a:cubicBezTo>
                  <a:cubicBezTo>
                    <a:pt x="1582988" y="149364"/>
                    <a:pt x="2201660" y="508594"/>
                    <a:pt x="2297817" y="553951"/>
                  </a:cubicBezTo>
                  <a:cubicBezTo>
                    <a:pt x="2393974" y="599308"/>
                    <a:pt x="1875088" y="169322"/>
                    <a:pt x="2025674" y="336236"/>
                  </a:cubicBezTo>
                  <a:cubicBezTo>
                    <a:pt x="2176260" y="503150"/>
                    <a:pt x="3072517" y="1401222"/>
                    <a:pt x="3201331" y="1555436"/>
                  </a:cubicBezTo>
                  <a:cubicBezTo>
                    <a:pt x="3330145" y="1709650"/>
                    <a:pt x="2829403" y="1252451"/>
                    <a:pt x="2798560" y="1261522"/>
                  </a:cubicBezTo>
                  <a:cubicBezTo>
                    <a:pt x="2767717" y="1270593"/>
                    <a:pt x="3014460" y="1586279"/>
                    <a:pt x="3016274" y="1609865"/>
                  </a:cubicBezTo>
                  <a:cubicBezTo>
                    <a:pt x="3018088" y="1633451"/>
                    <a:pt x="3074332" y="1611679"/>
                    <a:pt x="2809446" y="1403036"/>
                  </a:cubicBezTo>
                  <a:cubicBezTo>
                    <a:pt x="2544560" y="1194393"/>
                    <a:pt x="1895046" y="446908"/>
                    <a:pt x="1426960" y="358008"/>
                  </a:cubicBezTo>
                  <a:cubicBezTo>
                    <a:pt x="958874" y="269108"/>
                    <a:pt x="39031" y="855122"/>
                    <a:pt x="931" y="869636"/>
                  </a:cubicBezTo>
                  <a:cubicBezTo>
                    <a:pt x="-37169" y="884150"/>
                    <a:pt x="1105831" y="479564"/>
                    <a:pt x="1198360" y="445093"/>
                  </a:cubicBezTo>
                  <a:cubicBezTo>
                    <a:pt x="1290889" y="410622"/>
                    <a:pt x="639560" y="671879"/>
                    <a:pt x="556103" y="662808"/>
                  </a:cubicBezTo>
                  <a:cubicBezTo>
                    <a:pt x="472646" y="653737"/>
                    <a:pt x="519818" y="504965"/>
                    <a:pt x="675846" y="401551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2" name="フリーフォーム 221">
              <a:extLst>
                <a:ext uri="{FF2B5EF4-FFF2-40B4-BE49-F238E27FC236}">
                  <a16:creationId xmlns:a16="http://schemas.microsoft.com/office/drawing/2014/main" id="{7E44C5C5-2963-2578-4A3F-22F14A3CE2A1}"/>
                </a:ext>
              </a:extLst>
            </p:cNvPr>
            <p:cNvSpPr/>
            <p:nvPr/>
          </p:nvSpPr>
          <p:spPr>
            <a:xfrm>
              <a:off x="6196933" y="2379589"/>
              <a:ext cx="2282116" cy="1194629"/>
            </a:xfrm>
            <a:custGeom>
              <a:avLst/>
              <a:gdLst>
                <a:gd name="connsiteX0" fmla="*/ 247410 w 2282116"/>
                <a:gd name="connsiteY0" fmla="*/ 341840 h 1194629"/>
                <a:gd name="connsiteX1" fmla="*/ 1346867 w 2282116"/>
                <a:gd name="connsiteY1" fmla="*/ 4382 h 1194629"/>
                <a:gd name="connsiteX2" fmla="*/ 2272153 w 2282116"/>
                <a:gd name="connsiteY2" fmla="*/ 624868 h 1194629"/>
                <a:gd name="connsiteX3" fmla="*/ 1858496 w 2282116"/>
                <a:gd name="connsiteY3" fmla="*/ 363611 h 1194629"/>
                <a:gd name="connsiteX4" fmla="*/ 2217724 w 2282116"/>
                <a:gd name="connsiteY4" fmla="*/ 940554 h 1194629"/>
                <a:gd name="connsiteX5" fmla="*/ 1771410 w 2282116"/>
                <a:gd name="connsiteY5" fmla="*/ 450697 h 1194629"/>
                <a:gd name="connsiteX6" fmla="*/ 1945581 w 2282116"/>
                <a:gd name="connsiteY6" fmla="*/ 1190925 h 1194629"/>
                <a:gd name="connsiteX7" fmla="*/ 1586353 w 2282116"/>
                <a:gd name="connsiteY7" fmla="*/ 733725 h 1194629"/>
                <a:gd name="connsiteX8" fmla="*/ 508667 w 2282116"/>
                <a:gd name="connsiteY8" fmla="*/ 668411 h 1194629"/>
                <a:gd name="connsiteX9" fmla="*/ 715496 w 2282116"/>
                <a:gd name="connsiteY9" fmla="*/ 635754 h 1194629"/>
                <a:gd name="connsiteX10" fmla="*/ 1368638 w 2282116"/>
                <a:gd name="connsiteY10" fmla="*/ 211211 h 1194629"/>
                <a:gd name="connsiteX11" fmla="*/ 563096 w 2282116"/>
                <a:gd name="connsiteY11" fmla="*/ 559554 h 1194629"/>
                <a:gd name="connsiteX12" fmla="*/ 7924 w 2282116"/>
                <a:gd name="connsiteY12" fmla="*/ 788154 h 1194629"/>
                <a:gd name="connsiteX13" fmla="*/ 976753 w 2282116"/>
                <a:gd name="connsiteY13" fmla="*/ 222097 h 1194629"/>
                <a:gd name="connsiteX14" fmla="*/ 247410 w 2282116"/>
                <a:gd name="connsiteY14" fmla="*/ 341840 h 119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82116" h="1194629">
                  <a:moveTo>
                    <a:pt x="247410" y="341840"/>
                  </a:moveTo>
                  <a:cubicBezTo>
                    <a:pt x="309096" y="305554"/>
                    <a:pt x="1009410" y="-42789"/>
                    <a:pt x="1346867" y="4382"/>
                  </a:cubicBezTo>
                  <a:cubicBezTo>
                    <a:pt x="1684324" y="51553"/>
                    <a:pt x="2186882" y="564997"/>
                    <a:pt x="2272153" y="624868"/>
                  </a:cubicBezTo>
                  <a:cubicBezTo>
                    <a:pt x="2357425" y="684740"/>
                    <a:pt x="1867567" y="310997"/>
                    <a:pt x="1858496" y="363611"/>
                  </a:cubicBezTo>
                  <a:cubicBezTo>
                    <a:pt x="1849425" y="416225"/>
                    <a:pt x="2232238" y="926040"/>
                    <a:pt x="2217724" y="940554"/>
                  </a:cubicBezTo>
                  <a:cubicBezTo>
                    <a:pt x="2203210" y="955068"/>
                    <a:pt x="1816767" y="408968"/>
                    <a:pt x="1771410" y="450697"/>
                  </a:cubicBezTo>
                  <a:cubicBezTo>
                    <a:pt x="1726053" y="492426"/>
                    <a:pt x="1976424" y="1143754"/>
                    <a:pt x="1945581" y="1190925"/>
                  </a:cubicBezTo>
                  <a:cubicBezTo>
                    <a:pt x="1914738" y="1238096"/>
                    <a:pt x="1825839" y="820811"/>
                    <a:pt x="1586353" y="733725"/>
                  </a:cubicBezTo>
                  <a:cubicBezTo>
                    <a:pt x="1346867" y="646639"/>
                    <a:pt x="653810" y="684740"/>
                    <a:pt x="508667" y="668411"/>
                  </a:cubicBezTo>
                  <a:cubicBezTo>
                    <a:pt x="363524" y="652083"/>
                    <a:pt x="572168" y="711954"/>
                    <a:pt x="715496" y="635754"/>
                  </a:cubicBezTo>
                  <a:cubicBezTo>
                    <a:pt x="858824" y="559554"/>
                    <a:pt x="1394038" y="223911"/>
                    <a:pt x="1368638" y="211211"/>
                  </a:cubicBezTo>
                  <a:cubicBezTo>
                    <a:pt x="1343238" y="198511"/>
                    <a:pt x="789882" y="463397"/>
                    <a:pt x="563096" y="559554"/>
                  </a:cubicBezTo>
                  <a:cubicBezTo>
                    <a:pt x="336310" y="655711"/>
                    <a:pt x="-61019" y="844397"/>
                    <a:pt x="7924" y="788154"/>
                  </a:cubicBezTo>
                  <a:cubicBezTo>
                    <a:pt x="76867" y="731911"/>
                    <a:pt x="931396" y="294668"/>
                    <a:pt x="976753" y="222097"/>
                  </a:cubicBezTo>
                  <a:cubicBezTo>
                    <a:pt x="1022110" y="149525"/>
                    <a:pt x="185724" y="378126"/>
                    <a:pt x="247410" y="341840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3" name="フリーフォーム 222">
              <a:extLst>
                <a:ext uri="{FF2B5EF4-FFF2-40B4-BE49-F238E27FC236}">
                  <a16:creationId xmlns:a16="http://schemas.microsoft.com/office/drawing/2014/main" id="{48E6A1B0-CE0F-7AF6-507C-24E900201C21}"/>
                </a:ext>
              </a:extLst>
            </p:cNvPr>
            <p:cNvSpPr/>
            <p:nvPr/>
          </p:nvSpPr>
          <p:spPr>
            <a:xfrm>
              <a:off x="1924736" y="1489983"/>
              <a:ext cx="3922205" cy="3687138"/>
            </a:xfrm>
            <a:custGeom>
              <a:avLst/>
              <a:gdLst>
                <a:gd name="connsiteX0" fmla="*/ 3910007 w 3922205"/>
                <a:gd name="connsiteY0" fmla="*/ 1360 h 3687138"/>
                <a:gd name="connsiteX1" fmla="*/ 2081207 w 3922205"/>
                <a:gd name="connsiteY1" fmla="*/ 534760 h 3687138"/>
                <a:gd name="connsiteX2" fmla="*/ 2571064 w 3922205"/>
                <a:gd name="connsiteY2" fmla="*/ 393246 h 3687138"/>
                <a:gd name="connsiteX3" fmla="*/ 1330093 w 3922205"/>
                <a:gd name="connsiteY3" fmla="*/ 1329417 h 3687138"/>
                <a:gd name="connsiteX4" fmla="*/ 1449835 w 3922205"/>
                <a:gd name="connsiteY4" fmla="*/ 1144360 h 3687138"/>
                <a:gd name="connsiteX5" fmla="*/ 89121 w 3922205"/>
                <a:gd name="connsiteY5" fmla="*/ 2559503 h 3687138"/>
                <a:gd name="connsiteX6" fmla="*/ 132664 w 3922205"/>
                <a:gd name="connsiteY6" fmla="*/ 2461531 h 3687138"/>
                <a:gd name="connsiteX7" fmla="*/ 143550 w 3922205"/>
                <a:gd name="connsiteY7" fmla="*/ 3669846 h 3687138"/>
                <a:gd name="connsiteX8" fmla="*/ 176207 w 3922205"/>
                <a:gd name="connsiteY8" fmla="*/ 3179988 h 3687138"/>
                <a:gd name="connsiteX9" fmla="*/ 208864 w 3922205"/>
                <a:gd name="connsiteY9" fmla="*/ 3245303 h 3687138"/>
                <a:gd name="connsiteX10" fmla="*/ 1395407 w 3922205"/>
                <a:gd name="connsiteY10" fmla="*/ 2047874 h 3687138"/>
                <a:gd name="connsiteX11" fmla="*/ 981750 w 3922205"/>
                <a:gd name="connsiteY11" fmla="*/ 2374446 h 3687138"/>
                <a:gd name="connsiteX12" fmla="*/ 1972350 w 3922205"/>
                <a:gd name="connsiteY12" fmla="*/ 1231446 h 3687138"/>
                <a:gd name="connsiteX13" fmla="*/ 1874378 w 3922205"/>
                <a:gd name="connsiteY13" fmla="*/ 1372960 h 3687138"/>
                <a:gd name="connsiteX14" fmla="*/ 2669035 w 3922205"/>
                <a:gd name="connsiteY14" fmla="*/ 600074 h 3687138"/>
                <a:gd name="connsiteX15" fmla="*/ 2483978 w 3922205"/>
                <a:gd name="connsiteY15" fmla="*/ 1013731 h 3687138"/>
                <a:gd name="connsiteX16" fmla="*/ 3300407 w 3922205"/>
                <a:gd name="connsiteY16" fmla="*/ 545646 h 3687138"/>
                <a:gd name="connsiteX17" fmla="*/ 2897635 w 3922205"/>
                <a:gd name="connsiteY17" fmla="*/ 730703 h 3687138"/>
                <a:gd name="connsiteX18" fmla="*/ 3910007 w 3922205"/>
                <a:gd name="connsiteY18" fmla="*/ 1360 h 368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22205" h="3687138">
                  <a:moveTo>
                    <a:pt x="3910007" y="1360"/>
                  </a:moveTo>
                  <a:cubicBezTo>
                    <a:pt x="3773936" y="-31297"/>
                    <a:pt x="2081207" y="534760"/>
                    <a:pt x="2081207" y="534760"/>
                  </a:cubicBezTo>
                  <a:cubicBezTo>
                    <a:pt x="1858050" y="600074"/>
                    <a:pt x="2696250" y="260803"/>
                    <a:pt x="2571064" y="393246"/>
                  </a:cubicBezTo>
                  <a:cubicBezTo>
                    <a:pt x="2445878" y="525689"/>
                    <a:pt x="1516964" y="1204231"/>
                    <a:pt x="1330093" y="1329417"/>
                  </a:cubicBezTo>
                  <a:cubicBezTo>
                    <a:pt x="1143221" y="1454603"/>
                    <a:pt x="1656664" y="939346"/>
                    <a:pt x="1449835" y="1144360"/>
                  </a:cubicBezTo>
                  <a:cubicBezTo>
                    <a:pt x="1243006" y="1349374"/>
                    <a:pt x="308649" y="2339975"/>
                    <a:pt x="89121" y="2559503"/>
                  </a:cubicBezTo>
                  <a:cubicBezTo>
                    <a:pt x="-130407" y="2779031"/>
                    <a:pt x="123592" y="2276474"/>
                    <a:pt x="132664" y="2461531"/>
                  </a:cubicBezTo>
                  <a:cubicBezTo>
                    <a:pt x="141735" y="2646588"/>
                    <a:pt x="136293" y="3550103"/>
                    <a:pt x="143550" y="3669846"/>
                  </a:cubicBezTo>
                  <a:cubicBezTo>
                    <a:pt x="150807" y="3789589"/>
                    <a:pt x="165321" y="3250745"/>
                    <a:pt x="176207" y="3179988"/>
                  </a:cubicBezTo>
                  <a:cubicBezTo>
                    <a:pt x="187093" y="3109231"/>
                    <a:pt x="5664" y="3433989"/>
                    <a:pt x="208864" y="3245303"/>
                  </a:cubicBezTo>
                  <a:cubicBezTo>
                    <a:pt x="412064" y="3056617"/>
                    <a:pt x="1266593" y="2193017"/>
                    <a:pt x="1395407" y="2047874"/>
                  </a:cubicBezTo>
                  <a:cubicBezTo>
                    <a:pt x="1524221" y="1902731"/>
                    <a:pt x="885593" y="2510517"/>
                    <a:pt x="981750" y="2374446"/>
                  </a:cubicBezTo>
                  <a:cubicBezTo>
                    <a:pt x="1077907" y="2238375"/>
                    <a:pt x="1823579" y="1398360"/>
                    <a:pt x="1972350" y="1231446"/>
                  </a:cubicBezTo>
                  <a:cubicBezTo>
                    <a:pt x="2121121" y="1064532"/>
                    <a:pt x="1758264" y="1478188"/>
                    <a:pt x="1874378" y="1372960"/>
                  </a:cubicBezTo>
                  <a:cubicBezTo>
                    <a:pt x="1990492" y="1267732"/>
                    <a:pt x="2567435" y="659945"/>
                    <a:pt x="2669035" y="600074"/>
                  </a:cubicBezTo>
                  <a:cubicBezTo>
                    <a:pt x="2770635" y="540203"/>
                    <a:pt x="2378749" y="1022802"/>
                    <a:pt x="2483978" y="1013731"/>
                  </a:cubicBezTo>
                  <a:cubicBezTo>
                    <a:pt x="2589207" y="1004660"/>
                    <a:pt x="3231464" y="592817"/>
                    <a:pt x="3300407" y="545646"/>
                  </a:cubicBezTo>
                  <a:cubicBezTo>
                    <a:pt x="3369350" y="498475"/>
                    <a:pt x="2794221" y="819603"/>
                    <a:pt x="2897635" y="730703"/>
                  </a:cubicBezTo>
                  <a:cubicBezTo>
                    <a:pt x="3001049" y="641803"/>
                    <a:pt x="4046078" y="34017"/>
                    <a:pt x="3910007" y="1360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4" name="フリーフォーム 223">
              <a:extLst>
                <a:ext uri="{FF2B5EF4-FFF2-40B4-BE49-F238E27FC236}">
                  <a16:creationId xmlns:a16="http://schemas.microsoft.com/office/drawing/2014/main" id="{9F6803E0-239D-A516-E208-C7CB7C31B28F}"/>
                </a:ext>
              </a:extLst>
            </p:cNvPr>
            <p:cNvSpPr/>
            <p:nvPr/>
          </p:nvSpPr>
          <p:spPr>
            <a:xfrm>
              <a:off x="2666898" y="1556379"/>
              <a:ext cx="3965121" cy="2300068"/>
            </a:xfrm>
            <a:custGeom>
              <a:avLst/>
              <a:gdLst>
                <a:gd name="connsiteX0" fmla="*/ 3962502 w 3965121"/>
                <a:gd name="connsiteY0" fmla="*/ 435707 h 2300068"/>
                <a:gd name="connsiteX1" fmla="*/ 3287588 w 3965121"/>
                <a:gd name="connsiteY1" fmla="*/ 11164 h 2300068"/>
                <a:gd name="connsiteX2" fmla="*/ 1774473 w 3965121"/>
                <a:gd name="connsiteY2" fmla="*/ 969107 h 2300068"/>
                <a:gd name="connsiteX3" fmla="*/ 2264331 w 3965121"/>
                <a:gd name="connsiteY3" fmla="*/ 446592 h 2300068"/>
                <a:gd name="connsiteX4" fmla="*/ 102 w 3965121"/>
                <a:gd name="connsiteY4" fmla="*/ 2297164 h 2300068"/>
                <a:gd name="connsiteX5" fmla="*/ 2166359 w 3965121"/>
                <a:gd name="connsiteY5" fmla="*/ 882021 h 2300068"/>
                <a:gd name="connsiteX6" fmla="*/ 1513216 w 3965121"/>
                <a:gd name="connsiteY6" fmla="*/ 1230364 h 2300068"/>
                <a:gd name="connsiteX7" fmla="*/ 3233159 w 3965121"/>
                <a:gd name="connsiteY7" fmla="*/ 392164 h 2300068"/>
                <a:gd name="connsiteX8" fmla="*/ 2873931 w 3965121"/>
                <a:gd name="connsiteY8" fmla="*/ 522792 h 2300068"/>
                <a:gd name="connsiteX9" fmla="*/ 3069873 w 3965121"/>
                <a:gd name="connsiteY9" fmla="*/ 272421 h 2300068"/>
                <a:gd name="connsiteX10" fmla="*/ 3962502 w 3965121"/>
                <a:gd name="connsiteY10" fmla="*/ 435707 h 2300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121" h="2300068">
                  <a:moveTo>
                    <a:pt x="3962502" y="435707"/>
                  </a:moveTo>
                  <a:cubicBezTo>
                    <a:pt x="3998788" y="392164"/>
                    <a:pt x="3652260" y="-77736"/>
                    <a:pt x="3287588" y="11164"/>
                  </a:cubicBezTo>
                  <a:cubicBezTo>
                    <a:pt x="2922916" y="100064"/>
                    <a:pt x="1945016" y="896536"/>
                    <a:pt x="1774473" y="969107"/>
                  </a:cubicBezTo>
                  <a:cubicBezTo>
                    <a:pt x="1603930" y="1041678"/>
                    <a:pt x="2560059" y="225249"/>
                    <a:pt x="2264331" y="446592"/>
                  </a:cubicBezTo>
                  <a:cubicBezTo>
                    <a:pt x="1968603" y="667935"/>
                    <a:pt x="16431" y="2224592"/>
                    <a:pt x="102" y="2297164"/>
                  </a:cubicBezTo>
                  <a:cubicBezTo>
                    <a:pt x="-16227" y="2369736"/>
                    <a:pt x="1914173" y="1059821"/>
                    <a:pt x="2166359" y="882021"/>
                  </a:cubicBezTo>
                  <a:cubicBezTo>
                    <a:pt x="2418545" y="704221"/>
                    <a:pt x="1335416" y="1312007"/>
                    <a:pt x="1513216" y="1230364"/>
                  </a:cubicBezTo>
                  <a:cubicBezTo>
                    <a:pt x="1691016" y="1148721"/>
                    <a:pt x="3006373" y="510093"/>
                    <a:pt x="3233159" y="392164"/>
                  </a:cubicBezTo>
                  <a:cubicBezTo>
                    <a:pt x="3459945" y="274235"/>
                    <a:pt x="2901145" y="542749"/>
                    <a:pt x="2873931" y="522792"/>
                  </a:cubicBezTo>
                  <a:cubicBezTo>
                    <a:pt x="2846717" y="502835"/>
                    <a:pt x="2883002" y="286935"/>
                    <a:pt x="3069873" y="272421"/>
                  </a:cubicBezTo>
                  <a:cubicBezTo>
                    <a:pt x="3256744" y="257907"/>
                    <a:pt x="3926216" y="479250"/>
                    <a:pt x="3962502" y="435707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5" name="フリーフォーム 224">
              <a:extLst>
                <a:ext uri="{FF2B5EF4-FFF2-40B4-BE49-F238E27FC236}">
                  <a16:creationId xmlns:a16="http://schemas.microsoft.com/office/drawing/2014/main" id="{0DA3C5DF-4559-4183-4328-75D7CAB11434}"/>
                </a:ext>
              </a:extLst>
            </p:cNvPr>
            <p:cNvSpPr/>
            <p:nvPr/>
          </p:nvSpPr>
          <p:spPr>
            <a:xfrm>
              <a:off x="1820445" y="1853500"/>
              <a:ext cx="4767769" cy="3371377"/>
            </a:xfrm>
            <a:custGeom>
              <a:avLst/>
              <a:gdLst>
                <a:gd name="connsiteX0" fmla="*/ 4765412 w 4767769"/>
                <a:gd name="connsiteY0" fmla="*/ 138586 h 3371377"/>
                <a:gd name="connsiteX1" fmla="*/ 3948984 w 4767769"/>
                <a:gd name="connsiteY1" fmla="*/ 95043 h 3371377"/>
                <a:gd name="connsiteX2" fmla="*/ 1521469 w 4767769"/>
                <a:gd name="connsiteY2" fmla="*/ 1314243 h 3371377"/>
                <a:gd name="connsiteX3" fmla="*/ 2229041 w 4767769"/>
                <a:gd name="connsiteY3" fmla="*/ 965900 h 3371377"/>
                <a:gd name="connsiteX4" fmla="*/ 226069 w 4767769"/>
                <a:gd name="connsiteY4" fmla="*/ 2805586 h 3371377"/>
                <a:gd name="connsiteX5" fmla="*/ 737698 w 4767769"/>
                <a:gd name="connsiteY5" fmla="*/ 2370157 h 3371377"/>
                <a:gd name="connsiteX6" fmla="*/ 138984 w 4767769"/>
                <a:gd name="connsiteY6" fmla="*/ 3295443 h 3371377"/>
                <a:gd name="connsiteX7" fmla="*/ 280498 w 4767769"/>
                <a:gd name="connsiteY7" fmla="*/ 3132157 h 3371377"/>
                <a:gd name="connsiteX8" fmla="*/ 3001926 w 4767769"/>
                <a:gd name="connsiteY8" fmla="*/ 1662586 h 3371377"/>
                <a:gd name="connsiteX9" fmla="*/ 2501184 w 4767769"/>
                <a:gd name="connsiteY9" fmla="*/ 1858529 h 3371377"/>
                <a:gd name="connsiteX10" fmla="*/ 4090498 w 4767769"/>
                <a:gd name="connsiteY10" fmla="*/ 486929 h 3371377"/>
                <a:gd name="connsiteX11" fmla="*/ 3753041 w 4767769"/>
                <a:gd name="connsiteY11" fmla="*/ 606671 h 3371377"/>
                <a:gd name="connsiteX12" fmla="*/ 4765412 w 4767769"/>
                <a:gd name="connsiteY12" fmla="*/ 138586 h 33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67769" h="3371377">
                  <a:moveTo>
                    <a:pt x="4765412" y="138586"/>
                  </a:moveTo>
                  <a:cubicBezTo>
                    <a:pt x="4798069" y="53315"/>
                    <a:pt x="4489641" y="-100900"/>
                    <a:pt x="3948984" y="95043"/>
                  </a:cubicBezTo>
                  <a:cubicBezTo>
                    <a:pt x="3408327" y="290986"/>
                    <a:pt x="1808126" y="1169100"/>
                    <a:pt x="1521469" y="1314243"/>
                  </a:cubicBezTo>
                  <a:cubicBezTo>
                    <a:pt x="1234812" y="1459386"/>
                    <a:pt x="2444941" y="717343"/>
                    <a:pt x="2229041" y="965900"/>
                  </a:cubicBezTo>
                  <a:cubicBezTo>
                    <a:pt x="2013141" y="1214457"/>
                    <a:pt x="474626" y="2571543"/>
                    <a:pt x="226069" y="2805586"/>
                  </a:cubicBezTo>
                  <a:cubicBezTo>
                    <a:pt x="-22488" y="3039629"/>
                    <a:pt x="752212" y="2288514"/>
                    <a:pt x="737698" y="2370157"/>
                  </a:cubicBezTo>
                  <a:cubicBezTo>
                    <a:pt x="723184" y="2451800"/>
                    <a:pt x="215184" y="3168443"/>
                    <a:pt x="138984" y="3295443"/>
                  </a:cubicBezTo>
                  <a:cubicBezTo>
                    <a:pt x="62784" y="3422443"/>
                    <a:pt x="-196659" y="3404300"/>
                    <a:pt x="280498" y="3132157"/>
                  </a:cubicBezTo>
                  <a:cubicBezTo>
                    <a:pt x="757655" y="2860014"/>
                    <a:pt x="2631812" y="1874857"/>
                    <a:pt x="3001926" y="1662586"/>
                  </a:cubicBezTo>
                  <a:cubicBezTo>
                    <a:pt x="3372040" y="1450315"/>
                    <a:pt x="2319755" y="2054472"/>
                    <a:pt x="2501184" y="1858529"/>
                  </a:cubicBezTo>
                  <a:cubicBezTo>
                    <a:pt x="2682613" y="1662586"/>
                    <a:pt x="3881855" y="695572"/>
                    <a:pt x="4090498" y="486929"/>
                  </a:cubicBezTo>
                  <a:cubicBezTo>
                    <a:pt x="4299141" y="278286"/>
                    <a:pt x="3638741" y="666543"/>
                    <a:pt x="3753041" y="606671"/>
                  </a:cubicBezTo>
                  <a:cubicBezTo>
                    <a:pt x="3867341" y="546799"/>
                    <a:pt x="4732755" y="223857"/>
                    <a:pt x="4765412" y="138586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6" name="フリーフォーム 225">
              <a:extLst>
                <a:ext uri="{FF2B5EF4-FFF2-40B4-BE49-F238E27FC236}">
                  <a16:creationId xmlns:a16="http://schemas.microsoft.com/office/drawing/2014/main" id="{C4EB26FC-6747-66B9-F1A3-F2C58984F622}"/>
                </a:ext>
              </a:extLst>
            </p:cNvPr>
            <p:cNvSpPr/>
            <p:nvPr/>
          </p:nvSpPr>
          <p:spPr>
            <a:xfrm>
              <a:off x="3124881" y="3418114"/>
              <a:ext cx="3297690" cy="1695461"/>
            </a:xfrm>
            <a:custGeom>
              <a:avLst/>
              <a:gdLst>
                <a:gd name="connsiteX0" fmla="*/ 3297690 w 3297690"/>
                <a:gd name="connsiteY0" fmla="*/ 0 h 1695461"/>
                <a:gd name="connsiteX1" fmla="*/ 1730148 w 3297690"/>
                <a:gd name="connsiteY1" fmla="*/ 1034143 h 1695461"/>
                <a:gd name="connsiteX2" fmla="*/ 1926090 w 3297690"/>
                <a:gd name="connsiteY2" fmla="*/ 870857 h 1695461"/>
                <a:gd name="connsiteX3" fmla="*/ 42862 w 3297690"/>
                <a:gd name="connsiteY3" fmla="*/ 1676400 h 1695461"/>
                <a:gd name="connsiteX4" fmla="*/ 587148 w 3297690"/>
                <a:gd name="connsiteY4" fmla="*/ 1447800 h 1695461"/>
                <a:gd name="connsiteX5" fmla="*/ 336776 w 3297690"/>
                <a:gd name="connsiteY5" fmla="*/ 1513115 h 1695461"/>
                <a:gd name="connsiteX6" fmla="*/ 1795462 w 3297690"/>
                <a:gd name="connsiteY6" fmla="*/ 348343 h 1695461"/>
                <a:gd name="connsiteX7" fmla="*/ 1458005 w 3297690"/>
                <a:gd name="connsiteY7" fmla="*/ 468086 h 1695461"/>
                <a:gd name="connsiteX8" fmla="*/ 1817233 w 3297690"/>
                <a:gd name="connsiteY8" fmla="*/ 370115 h 1695461"/>
                <a:gd name="connsiteX9" fmla="*/ 3297690 w 3297690"/>
                <a:gd name="connsiteY9" fmla="*/ 0 h 169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97690" h="1695461">
                  <a:moveTo>
                    <a:pt x="3297690" y="0"/>
                  </a:moveTo>
                  <a:lnTo>
                    <a:pt x="1730148" y="1034143"/>
                  </a:lnTo>
                  <a:cubicBezTo>
                    <a:pt x="1501548" y="1179286"/>
                    <a:pt x="2207304" y="763814"/>
                    <a:pt x="1926090" y="870857"/>
                  </a:cubicBezTo>
                  <a:cubicBezTo>
                    <a:pt x="1644876" y="977900"/>
                    <a:pt x="266019" y="1580243"/>
                    <a:pt x="42862" y="1676400"/>
                  </a:cubicBezTo>
                  <a:cubicBezTo>
                    <a:pt x="-180295" y="1772557"/>
                    <a:pt x="538162" y="1475014"/>
                    <a:pt x="587148" y="1447800"/>
                  </a:cubicBezTo>
                  <a:cubicBezTo>
                    <a:pt x="636134" y="1420586"/>
                    <a:pt x="135390" y="1696358"/>
                    <a:pt x="336776" y="1513115"/>
                  </a:cubicBezTo>
                  <a:cubicBezTo>
                    <a:pt x="538162" y="1329872"/>
                    <a:pt x="1608590" y="522515"/>
                    <a:pt x="1795462" y="348343"/>
                  </a:cubicBezTo>
                  <a:cubicBezTo>
                    <a:pt x="1982334" y="174171"/>
                    <a:pt x="1454377" y="464457"/>
                    <a:pt x="1458005" y="468086"/>
                  </a:cubicBezTo>
                  <a:cubicBezTo>
                    <a:pt x="1461633" y="471715"/>
                    <a:pt x="1817233" y="370115"/>
                    <a:pt x="1817233" y="370115"/>
                  </a:cubicBezTo>
                  <a:lnTo>
                    <a:pt x="3297690" y="0"/>
                  </a:ln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7" name="フリーフォーム 226">
              <a:extLst>
                <a:ext uri="{FF2B5EF4-FFF2-40B4-BE49-F238E27FC236}">
                  <a16:creationId xmlns:a16="http://schemas.microsoft.com/office/drawing/2014/main" id="{2B0C22C3-18D0-0702-092D-80CC55477F73}"/>
                </a:ext>
              </a:extLst>
            </p:cNvPr>
            <p:cNvSpPr/>
            <p:nvPr/>
          </p:nvSpPr>
          <p:spPr>
            <a:xfrm>
              <a:off x="3098257" y="3622283"/>
              <a:ext cx="3129116" cy="1898178"/>
            </a:xfrm>
            <a:custGeom>
              <a:avLst/>
              <a:gdLst>
                <a:gd name="connsiteX0" fmla="*/ 3128372 w 3129116"/>
                <a:gd name="connsiteY0" fmla="*/ 13546 h 1898178"/>
                <a:gd name="connsiteX1" fmla="*/ 1963600 w 3129116"/>
                <a:gd name="connsiteY1" fmla="*/ 1167431 h 1898178"/>
                <a:gd name="connsiteX2" fmla="*/ 2137772 w 3129116"/>
                <a:gd name="connsiteY2" fmla="*/ 1025917 h 1898178"/>
                <a:gd name="connsiteX3" fmla="*/ 798829 w 3129116"/>
                <a:gd name="connsiteY3" fmla="*/ 1885888 h 1898178"/>
                <a:gd name="connsiteX4" fmla="*/ 1343114 w 3129116"/>
                <a:gd name="connsiteY4" fmla="*/ 1537546 h 1898178"/>
                <a:gd name="connsiteX5" fmla="*/ 1070972 w 3129116"/>
                <a:gd name="connsiteY5" fmla="*/ 1591974 h 1898178"/>
                <a:gd name="connsiteX6" fmla="*/ 907686 w 3129116"/>
                <a:gd name="connsiteY6" fmla="*/ 1450460 h 1898178"/>
                <a:gd name="connsiteX7" fmla="*/ 657314 w 3129116"/>
                <a:gd name="connsiteY7" fmla="*/ 1298060 h 1898178"/>
                <a:gd name="connsiteX8" fmla="*/ 4172 w 3129116"/>
                <a:gd name="connsiteY8" fmla="*/ 1766146 h 1898178"/>
                <a:gd name="connsiteX9" fmla="*/ 461372 w 3129116"/>
                <a:gd name="connsiteY9" fmla="*/ 1461346 h 1898178"/>
                <a:gd name="connsiteX10" fmla="*/ 1985372 w 3129116"/>
                <a:gd name="connsiteY10" fmla="*/ 525174 h 1898178"/>
                <a:gd name="connsiteX11" fmla="*/ 1299572 w 3129116"/>
                <a:gd name="connsiteY11" fmla="*/ 732003 h 1898178"/>
                <a:gd name="connsiteX12" fmla="*/ 2126886 w 3129116"/>
                <a:gd name="connsiteY12" fmla="*/ 546946 h 1898178"/>
                <a:gd name="connsiteX13" fmla="*/ 3128372 w 3129116"/>
                <a:gd name="connsiteY13" fmla="*/ 13546 h 189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29116" h="1898178">
                  <a:moveTo>
                    <a:pt x="3128372" y="13546"/>
                  </a:moveTo>
                  <a:cubicBezTo>
                    <a:pt x="3101158" y="116960"/>
                    <a:pt x="2128700" y="998703"/>
                    <a:pt x="1963600" y="1167431"/>
                  </a:cubicBezTo>
                  <a:cubicBezTo>
                    <a:pt x="1798500" y="1336160"/>
                    <a:pt x="2331900" y="906174"/>
                    <a:pt x="2137772" y="1025917"/>
                  </a:cubicBezTo>
                  <a:cubicBezTo>
                    <a:pt x="1943644" y="1145660"/>
                    <a:pt x="798829" y="1885888"/>
                    <a:pt x="798829" y="1885888"/>
                  </a:cubicBezTo>
                  <a:cubicBezTo>
                    <a:pt x="666386" y="1971160"/>
                    <a:pt x="1297757" y="1586532"/>
                    <a:pt x="1343114" y="1537546"/>
                  </a:cubicBezTo>
                  <a:cubicBezTo>
                    <a:pt x="1388471" y="1488560"/>
                    <a:pt x="1143543" y="1606488"/>
                    <a:pt x="1070972" y="1591974"/>
                  </a:cubicBezTo>
                  <a:cubicBezTo>
                    <a:pt x="998401" y="1577460"/>
                    <a:pt x="976629" y="1499446"/>
                    <a:pt x="907686" y="1450460"/>
                  </a:cubicBezTo>
                  <a:cubicBezTo>
                    <a:pt x="838743" y="1401474"/>
                    <a:pt x="807900" y="1245446"/>
                    <a:pt x="657314" y="1298060"/>
                  </a:cubicBezTo>
                  <a:cubicBezTo>
                    <a:pt x="506728" y="1350674"/>
                    <a:pt x="36829" y="1738932"/>
                    <a:pt x="4172" y="1766146"/>
                  </a:cubicBezTo>
                  <a:cubicBezTo>
                    <a:pt x="-28485" y="1793360"/>
                    <a:pt x="131172" y="1668175"/>
                    <a:pt x="461372" y="1461346"/>
                  </a:cubicBezTo>
                  <a:cubicBezTo>
                    <a:pt x="791572" y="1254517"/>
                    <a:pt x="1845672" y="646731"/>
                    <a:pt x="1985372" y="525174"/>
                  </a:cubicBezTo>
                  <a:cubicBezTo>
                    <a:pt x="2125072" y="403617"/>
                    <a:pt x="1275986" y="728374"/>
                    <a:pt x="1299572" y="732003"/>
                  </a:cubicBezTo>
                  <a:cubicBezTo>
                    <a:pt x="1323158" y="735632"/>
                    <a:pt x="1823900" y="664875"/>
                    <a:pt x="2126886" y="546946"/>
                  </a:cubicBezTo>
                  <a:cubicBezTo>
                    <a:pt x="2429872" y="429017"/>
                    <a:pt x="3155586" y="-89868"/>
                    <a:pt x="3128372" y="13546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8" name="フリーフォーム 227">
              <a:extLst>
                <a:ext uri="{FF2B5EF4-FFF2-40B4-BE49-F238E27FC236}">
                  <a16:creationId xmlns:a16="http://schemas.microsoft.com/office/drawing/2014/main" id="{AE59F39C-E19E-0A18-34F5-18781FC581F2}"/>
                </a:ext>
              </a:extLst>
            </p:cNvPr>
            <p:cNvSpPr/>
            <p:nvPr/>
          </p:nvSpPr>
          <p:spPr>
            <a:xfrm>
              <a:off x="2283292" y="4180443"/>
              <a:ext cx="2073742" cy="2396142"/>
            </a:xfrm>
            <a:custGeom>
              <a:avLst/>
              <a:gdLst>
                <a:gd name="connsiteX0" fmla="*/ 2070994 w 2073742"/>
                <a:gd name="connsiteY0" fmla="*/ 21443 h 2396142"/>
                <a:gd name="connsiteX1" fmla="*/ 851794 w 2073742"/>
                <a:gd name="connsiteY1" fmla="*/ 990271 h 2396142"/>
                <a:gd name="connsiteX2" fmla="*/ 2708 w 2073742"/>
                <a:gd name="connsiteY2" fmla="*/ 2394528 h 2396142"/>
                <a:gd name="connsiteX3" fmla="*/ 568765 w 2073742"/>
                <a:gd name="connsiteY3" fmla="*/ 1284186 h 2396142"/>
                <a:gd name="connsiteX4" fmla="*/ 176879 w 2073742"/>
                <a:gd name="connsiteY4" fmla="*/ 1926443 h 2396142"/>
                <a:gd name="connsiteX5" fmla="*/ 253079 w 2073742"/>
                <a:gd name="connsiteY5" fmla="*/ 1730500 h 2396142"/>
                <a:gd name="connsiteX6" fmla="*/ 470794 w 2073742"/>
                <a:gd name="connsiteY6" fmla="*/ 293586 h 2396142"/>
                <a:gd name="connsiteX7" fmla="*/ 492565 w 2073742"/>
                <a:gd name="connsiteY7" fmla="*/ 315357 h 2396142"/>
                <a:gd name="connsiteX8" fmla="*/ 2070994 w 2073742"/>
                <a:gd name="connsiteY8" fmla="*/ 21443 h 239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3742" h="2396142">
                  <a:moveTo>
                    <a:pt x="2070994" y="21443"/>
                  </a:moveTo>
                  <a:cubicBezTo>
                    <a:pt x="2130866" y="133929"/>
                    <a:pt x="1196508" y="594757"/>
                    <a:pt x="851794" y="990271"/>
                  </a:cubicBezTo>
                  <a:cubicBezTo>
                    <a:pt x="507080" y="1385785"/>
                    <a:pt x="49879" y="2345542"/>
                    <a:pt x="2708" y="2394528"/>
                  </a:cubicBezTo>
                  <a:cubicBezTo>
                    <a:pt x="-44463" y="2443514"/>
                    <a:pt x="539736" y="1362200"/>
                    <a:pt x="568765" y="1284186"/>
                  </a:cubicBezTo>
                  <a:cubicBezTo>
                    <a:pt x="597793" y="1206172"/>
                    <a:pt x="229493" y="1852057"/>
                    <a:pt x="176879" y="1926443"/>
                  </a:cubicBezTo>
                  <a:cubicBezTo>
                    <a:pt x="124265" y="2000829"/>
                    <a:pt x="204093" y="2002643"/>
                    <a:pt x="253079" y="1730500"/>
                  </a:cubicBezTo>
                  <a:cubicBezTo>
                    <a:pt x="302065" y="1458357"/>
                    <a:pt x="430880" y="529443"/>
                    <a:pt x="470794" y="293586"/>
                  </a:cubicBezTo>
                  <a:cubicBezTo>
                    <a:pt x="510708" y="57729"/>
                    <a:pt x="231308" y="357086"/>
                    <a:pt x="492565" y="315357"/>
                  </a:cubicBezTo>
                  <a:cubicBezTo>
                    <a:pt x="753822" y="273628"/>
                    <a:pt x="2011122" y="-91043"/>
                    <a:pt x="2070994" y="21443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9" name="フリーフォーム 228">
              <a:extLst>
                <a:ext uri="{FF2B5EF4-FFF2-40B4-BE49-F238E27FC236}">
                  <a16:creationId xmlns:a16="http://schemas.microsoft.com/office/drawing/2014/main" id="{09D9BC61-C35E-7017-9BC8-04AA6514B3DF}"/>
                </a:ext>
              </a:extLst>
            </p:cNvPr>
            <p:cNvSpPr/>
            <p:nvPr/>
          </p:nvSpPr>
          <p:spPr>
            <a:xfrm>
              <a:off x="1631050" y="3142862"/>
              <a:ext cx="553391" cy="1297132"/>
            </a:xfrm>
            <a:custGeom>
              <a:avLst/>
              <a:gdLst>
                <a:gd name="connsiteX0" fmla="*/ 415464 w 553391"/>
                <a:gd name="connsiteY0" fmla="*/ 3109 h 1297132"/>
                <a:gd name="connsiteX1" fmla="*/ 241293 w 553391"/>
                <a:gd name="connsiteY1" fmla="*/ 318795 h 1297132"/>
                <a:gd name="connsiteX2" fmla="*/ 535207 w 553391"/>
                <a:gd name="connsiteY2" fmla="*/ 1254967 h 1297132"/>
                <a:gd name="connsiteX3" fmla="*/ 469893 w 553391"/>
                <a:gd name="connsiteY3" fmla="*/ 1059024 h 1297132"/>
                <a:gd name="connsiteX4" fmla="*/ 45350 w 553391"/>
                <a:gd name="connsiteY4" fmla="*/ 373224 h 1297132"/>
                <a:gd name="connsiteX5" fmla="*/ 56236 w 553391"/>
                <a:gd name="connsiteY5" fmla="*/ 471195 h 1297132"/>
                <a:gd name="connsiteX6" fmla="*/ 415464 w 553391"/>
                <a:gd name="connsiteY6" fmla="*/ 3109 h 1297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3391" h="1297132">
                  <a:moveTo>
                    <a:pt x="415464" y="3109"/>
                  </a:moveTo>
                  <a:cubicBezTo>
                    <a:pt x="446307" y="-22291"/>
                    <a:pt x="221336" y="110152"/>
                    <a:pt x="241293" y="318795"/>
                  </a:cubicBezTo>
                  <a:cubicBezTo>
                    <a:pt x="261250" y="527438"/>
                    <a:pt x="497107" y="1131596"/>
                    <a:pt x="535207" y="1254967"/>
                  </a:cubicBezTo>
                  <a:cubicBezTo>
                    <a:pt x="573307" y="1378339"/>
                    <a:pt x="551536" y="1205981"/>
                    <a:pt x="469893" y="1059024"/>
                  </a:cubicBezTo>
                  <a:cubicBezTo>
                    <a:pt x="388250" y="912067"/>
                    <a:pt x="114293" y="471196"/>
                    <a:pt x="45350" y="373224"/>
                  </a:cubicBezTo>
                  <a:cubicBezTo>
                    <a:pt x="-23593" y="275252"/>
                    <a:pt x="-9078" y="532881"/>
                    <a:pt x="56236" y="471195"/>
                  </a:cubicBezTo>
                  <a:cubicBezTo>
                    <a:pt x="121550" y="409509"/>
                    <a:pt x="384621" y="28509"/>
                    <a:pt x="415464" y="3109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0" name="フリーフォーム 229">
              <a:extLst>
                <a:ext uri="{FF2B5EF4-FFF2-40B4-BE49-F238E27FC236}">
                  <a16:creationId xmlns:a16="http://schemas.microsoft.com/office/drawing/2014/main" id="{9B5070A0-6401-1A53-4131-052423CA3D76}"/>
                </a:ext>
              </a:extLst>
            </p:cNvPr>
            <p:cNvSpPr/>
            <p:nvPr/>
          </p:nvSpPr>
          <p:spPr>
            <a:xfrm>
              <a:off x="933990" y="3591953"/>
              <a:ext cx="1551537" cy="1116175"/>
            </a:xfrm>
            <a:custGeom>
              <a:avLst/>
              <a:gdLst>
                <a:gd name="connsiteX0" fmla="*/ 2181 w 1551537"/>
                <a:gd name="connsiteY0" fmla="*/ 22104 h 1116175"/>
                <a:gd name="connsiteX1" fmla="*/ 622667 w 1551537"/>
                <a:gd name="connsiteY1" fmla="*/ 120076 h 1116175"/>
                <a:gd name="connsiteX2" fmla="*/ 1537067 w 1551537"/>
                <a:gd name="connsiteY2" fmla="*/ 1099790 h 1116175"/>
                <a:gd name="connsiteX3" fmla="*/ 1156067 w 1551537"/>
                <a:gd name="connsiteY3" fmla="*/ 707904 h 1116175"/>
                <a:gd name="connsiteX4" fmla="*/ 785953 w 1551537"/>
                <a:gd name="connsiteY4" fmla="*/ 370447 h 1116175"/>
                <a:gd name="connsiteX5" fmla="*/ 89267 w 1551537"/>
                <a:gd name="connsiteY5" fmla="*/ 130961 h 1116175"/>
                <a:gd name="connsiteX6" fmla="*/ 404953 w 1551537"/>
                <a:gd name="connsiteY6" fmla="*/ 174504 h 1116175"/>
                <a:gd name="connsiteX7" fmla="*/ 2181 w 1551537"/>
                <a:gd name="connsiteY7" fmla="*/ 22104 h 111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1537" h="1116175">
                  <a:moveTo>
                    <a:pt x="2181" y="22104"/>
                  </a:moveTo>
                  <a:cubicBezTo>
                    <a:pt x="38467" y="13033"/>
                    <a:pt x="366853" y="-59538"/>
                    <a:pt x="622667" y="120076"/>
                  </a:cubicBezTo>
                  <a:cubicBezTo>
                    <a:pt x="878481" y="299690"/>
                    <a:pt x="1448167" y="1001819"/>
                    <a:pt x="1537067" y="1099790"/>
                  </a:cubicBezTo>
                  <a:cubicBezTo>
                    <a:pt x="1625967" y="1197761"/>
                    <a:pt x="1281253" y="829461"/>
                    <a:pt x="1156067" y="707904"/>
                  </a:cubicBezTo>
                  <a:cubicBezTo>
                    <a:pt x="1030881" y="586347"/>
                    <a:pt x="963753" y="466604"/>
                    <a:pt x="785953" y="370447"/>
                  </a:cubicBezTo>
                  <a:cubicBezTo>
                    <a:pt x="608153" y="274290"/>
                    <a:pt x="152767" y="163618"/>
                    <a:pt x="89267" y="130961"/>
                  </a:cubicBezTo>
                  <a:cubicBezTo>
                    <a:pt x="25767" y="98304"/>
                    <a:pt x="415839" y="192647"/>
                    <a:pt x="404953" y="174504"/>
                  </a:cubicBezTo>
                  <a:cubicBezTo>
                    <a:pt x="394067" y="156361"/>
                    <a:pt x="-34105" y="31175"/>
                    <a:pt x="2181" y="22104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1" name="フリーフォーム 230">
              <a:extLst>
                <a:ext uri="{FF2B5EF4-FFF2-40B4-BE49-F238E27FC236}">
                  <a16:creationId xmlns:a16="http://schemas.microsoft.com/office/drawing/2014/main" id="{F12522A7-1B7D-B53E-E19E-9E96ABA2CCF1}"/>
                </a:ext>
              </a:extLst>
            </p:cNvPr>
            <p:cNvSpPr/>
            <p:nvPr/>
          </p:nvSpPr>
          <p:spPr>
            <a:xfrm>
              <a:off x="1455629" y="3460900"/>
              <a:ext cx="929444" cy="1311597"/>
            </a:xfrm>
            <a:custGeom>
              <a:avLst/>
              <a:gdLst>
                <a:gd name="connsiteX0" fmla="*/ 928342 w 929444"/>
                <a:gd name="connsiteY0" fmla="*/ 757 h 1311597"/>
                <a:gd name="connsiteX1" fmla="*/ 166342 w 929444"/>
                <a:gd name="connsiteY1" fmla="*/ 545043 h 1311597"/>
                <a:gd name="connsiteX2" fmla="*/ 3057 w 929444"/>
                <a:gd name="connsiteY2" fmla="*/ 675671 h 1311597"/>
                <a:gd name="connsiteX3" fmla="*/ 242542 w 929444"/>
                <a:gd name="connsiteY3" fmla="*/ 577700 h 1311597"/>
                <a:gd name="connsiteX4" fmla="*/ 111914 w 929444"/>
                <a:gd name="connsiteY4" fmla="*/ 643014 h 1311597"/>
                <a:gd name="connsiteX5" fmla="*/ 884800 w 929444"/>
                <a:gd name="connsiteY5" fmla="*/ 1307043 h 1311597"/>
                <a:gd name="connsiteX6" fmla="*/ 482028 w 929444"/>
                <a:gd name="connsiteY6" fmla="*/ 936929 h 1311597"/>
                <a:gd name="connsiteX7" fmla="*/ 547342 w 929444"/>
                <a:gd name="connsiteY7" fmla="*/ 958700 h 1311597"/>
                <a:gd name="connsiteX8" fmla="*/ 340514 w 929444"/>
                <a:gd name="connsiteY8" fmla="*/ 675671 h 1311597"/>
                <a:gd name="connsiteX9" fmla="*/ 928342 w 929444"/>
                <a:gd name="connsiteY9" fmla="*/ 757 h 131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9444" h="1311597">
                  <a:moveTo>
                    <a:pt x="928342" y="757"/>
                  </a:moveTo>
                  <a:cubicBezTo>
                    <a:pt x="899313" y="-21014"/>
                    <a:pt x="320556" y="432557"/>
                    <a:pt x="166342" y="545043"/>
                  </a:cubicBezTo>
                  <a:cubicBezTo>
                    <a:pt x="12128" y="657529"/>
                    <a:pt x="-9643" y="670228"/>
                    <a:pt x="3057" y="675671"/>
                  </a:cubicBezTo>
                  <a:cubicBezTo>
                    <a:pt x="15757" y="681114"/>
                    <a:pt x="224399" y="583143"/>
                    <a:pt x="242542" y="577700"/>
                  </a:cubicBezTo>
                  <a:cubicBezTo>
                    <a:pt x="260685" y="572257"/>
                    <a:pt x="4871" y="521457"/>
                    <a:pt x="111914" y="643014"/>
                  </a:cubicBezTo>
                  <a:cubicBezTo>
                    <a:pt x="218957" y="764571"/>
                    <a:pt x="823114" y="1258057"/>
                    <a:pt x="884800" y="1307043"/>
                  </a:cubicBezTo>
                  <a:cubicBezTo>
                    <a:pt x="946486" y="1356029"/>
                    <a:pt x="538271" y="994986"/>
                    <a:pt x="482028" y="936929"/>
                  </a:cubicBezTo>
                  <a:cubicBezTo>
                    <a:pt x="425785" y="878872"/>
                    <a:pt x="570928" y="1002243"/>
                    <a:pt x="547342" y="958700"/>
                  </a:cubicBezTo>
                  <a:cubicBezTo>
                    <a:pt x="523756" y="915157"/>
                    <a:pt x="277014" y="835328"/>
                    <a:pt x="340514" y="675671"/>
                  </a:cubicBezTo>
                  <a:cubicBezTo>
                    <a:pt x="404014" y="516014"/>
                    <a:pt x="957371" y="22528"/>
                    <a:pt x="928342" y="757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2" name="フリーフォーム 231">
              <a:extLst>
                <a:ext uri="{FF2B5EF4-FFF2-40B4-BE49-F238E27FC236}">
                  <a16:creationId xmlns:a16="http://schemas.microsoft.com/office/drawing/2014/main" id="{9D49E7D7-A669-8072-1521-88C296CD160C}"/>
                </a:ext>
              </a:extLst>
            </p:cNvPr>
            <p:cNvSpPr/>
            <p:nvPr/>
          </p:nvSpPr>
          <p:spPr>
            <a:xfrm>
              <a:off x="1803361" y="3439544"/>
              <a:ext cx="718104" cy="3921158"/>
            </a:xfrm>
            <a:custGeom>
              <a:avLst/>
              <a:gdLst>
                <a:gd name="connsiteX0" fmla="*/ 580610 w 718104"/>
                <a:gd name="connsiteY0" fmla="*/ 342 h 3921158"/>
                <a:gd name="connsiteX1" fmla="*/ 210496 w 718104"/>
                <a:gd name="connsiteY1" fmla="*/ 773227 h 3921158"/>
                <a:gd name="connsiteX2" fmla="*/ 656810 w 718104"/>
                <a:gd name="connsiteY2" fmla="*/ 3679713 h 3921158"/>
                <a:gd name="connsiteX3" fmla="*/ 645925 w 718104"/>
                <a:gd name="connsiteY3" fmla="*/ 3461999 h 3921158"/>
                <a:gd name="connsiteX4" fmla="*/ 25439 w 718104"/>
                <a:gd name="connsiteY4" fmla="*/ 1099799 h 3921158"/>
                <a:gd name="connsiteX5" fmla="*/ 112525 w 718104"/>
                <a:gd name="connsiteY5" fmla="*/ 1263085 h 3921158"/>
                <a:gd name="connsiteX6" fmla="*/ 47210 w 718104"/>
                <a:gd name="connsiteY6" fmla="*/ 827656 h 3921158"/>
                <a:gd name="connsiteX7" fmla="*/ 580610 w 718104"/>
                <a:gd name="connsiteY7" fmla="*/ 342 h 3921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8104" h="3921158">
                  <a:moveTo>
                    <a:pt x="580610" y="342"/>
                  </a:moveTo>
                  <a:cubicBezTo>
                    <a:pt x="607824" y="-8729"/>
                    <a:pt x="197796" y="159999"/>
                    <a:pt x="210496" y="773227"/>
                  </a:cubicBezTo>
                  <a:cubicBezTo>
                    <a:pt x="223196" y="1386455"/>
                    <a:pt x="584239" y="3231584"/>
                    <a:pt x="656810" y="3679713"/>
                  </a:cubicBezTo>
                  <a:cubicBezTo>
                    <a:pt x="729381" y="4127842"/>
                    <a:pt x="751154" y="3891985"/>
                    <a:pt x="645925" y="3461999"/>
                  </a:cubicBezTo>
                  <a:cubicBezTo>
                    <a:pt x="540696" y="3032013"/>
                    <a:pt x="114339" y="1466285"/>
                    <a:pt x="25439" y="1099799"/>
                  </a:cubicBezTo>
                  <a:cubicBezTo>
                    <a:pt x="-63461" y="733313"/>
                    <a:pt x="108896" y="1308442"/>
                    <a:pt x="112525" y="1263085"/>
                  </a:cubicBezTo>
                  <a:cubicBezTo>
                    <a:pt x="116153" y="1217728"/>
                    <a:pt x="-23547" y="1036299"/>
                    <a:pt x="47210" y="827656"/>
                  </a:cubicBezTo>
                  <a:cubicBezTo>
                    <a:pt x="117967" y="619013"/>
                    <a:pt x="553396" y="9413"/>
                    <a:pt x="580610" y="342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3" name="フリーフォーム 232">
              <a:extLst>
                <a:ext uri="{FF2B5EF4-FFF2-40B4-BE49-F238E27FC236}">
                  <a16:creationId xmlns:a16="http://schemas.microsoft.com/office/drawing/2014/main" id="{FCFCACF5-5BA8-C689-09D0-5C42F26E6E70}"/>
                </a:ext>
              </a:extLst>
            </p:cNvPr>
            <p:cNvSpPr/>
            <p:nvPr/>
          </p:nvSpPr>
          <p:spPr>
            <a:xfrm>
              <a:off x="2141233" y="4012515"/>
              <a:ext cx="920213" cy="2805560"/>
            </a:xfrm>
            <a:custGeom>
              <a:avLst/>
              <a:gdLst>
                <a:gd name="connsiteX0" fmla="*/ 547538 w 920213"/>
                <a:gd name="connsiteY0" fmla="*/ 396199 h 2805560"/>
                <a:gd name="connsiteX1" fmla="*/ 35910 w 920213"/>
                <a:gd name="connsiteY1" fmla="*/ 864285 h 2805560"/>
                <a:gd name="connsiteX2" fmla="*/ 57681 w 920213"/>
                <a:gd name="connsiteY2" fmla="*/ 755428 h 2805560"/>
                <a:gd name="connsiteX3" fmla="*/ 177424 w 920213"/>
                <a:gd name="connsiteY3" fmla="*/ 2649542 h 2805560"/>
                <a:gd name="connsiteX4" fmla="*/ 220967 w 920213"/>
                <a:gd name="connsiteY4" fmla="*/ 2399171 h 2805560"/>
                <a:gd name="connsiteX5" fmla="*/ 917653 w 920213"/>
                <a:gd name="connsiteY5" fmla="*/ 36971 h 2805560"/>
                <a:gd name="connsiteX6" fmla="*/ 460453 w 920213"/>
                <a:gd name="connsiteY6" fmla="*/ 918714 h 2805560"/>
                <a:gd name="connsiteX7" fmla="*/ 547538 w 920213"/>
                <a:gd name="connsiteY7" fmla="*/ 396199 h 2805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0213" h="2805560">
                  <a:moveTo>
                    <a:pt x="547538" y="396199"/>
                  </a:moveTo>
                  <a:cubicBezTo>
                    <a:pt x="476781" y="387128"/>
                    <a:pt x="117553" y="804414"/>
                    <a:pt x="35910" y="864285"/>
                  </a:cubicBezTo>
                  <a:cubicBezTo>
                    <a:pt x="-45733" y="924156"/>
                    <a:pt x="34095" y="457885"/>
                    <a:pt x="57681" y="755428"/>
                  </a:cubicBezTo>
                  <a:cubicBezTo>
                    <a:pt x="81267" y="1052971"/>
                    <a:pt x="150210" y="2375585"/>
                    <a:pt x="177424" y="2649542"/>
                  </a:cubicBezTo>
                  <a:cubicBezTo>
                    <a:pt x="204638" y="2923499"/>
                    <a:pt x="97595" y="2834600"/>
                    <a:pt x="220967" y="2399171"/>
                  </a:cubicBezTo>
                  <a:cubicBezTo>
                    <a:pt x="344338" y="1963743"/>
                    <a:pt x="877739" y="283714"/>
                    <a:pt x="917653" y="36971"/>
                  </a:cubicBezTo>
                  <a:cubicBezTo>
                    <a:pt x="957567" y="-209772"/>
                    <a:pt x="518510" y="857028"/>
                    <a:pt x="460453" y="918714"/>
                  </a:cubicBezTo>
                  <a:cubicBezTo>
                    <a:pt x="402396" y="980400"/>
                    <a:pt x="618295" y="405270"/>
                    <a:pt x="547538" y="396199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4" name="フリーフォーム 233">
              <a:extLst>
                <a:ext uri="{FF2B5EF4-FFF2-40B4-BE49-F238E27FC236}">
                  <a16:creationId xmlns:a16="http://schemas.microsoft.com/office/drawing/2014/main" id="{38DD1397-76F3-CA3B-3262-B38D281B16D0}"/>
                </a:ext>
              </a:extLst>
            </p:cNvPr>
            <p:cNvSpPr/>
            <p:nvPr/>
          </p:nvSpPr>
          <p:spPr>
            <a:xfrm>
              <a:off x="935829" y="3769177"/>
              <a:ext cx="1543895" cy="2794940"/>
            </a:xfrm>
            <a:custGeom>
              <a:avLst/>
              <a:gdLst>
                <a:gd name="connsiteX0" fmla="*/ 762342 w 1543895"/>
                <a:gd name="connsiteY0" fmla="*/ 204109 h 2794940"/>
                <a:gd name="connsiteX1" fmla="*/ 435771 w 1543895"/>
                <a:gd name="connsiteY1" fmla="*/ 770166 h 2794940"/>
                <a:gd name="connsiteX2" fmla="*/ 342 w 1543895"/>
                <a:gd name="connsiteY2" fmla="*/ 2185309 h 2794940"/>
                <a:gd name="connsiteX3" fmla="*/ 359571 w 1543895"/>
                <a:gd name="connsiteY3" fmla="*/ 1194709 h 2794940"/>
                <a:gd name="connsiteX4" fmla="*/ 163628 w 1543895"/>
                <a:gd name="connsiteY4" fmla="*/ 1924052 h 2794940"/>
                <a:gd name="connsiteX5" fmla="*/ 207171 w 1543895"/>
                <a:gd name="connsiteY5" fmla="*/ 2032909 h 2794940"/>
                <a:gd name="connsiteX6" fmla="*/ 1317514 w 1543895"/>
                <a:gd name="connsiteY6" fmla="*/ 2794909 h 2794940"/>
                <a:gd name="connsiteX7" fmla="*/ 370457 w 1543895"/>
                <a:gd name="connsiteY7" fmla="*/ 2065566 h 2794940"/>
                <a:gd name="connsiteX8" fmla="*/ 1317514 w 1543895"/>
                <a:gd name="connsiteY8" fmla="*/ 2664280 h 2794940"/>
                <a:gd name="connsiteX9" fmla="*/ 1273971 w 1543895"/>
                <a:gd name="connsiteY9" fmla="*/ 2348594 h 2794940"/>
                <a:gd name="connsiteX10" fmla="*/ 1524342 w 1543895"/>
                <a:gd name="connsiteY10" fmla="*/ 617766 h 2794940"/>
                <a:gd name="connsiteX11" fmla="*/ 1480800 w 1543895"/>
                <a:gd name="connsiteY11" fmla="*/ 824594 h 2794940"/>
                <a:gd name="connsiteX12" fmla="*/ 1110685 w 1543895"/>
                <a:gd name="connsiteY12" fmla="*/ 2032909 h 2794940"/>
                <a:gd name="connsiteX13" fmla="*/ 1078028 w 1543895"/>
                <a:gd name="connsiteY13" fmla="*/ 1140280 h 2794940"/>
                <a:gd name="connsiteX14" fmla="*/ 1230428 w 1543895"/>
                <a:gd name="connsiteY14" fmla="*/ 8166 h 2794940"/>
                <a:gd name="connsiteX15" fmla="*/ 1078028 w 1543895"/>
                <a:gd name="connsiteY15" fmla="*/ 650423 h 2794940"/>
                <a:gd name="connsiteX16" fmla="*/ 675257 w 1543895"/>
                <a:gd name="connsiteY16" fmla="*/ 1031423 h 2794940"/>
                <a:gd name="connsiteX17" fmla="*/ 762342 w 1543895"/>
                <a:gd name="connsiteY17" fmla="*/ 204109 h 279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43895" h="2794940">
                  <a:moveTo>
                    <a:pt x="762342" y="204109"/>
                  </a:moveTo>
                  <a:cubicBezTo>
                    <a:pt x="722428" y="160566"/>
                    <a:pt x="562771" y="439966"/>
                    <a:pt x="435771" y="770166"/>
                  </a:cubicBezTo>
                  <a:cubicBezTo>
                    <a:pt x="308771" y="1100366"/>
                    <a:pt x="13042" y="2114552"/>
                    <a:pt x="342" y="2185309"/>
                  </a:cubicBezTo>
                  <a:cubicBezTo>
                    <a:pt x="-12358" y="2256066"/>
                    <a:pt x="332357" y="1238252"/>
                    <a:pt x="359571" y="1194709"/>
                  </a:cubicBezTo>
                  <a:cubicBezTo>
                    <a:pt x="386785" y="1151166"/>
                    <a:pt x="189028" y="1784352"/>
                    <a:pt x="163628" y="1924052"/>
                  </a:cubicBezTo>
                  <a:cubicBezTo>
                    <a:pt x="138228" y="2063752"/>
                    <a:pt x="14857" y="1887766"/>
                    <a:pt x="207171" y="2032909"/>
                  </a:cubicBezTo>
                  <a:cubicBezTo>
                    <a:pt x="399485" y="2178052"/>
                    <a:pt x="1290300" y="2789466"/>
                    <a:pt x="1317514" y="2794909"/>
                  </a:cubicBezTo>
                  <a:cubicBezTo>
                    <a:pt x="1344728" y="2800352"/>
                    <a:pt x="370457" y="2087337"/>
                    <a:pt x="370457" y="2065566"/>
                  </a:cubicBezTo>
                  <a:cubicBezTo>
                    <a:pt x="370457" y="2043795"/>
                    <a:pt x="1166928" y="2617109"/>
                    <a:pt x="1317514" y="2664280"/>
                  </a:cubicBezTo>
                  <a:cubicBezTo>
                    <a:pt x="1468100" y="2711451"/>
                    <a:pt x="1239500" y="2689680"/>
                    <a:pt x="1273971" y="2348594"/>
                  </a:cubicBezTo>
                  <a:cubicBezTo>
                    <a:pt x="1308442" y="2007508"/>
                    <a:pt x="1489871" y="871766"/>
                    <a:pt x="1524342" y="617766"/>
                  </a:cubicBezTo>
                  <a:cubicBezTo>
                    <a:pt x="1558814" y="363766"/>
                    <a:pt x="1549743" y="588737"/>
                    <a:pt x="1480800" y="824594"/>
                  </a:cubicBezTo>
                  <a:cubicBezTo>
                    <a:pt x="1411857" y="1060451"/>
                    <a:pt x="1177814" y="1980295"/>
                    <a:pt x="1110685" y="2032909"/>
                  </a:cubicBezTo>
                  <a:cubicBezTo>
                    <a:pt x="1043556" y="2085523"/>
                    <a:pt x="1058071" y="1477737"/>
                    <a:pt x="1078028" y="1140280"/>
                  </a:cubicBezTo>
                  <a:cubicBezTo>
                    <a:pt x="1097985" y="802823"/>
                    <a:pt x="1230428" y="89809"/>
                    <a:pt x="1230428" y="8166"/>
                  </a:cubicBezTo>
                  <a:cubicBezTo>
                    <a:pt x="1230428" y="-73477"/>
                    <a:pt x="1170556" y="479880"/>
                    <a:pt x="1078028" y="650423"/>
                  </a:cubicBezTo>
                  <a:cubicBezTo>
                    <a:pt x="985500" y="820966"/>
                    <a:pt x="724243" y="1098551"/>
                    <a:pt x="675257" y="1031423"/>
                  </a:cubicBezTo>
                  <a:cubicBezTo>
                    <a:pt x="626271" y="964295"/>
                    <a:pt x="802256" y="247652"/>
                    <a:pt x="762342" y="204109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5" name="フリーフォーム 234">
              <a:extLst>
                <a:ext uri="{FF2B5EF4-FFF2-40B4-BE49-F238E27FC236}">
                  <a16:creationId xmlns:a16="http://schemas.microsoft.com/office/drawing/2014/main" id="{1C70770C-2C88-1053-3BAE-45F9C518AF54}"/>
                </a:ext>
              </a:extLst>
            </p:cNvPr>
            <p:cNvSpPr/>
            <p:nvPr/>
          </p:nvSpPr>
          <p:spPr>
            <a:xfrm>
              <a:off x="924276" y="5714989"/>
              <a:ext cx="495949" cy="1089286"/>
            </a:xfrm>
            <a:custGeom>
              <a:avLst/>
              <a:gdLst>
                <a:gd name="connsiteX0" fmla="*/ 109867 w 495949"/>
                <a:gd name="connsiteY0" fmla="*/ 11 h 1089286"/>
                <a:gd name="connsiteX1" fmla="*/ 11895 w 495949"/>
                <a:gd name="connsiteY1" fmla="*/ 315697 h 1089286"/>
                <a:gd name="connsiteX2" fmla="*/ 414667 w 495949"/>
                <a:gd name="connsiteY2" fmla="*/ 576954 h 1089286"/>
                <a:gd name="connsiteX3" fmla="*/ 305810 w 495949"/>
                <a:gd name="connsiteY3" fmla="*/ 1088582 h 1089286"/>
                <a:gd name="connsiteX4" fmla="*/ 458210 w 495949"/>
                <a:gd name="connsiteY4" fmla="*/ 685811 h 1089286"/>
                <a:gd name="connsiteX5" fmla="*/ 469095 w 495949"/>
                <a:gd name="connsiteY5" fmla="*/ 587840 h 1089286"/>
                <a:gd name="connsiteX6" fmla="*/ 142524 w 495949"/>
                <a:gd name="connsiteY6" fmla="*/ 326582 h 1089286"/>
                <a:gd name="connsiteX7" fmla="*/ 109867 w 495949"/>
                <a:gd name="connsiteY7" fmla="*/ 11 h 108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5949" h="1089286">
                  <a:moveTo>
                    <a:pt x="109867" y="11"/>
                  </a:moveTo>
                  <a:cubicBezTo>
                    <a:pt x="88096" y="-1803"/>
                    <a:pt x="-38905" y="219540"/>
                    <a:pt x="11895" y="315697"/>
                  </a:cubicBezTo>
                  <a:cubicBezTo>
                    <a:pt x="62695" y="411854"/>
                    <a:pt x="365681" y="448140"/>
                    <a:pt x="414667" y="576954"/>
                  </a:cubicBezTo>
                  <a:cubicBezTo>
                    <a:pt x="463653" y="705768"/>
                    <a:pt x="298553" y="1070439"/>
                    <a:pt x="305810" y="1088582"/>
                  </a:cubicBezTo>
                  <a:cubicBezTo>
                    <a:pt x="313067" y="1106725"/>
                    <a:pt x="430996" y="769268"/>
                    <a:pt x="458210" y="685811"/>
                  </a:cubicBezTo>
                  <a:cubicBezTo>
                    <a:pt x="485424" y="602354"/>
                    <a:pt x="521709" y="647712"/>
                    <a:pt x="469095" y="587840"/>
                  </a:cubicBezTo>
                  <a:cubicBezTo>
                    <a:pt x="416481" y="527969"/>
                    <a:pt x="198767" y="419111"/>
                    <a:pt x="142524" y="326582"/>
                  </a:cubicBezTo>
                  <a:cubicBezTo>
                    <a:pt x="86281" y="234053"/>
                    <a:pt x="131638" y="1825"/>
                    <a:pt x="109867" y="11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6" name="フリーフォーム 235">
              <a:extLst>
                <a:ext uri="{FF2B5EF4-FFF2-40B4-BE49-F238E27FC236}">
                  <a16:creationId xmlns:a16="http://schemas.microsoft.com/office/drawing/2014/main" id="{73EE8345-BE85-3AE6-B7F9-A315BBD9D127}"/>
                </a:ext>
              </a:extLst>
            </p:cNvPr>
            <p:cNvSpPr/>
            <p:nvPr/>
          </p:nvSpPr>
          <p:spPr>
            <a:xfrm>
              <a:off x="1513993" y="5856331"/>
              <a:ext cx="729708" cy="1503799"/>
            </a:xfrm>
            <a:custGeom>
              <a:avLst/>
              <a:gdLst>
                <a:gd name="connsiteX0" fmla="*/ 162407 w 729708"/>
                <a:gd name="connsiteY0" fmla="*/ 183 h 1503799"/>
                <a:gd name="connsiteX1" fmla="*/ 20893 w 729708"/>
                <a:gd name="connsiteY1" fmla="*/ 598898 h 1503799"/>
                <a:gd name="connsiteX2" fmla="*/ 684921 w 729708"/>
                <a:gd name="connsiteY2" fmla="*/ 1437098 h 1503799"/>
                <a:gd name="connsiteX3" fmla="*/ 608721 w 729708"/>
                <a:gd name="connsiteY3" fmla="*/ 1350012 h 1503799"/>
                <a:gd name="connsiteX4" fmla="*/ 118864 w 729708"/>
                <a:gd name="connsiteY4" fmla="*/ 544469 h 1503799"/>
                <a:gd name="connsiteX5" fmla="*/ 162407 w 729708"/>
                <a:gd name="connsiteY5" fmla="*/ 183 h 150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9708" h="1503799">
                  <a:moveTo>
                    <a:pt x="162407" y="183"/>
                  </a:moveTo>
                  <a:cubicBezTo>
                    <a:pt x="146079" y="9254"/>
                    <a:pt x="-66193" y="359412"/>
                    <a:pt x="20893" y="598898"/>
                  </a:cubicBezTo>
                  <a:cubicBezTo>
                    <a:pt x="107979" y="838384"/>
                    <a:pt x="586950" y="1311912"/>
                    <a:pt x="684921" y="1437098"/>
                  </a:cubicBezTo>
                  <a:cubicBezTo>
                    <a:pt x="782892" y="1562284"/>
                    <a:pt x="703064" y="1498783"/>
                    <a:pt x="608721" y="1350012"/>
                  </a:cubicBezTo>
                  <a:cubicBezTo>
                    <a:pt x="514378" y="1201241"/>
                    <a:pt x="195064" y="769440"/>
                    <a:pt x="118864" y="544469"/>
                  </a:cubicBezTo>
                  <a:cubicBezTo>
                    <a:pt x="42664" y="319498"/>
                    <a:pt x="178735" y="-8888"/>
                    <a:pt x="162407" y="183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7" name="フリーフォーム 236">
              <a:extLst>
                <a:ext uri="{FF2B5EF4-FFF2-40B4-BE49-F238E27FC236}">
                  <a16:creationId xmlns:a16="http://schemas.microsoft.com/office/drawing/2014/main" id="{69530DB5-870D-5C91-A27A-9D5006C9A56E}"/>
                </a:ext>
              </a:extLst>
            </p:cNvPr>
            <p:cNvSpPr/>
            <p:nvPr/>
          </p:nvSpPr>
          <p:spPr>
            <a:xfrm>
              <a:off x="2835521" y="4663931"/>
              <a:ext cx="2210520" cy="1095682"/>
            </a:xfrm>
            <a:custGeom>
              <a:avLst/>
              <a:gdLst>
                <a:gd name="connsiteX0" fmla="*/ 2193679 w 2210520"/>
                <a:gd name="connsiteY0" fmla="*/ 16926 h 1095682"/>
                <a:gd name="connsiteX1" fmla="*/ 147165 w 2210520"/>
                <a:gd name="connsiteY1" fmla="*/ 1018412 h 1095682"/>
                <a:gd name="connsiteX2" fmla="*/ 299565 w 2210520"/>
                <a:gd name="connsiteY2" fmla="*/ 953098 h 1095682"/>
                <a:gd name="connsiteX3" fmla="*/ 1399022 w 2210520"/>
                <a:gd name="connsiteY3" fmla="*/ 354383 h 1095682"/>
                <a:gd name="connsiteX4" fmla="*/ 245136 w 2210520"/>
                <a:gd name="connsiteY4" fmla="*/ 811583 h 1095682"/>
                <a:gd name="connsiteX5" fmla="*/ 1072450 w 2210520"/>
                <a:gd name="connsiteY5" fmla="*/ 419698 h 1095682"/>
                <a:gd name="connsiteX6" fmla="*/ 2193679 w 2210520"/>
                <a:gd name="connsiteY6" fmla="*/ 16926 h 109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0520" h="1095682">
                  <a:moveTo>
                    <a:pt x="2193679" y="16926"/>
                  </a:moveTo>
                  <a:cubicBezTo>
                    <a:pt x="2039465" y="116712"/>
                    <a:pt x="462850" y="862383"/>
                    <a:pt x="147165" y="1018412"/>
                  </a:cubicBezTo>
                  <a:cubicBezTo>
                    <a:pt x="-168520" y="1174441"/>
                    <a:pt x="90922" y="1063770"/>
                    <a:pt x="299565" y="953098"/>
                  </a:cubicBezTo>
                  <a:cubicBezTo>
                    <a:pt x="508208" y="842427"/>
                    <a:pt x="1408093" y="377969"/>
                    <a:pt x="1399022" y="354383"/>
                  </a:cubicBezTo>
                  <a:cubicBezTo>
                    <a:pt x="1389951" y="330797"/>
                    <a:pt x="299565" y="800697"/>
                    <a:pt x="245136" y="811583"/>
                  </a:cubicBezTo>
                  <a:cubicBezTo>
                    <a:pt x="190707" y="822469"/>
                    <a:pt x="744064" y="553955"/>
                    <a:pt x="1072450" y="419698"/>
                  </a:cubicBezTo>
                  <a:cubicBezTo>
                    <a:pt x="1400836" y="285441"/>
                    <a:pt x="2347893" y="-82860"/>
                    <a:pt x="2193679" y="16926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8" name="フリーフォーム 237">
              <a:extLst>
                <a:ext uri="{FF2B5EF4-FFF2-40B4-BE49-F238E27FC236}">
                  <a16:creationId xmlns:a16="http://schemas.microsoft.com/office/drawing/2014/main" id="{7DD8F66F-A376-F8B0-85C3-0248060B33F0}"/>
                </a:ext>
              </a:extLst>
            </p:cNvPr>
            <p:cNvSpPr/>
            <p:nvPr/>
          </p:nvSpPr>
          <p:spPr>
            <a:xfrm>
              <a:off x="4430294" y="4657784"/>
              <a:ext cx="827558" cy="1145118"/>
            </a:xfrm>
            <a:custGeom>
              <a:avLst/>
              <a:gdLst>
                <a:gd name="connsiteX0" fmla="*/ 827506 w 827558"/>
                <a:gd name="connsiteY0" fmla="*/ 1302 h 1145118"/>
                <a:gd name="connsiteX1" fmla="*/ 272335 w 827558"/>
                <a:gd name="connsiteY1" fmla="*/ 425845 h 1145118"/>
                <a:gd name="connsiteX2" fmla="*/ 192 w 827558"/>
                <a:gd name="connsiteY2" fmla="*/ 1144302 h 1145118"/>
                <a:gd name="connsiteX3" fmla="*/ 239677 w 827558"/>
                <a:gd name="connsiteY3" fmla="*/ 556473 h 1145118"/>
                <a:gd name="connsiteX4" fmla="*/ 827506 w 827558"/>
                <a:gd name="connsiteY4" fmla="*/ 1302 h 114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7558" h="1145118">
                  <a:moveTo>
                    <a:pt x="827506" y="1302"/>
                  </a:moveTo>
                  <a:cubicBezTo>
                    <a:pt x="832949" y="-20469"/>
                    <a:pt x="410221" y="235345"/>
                    <a:pt x="272335" y="425845"/>
                  </a:cubicBezTo>
                  <a:cubicBezTo>
                    <a:pt x="134449" y="616345"/>
                    <a:pt x="5635" y="1122531"/>
                    <a:pt x="192" y="1144302"/>
                  </a:cubicBezTo>
                  <a:cubicBezTo>
                    <a:pt x="-5251" y="1166073"/>
                    <a:pt x="105420" y="746973"/>
                    <a:pt x="239677" y="556473"/>
                  </a:cubicBezTo>
                  <a:cubicBezTo>
                    <a:pt x="373934" y="365973"/>
                    <a:pt x="822063" y="23073"/>
                    <a:pt x="827506" y="1302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9" name="フリーフォーム 238">
              <a:extLst>
                <a:ext uri="{FF2B5EF4-FFF2-40B4-BE49-F238E27FC236}">
                  <a16:creationId xmlns:a16="http://schemas.microsoft.com/office/drawing/2014/main" id="{7B0CB503-D9D0-9FD0-8158-C6C07579BB7B}"/>
                </a:ext>
              </a:extLst>
            </p:cNvPr>
            <p:cNvSpPr/>
            <p:nvPr/>
          </p:nvSpPr>
          <p:spPr>
            <a:xfrm>
              <a:off x="4765525" y="4723461"/>
              <a:ext cx="819956" cy="1471785"/>
            </a:xfrm>
            <a:custGeom>
              <a:avLst/>
              <a:gdLst>
                <a:gd name="connsiteX0" fmla="*/ 818846 w 819956"/>
                <a:gd name="connsiteY0" fmla="*/ 939 h 1471785"/>
                <a:gd name="connsiteX1" fmla="*/ 448732 w 819956"/>
                <a:gd name="connsiteY1" fmla="*/ 349282 h 1471785"/>
                <a:gd name="connsiteX2" fmla="*/ 2418 w 819956"/>
                <a:gd name="connsiteY2" fmla="*/ 1470510 h 1471785"/>
                <a:gd name="connsiteX3" fmla="*/ 263675 w 819956"/>
                <a:gd name="connsiteY3" fmla="*/ 577882 h 1471785"/>
                <a:gd name="connsiteX4" fmla="*/ 111275 w 819956"/>
                <a:gd name="connsiteY4" fmla="*/ 850025 h 1471785"/>
                <a:gd name="connsiteX5" fmla="*/ 328989 w 819956"/>
                <a:gd name="connsiteY5" fmla="*/ 425482 h 1471785"/>
                <a:gd name="connsiteX6" fmla="*/ 818846 w 819956"/>
                <a:gd name="connsiteY6" fmla="*/ 939 h 1471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9956" h="1471785">
                  <a:moveTo>
                    <a:pt x="818846" y="939"/>
                  </a:moveTo>
                  <a:cubicBezTo>
                    <a:pt x="838803" y="-11761"/>
                    <a:pt x="584803" y="104354"/>
                    <a:pt x="448732" y="349282"/>
                  </a:cubicBezTo>
                  <a:cubicBezTo>
                    <a:pt x="312661" y="594210"/>
                    <a:pt x="33261" y="1432410"/>
                    <a:pt x="2418" y="1470510"/>
                  </a:cubicBezTo>
                  <a:cubicBezTo>
                    <a:pt x="-28425" y="1508610"/>
                    <a:pt x="245532" y="681296"/>
                    <a:pt x="263675" y="577882"/>
                  </a:cubicBezTo>
                  <a:cubicBezTo>
                    <a:pt x="281818" y="474468"/>
                    <a:pt x="100389" y="875425"/>
                    <a:pt x="111275" y="850025"/>
                  </a:cubicBezTo>
                  <a:cubicBezTo>
                    <a:pt x="122161" y="824625"/>
                    <a:pt x="214689" y="566996"/>
                    <a:pt x="328989" y="425482"/>
                  </a:cubicBezTo>
                  <a:cubicBezTo>
                    <a:pt x="443289" y="283968"/>
                    <a:pt x="798889" y="13639"/>
                    <a:pt x="818846" y="939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0" name="フリーフォーム 239">
              <a:extLst>
                <a:ext uri="{FF2B5EF4-FFF2-40B4-BE49-F238E27FC236}">
                  <a16:creationId xmlns:a16="http://schemas.microsoft.com/office/drawing/2014/main" id="{9DEE50CC-C818-7B98-E032-426C66C12BAB}"/>
                </a:ext>
              </a:extLst>
            </p:cNvPr>
            <p:cNvSpPr/>
            <p:nvPr/>
          </p:nvSpPr>
          <p:spPr>
            <a:xfrm>
              <a:off x="4593771" y="4659086"/>
              <a:ext cx="740572" cy="1578557"/>
            </a:xfrm>
            <a:custGeom>
              <a:avLst/>
              <a:gdLst>
                <a:gd name="connsiteX0" fmla="*/ 740229 w 740572"/>
                <a:gd name="connsiteY0" fmla="*/ 0 h 1578557"/>
                <a:gd name="connsiteX1" fmla="*/ 239486 w 740572"/>
                <a:gd name="connsiteY1" fmla="*/ 555171 h 1578557"/>
                <a:gd name="connsiteX2" fmla="*/ 0 w 740572"/>
                <a:gd name="connsiteY2" fmla="*/ 1578428 h 1578557"/>
                <a:gd name="connsiteX3" fmla="*/ 239486 w 740572"/>
                <a:gd name="connsiteY3" fmla="*/ 631371 h 1578557"/>
                <a:gd name="connsiteX4" fmla="*/ 152400 w 740572"/>
                <a:gd name="connsiteY4" fmla="*/ 1382485 h 1578557"/>
                <a:gd name="connsiteX5" fmla="*/ 315686 w 740572"/>
                <a:gd name="connsiteY5" fmla="*/ 555171 h 1578557"/>
                <a:gd name="connsiteX6" fmla="*/ 740229 w 740572"/>
                <a:gd name="connsiteY6" fmla="*/ 0 h 157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0572" h="1578557">
                  <a:moveTo>
                    <a:pt x="740229" y="0"/>
                  </a:moveTo>
                  <a:cubicBezTo>
                    <a:pt x="727529" y="0"/>
                    <a:pt x="362857" y="292100"/>
                    <a:pt x="239486" y="555171"/>
                  </a:cubicBezTo>
                  <a:cubicBezTo>
                    <a:pt x="116115" y="818242"/>
                    <a:pt x="0" y="1565728"/>
                    <a:pt x="0" y="1578428"/>
                  </a:cubicBezTo>
                  <a:cubicBezTo>
                    <a:pt x="0" y="1591128"/>
                    <a:pt x="214086" y="664028"/>
                    <a:pt x="239486" y="631371"/>
                  </a:cubicBezTo>
                  <a:cubicBezTo>
                    <a:pt x="264886" y="598714"/>
                    <a:pt x="139700" y="1395185"/>
                    <a:pt x="152400" y="1382485"/>
                  </a:cubicBezTo>
                  <a:cubicBezTo>
                    <a:pt x="165100" y="1369785"/>
                    <a:pt x="221343" y="780142"/>
                    <a:pt x="315686" y="555171"/>
                  </a:cubicBezTo>
                  <a:cubicBezTo>
                    <a:pt x="410029" y="330200"/>
                    <a:pt x="752929" y="0"/>
                    <a:pt x="740229" y="0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1" name="フリーフォーム 240">
              <a:extLst>
                <a:ext uri="{FF2B5EF4-FFF2-40B4-BE49-F238E27FC236}">
                  <a16:creationId xmlns:a16="http://schemas.microsoft.com/office/drawing/2014/main" id="{2C44351E-8881-0868-384D-E6B577230E7D}"/>
                </a:ext>
              </a:extLst>
            </p:cNvPr>
            <p:cNvSpPr/>
            <p:nvPr/>
          </p:nvSpPr>
          <p:spPr>
            <a:xfrm>
              <a:off x="3983880" y="5213635"/>
              <a:ext cx="648686" cy="1070256"/>
            </a:xfrm>
            <a:custGeom>
              <a:avLst/>
              <a:gdLst>
                <a:gd name="connsiteX0" fmla="*/ 291 w 648686"/>
                <a:gd name="connsiteY0" fmla="*/ 622 h 1070256"/>
                <a:gd name="connsiteX1" fmla="*/ 501034 w 648686"/>
                <a:gd name="connsiteY1" fmla="*/ 403394 h 1070256"/>
                <a:gd name="connsiteX2" fmla="*/ 642549 w 648686"/>
                <a:gd name="connsiteY2" fmla="*/ 1067422 h 1070256"/>
                <a:gd name="connsiteX3" fmla="*/ 620777 w 648686"/>
                <a:gd name="connsiteY3" fmla="*/ 621108 h 1070256"/>
                <a:gd name="connsiteX4" fmla="*/ 599006 w 648686"/>
                <a:gd name="connsiteY4" fmla="*/ 98594 h 1070256"/>
                <a:gd name="connsiteX5" fmla="*/ 577234 w 648686"/>
                <a:gd name="connsiteY5" fmla="*/ 305422 h 1070256"/>
                <a:gd name="connsiteX6" fmla="*/ 291 w 648686"/>
                <a:gd name="connsiteY6" fmla="*/ 622 h 10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8686" h="1070256">
                  <a:moveTo>
                    <a:pt x="291" y="622"/>
                  </a:moveTo>
                  <a:cubicBezTo>
                    <a:pt x="-12409" y="16951"/>
                    <a:pt x="393991" y="225594"/>
                    <a:pt x="501034" y="403394"/>
                  </a:cubicBezTo>
                  <a:cubicBezTo>
                    <a:pt x="608077" y="581194"/>
                    <a:pt x="622592" y="1031136"/>
                    <a:pt x="642549" y="1067422"/>
                  </a:cubicBezTo>
                  <a:cubicBezTo>
                    <a:pt x="662506" y="1103708"/>
                    <a:pt x="628034" y="782579"/>
                    <a:pt x="620777" y="621108"/>
                  </a:cubicBezTo>
                  <a:cubicBezTo>
                    <a:pt x="613520" y="459637"/>
                    <a:pt x="606263" y="151208"/>
                    <a:pt x="599006" y="98594"/>
                  </a:cubicBezTo>
                  <a:cubicBezTo>
                    <a:pt x="591749" y="45980"/>
                    <a:pt x="671577" y="316308"/>
                    <a:pt x="577234" y="305422"/>
                  </a:cubicBezTo>
                  <a:cubicBezTo>
                    <a:pt x="482891" y="294536"/>
                    <a:pt x="12991" y="-15707"/>
                    <a:pt x="291" y="622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2" name="フリーフォーム 241">
              <a:extLst>
                <a:ext uri="{FF2B5EF4-FFF2-40B4-BE49-F238E27FC236}">
                  <a16:creationId xmlns:a16="http://schemas.microsoft.com/office/drawing/2014/main" id="{9CE012B6-8761-DDBA-602D-6D7DA8A70581}"/>
                </a:ext>
              </a:extLst>
            </p:cNvPr>
            <p:cNvSpPr/>
            <p:nvPr/>
          </p:nvSpPr>
          <p:spPr>
            <a:xfrm>
              <a:off x="2808103" y="4709834"/>
              <a:ext cx="914860" cy="2370578"/>
            </a:xfrm>
            <a:custGeom>
              <a:avLst/>
              <a:gdLst>
                <a:gd name="connsiteX0" fmla="*/ 751526 w 914860"/>
                <a:gd name="connsiteY0" fmla="*/ 3680 h 2370578"/>
                <a:gd name="connsiteX1" fmla="*/ 512040 w 914860"/>
                <a:gd name="connsiteY1" fmla="*/ 809223 h 2370578"/>
                <a:gd name="connsiteX2" fmla="*/ 544697 w 914860"/>
                <a:gd name="connsiteY2" fmla="*/ 656823 h 2370578"/>
                <a:gd name="connsiteX3" fmla="*/ 555583 w 914860"/>
                <a:gd name="connsiteY3" fmla="*/ 1320852 h 2370578"/>
                <a:gd name="connsiteX4" fmla="*/ 414068 w 914860"/>
                <a:gd name="connsiteY4" fmla="*/ 1135795 h 2370578"/>
                <a:gd name="connsiteX5" fmla="*/ 914811 w 914860"/>
                <a:gd name="connsiteY5" fmla="*/ 2365880 h 2370578"/>
                <a:gd name="connsiteX6" fmla="*/ 381411 w 914860"/>
                <a:gd name="connsiteY6" fmla="*/ 1571223 h 2370578"/>
                <a:gd name="connsiteX7" fmla="*/ 512040 w 914860"/>
                <a:gd name="connsiteY7" fmla="*/ 1908680 h 2370578"/>
                <a:gd name="connsiteX8" fmla="*/ 11297 w 914860"/>
                <a:gd name="connsiteY8" fmla="*/ 449995 h 2370578"/>
                <a:gd name="connsiteX9" fmla="*/ 163697 w 914860"/>
                <a:gd name="connsiteY9" fmla="*/ 885423 h 2370578"/>
                <a:gd name="connsiteX10" fmla="*/ 174583 w 914860"/>
                <a:gd name="connsiteY10" fmla="*/ 526195 h 2370578"/>
                <a:gd name="connsiteX11" fmla="*/ 751526 w 914860"/>
                <a:gd name="connsiteY11" fmla="*/ 3680 h 2370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4860" h="2370578">
                  <a:moveTo>
                    <a:pt x="751526" y="3680"/>
                  </a:moveTo>
                  <a:cubicBezTo>
                    <a:pt x="807769" y="50851"/>
                    <a:pt x="546511" y="700366"/>
                    <a:pt x="512040" y="809223"/>
                  </a:cubicBezTo>
                  <a:cubicBezTo>
                    <a:pt x="477569" y="918080"/>
                    <a:pt x="537440" y="571552"/>
                    <a:pt x="544697" y="656823"/>
                  </a:cubicBezTo>
                  <a:cubicBezTo>
                    <a:pt x="551954" y="742095"/>
                    <a:pt x="577354" y="1241023"/>
                    <a:pt x="555583" y="1320852"/>
                  </a:cubicBezTo>
                  <a:cubicBezTo>
                    <a:pt x="533811" y="1400681"/>
                    <a:pt x="354197" y="961624"/>
                    <a:pt x="414068" y="1135795"/>
                  </a:cubicBezTo>
                  <a:cubicBezTo>
                    <a:pt x="473939" y="1309966"/>
                    <a:pt x="920254" y="2293309"/>
                    <a:pt x="914811" y="2365880"/>
                  </a:cubicBezTo>
                  <a:cubicBezTo>
                    <a:pt x="909368" y="2438451"/>
                    <a:pt x="448539" y="1647423"/>
                    <a:pt x="381411" y="1571223"/>
                  </a:cubicBezTo>
                  <a:cubicBezTo>
                    <a:pt x="314282" y="1495023"/>
                    <a:pt x="573726" y="2095551"/>
                    <a:pt x="512040" y="1908680"/>
                  </a:cubicBezTo>
                  <a:cubicBezTo>
                    <a:pt x="450354" y="1721809"/>
                    <a:pt x="69354" y="620538"/>
                    <a:pt x="11297" y="449995"/>
                  </a:cubicBezTo>
                  <a:cubicBezTo>
                    <a:pt x="-46760" y="279452"/>
                    <a:pt x="136483" y="872723"/>
                    <a:pt x="163697" y="885423"/>
                  </a:cubicBezTo>
                  <a:cubicBezTo>
                    <a:pt x="190911" y="898123"/>
                    <a:pt x="80240" y="676781"/>
                    <a:pt x="174583" y="526195"/>
                  </a:cubicBezTo>
                  <a:cubicBezTo>
                    <a:pt x="268926" y="375609"/>
                    <a:pt x="695283" y="-43491"/>
                    <a:pt x="751526" y="3680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3" name="フリーフォーム 242">
              <a:extLst>
                <a:ext uri="{FF2B5EF4-FFF2-40B4-BE49-F238E27FC236}">
                  <a16:creationId xmlns:a16="http://schemas.microsoft.com/office/drawing/2014/main" id="{41D110F3-4501-D561-172B-B96DC74D0E5A}"/>
                </a:ext>
              </a:extLst>
            </p:cNvPr>
            <p:cNvSpPr/>
            <p:nvPr/>
          </p:nvSpPr>
          <p:spPr>
            <a:xfrm>
              <a:off x="1862948" y="4489561"/>
              <a:ext cx="1599465" cy="3163736"/>
            </a:xfrm>
            <a:custGeom>
              <a:avLst/>
              <a:gdLst>
                <a:gd name="connsiteX0" fmla="*/ 1185052 w 1599465"/>
                <a:gd name="connsiteY0" fmla="*/ 539639 h 3163736"/>
                <a:gd name="connsiteX1" fmla="*/ 542795 w 1599465"/>
                <a:gd name="connsiteY1" fmla="*/ 1943896 h 3163736"/>
                <a:gd name="connsiteX2" fmla="*/ 390395 w 1599465"/>
                <a:gd name="connsiteY2" fmla="*/ 1824153 h 3163736"/>
                <a:gd name="connsiteX3" fmla="*/ 9395 w 1599465"/>
                <a:gd name="connsiteY3" fmla="*/ 1051268 h 3163736"/>
                <a:gd name="connsiteX4" fmla="*/ 118252 w 1599465"/>
                <a:gd name="connsiteY4" fmla="*/ 1279868 h 3163736"/>
                <a:gd name="connsiteX5" fmla="*/ 140023 w 1599465"/>
                <a:gd name="connsiteY5" fmla="*/ 2074525 h 3163736"/>
                <a:gd name="connsiteX6" fmla="*/ 814938 w 1599465"/>
                <a:gd name="connsiteY6" fmla="*/ 2956268 h 3163736"/>
                <a:gd name="connsiteX7" fmla="*/ 1021766 w 1599465"/>
                <a:gd name="connsiteY7" fmla="*/ 3163096 h 3163736"/>
                <a:gd name="connsiteX8" fmla="*/ 858481 w 1599465"/>
                <a:gd name="connsiteY8" fmla="*/ 2999810 h 3163736"/>
                <a:gd name="connsiteX9" fmla="*/ 553681 w 1599465"/>
                <a:gd name="connsiteY9" fmla="*/ 2466410 h 3163736"/>
                <a:gd name="connsiteX10" fmla="*/ 847595 w 1599465"/>
                <a:gd name="connsiteY10" fmla="*/ 2847410 h 3163736"/>
                <a:gd name="connsiteX11" fmla="*/ 1021766 w 1599465"/>
                <a:gd name="connsiteY11" fmla="*/ 2662353 h 3163736"/>
                <a:gd name="connsiteX12" fmla="*/ 814938 w 1599465"/>
                <a:gd name="connsiteY12" fmla="*/ 2814753 h 3163736"/>
                <a:gd name="connsiteX13" fmla="*/ 1424538 w 1599465"/>
                <a:gd name="connsiteY13" fmla="*/ 2640582 h 3163736"/>
                <a:gd name="connsiteX14" fmla="*/ 1598709 w 1599465"/>
                <a:gd name="connsiteY14" fmla="*/ 1290753 h 3163736"/>
                <a:gd name="connsiteX15" fmla="*/ 1478966 w 1599465"/>
                <a:gd name="connsiteY15" fmla="*/ 1856810 h 3163736"/>
                <a:gd name="connsiteX16" fmla="*/ 1272138 w 1599465"/>
                <a:gd name="connsiteY16" fmla="*/ 1432268 h 3163736"/>
                <a:gd name="connsiteX17" fmla="*/ 1435423 w 1599465"/>
                <a:gd name="connsiteY17" fmla="*/ 6239 h 3163736"/>
                <a:gd name="connsiteX18" fmla="*/ 1195938 w 1599465"/>
                <a:gd name="connsiteY18" fmla="*/ 898868 h 3163736"/>
                <a:gd name="connsiteX19" fmla="*/ 1185052 w 1599465"/>
                <a:gd name="connsiteY19" fmla="*/ 539639 h 316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99465" h="3163736">
                  <a:moveTo>
                    <a:pt x="1185052" y="539639"/>
                  </a:moveTo>
                  <a:cubicBezTo>
                    <a:pt x="1076195" y="713810"/>
                    <a:pt x="675238" y="1729810"/>
                    <a:pt x="542795" y="1943896"/>
                  </a:cubicBezTo>
                  <a:cubicBezTo>
                    <a:pt x="410352" y="2157982"/>
                    <a:pt x="479295" y="1972924"/>
                    <a:pt x="390395" y="1824153"/>
                  </a:cubicBezTo>
                  <a:cubicBezTo>
                    <a:pt x="301495" y="1675382"/>
                    <a:pt x="54752" y="1141982"/>
                    <a:pt x="9395" y="1051268"/>
                  </a:cubicBezTo>
                  <a:cubicBezTo>
                    <a:pt x="-35962" y="960554"/>
                    <a:pt x="96481" y="1109325"/>
                    <a:pt x="118252" y="1279868"/>
                  </a:cubicBezTo>
                  <a:cubicBezTo>
                    <a:pt x="140023" y="1450411"/>
                    <a:pt x="23909" y="1795125"/>
                    <a:pt x="140023" y="2074525"/>
                  </a:cubicBezTo>
                  <a:cubicBezTo>
                    <a:pt x="256137" y="2353925"/>
                    <a:pt x="667981" y="2774840"/>
                    <a:pt x="814938" y="2956268"/>
                  </a:cubicBezTo>
                  <a:cubicBezTo>
                    <a:pt x="961895" y="3137696"/>
                    <a:pt x="1021766" y="3163096"/>
                    <a:pt x="1021766" y="3163096"/>
                  </a:cubicBezTo>
                  <a:cubicBezTo>
                    <a:pt x="1029023" y="3170353"/>
                    <a:pt x="936495" y="3115924"/>
                    <a:pt x="858481" y="2999810"/>
                  </a:cubicBezTo>
                  <a:cubicBezTo>
                    <a:pt x="780467" y="2883696"/>
                    <a:pt x="555495" y="2491810"/>
                    <a:pt x="553681" y="2466410"/>
                  </a:cubicBezTo>
                  <a:cubicBezTo>
                    <a:pt x="551867" y="2441010"/>
                    <a:pt x="769581" y="2814753"/>
                    <a:pt x="847595" y="2847410"/>
                  </a:cubicBezTo>
                  <a:cubicBezTo>
                    <a:pt x="925609" y="2880067"/>
                    <a:pt x="1027209" y="2667796"/>
                    <a:pt x="1021766" y="2662353"/>
                  </a:cubicBezTo>
                  <a:cubicBezTo>
                    <a:pt x="1016323" y="2656910"/>
                    <a:pt x="747809" y="2818381"/>
                    <a:pt x="814938" y="2814753"/>
                  </a:cubicBezTo>
                  <a:cubicBezTo>
                    <a:pt x="882067" y="2811125"/>
                    <a:pt x="1293910" y="2894582"/>
                    <a:pt x="1424538" y="2640582"/>
                  </a:cubicBezTo>
                  <a:cubicBezTo>
                    <a:pt x="1555166" y="2386582"/>
                    <a:pt x="1589638" y="1421382"/>
                    <a:pt x="1598709" y="1290753"/>
                  </a:cubicBezTo>
                  <a:cubicBezTo>
                    <a:pt x="1607780" y="1160124"/>
                    <a:pt x="1533395" y="1833224"/>
                    <a:pt x="1478966" y="1856810"/>
                  </a:cubicBezTo>
                  <a:cubicBezTo>
                    <a:pt x="1424537" y="1880396"/>
                    <a:pt x="1279395" y="1740696"/>
                    <a:pt x="1272138" y="1432268"/>
                  </a:cubicBezTo>
                  <a:cubicBezTo>
                    <a:pt x="1264881" y="1123840"/>
                    <a:pt x="1448123" y="95139"/>
                    <a:pt x="1435423" y="6239"/>
                  </a:cubicBezTo>
                  <a:cubicBezTo>
                    <a:pt x="1422723" y="-82661"/>
                    <a:pt x="1235852" y="806339"/>
                    <a:pt x="1195938" y="898868"/>
                  </a:cubicBezTo>
                  <a:cubicBezTo>
                    <a:pt x="1156024" y="991397"/>
                    <a:pt x="1293909" y="365468"/>
                    <a:pt x="1185052" y="539639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4" name="フリーフォーム 243">
              <a:extLst>
                <a:ext uri="{FF2B5EF4-FFF2-40B4-BE49-F238E27FC236}">
                  <a16:creationId xmlns:a16="http://schemas.microsoft.com/office/drawing/2014/main" id="{7C9C4620-732A-DABA-9E70-B14986E97E01}"/>
                </a:ext>
              </a:extLst>
            </p:cNvPr>
            <p:cNvSpPr/>
            <p:nvPr/>
          </p:nvSpPr>
          <p:spPr>
            <a:xfrm>
              <a:off x="3330548" y="6322294"/>
              <a:ext cx="362696" cy="2893337"/>
            </a:xfrm>
            <a:custGeom>
              <a:avLst/>
              <a:gdLst>
                <a:gd name="connsiteX0" fmla="*/ 163766 w 362696"/>
                <a:gd name="connsiteY0" fmla="*/ 13192 h 2893337"/>
                <a:gd name="connsiteX1" fmla="*/ 359709 w 362696"/>
                <a:gd name="connsiteY1" fmla="*/ 1635163 h 2893337"/>
                <a:gd name="connsiteX2" fmla="*/ 272623 w 362696"/>
                <a:gd name="connsiteY2" fmla="*/ 905820 h 2893337"/>
                <a:gd name="connsiteX3" fmla="*/ 141995 w 362696"/>
                <a:gd name="connsiteY3" fmla="*/ 1656935 h 2893337"/>
                <a:gd name="connsiteX4" fmla="*/ 185538 w 362696"/>
                <a:gd name="connsiteY4" fmla="*/ 1319477 h 2893337"/>
                <a:gd name="connsiteX5" fmla="*/ 11366 w 362696"/>
                <a:gd name="connsiteY5" fmla="*/ 2734620 h 2893337"/>
                <a:gd name="connsiteX6" fmla="*/ 22252 w 362696"/>
                <a:gd name="connsiteY6" fmla="*/ 2593106 h 2893337"/>
                <a:gd name="connsiteX7" fmla="*/ 65795 w 362696"/>
                <a:gd name="connsiteY7" fmla="*/ 361535 h 2893337"/>
                <a:gd name="connsiteX8" fmla="*/ 152881 w 362696"/>
                <a:gd name="connsiteY8" fmla="*/ 840506 h 2893337"/>
                <a:gd name="connsiteX9" fmla="*/ 163766 w 362696"/>
                <a:gd name="connsiteY9" fmla="*/ 13192 h 289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2696" h="2893337">
                  <a:moveTo>
                    <a:pt x="163766" y="13192"/>
                  </a:moveTo>
                  <a:cubicBezTo>
                    <a:pt x="198237" y="145635"/>
                    <a:pt x="341566" y="1486392"/>
                    <a:pt x="359709" y="1635163"/>
                  </a:cubicBezTo>
                  <a:cubicBezTo>
                    <a:pt x="377852" y="1783934"/>
                    <a:pt x="308909" y="902191"/>
                    <a:pt x="272623" y="905820"/>
                  </a:cubicBezTo>
                  <a:cubicBezTo>
                    <a:pt x="236337" y="909449"/>
                    <a:pt x="156509" y="1587992"/>
                    <a:pt x="141995" y="1656935"/>
                  </a:cubicBezTo>
                  <a:cubicBezTo>
                    <a:pt x="127481" y="1725878"/>
                    <a:pt x="207309" y="1139863"/>
                    <a:pt x="185538" y="1319477"/>
                  </a:cubicBezTo>
                  <a:cubicBezTo>
                    <a:pt x="163767" y="1499091"/>
                    <a:pt x="38580" y="2522349"/>
                    <a:pt x="11366" y="2734620"/>
                  </a:cubicBezTo>
                  <a:cubicBezTo>
                    <a:pt x="-15848" y="2946892"/>
                    <a:pt x="13181" y="2988620"/>
                    <a:pt x="22252" y="2593106"/>
                  </a:cubicBezTo>
                  <a:cubicBezTo>
                    <a:pt x="31323" y="2197592"/>
                    <a:pt x="44024" y="653635"/>
                    <a:pt x="65795" y="361535"/>
                  </a:cubicBezTo>
                  <a:cubicBezTo>
                    <a:pt x="87566" y="69435"/>
                    <a:pt x="132924" y="893120"/>
                    <a:pt x="152881" y="840506"/>
                  </a:cubicBezTo>
                  <a:cubicBezTo>
                    <a:pt x="172838" y="787892"/>
                    <a:pt x="129295" y="-119251"/>
                    <a:pt x="163766" y="13192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5" name="フリーフォーム 244">
              <a:extLst>
                <a:ext uri="{FF2B5EF4-FFF2-40B4-BE49-F238E27FC236}">
                  <a16:creationId xmlns:a16="http://schemas.microsoft.com/office/drawing/2014/main" id="{377BBEA7-167A-4C6E-6373-9C449D0FA56C}"/>
                </a:ext>
              </a:extLst>
            </p:cNvPr>
            <p:cNvSpPr/>
            <p:nvPr/>
          </p:nvSpPr>
          <p:spPr>
            <a:xfrm>
              <a:off x="2642918" y="6720991"/>
              <a:ext cx="865414" cy="3374172"/>
            </a:xfrm>
            <a:custGeom>
              <a:avLst/>
              <a:gdLst>
                <a:gd name="connsiteX0" fmla="*/ 492168 w 865414"/>
                <a:gd name="connsiteY0" fmla="*/ 561552 h 3374172"/>
                <a:gd name="connsiteX1" fmla="*/ 481282 w 865414"/>
                <a:gd name="connsiteY1" fmla="*/ 1769866 h 3374172"/>
                <a:gd name="connsiteX2" fmla="*/ 524825 w 865414"/>
                <a:gd name="connsiteY2" fmla="*/ 1508609 h 3374172"/>
                <a:gd name="connsiteX3" fmla="*/ 24082 w 865414"/>
                <a:gd name="connsiteY3" fmla="*/ 3304752 h 3374172"/>
                <a:gd name="connsiteX4" fmla="*/ 132939 w 865414"/>
                <a:gd name="connsiteY4" fmla="*/ 2869323 h 3374172"/>
                <a:gd name="connsiteX5" fmla="*/ 601025 w 865414"/>
                <a:gd name="connsiteY5" fmla="*/ 1595695 h 3374172"/>
                <a:gd name="connsiteX6" fmla="*/ 524825 w 865414"/>
                <a:gd name="connsiteY6" fmla="*/ 1998466 h 3374172"/>
                <a:gd name="connsiteX7" fmla="*/ 862282 w 865414"/>
                <a:gd name="connsiteY7" fmla="*/ 60809 h 3374172"/>
                <a:gd name="connsiteX8" fmla="*/ 688111 w 865414"/>
                <a:gd name="connsiteY8" fmla="*/ 528895 h 3374172"/>
                <a:gd name="connsiteX9" fmla="*/ 601025 w 865414"/>
                <a:gd name="connsiteY9" fmla="*/ 953438 h 3374172"/>
                <a:gd name="connsiteX10" fmla="*/ 557482 w 865414"/>
                <a:gd name="connsiteY10" fmla="*/ 49923 h 3374172"/>
                <a:gd name="connsiteX11" fmla="*/ 492168 w 865414"/>
                <a:gd name="connsiteY11" fmla="*/ 561552 h 3374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65414" h="3374172">
                  <a:moveTo>
                    <a:pt x="492168" y="561552"/>
                  </a:moveTo>
                  <a:cubicBezTo>
                    <a:pt x="479468" y="848209"/>
                    <a:pt x="475839" y="1612023"/>
                    <a:pt x="481282" y="1769866"/>
                  </a:cubicBezTo>
                  <a:cubicBezTo>
                    <a:pt x="486725" y="1927709"/>
                    <a:pt x="601025" y="1252795"/>
                    <a:pt x="524825" y="1508609"/>
                  </a:cubicBezTo>
                  <a:cubicBezTo>
                    <a:pt x="448625" y="1764423"/>
                    <a:pt x="89396" y="3077966"/>
                    <a:pt x="24082" y="3304752"/>
                  </a:cubicBezTo>
                  <a:cubicBezTo>
                    <a:pt x="-41232" y="3531538"/>
                    <a:pt x="36782" y="3154166"/>
                    <a:pt x="132939" y="2869323"/>
                  </a:cubicBezTo>
                  <a:cubicBezTo>
                    <a:pt x="229096" y="2584480"/>
                    <a:pt x="535711" y="1740838"/>
                    <a:pt x="601025" y="1595695"/>
                  </a:cubicBezTo>
                  <a:cubicBezTo>
                    <a:pt x="666339" y="1450552"/>
                    <a:pt x="481282" y="2254280"/>
                    <a:pt x="524825" y="1998466"/>
                  </a:cubicBezTo>
                  <a:cubicBezTo>
                    <a:pt x="568368" y="1742652"/>
                    <a:pt x="835068" y="305737"/>
                    <a:pt x="862282" y="60809"/>
                  </a:cubicBezTo>
                  <a:cubicBezTo>
                    <a:pt x="889496" y="-184120"/>
                    <a:pt x="731654" y="380124"/>
                    <a:pt x="688111" y="528895"/>
                  </a:cubicBezTo>
                  <a:cubicBezTo>
                    <a:pt x="644568" y="677666"/>
                    <a:pt x="622797" y="1033267"/>
                    <a:pt x="601025" y="953438"/>
                  </a:cubicBezTo>
                  <a:cubicBezTo>
                    <a:pt x="579254" y="873609"/>
                    <a:pt x="571996" y="117052"/>
                    <a:pt x="557482" y="49923"/>
                  </a:cubicBezTo>
                  <a:cubicBezTo>
                    <a:pt x="542968" y="-17206"/>
                    <a:pt x="504868" y="274895"/>
                    <a:pt x="492168" y="561552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6" name="フリーフォーム 245">
              <a:extLst>
                <a:ext uri="{FF2B5EF4-FFF2-40B4-BE49-F238E27FC236}">
                  <a16:creationId xmlns:a16="http://schemas.microsoft.com/office/drawing/2014/main" id="{59503749-2E11-B6E6-42EB-8240EDA31996}"/>
                </a:ext>
              </a:extLst>
            </p:cNvPr>
            <p:cNvSpPr/>
            <p:nvPr/>
          </p:nvSpPr>
          <p:spPr>
            <a:xfrm>
              <a:off x="1676209" y="6629007"/>
              <a:ext cx="614784" cy="1466915"/>
            </a:xfrm>
            <a:custGeom>
              <a:avLst/>
              <a:gdLst>
                <a:gd name="connsiteX0" fmla="*/ 119934 w 614784"/>
                <a:gd name="connsiteY0" fmla="*/ 393 h 1466915"/>
                <a:gd name="connsiteX1" fmla="*/ 76391 w 614784"/>
                <a:gd name="connsiteY1" fmla="*/ 522907 h 1466915"/>
                <a:gd name="connsiteX2" fmla="*/ 304991 w 614784"/>
                <a:gd name="connsiteY2" fmla="*/ 1426422 h 1466915"/>
                <a:gd name="connsiteX3" fmla="*/ 304991 w 614784"/>
                <a:gd name="connsiteY3" fmla="*/ 1208707 h 1466915"/>
                <a:gd name="connsiteX4" fmla="*/ 598905 w 614784"/>
                <a:gd name="connsiteY4" fmla="*/ 305193 h 1466915"/>
                <a:gd name="connsiteX5" fmla="*/ 544477 w 614784"/>
                <a:gd name="connsiteY5" fmla="*/ 577336 h 1466915"/>
                <a:gd name="connsiteX6" fmla="*/ 283220 w 614784"/>
                <a:gd name="connsiteY6" fmla="*/ 1459079 h 1466915"/>
                <a:gd name="connsiteX7" fmla="*/ 185248 w 614784"/>
                <a:gd name="connsiteY7" fmla="*/ 980107 h 1466915"/>
                <a:gd name="connsiteX8" fmla="*/ 191 w 614784"/>
                <a:gd name="connsiteY8" fmla="*/ 599107 h 1466915"/>
                <a:gd name="connsiteX9" fmla="*/ 119934 w 614784"/>
                <a:gd name="connsiteY9" fmla="*/ 393 h 146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4784" h="1466915">
                  <a:moveTo>
                    <a:pt x="119934" y="393"/>
                  </a:moveTo>
                  <a:cubicBezTo>
                    <a:pt x="132634" y="-12307"/>
                    <a:pt x="45548" y="285236"/>
                    <a:pt x="76391" y="522907"/>
                  </a:cubicBezTo>
                  <a:cubicBezTo>
                    <a:pt x="107234" y="760578"/>
                    <a:pt x="266891" y="1312122"/>
                    <a:pt x="304991" y="1426422"/>
                  </a:cubicBezTo>
                  <a:cubicBezTo>
                    <a:pt x="343091" y="1540722"/>
                    <a:pt x="256005" y="1395578"/>
                    <a:pt x="304991" y="1208707"/>
                  </a:cubicBezTo>
                  <a:cubicBezTo>
                    <a:pt x="353977" y="1021836"/>
                    <a:pt x="558991" y="410422"/>
                    <a:pt x="598905" y="305193"/>
                  </a:cubicBezTo>
                  <a:cubicBezTo>
                    <a:pt x="638819" y="199965"/>
                    <a:pt x="597091" y="385022"/>
                    <a:pt x="544477" y="577336"/>
                  </a:cubicBezTo>
                  <a:cubicBezTo>
                    <a:pt x="491863" y="769650"/>
                    <a:pt x="343092" y="1391951"/>
                    <a:pt x="283220" y="1459079"/>
                  </a:cubicBezTo>
                  <a:cubicBezTo>
                    <a:pt x="223349" y="1526208"/>
                    <a:pt x="232419" y="1123436"/>
                    <a:pt x="185248" y="980107"/>
                  </a:cubicBezTo>
                  <a:cubicBezTo>
                    <a:pt x="138077" y="836778"/>
                    <a:pt x="5634" y="756950"/>
                    <a:pt x="191" y="599107"/>
                  </a:cubicBezTo>
                  <a:cubicBezTo>
                    <a:pt x="-5252" y="441264"/>
                    <a:pt x="107234" y="13093"/>
                    <a:pt x="119934" y="393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8" name="フリーフォーム 247">
              <a:extLst>
                <a:ext uri="{FF2B5EF4-FFF2-40B4-BE49-F238E27FC236}">
                  <a16:creationId xmlns:a16="http://schemas.microsoft.com/office/drawing/2014/main" id="{A5D7D2E6-6EB8-8E54-5483-89F0E2AAF026}"/>
                </a:ext>
              </a:extLst>
            </p:cNvPr>
            <p:cNvSpPr/>
            <p:nvPr/>
          </p:nvSpPr>
          <p:spPr>
            <a:xfrm>
              <a:off x="1034030" y="5571307"/>
              <a:ext cx="1615630" cy="1823587"/>
            </a:xfrm>
            <a:custGeom>
              <a:avLst/>
              <a:gdLst>
                <a:gd name="connsiteX0" fmla="*/ 130741 w 1615630"/>
                <a:gd name="connsiteY0" fmla="*/ 2179 h 1823587"/>
                <a:gd name="connsiteX1" fmla="*/ 925399 w 1615630"/>
                <a:gd name="connsiteY1" fmla="*/ 785950 h 1823587"/>
                <a:gd name="connsiteX2" fmla="*/ 849199 w 1615630"/>
                <a:gd name="connsiteY2" fmla="*/ 709750 h 1823587"/>
                <a:gd name="connsiteX3" fmla="*/ 1611199 w 1615630"/>
                <a:gd name="connsiteY3" fmla="*/ 1809207 h 1823587"/>
                <a:gd name="connsiteX4" fmla="*/ 1143113 w 1615630"/>
                <a:gd name="connsiteY4" fmla="*/ 1297579 h 1823587"/>
                <a:gd name="connsiteX5" fmla="*/ 729456 w 1615630"/>
                <a:gd name="connsiteY5" fmla="*/ 720636 h 1823587"/>
                <a:gd name="connsiteX6" fmla="*/ 391999 w 1615630"/>
                <a:gd name="connsiteY6" fmla="*/ 1101636 h 1823587"/>
                <a:gd name="connsiteX7" fmla="*/ 402884 w 1615630"/>
                <a:gd name="connsiteY7" fmla="*/ 677093 h 1823587"/>
                <a:gd name="connsiteX8" fmla="*/ 113 w 1615630"/>
                <a:gd name="connsiteY8" fmla="*/ 383179 h 1823587"/>
                <a:gd name="connsiteX9" fmla="*/ 359341 w 1615630"/>
                <a:gd name="connsiteY9" fmla="*/ 546464 h 1823587"/>
                <a:gd name="connsiteX10" fmla="*/ 130741 w 1615630"/>
                <a:gd name="connsiteY10" fmla="*/ 2179 h 182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5630" h="1823587">
                  <a:moveTo>
                    <a:pt x="130741" y="2179"/>
                  </a:moveTo>
                  <a:cubicBezTo>
                    <a:pt x="225084" y="42093"/>
                    <a:pt x="805656" y="668022"/>
                    <a:pt x="925399" y="785950"/>
                  </a:cubicBezTo>
                  <a:cubicBezTo>
                    <a:pt x="1045142" y="903879"/>
                    <a:pt x="734899" y="539207"/>
                    <a:pt x="849199" y="709750"/>
                  </a:cubicBezTo>
                  <a:cubicBezTo>
                    <a:pt x="963499" y="880293"/>
                    <a:pt x="1562213" y="1711236"/>
                    <a:pt x="1611199" y="1809207"/>
                  </a:cubicBezTo>
                  <a:cubicBezTo>
                    <a:pt x="1660185" y="1907179"/>
                    <a:pt x="1290070" y="1479007"/>
                    <a:pt x="1143113" y="1297579"/>
                  </a:cubicBezTo>
                  <a:cubicBezTo>
                    <a:pt x="996156" y="1116151"/>
                    <a:pt x="854642" y="753293"/>
                    <a:pt x="729456" y="720636"/>
                  </a:cubicBezTo>
                  <a:cubicBezTo>
                    <a:pt x="604270" y="687979"/>
                    <a:pt x="446428" y="1108893"/>
                    <a:pt x="391999" y="1101636"/>
                  </a:cubicBezTo>
                  <a:cubicBezTo>
                    <a:pt x="337570" y="1094379"/>
                    <a:pt x="468198" y="796836"/>
                    <a:pt x="402884" y="677093"/>
                  </a:cubicBezTo>
                  <a:cubicBezTo>
                    <a:pt x="337570" y="557350"/>
                    <a:pt x="7370" y="404950"/>
                    <a:pt x="113" y="383179"/>
                  </a:cubicBezTo>
                  <a:cubicBezTo>
                    <a:pt x="-7144" y="361408"/>
                    <a:pt x="335755" y="609964"/>
                    <a:pt x="359341" y="546464"/>
                  </a:cubicBezTo>
                  <a:cubicBezTo>
                    <a:pt x="382927" y="482964"/>
                    <a:pt x="36398" y="-37735"/>
                    <a:pt x="130741" y="2179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9" name="フリーフォーム 248">
              <a:extLst>
                <a:ext uri="{FF2B5EF4-FFF2-40B4-BE49-F238E27FC236}">
                  <a16:creationId xmlns:a16="http://schemas.microsoft.com/office/drawing/2014/main" id="{40B73941-CA30-496D-A56B-F5269139812D}"/>
                </a:ext>
              </a:extLst>
            </p:cNvPr>
            <p:cNvSpPr/>
            <p:nvPr/>
          </p:nvSpPr>
          <p:spPr>
            <a:xfrm>
              <a:off x="2500895" y="8054331"/>
              <a:ext cx="965054" cy="2301338"/>
            </a:xfrm>
            <a:custGeom>
              <a:avLst/>
              <a:gdLst>
                <a:gd name="connsiteX0" fmla="*/ 949876 w 965054"/>
                <a:gd name="connsiteY0" fmla="*/ 22869 h 2301338"/>
                <a:gd name="connsiteX1" fmla="*/ 2819 w 965054"/>
                <a:gd name="connsiteY1" fmla="*/ 2287098 h 2301338"/>
                <a:gd name="connsiteX2" fmla="*/ 655962 w 965054"/>
                <a:gd name="connsiteY2" fmla="*/ 991698 h 2301338"/>
                <a:gd name="connsiteX3" fmla="*/ 590648 w 965054"/>
                <a:gd name="connsiteY3" fmla="*/ 1111440 h 2301338"/>
                <a:gd name="connsiteX4" fmla="*/ 949876 w 965054"/>
                <a:gd name="connsiteY4" fmla="*/ 22869 h 230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5054" h="2301338">
                  <a:moveTo>
                    <a:pt x="949876" y="22869"/>
                  </a:moveTo>
                  <a:cubicBezTo>
                    <a:pt x="851905" y="218812"/>
                    <a:pt x="51805" y="2125627"/>
                    <a:pt x="2819" y="2287098"/>
                  </a:cubicBezTo>
                  <a:cubicBezTo>
                    <a:pt x="-46167" y="2448569"/>
                    <a:pt x="557991" y="1187641"/>
                    <a:pt x="655962" y="991698"/>
                  </a:cubicBezTo>
                  <a:cubicBezTo>
                    <a:pt x="753933" y="795755"/>
                    <a:pt x="539848" y="1272911"/>
                    <a:pt x="590648" y="1111440"/>
                  </a:cubicBezTo>
                  <a:cubicBezTo>
                    <a:pt x="641448" y="949969"/>
                    <a:pt x="1047847" y="-173074"/>
                    <a:pt x="949876" y="22869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0" name="フリーフォーム 249">
              <a:extLst>
                <a:ext uri="{FF2B5EF4-FFF2-40B4-BE49-F238E27FC236}">
                  <a16:creationId xmlns:a16="http://schemas.microsoft.com/office/drawing/2014/main" id="{5DFACBA2-064E-B9FF-B8F7-F6568BBCFB1D}"/>
                </a:ext>
              </a:extLst>
            </p:cNvPr>
            <p:cNvSpPr/>
            <p:nvPr/>
          </p:nvSpPr>
          <p:spPr>
            <a:xfrm>
              <a:off x="228529" y="4243880"/>
              <a:ext cx="1404352" cy="982056"/>
            </a:xfrm>
            <a:custGeom>
              <a:avLst/>
              <a:gdLst>
                <a:gd name="connsiteX0" fmla="*/ 1404328 w 1404352"/>
                <a:gd name="connsiteY0" fmla="*/ 1549 h 982056"/>
                <a:gd name="connsiteX1" fmla="*/ 772957 w 1404352"/>
                <a:gd name="connsiteY1" fmla="*/ 251920 h 982056"/>
                <a:gd name="connsiteX2" fmla="*/ 71 w 1404352"/>
                <a:gd name="connsiteY2" fmla="*/ 981263 h 982056"/>
                <a:gd name="connsiteX3" fmla="*/ 816500 w 1404352"/>
                <a:gd name="connsiteY3" fmla="*/ 99520 h 982056"/>
                <a:gd name="connsiteX4" fmla="*/ 751185 w 1404352"/>
                <a:gd name="connsiteY4" fmla="*/ 143063 h 982056"/>
                <a:gd name="connsiteX5" fmla="*/ 1404328 w 1404352"/>
                <a:gd name="connsiteY5" fmla="*/ 1549 h 982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4352" h="982056">
                  <a:moveTo>
                    <a:pt x="1404328" y="1549"/>
                  </a:moveTo>
                  <a:cubicBezTo>
                    <a:pt x="1407957" y="19692"/>
                    <a:pt x="1007000" y="88634"/>
                    <a:pt x="772957" y="251920"/>
                  </a:cubicBezTo>
                  <a:cubicBezTo>
                    <a:pt x="538914" y="415206"/>
                    <a:pt x="-7186" y="1006663"/>
                    <a:pt x="71" y="981263"/>
                  </a:cubicBezTo>
                  <a:cubicBezTo>
                    <a:pt x="7328" y="955863"/>
                    <a:pt x="816500" y="99520"/>
                    <a:pt x="816500" y="99520"/>
                  </a:cubicBezTo>
                  <a:cubicBezTo>
                    <a:pt x="941686" y="-40180"/>
                    <a:pt x="653214" y="155763"/>
                    <a:pt x="751185" y="143063"/>
                  </a:cubicBezTo>
                  <a:cubicBezTo>
                    <a:pt x="849156" y="130363"/>
                    <a:pt x="1400699" y="-16594"/>
                    <a:pt x="1404328" y="1549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1" name="フリーフォーム 250">
              <a:extLst>
                <a:ext uri="{FF2B5EF4-FFF2-40B4-BE49-F238E27FC236}">
                  <a16:creationId xmlns:a16="http://schemas.microsoft.com/office/drawing/2014/main" id="{BEA07EFE-9B94-879F-8E31-EC956C661F94}"/>
                </a:ext>
              </a:extLst>
            </p:cNvPr>
            <p:cNvSpPr/>
            <p:nvPr/>
          </p:nvSpPr>
          <p:spPr>
            <a:xfrm>
              <a:off x="1893293" y="2144399"/>
              <a:ext cx="1361766" cy="914551"/>
            </a:xfrm>
            <a:custGeom>
              <a:avLst/>
              <a:gdLst>
                <a:gd name="connsiteX0" fmla="*/ 1361536 w 1361766"/>
                <a:gd name="connsiteY0" fmla="*/ 87 h 914551"/>
                <a:gd name="connsiteX1" fmla="*/ 392707 w 1361766"/>
                <a:gd name="connsiteY1" fmla="*/ 424630 h 914551"/>
                <a:gd name="connsiteX2" fmla="*/ 821 w 1361766"/>
                <a:gd name="connsiteY2" fmla="*/ 914487 h 914551"/>
                <a:gd name="connsiteX3" fmla="*/ 479793 w 1361766"/>
                <a:gd name="connsiteY3" fmla="*/ 391972 h 914551"/>
                <a:gd name="connsiteX4" fmla="*/ 1361536 w 1361766"/>
                <a:gd name="connsiteY4" fmla="*/ 87 h 914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1766" h="914551">
                  <a:moveTo>
                    <a:pt x="1361536" y="87"/>
                  </a:moveTo>
                  <a:cubicBezTo>
                    <a:pt x="1347022" y="5530"/>
                    <a:pt x="619493" y="272230"/>
                    <a:pt x="392707" y="424630"/>
                  </a:cubicBezTo>
                  <a:cubicBezTo>
                    <a:pt x="165921" y="577030"/>
                    <a:pt x="-13693" y="919930"/>
                    <a:pt x="821" y="914487"/>
                  </a:cubicBezTo>
                  <a:cubicBezTo>
                    <a:pt x="15335" y="909044"/>
                    <a:pt x="258450" y="540743"/>
                    <a:pt x="479793" y="391972"/>
                  </a:cubicBezTo>
                  <a:cubicBezTo>
                    <a:pt x="701136" y="243201"/>
                    <a:pt x="1376050" y="-5356"/>
                    <a:pt x="1361536" y="87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2" name="フリーフォーム 251">
              <a:extLst>
                <a:ext uri="{FF2B5EF4-FFF2-40B4-BE49-F238E27FC236}">
                  <a16:creationId xmlns:a16="http://schemas.microsoft.com/office/drawing/2014/main" id="{70BDAD5B-0617-D027-71D1-76B5F7D68247}"/>
                </a:ext>
              </a:extLst>
            </p:cNvPr>
            <p:cNvSpPr/>
            <p:nvPr/>
          </p:nvSpPr>
          <p:spPr>
            <a:xfrm>
              <a:off x="7782963" y="2487447"/>
              <a:ext cx="839607" cy="2603480"/>
            </a:xfrm>
            <a:custGeom>
              <a:avLst/>
              <a:gdLst>
                <a:gd name="connsiteX0" fmla="*/ 323 w 839607"/>
                <a:gd name="connsiteY0" fmla="*/ 125124 h 2603480"/>
                <a:gd name="connsiteX1" fmla="*/ 479294 w 839607"/>
                <a:gd name="connsiteY1" fmla="*/ 146896 h 2603480"/>
                <a:gd name="connsiteX2" fmla="*/ 762323 w 839607"/>
                <a:gd name="connsiteY2" fmla="*/ 1583810 h 2603480"/>
                <a:gd name="connsiteX3" fmla="*/ 762323 w 839607"/>
                <a:gd name="connsiteY3" fmla="*/ 1431410 h 2603480"/>
                <a:gd name="connsiteX4" fmla="*/ 838523 w 839607"/>
                <a:gd name="connsiteY4" fmla="*/ 2596182 h 2603480"/>
                <a:gd name="connsiteX5" fmla="*/ 697008 w 839607"/>
                <a:gd name="connsiteY5" fmla="*/ 789153 h 2603480"/>
                <a:gd name="connsiteX6" fmla="*/ 555494 w 839607"/>
                <a:gd name="connsiteY6" fmla="*/ 38039 h 2603480"/>
                <a:gd name="connsiteX7" fmla="*/ 323 w 839607"/>
                <a:gd name="connsiteY7" fmla="*/ 125124 h 260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9607" h="2603480">
                  <a:moveTo>
                    <a:pt x="323" y="125124"/>
                  </a:moveTo>
                  <a:cubicBezTo>
                    <a:pt x="-12377" y="143267"/>
                    <a:pt x="352294" y="-96218"/>
                    <a:pt x="479294" y="146896"/>
                  </a:cubicBezTo>
                  <a:cubicBezTo>
                    <a:pt x="606294" y="390010"/>
                    <a:pt x="715152" y="1369724"/>
                    <a:pt x="762323" y="1583810"/>
                  </a:cubicBezTo>
                  <a:cubicBezTo>
                    <a:pt x="809494" y="1797896"/>
                    <a:pt x="749623" y="1262681"/>
                    <a:pt x="762323" y="1431410"/>
                  </a:cubicBezTo>
                  <a:cubicBezTo>
                    <a:pt x="775023" y="1600139"/>
                    <a:pt x="849409" y="2703225"/>
                    <a:pt x="838523" y="2596182"/>
                  </a:cubicBezTo>
                  <a:cubicBezTo>
                    <a:pt x="827637" y="2489139"/>
                    <a:pt x="744179" y="1215510"/>
                    <a:pt x="697008" y="789153"/>
                  </a:cubicBezTo>
                  <a:cubicBezTo>
                    <a:pt x="649837" y="362796"/>
                    <a:pt x="669794" y="154153"/>
                    <a:pt x="555494" y="38039"/>
                  </a:cubicBezTo>
                  <a:cubicBezTo>
                    <a:pt x="441194" y="-78075"/>
                    <a:pt x="13023" y="106981"/>
                    <a:pt x="323" y="125124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3" name="フリーフォーム 252">
              <a:extLst>
                <a:ext uri="{FF2B5EF4-FFF2-40B4-BE49-F238E27FC236}">
                  <a16:creationId xmlns:a16="http://schemas.microsoft.com/office/drawing/2014/main" id="{310D6D4C-E733-A5C9-4518-E9A4F95DF9BF}"/>
                </a:ext>
              </a:extLst>
            </p:cNvPr>
            <p:cNvSpPr/>
            <p:nvPr/>
          </p:nvSpPr>
          <p:spPr>
            <a:xfrm>
              <a:off x="7837469" y="3024468"/>
              <a:ext cx="537783" cy="3082431"/>
            </a:xfrm>
            <a:custGeom>
              <a:avLst/>
              <a:gdLst>
                <a:gd name="connsiteX0" fmla="*/ 272388 w 537783"/>
                <a:gd name="connsiteY0" fmla="*/ 99732 h 3082431"/>
                <a:gd name="connsiteX1" fmla="*/ 511874 w 537783"/>
                <a:gd name="connsiteY1" fmla="*/ 2385732 h 3082431"/>
                <a:gd name="connsiteX2" fmla="*/ 500988 w 537783"/>
                <a:gd name="connsiteY2" fmla="*/ 2244218 h 3082431"/>
                <a:gd name="connsiteX3" fmla="*/ 533645 w 537783"/>
                <a:gd name="connsiteY3" fmla="*/ 3082418 h 3082431"/>
                <a:gd name="connsiteX4" fmla="*/ 392131 w 537783"/>
                <a:gd name="connsiteY4" fmla="*/ 2222446 h 3082431"/>
                <a:gd name="connsiteX5" fmla="*/ 381245 w 537783"/>
                <a:gd name="connsiteY5" fmla="*/ 2755846 h 3082431"/>
                <a:gd name="connsiteX6" fmla="*/ 348588 w 537783"/>
                <a:gd name="connsiteY6" fmla="*/ 1797903 h 3082431"/>
                <a:gd name="connsiteX7" fmla="*/ 359474 w 537783"/>
                <a:gd name="connsiteY7" fmla="*/ 1982961 h 3082431"/>
                <a:gd name="connsiteX8" fmla="*/ 381245 w 537783"/>
                <a:gd name="connsiteY8" fmla="*/ 1525761 h 3082431"/>
                <a:gd name="connsiteX9" fmla="*/ 305045 w 537783"/>
                <a:gd name="connsiteY9" fmla="*/ 600475 h 3082431"/>
                <a:gd name="connsiteX10" fmla="*/ 337702 w 537783"/>
                <a:gd name="connsiteY10" fmla="*/ 654903 h 3082431"/>
                <a:gd name="connsiteX11" fmla="*/ 245 w 537783"/>
                <a:gd name="connsiteY11" fmla="*/ 1761 h 3082431"/>
                <a:gd name="connsiteX12" fmla="*/ 283274 w 537783"/>
                <a:gd name="connsiteY12" fmla="*/ 883503 h 3082431"/>
                <a:gd name="connsiteX13" fmla="*/ 272388 w 537783"/>
                <a:gd name="connsiteY13" fmla="*/ 99732 h 308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783" h="3082431">
                  <a:moveTo>
                    <a:pt x="272388" y="99732"/>
                  </a:moveTo>
                  <a:cubicBezTo>
                    <a:pt x="310488" y="350103"/>
                    <a:pt x="473774" y="2028318"/>
                    <a:pt x="511874" y="2385732"/>
                  </a:cubicBezTo>
                  <a:cubicBezTo>
                    <a:pt x="549974" y="2743146"/>
                    <a:pt x="497360" y="2128104"/>
                    <a:pt x="500988" y="2244218"/>
                  </a:cubicBezTo>
                  <a:cubicBezTo>
                    <a:pt x="504617" y="2360332"/>
                    <a:pt x="551788" y="3086047"/>
                    <a:pt x="533645" y="3082418"/>
                  </a:cubicBezTo>
                  <a:cubicBezTo>
                    <a:pt x="515502" y="3078789"/>
                    <a:pt x="417531" y="2276875"/>
                    <a:pt x="392131" y="2222446"/>
                  </a:cubicBezTo>
                  <a:cubicBezTo>
                    <a:pt x="366731" y="2168017"/>
                    <a:pt x="388502" y="2826603"/>
                    <a:pt x="381245" y="2755846"/>
                  </a:cubicBezTo>
                  <a:cubicBezTo>
                    <a:pt x="373988" y="2685089"/>
                    <a:pt x="352216" y="1926717"/>
                    <a:pt x="348588" y="1797903"/>
                  </a:cubicBezTo>
                  <a:cubicBezTo>
                    <a:pt x="344960" y="1669089"/>
                    <a:pt x="354031" y="2028318"/>
                    <a:pt x="359474" y="1982961"/>
                  </a:cubicBezTo>
                  <a:cubicBezTo>
                    <a:pt x="364917" y="1937604"/>
                    <a:pt x="390316" y="1756175"/>
                    <a:pt x="381245" y="1525761"/>
                  </a:cubicBezTo>
                  <a:cubicBezTo>
                    <a:pt x="372174" y="1295347"/>
                    <a:pt x="312302" y="745618"/>
                    <a:pt x="305045" y="600475"/>
                  </a:cubicBezTo>
                  <a:cubicBezTo>
                    <a:pt x="297788" y="455332"/>
                    <a:pt x="388502" y="754689"/>
                    <a:pt x="337702" y="654903"/>
                  </a:cubicBezTo>
                  <a:cubicBezTo>
                    <a:pt x="286902" y="555117"/>
                    <a:pt x="9316" y="-36339"/>
                    <a:pt x="245" y="1761"/>
                  </a:cubicBezTo>
                  <a:cubicBezTo>
                    <a:pt x="-8826" y="39861"/>
                    <a:pt x="236102" y="865360"/>
                    <a:pt x="283274" y="883503"/>
                  </a:cubicBezTo>
                  <a:cubicBezTo>
                    <a:pt x="330446" y="901646"/>
                    <a:pt x="234288" y="-150639"/>
                    <a:pt x="272388" y="99732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4" name="フリーフォーム 253">
              <a:extLst>
                <a:ext uri="{FF2B5EF4-FFF2-40B4-BE49-F238E27FC236}">
                  <a16:creationId xmlns:a16="http://schemas.microsoft.com/office/drawing/2014/main" id="{109FBA19-D271-4B93-23EF-777E755AB898}"/>
                </a:ext>
              </a:extLst>
            </p:cNvPr>
            <p:cNvSpPr/>
            <p:nvPr/>
          </p:nvSpPr>
          <p:spPr>
            <a:xfrm>
              <a:off x="3035193" y="5687914"/>
              <a:ext cx="1199356" cy="1409607"/>
            </a:xfrm>
            <a:custGeom>
              <a:avLst/>
              <a:gdLst>
                <a:gd name="connsiteX0" fmla="*/ 230521 w 1199356"/>
                <a:gd name="connsiteY0" fmla="*/ 70629 h 1409607"/>
                <a:gd name="connsiteX1" fmla="*/ 665950 w 1199356"/>
                <a:gd name="connsiteY1" fmla="*/ 723772 h 1409607"/>
                <a:gd name="connsiteX2" fmla="*/ 1199350 w 1199356"/>
                <a:gd name="connsiteY2" fmla="*/ 1409572 h 1409607"/>
                <a:gd name="connsiteX3" fmla="*/ 655064 w 1199356"/>
                <a:gd name="connsiteY3" fmla="*/ 756429 h 1409607"/>
                <a:gd name="connsiteX4" fmla="*/ 709493 w 1199356"/>
                <a:gd name="connsiteY4" fmla="*/ 1180972 h 1409607"/>
                <a:gd name="connsiteX5" fmla="*/ 600636 w 1199356"/>
                <a:gd name="connsiteY5" fmla="*/ 821743 h 1409607"/>
                <a:gd name="connsiteX6" fmla="*/ 633293 w 1199356"/>
                <a:gd name="connsiteY6" fmla="*/ 1268057 h 1409607"/>
                <a:gd name="connsiteX7" fmla="*/ 546207 w 1199356"/>
                <a:gd name="connsiteY7" fmla="*/ 821743 h 1409607"/>
                <a:gd name="connsiteX8" fmla="*/ 1921 w 1199356"/>
                <a:gd name="connsiteY8" fmla="*/ 5315 h 1409607"/>
                <a:gd name="connsiteX9" fmla="*/ 361150 w 1199356"/>
                <a:gd name="connsiteY9" fmla="*/ 451629 h 1409607"/>
                <a:gd name="connsiteX10" fmla="*/ 230521 w 1199356"/>
                <a:gd name="connsiteY10" fmla="*/ 70629 h 140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9356" h="1409607">
                  <a:moveTo>
                    <a:pt x="230521" y="70629"/>
                  </a:moveTo>
                  <a:cubicBezTo>
                    <a:pt x="281321" y="115986"/>
                    <a:pt x="504479" y="500615"/>
                    <a:pt x="665950" y="723772"/>
                  </a:cubicBezTo>
                  <a:cubicBezTo>
                    <a:pt x="827421" y="946929"/>
                    <a:pt x="1201164" y="1404129"/>
                    <a:pt x="1199350" y="1409572"/>
                  </a:cubicBezTo>
                  <a:cubicBezTo>
                    <a:pt x="1197536" y="1415015"/>
                    <a:pt x="736707" y="794529"/>
                    <a:pt x="655064" y="756429"/>
                  </a:cubicBezTo>
                  <a:cubicBezTo>
                    <a:pt x="573421" y="718329"/>
                    <a:pt x="718564" y="1170086"/>
                    <a:pt x="709493" y="1180972"/>
                  </a:cubicBezTo>
                  <a:cubicBezTo>
                    <a:pt x="700422" y="1191858"/>
                    <a:pt x="613336" y="807229"/>
                    <a:pt x="600636" y="821743"/>
                  </a:cubicBezTo>
                  <a:cubicBezTo>
                    <a:pt x="587936" y="836257"/>
                    <a:pt x="642364" y="1268057"/>
                    <a:pt x="633293" y="1268057"/>
                  </a:cubicBezTo>
                  <a:cubicBezTo>
                    <a:pt x="624222" y="1268057"/>
                    <a:pt x="651436" y="1032200"/>
                    <a:pt x="546207" y="821743"/>
                  </a:cubicBezTo>
                  <a:cubicBezTo>
                    <a:pt x="440978" y="611286"/>
                    <a:pt x="32764" y="67001"/>
                    <a:pt x="1921" y="5315"/>
                  </a:cubicBezTo>
                  <a:cubicBezTo>
                    <a:pt x="-28922" y="-56371"/>
                    <a:pt x="321236" y="438929"/>
                    <a:pt x="361150" y="451629"/>
                  </a:cubicBezTo>
                  <a:cubicBezTo>
                    <a:pt x="401064" y="464329"/>
                    <a:pt x="179721" y="25272"/>
                    <a:pt x="230521" y="70629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5" name="フリーフォーム 254">
              <a:extLst>
                <a:ext uri="{FF2B5EF4-FFF2-40B4-BE49-F238E27FC236}">
                  <a16:creationId xmlns:a16="http://schemas.microsoft.com/office/drawing/2014/main" id="{CC20DADD-6FEF-09F5-BBE9-E1843BF1C92C}"/>
                </a:ext>
              </a:extLst>
            </p:cNvPr>
            <p:cNvSpPr/>
            <p:nvPr/>
          </p:nvSpPr>
          <p:spPr>
            <a:xfrm>
              <a:off x="611870" y="3581031"/>
              <a:ext cx="1438360" cy="3269954"/>
            </a:xfrm>
            <a:custGeom>
              <a:avLst/>
              <a:gdLst>
                <a:gd name="connsiteX0" fmla="*/ 1434644 w 1438360"/>
                <a:gd name="connsiteY0" fmla="*/ 369 h 3269954"/>
                <a:gd name="connsiteX1" fmla="*/ 552901 w 1438360"/>
                <a:gd name="connsiteY1" fmla="*/ 980083 h 3269954"/>
                <a:gd name="connsiteX2" fmla="*/ 857701 w 1438360"/>
                <a:gd name="connsiteY2" fmla="*/ 980083 h 3269954"/>
                <a:gd name="connsiteX3" fmla="*/ 19501 w 1438360"/>
                <a:gd name="connsiteY3" fmla="*/ 1448169 h 3269954"/>
                <a:gd name="connsiteX4" fmla="*/ 248101 w 1438360"/>
                <a:gd name="connsiteY4" fmla="*/ 1404626 h 3269954"/>
                <a:gd name="connsiteX5" fmla="*/ 30387 w 1438360"/>
                <a:gd name="connsiteY5" fmla="*/ 1557026 h 3269954"/>
                <a:gd name="connsiteX6" fmla="*/ 509359 w 1438360"/>
                <a:gd name="connsiteY6" fmla="*/ 1513483 h 3269954"/>
                <a:gd name="connsiteX7" fmla="*/ 117473 w 1438360"/>
                <a:gd name="connsiteY7" fmla="*/ 2525855 h 3269954"/>
                <a:gd name="connsiteX8" fmla="*/ 215444 w 1438360"/>
                <a:gd name="connsiteY8" fmla="*/ 2416998 h 3269954"/>
                <a:gd name="connsiteX9" fmla="*/ 705301 w 1438360"/>
                <a:gd name="connsiteY9" fmla="*/ 3157226 h 3269954"/>
                <a:gd name="connsiteX10" fmla="*/ 727073 w 1438360"/>
                <a:gd name="connsiteY10" fmla="*/ 3124569 h 3269954"/>
                <a:gd name="connsiteX11" fmla="*/ 639987 w 1438360"/>
                <a:gd name="connsiteY11" fmla="*/ 1807398 h 3269954"/>
                <a:gd name="connsiteX12" fmla="*/ 639987 w 1438360"/>
                <a:gd name="connsiteY12" fmla="*/ 2035998 h 3269954"/>
                <a:gd name="connsiteX13" fmla="*/ 1151616 w 1438360"/>
                <a:gd name="connsiteY13" fmla="*/ 501112 h 3269954"/>
                <a:gd name="connsiteX14" fmla="*/ 879473 w 1438360"/>
                <a:gd name="connsiteY14" fmla="*/ 860340 h 3269954"/>
                <a:gd name="connsiteX15" fmla="*/ 1434644 w 1438360"/>
                <a:gd name="connsiteY15" fmla="*/ 369 h 326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8360" h="3269954">
                  <a:moveTo>
                    <a:pt x="1434644" y="369"/>
                  </a:moveTo>
                  <a:cubicBezTo>
                    <a:pt x="1380215" y="20326"/>
                    <a:pt x="649058" y="816797"/>
                    <a:pt x="552901" y="980083"/>
                  </a:cubicBezTo>
                  <a:cubicBezTo>
                    <a:pt x="456744" y="1143369"/>
                    <a:pt x="946601" y="902069"/>
                    <a:pt x="857701" y="980083"/>
                  </a:cubicBezTo>
                  <a:cubicBezTo>
                    <a:pt x="768801" y="1058097"/>
                    <a:pt x="121101" y="1377412"/>
                    <a:pt x="19501" y="1448169"/>
                  </a:cubicBezTo>
                  <a:cubicBezTo>
                    <a:pt x="-82099" y="1518926"/>
                    <a:pt x="246287" y="1386483"/>
                    <a:pt x="248101" y="1404626"/>
                  </a:cubicBezTo>
                  <a:cubicBezTo>
                    <a:pt x="249915" y="1422769"/>
                    <a:pt x="-13156" y="1538883"/>
                    <a:pt x="30387" y="1557026"/>
                  </a:cubicBezTo>
                  <a:cubicBezTo>
                    <a:pt x="73930" y="1575169"/>
                    <a:pt x="494845" y="1352011"/>
                    <a:pt x="509359" y="1513483"/>
                  </a:cubicBezTo>
                  <a:cubicBezTo>
                    <a:pt x="523873" y="1674955"/>
                    <a:pt x="166459" y="2375269"/>
                    <a:pt x="117473" y="2525855"/>
                  </a:cubicBezTo>
                  <a:cubicBezTo>
                    <a:pt x="68487" y="2676441"/>
                    <a:pt x="117473" y="2311770"/>
                    <a:pt x="215444" y="2416998"/>
                  </a:cubicBezTo>
                  <a:cubicBezTo>
                    <a:pt x="313415" y="2522227"/>
                    <a:pt x="620029" y="3039298"/>
                    <a:pt x="705301" y="3157226"/>
                  </a:cubicBezTo>
                  <a:cubicBezTo>
                    <a:pt x="790572" y="3275155"/>
                    <a:pt x="737959" y="3349540"/>
                    <a:pt x="727073" y="3124569"/>
                  </a:cubicBezTo>
                  <a:cubicBezTo>
                    <a:pt x="716187" y="2899598"/>
                    <a:pt x="654501" y="1988827"/>
                    <a:pt x="639987" y="1807398"/>
                  </a:cubicBezTo>
                  <a:cubicBezTo>
                    <a:pt x="625473" y="1625970"/>
                    <a:pt x="554715" y="2253712"/>
                    <a:pt x="639987" y="2035998"/>
                  </a:cubicBezTo>
                  <a:cubicBezTo>
                    <a:pt x="725258" y="1818284"/>
                    <a:pt x="1111702" y="697055"/>
                    <a:pt x="1151616" y="501112"/>
                  </a:cubicBezTo>
                  <a:cubicBezTo>
                    <a:pt x="1191530" y="305169"/>
                    <a:pt x="830487" y="945612"/>
                    <a:pt x="879473" y="860340"/>
                  </a:cubicBezTo>
                  <a:cubicBezTo>
                    <a:pt x="928459" y="775069"/>
                    <a:pt x="1489073" y="-19588"/>
                    <a:pt x="1434644" y="369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6" name="フリーフォーム 1215">
              <a:extLst>
                <a:ext uri="{FF2B5EF4-FFF2-40B4-BE49-F238E27FC236}">
                  <a16:creationId xmlns:a16="http://schemas.microsoft.com/office/drawing/2014/main" id="{C2A0A5A2-AF14-20DB-BE04-413A5C9963BF}"/>
                </a:ext>
              </a:extLst>
            </p:cNvPr>
            <p:cNvSpPr/>
            <p:nvPr/>
          </p:nvSpPr>
          <p:spPr>
            <a:xfrm>
              <a:off x="1239838" y="6106575"/>
              <a:ext cx="1480897" cy="1375533"/>
            </a:xfrm>
            <a:custGeom>
              <a:avLst/>
              <a:gdLst>
                <a:gd name="connsiteX0" fmla="*/ 665162 w 1480897"/>
                <a:gd name="connsiteY0" fmla="*/ 311 h 1375533"/>
                <a:gd name="connsiteX1" fmla="*/ 665162 w 1480897"/>
                <a:gd name="connsiteY1" fmla="*/ 403082 h 1375533"/>
                <a:gd name="connsiteX2" fmla="*/ 1427162 w 1480897"/>
                <a:gd name="connsiteY2" fmla="*/ 1328368 h 1375533"/>
                <a:gd name="connsiteX3" fmla="*/ 1263876 w 1480897"/>
                <a:gd name="connsiteY3" fmla="*/ 1132425 h 1375533"/>
                <a:gd name="connsiteX4" fmla="*/ 33791 w 1480897"/>
                <a:gd name="connsiteY4" fmla="*/ 207139 h 1375533"/>
                <a:gd name="connsiteX5" fmla="*/ 371248 w 1480897"/>
                <a:gd name="connsiteY5" fmla="*/ 457511 h 1375533"/>
                <a:gd name="connsiteX6" fmla="*/ 665162 w 1480897"/>
                <a:gd name="connsiteY6" fmla="*/ 311 h 137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0897" h="1375533">
                  <a:moveTo>
                    <a:pt x="665162" y="311"/>
                  </a:moveTo>
                  <a:cubicBezTo>
                    <a:pt x="714148" y="-8761"/>
                    <a:pt x="538162" y="181739"/>
                    <a:pt x="665162" y="403082"/>
                  </a:cubicBezTo>
                  <a:cubicBezTo>
                    <a:pt x="792162" y="624425"/>
                    <a:pt x="1327376" y="1206811"/>
                    <a:pt x="1427162" y="1328368"/>
                  </a:cubicBezTo>
                  <a:cubicBezTo>
                    <a:pt x="1526948" y="1449925"/>
                    <a:pt x="1496104" y="1319296"/>
                    <a:pt x="1263876" y="1132425"/>
                  </a:cubicBezTo>
                  <a:cubicBezTo>
                    <a:pt x="1031648" y="945554"/>
                    <a:pt x="182562" y="319625"/>
                    <a:pt x="33791" y="207139"/>
                  </a:cubicBezTo>
                  <a:cubicBezTo>
                    <a:pt x="-114980" y="94653"/>
                    <a:pt x="269648" y="491982"/>
                    <a:pt x="371248" y="457511"/>
                  </a:cubicBezTo>
                  <a:cubicBezTo>
                    <a:pt x="472848" y="423040"/>
                    <a:pt x="616176" y="9383"/>
                    <a:pt x="665162" y="311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7" name="フリーフォーム 1216">
              <a:extLst>
                <a:ext uri="{FF2B5EF4-FFF2-40B4-BE49-F238E27FC236}">
                  <a16:creationId xmlns:a16="http://schemas.microsoft.com/office/drawing/2014/main" id="{D7C08781-2D20-7CD5-F236-D73F190AE280}"/>
                </a:ext>
              </a:extLst>
            </p:cNvPr>
            <p:cNvSpPr/>
            <p:nvPr/>
          </p:nvSpPr>
          <p:spPr>
            <a:xfrm>
              <a:off x="2564627" y="7206604"/>
              <a:ext cx="811052" cy="1131902"/>
            </a:xfrm>
            <a:custGeom>
              <a:avLst/>
              <a:gdLst>
                <a:gd name="connsiteX0" fmla="*/ 472487 w 811052"/>
                <a:gd name="connsiteY0" fmla="*/ 10625 h 1131902"/>
                <a:gd name="connsiteX1" fmla="*/ 145916 w 811052"/>
                <a:gd name="connsiteY1" fmla="*/ 576682 h 1131902"/>
                <a:gd name="connsiteX2" fmla="*/ 178573 w 811052"/>
                <a:gd name="connsiteY2" fmla="*/ 979453 h 1131902"/>
                <a:gd name="connsiteX3" fmla="*/ 809944 w 811052"/>
                <a:gd name="connsiteY3" fmla="*/ 772625 h 1131902"/>
                <a:gd name="connsiteX4" fmla="*/ 4402 w 811052"/>
                <a:gd name="connsiteY4" fmla="*/ 1110082 h 1131902"/>
                <a:gd name="connsiteX5" fmla="*/ 472487 w 811052"/>
                <a:gd name="connsiteY5" fmla="*/ 10625 h 113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1052" h="1131902">
                  <a:moveTo>
                    <a:pt x="472487" y="10625"/>
                  </a:moveTo>
                  <a:cubicBezTo>
                    <a:pt x="496073" y="-78275"/>
                    <a:pt x="194902" y="415211"/>
                    <a:pt x="145916" y="576682"/>
                  </a:cubicBezTo>
                  <a:cubicBezTo>
                    <a:pt x="96930" y="738153"/>
                    <a:pt x="67902" y="946796"/>
                    <a:pt x="178573" y="979453"/>
                  </a:cubicBezTo>
                  <a:cubicBezTo>
                    <a:pt x="289244" y="1012110"/>
                    <a:pt x="838972" y="750854"/>
                    <a:pt x="809944" y="772625"/>
                  </a:cubicBezTo>
                  <a:cubicBezTo>
                    <a:pt x="780916" y="794396"/>
                    <a:pt x="60645" y="1233453"/>
                    <a:pt x="4402" y="1110082"/>
                  </a:cubicBezTo>
                  <a:cubicBezTo>
                    <a:pt x="-51841" y="986711"/>
                    <a:pt x="448901" y="99525"/>
                    <a:pt x="472487" y="10625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8" name="フリーフォーム 1217">
              <a:extLst>
                <a:ext uri="{FF2B5EF4-FFF2-40B4-BE49-F238E27FC236}">
                  <a16:creationId xmlns:a16="http://schemas.microsoft.com/office/drawing/2014/main" id="{0822A33E-C627-54B8-9CCC-872EDFE6A20E}"/>
                </a:ext>
              </a:extLst>
            </p:cNvPr>
            <p:cNvSpPr/>
            <p:nvPr/>
          </p:nvSpPr>
          <p:spPr>
            <a:xfrm>
              <a:off x="1869087" y="2213692"/>
              <a:ext cx="1191317" cy="1729903"/>
            </a:xfrm>
            <a:custGeom>
              <a:avLst/>
              <a:gdLst>
                <a:gd name="connsiteX0" fmla="*/ 1189799 w 1191317"/>
                <a:gd name="connsiteY0" fmla="*/ 6994 h 1729903"/>
                <a:gd name="connsiteX1" fmla="*/ 264513 w 1191317"/>
                <a:gd name="connsiteY1" fmla="*/ 1095565 h 1729903"/>
                <a:gd name="connsiteX2" fmla="*/ 819684 w 1191317"/>
                <a:gd name="connsiteY2" fmla="*/ 475079 h 1729903"/>
                <a:gd name="connsiteX3" fmla="*/ 3256 w 1191317"/>
                <a:gd name="connsiteY3" fmla="*/ 1726937 h 1729903"/>
                <a:gd name="connsiteX4" fmla="*/ 1189799 w 1191317"/>
                <a:gd name="connsiteY4" fmla="*/ 6994 h 172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1317" h="1729903">
                  <a:moveTo>
                    <a:pt x="1189799" y="6994"/>
                  </a:moveTo>
                  <a:cubicBezTo>
                    <a:pt x="1233342" y="-98235"/>
                    <a:pt x="326199" y="1017551"/>
                    <a:pt x="264513" y="1095565"/>
                  </a:cubicBezTo>
                  <a:cubicBezTo>
                    <a:pt x="202827" y="1173579"/>
                    <a:pt x="863227" y="369850"/>
                    <a:pt x="819684" y="475079"/>
                  </a:cubicBezTo>
                  <a:cubicBezTo>
                    <a:pt x="776141" y="580308"/>
                    <a:pt x="-58430" y="1797694"/>
                    <a:pt x="3256" y="1726937"/>
                  </a:cubicBezTo>
                  <a:cubicBezTo>
                    <a:pt x="64942" y="1656180"/>
                    <a:pt x="1146256" y="112223"/>
                    <a:pt x="1189799" y="6994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9" name="フリーフォーム 1218">
              <a:extLst>
                <a:ext uri="{FF2B5EF4-FFF2-40B4-BE49-F238E27FC236}">
                  <a16:creationId xmlns:a16="http://schemas.microsoft.com/office/drawing/2014/main" id="{B89BC0AC-8F51-ABDA-8500-09DF5DF7642E}"/>
                </a:ext>
              </a:extLst>
            </p:cNvPr>
            <p:cNvSpPr/>
            <p:nvPr/>
          </p:nvSpPr>
          <p:spPr>
            <a:xfrm>
              <a:off x="500735" y="3895000"/>
              <a:ext cx="1360725" cy="633594"/>
            </a:xfrm>
            <a:custGeom>
              <a:avLst/>
              <a:gdLst>
                <a:gd name="connsiteX0" fmla="*/ 1360722 w 1360725"/>
                <a:gd name="connsiteY0" fmla="*/ 45629 h 633594"/>
                <a:gd name="connsiteX1" fmla="*/ 511636 w 1360725"/>
                <a:gd name="connsiteY1" fmla="*/ 45629 h 633594"/>
                <a:gd name="connsiteX2" fmla="*/ 8 w 1360725"/>
                <a:gd name="connsiteY2" fmla="*/ 633457 h 633594"/>
                <a:gd name="connsiteX3" fmla="*/ 500751 w 1360725"/>
                <a:gd name="connsiteY3" fmla="*/ 100057 h 633594"/>
                <a:gd name="connsiteX4" fmla="*/ 1360722 w 1360725"/>
                <a:gd name="connsiteY4" fmla="*/ 45629 h 63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0725" h="633594">
                  <a:moveTo>
                    <a:pt x="1360722" y="45629"/>
                  </a:moveTo>
                  <a:cubicBezTo>
                    <a:pt x="1362536" y="36558"/>
                    <a:pt x="738422" y="-52342"/>
                    <a:pt x="511636" y="45629"/>
                  </a:cubicBezTo>
                  <a:cubicBezTo>
                    <a:pt x="284850" y="143600"/>
                    <a:pt x="1822" y="624386"/>
                    <a:pt x="8" y="633457"/>
                  </a:cubicBezTo>
                  <a:cubicBezTo>
                    <a:pt x="-1806" y="642528"/>
                    <a:pt x="279408" y="199843"/>
                    <a:pt x="500751" y="100057"/>
                  </a:cubicBezTo>
                  <a:cubicBezTo>
                    <a:pt x="722094" y="271"/>
                    <a:pt x="1358908" y="54700"/>
                    <a:pt x="1360722" y="45629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21" name="フリーフォーム 1220">
              <a:extLst>
                <a:ext uri="{FF2B5EF4-FFF2-40B4-BE49-F238E27FC236}">
                  <a16:creationId xmlns:a16="http://schemas.microsoft.com/office/drawing/2014/main" id="{A77DD6D8-8260-932E-0BA3-C7E0405D4228}"/>
                </a:ext>
              </a:extLst>
            </p:cNvPr>
            <p:cNvSpPr/>
            <p:nvPr/>
          </p:nvSpPr>
          <p:spPr>
            <a:xfrm>
              <a:off x="2000355" y="7119073"/>
              <a:ext cx="808301" cy="1839782"/>
            </a:xfrm>
            <a:custGeom>
              <a:avLst/>
              <a:gdLst>
                <a:gd name="connsiteX0" fmla="*/ 808159 w 808301"/>
                <a:gd name="connsiteY0" fmla="*/ 184 h 1839782"/>
                <a:gd name="connsiteX1" fmla="*/ 405388 w 808301"/>
                <a:gd name="connsiteY1" fmla="*/ 413841 h 1839782"/>
                <a:gd name="connsiteX2" fmla="*/ 2616 w 808301"/>
                <a:gd name="connsiteY2" fmla="*/ 1828984 h 1839782"/>
                <a:gd name="connsiteX3" fmla="*/ 242102 w 808301"/>
                <a:gd name="connsiteY3" fmla="*/ 1034327 h 1839782"/>
                <a:gd name="connsiteX4" fmla="*/ 448931 w 808301"/>
                <a:gd name="connsiteY4" fmla="*/ 446498 h 1839782"/>
                <a:gd name="connsiteX5" fmla="*/ 808159 w 808301"/>
                <a:gd name="connsiteY5" fmla="*/ 184 h 1839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8301" h="1839782">
                  <a:moveTo>
                    <a:pt x="808159" y="184"/>
                  </a:moveTo>
                  <a:cubicBezTo>
                    <a:pt x="800902" y="-5259"/>
                    <a:pt x="539645" y="109041"/>
                    <a:pt x="405388" y="413841"/>
                  </a:cubicBezTo>
                  <a:cubicBezTo>
                    <a:pt x="271131" y="718641"/>
                    <a:pt x="29830" y="1725570"/>
                    <a:pt x="2616" y="1828984"/>
                  </a:cubicBezTo>
                  <a:cubicBezTo>
                    <a:pt x="-24598" y="1932398"/>
                    <a:pt x="167716" y="1264741"/>
                    <a:pt x="242102" y="1034327"/>
                  </a:cubicBezTo>
                  <a:cubicBezTo>
                    <a:pt x="316488" y="803913"/>
                    <a:pt x="354588" y="622484"/>
                    <a:pt x="448931" y="446498"/>
                  </a:cubicBezTo>
                  <a:cubicBezTo>
                    <a:pt x="543274" y="270512"/>
                    <a:pt x="815416" y="5627"/>
                    <a:pt x="808159" y="184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23" name="フリーフォーム 1222">
              <a:extLst>
                <a:ext uri="{FF2B5EF4-FFF2-40B4-BE49-F238E27FC236}">
                  <a16:creationId xmlns:a16="http://schemas.microsoft.com/office/drawing/2014/main" id="{FC5BCF8B-8784-ECCF-B6AA-8B0B24FA3BB0}"/>
                </a:ext>
              </a:extLst>
            </p:cNvPr>
            <p:cNvSpPr/>
            <p:nvPr/>
          </p:nvSpPr>
          <p:spPr>
            <a:xfrm>
              <a:off x="3794893" y="6381111"/>
              <a:ext cx="943276" cy="877707"/>
            </a:xfrm>
            <a:custGeom>
              <a:avLst/>
              <a:gdLst>
                <a:gd name="connsiteX0" fmla="*/ 20023 w 943276"/>
                <a:gd name="connsiteY0" fmla="*/ 24 h 877707"/>
                <a:gd name="connsiteX1" fmla="*/ 762359 w 943276"/>
                <a:gd name="connsiteY1" fmla="*/ 103263 h 877707"/>
                <a:gd name="connsiteX2" fmla="*/ 698449 w 943276"/>
                <a:gd name="connsiteY2" fmla="*/ 122928 h 877707"/>
                <a:gd name="connsiteX3" fmla="*/ 924591 w 943276"/>
                <a:gd name="connsiteY3" fmla="*/ 825934 h 877707"/>
                <a:gd name="connsiteX4" fmla="*/ 895094 w 943276"/>
                <a:gd name="connsiteY4" fmla="*/ 757108 h 877707"/>
                <a:gd name="connsiteX5" fmla="*/ 614875 w 943276"/>
                <a:gd name="connsiteY5" fmla="*/ 216334 h 877707"/>
                <a:gd name="connsiteX6" fmla="*/ 634539 w 943276"/>
                <a:gd name="connsiteY6" fmla="*/ 240915 h 877707"/>
                <a:gd name="connsiteX7" fmla="*/ 260913 w 943276"/>
                <a:gd name="connsiteY7" fmla="*/ 235999 h 877707"/>
                <a:gd name="connsiteX8" fmla="*/ 432978 w 943276"/>
                <a:gd name="connsiteY8" fmla="*/ 216334 h 877707"/>
                <a:gd name="connsiteX9" fmla="*/ 108513 w 943276"/>
                <a:gd name="connsiteY9" fmla="*/ 93431 h 877707"/>
                <a:gd name="connsiteX10" fmla="*/ 201920 w 943276"/>
                <a:gd name="connsiteY10" fmla="*/ 93431 h 877707"/>
                <a:gd name="connsiteX11" fmla="*/ 20023 w 943276"/>
                <a:gd name="connsiteY11" fmla="*/ 24 h 87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3276" h="877707">
                  <a:moveTo>
                    <a:pt x="20023" y="24"/>
                  </a:moveTo>
                  <a:cubicBezTo>
                    <a:pt x="113429" y="1663"/>
                    <a:pt x="649288" y="82779"/>
                    <a:pt x="762359" y="103263"/>
                  </a:cubicBezTo>
                  <a:cubicBezTo>
                    <a:pt x="875430" y="123747"/>
                    <a:pt x="671410" y="2483"/>
                    <a:pt x="698449" y="122928"/>
                  </a:cubicBezTo>
                  <a:cubicBezTo>
                    <a:pt x="725488" y="243373"/>
                    <a:pt x="891817" y="720237"/>
                    <a:pt x="924591" y="825934"/>
                  </a:cubicBezTo>
                  <a:cubicBezTo>
                    <a:pt x="957365" y="931631"/>
                    <a:pt x="946713" y="858708"/>
                    <a:pt x="895094" y="757108"/>
                  </a:cubicBezTo>
                  <a:cubicBezTo>
                    <a:pt x="843475" y="655508"/>
                    <a:pt x="614875" y="216334"/>
                    <a:pt x="614875" y="216334"/>
                  </a:cubicBezTo>
                  <a:cubicBezTo>
                    <a:pt x="571449" y="130302"/>
                    <a:pt x="693533" y="237638"/>
                    <a:pt x="634539" y="240915"/>
                  </a:cubicBezTo>
                  <a:cubicBezTo>
                    <a:pt x="575545" y="244192"/>
                    <a:pt x="294507" y="240096"/>
                    <a:pt x="260913" y="235999"/>
                  </a:cubicBezTo>
                  <a:cubicBezTo>
                    <a:pt x="227319" y="231902"/>
                    <a:pt x="458378" y="240095"/>
                    <a:pt x="432978" y="216334"/>
                  </a:cubicBezTo>
                  <a:cubicBezTo>
                    <a:pt x="407578" y="192573"/>
                    <a:pt x="147023" y="113915"/>
                    <a:pt x="108513" y="93431"/>
                  </a:cubicBezTo>
                  <a:cubicBezTo>
                    <a:pt x="70003" y="72947"/>
                    <a:pt x="214210" y="108179"/>
                    <a:pt x="201920" y="93431"/>
                  </a:cubicBezTo>
                  <a:cubicBezTo>
                    <a:pt x="189630" y="78683"/>
                    <a:pt x="-73383" y="-1615"/>
                    <a:pt x="20023" y="24"/>
                  </a:cubicBezTo>
                  <a:close/>
                </a:path>
              </a:pathLst>
            </a:custGeom>
            <a:solidFill>
              <a:schemeClr val="accent5">
                <a:lumMod val="7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43" name="テキスト ボックス 342">
            <a:extLst>
              <a:ext uri="{FF2B5EF4-FFF2-40B4-BE49-F238E27FC236}">
                <a16:creationId xmlns:a16="http://schemas.microsoft.com/office/drawing/2014/main" id="{E654E62C-150F-BE7C-3EAB-645F365445E8}"/>
              </a:ext>
            </a:extLst>
          </p:cNvPr>
          <p:cNvSpPr txBox="1"/>
          <p:nvPr/>
        </p:nvSpPr>
        <p:spPr>
          <a:xfrm>
            <a:off x="808182" y="65137"/>
            <a:ext cx="80329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200" i="1" dirty="0">
                <a:solidFill>
                  <a:schemeClr val="bg1"/>
                </a:solidFill>
                <a:effectLst>
                  <a:glow rad="127000">
                    <a:srgbClr val="FF8AD8"/>
                  </a:glow>
                </a:effectLs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THE ANYWHERE DOOR</a:t>
            </a:r>
            <a:endParaRPr kumimoji="1" lang="ja-JP" altLang="en-US" sz="7200" i="1" dirty="0">
              <a:solidFill>
                <a:schemeClr val="bg1"/>
              </a:solidFill>
              <a:effectLst>
                <a:glow rad="127000">
                  <a:srgbClr val="FF8AD8"/>
                </a:glow>
              </a:effectLst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352" name="テキスト ボックス 351">
            <a:extLst>
              <a:ext uri="{FF2B5EF4-FFF2-40B4-BE49-F238E27FC236}">
                <a16:creationId xmlns:a16="http://schemas.microsoft.com/office/drawing/2014/main" id="{F90B7905-D7FA-D4CF-E2FE-BA686AF83279}"/>
              </a:ext>
            </a:extLst>
          </p:cNvPr>
          <p:cNvSpPr txBox="1"/>
          <p:nvPr/>
        </p:nvSpPr>
        <p:spPr>
          <a:xfrm>
            <a:off x="3174213" y="11939973"/>
            <a:ext cx="3300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5400" i="1" dirty="0">
                <a:solidFill>
                  <a:schemeClr val="bg1"/>
                </a:solidFill>
                <a:effectLst>
                  <a:glow rad="127000">
                    <a:srgbClr val="FF8AD8"/>
                  </a:glow>
                </a:effectLs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2022.0615</a:t>
            </a:r>
            <a:endParaRPr kumimoji="1" lang="ja-JP" altLang="en-US" sz="5400" i="1" dirty="0">
              <a:solidFill>
                <a:schemeClr val="bg1"/>
              </a:solidFill>
              <a:effectLst>
                <a:glow rad="127000">
                  <a:srgbClr val="FF8AD8"/>
                </a:glow>
              </a:effectLst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320" name="テキスト ボックス 319">
            <a:extLst>
              <a:ext uri="{FF2B5EF4-FFF2-40B4-BE49-F238E27FC236}">
                <a16:creationId xmlns:a16="http://schemas.microsoft.com/office/drawing/2014/main" id="{81DFF05C-72E1-CFDE-D42E-0E12D85BB1AF}"/>
              </a:ext>
            </a:extLst>
          </p:cNvPr>
          <p:cNvSpPr txBox="1"/>
          <p:nvPr/>
        </p:nvSpPr>
        <p:spPr>
          <a:xfrm>
            <a:off x="4424335" y="2766762"/>
            <a:ext cx="800219" cy="727378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kumimoji="1" lang="ja-JP" altLang="en-US" sz="4000" dirty="0">
                <a:solidFill>
                  <a:srgbClr val="7030A0"/>
                </a:solidFill>
                <a:effectLst>
                  <a:glow rad="254000">
                    <a:schemeClr val="bg1">
                      <a:alpha val="50000"/>
                    </a:schemeClr>
                  </a:glow>
                </a:effectLs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ひとつの「扉」が世界を変える</a:t>
            </a:r>
          </a:p>
        </p:txBody>
      </p:sp>
    </p:spTree>
    <p:extLst>
      <p:ext uri="{BB962C8B-B14F-4D97-AF65-F5344CB8AC3E}">
        <p14:creationId xmlns:p14="http://schemas.microsoft.com/office/powerpoint/2010/main" val="3603134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ダレノガレ明美、色気溢れるウェア姿に見事ノックアウト♡ | FORZA STYLE｜ファッション＆ライフスタイル[フォルツァスタイル]">
            <a:extLst>
              <a:ext uri="{FF2B5EF4-FFF2-40B4-BE49-F238E27FC236}">
                <a16:creationId xmlns:a16="http://schemas.microsoft.com/office/drawing/2014/main" id="{92DBD233-6B05-6535-B9E7-9670B06C4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5" r="15447"/>
          <a:stretch/>
        </p:blipFill>
        <p:spPr bwMode="auto">
          <a:xfrm>
            <a:off x="-15451" y="2344547"/>
            <a:ext cx="9616651" cy="931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726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C2C0ED0-E5EA-886E-73E1-3BC8650C2722}"/>
              </a:ext>
            </a:extLst>
          </p:cNvPr>
          <p:cNvSpPr txBox="1"/>
          <p:nvPr/>
        </p:nvSpPr>
        <p:spPr>
          <a:xfrm>
            <a:off x="115663" y="2502569"/>
            <a:ext cx="93698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dirty="0">
                <a:solidFill>
                  <a:schemeClr val="bg1"/>
                </a:solidFill>
                <a:effectLst>
                  <a:glow rad="127000">
                    <a:srgbClr val="7030A0"/>
                  </a:glow>
                </a:effectLst>
                <a:latin typeface="A P-OTF Bunkyu MidasiG Std EB" panose="020B0900000000000000" pitchFamily="34" charset="-128"/>
                <a:ea typeface="A P-OTF Bunkyu MidasiG Std EB" panose="020B0900000000000000" pitchFamily="34" charset="-128"/>
              </a:rPr>
              <a:t>TOKYO ZERO THREE</a:t>
            </a:r>
            <a:endParaRPr kumimoji="1" lang="ja-JP" altLang="en-US" sz="7200">
              <a:solidFill>
                <a:schemeClr val="bg1"/>
              </a:solidFill>
              <a:effectLst>
                <a:glow rad="127000">
                  <a:srgbClr val="7030A0"/>
                </a:glow>
              </a:effectLst>
              <a:latin typeface="A P-OTF Bunkyu MidasiG Std EB" panose="020B0900000000000000" pitchFamily="34" charset="-128"/>
              <a:ea typeface="A P-OTF Bunkyu MidasiG Std E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9552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ダレノガレ明美、色気溢れるウェア姿に見事ノックアウト♡ | FORZA STYLE｜ファッション＆ライフスタイル[フォルツァスタイル]" hidden="1">
            <a:extLst>
              <a:ext uri="{FF2B5EF4-FFF2-40B4-BE49-F238E27FC236}">
                <a16:creationId xmlns:a16="http://schemas.microsoft.com/office/drawing/2014/main" id="{92DBD233-6B05-6535-B9E7-9670B06C4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5" r="15447"/>
          <a:stretch/>
        </p:blipFill>
        <p:spPr bwMode="auto">
          <a:xfrm>
            <a:off x="-15451" y="2344547"/>
            <a:ext cx="9616651" cy="931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フリーフォーム 3">
            <a:extLst>
              <a:ext uri="{FF2B5EF4-FFF2-40B4-BE49-F238E27FC236}">
                <a16:creationId xmlns:a16="http://schemas.microsoft.com/office/drawing/2014/main" id="{A249F202-B128-5C44-389C-59E3FD1ED0E4}"/>
              </a:ext>
            </a:extLst>
          </p:cNvPr>
          <p:cNvSpPr/>
          <p:nvPr/>
        </p:nvSpPr>
        <p:spPr>
          <a:xfrm>
            <a:off x="6400764" y="4949823"/>
            <a:ext cx="578639" cy="349423"/>
          </a:xfrm>
          <a:custGeom>
            <a:avLst/>
            <a:gdLst>
              <a:gd name="connsiteX0" fmla="*/ 25436 w 578639"/>
              <a:gd name="connsiteY0" fmla="*/ 349252 h 349423"/>
              <a:gd name="connsiteX1" fmla="*/ 200061 w 578639"/>
              <a:gd name="connsiteY1" fmla="*/ 304802 h 349423"/>
              <a:gd name="connsiteX2" fmla="*/ 168311 w 578639"/>
              <a:gd name="connsiteY2" fmla="*/ 314327 h 349423"/>
              <a:gd name="connsiteX3" fmla="*/ 355636 w 578639"/>
              <a:gd name="connsiteY3" fmla="*/ 155577 h 349423"/>
              <a:gd name="connsiteX4" fmla="*/ 320711 w 578639"/>
              <a:gd name="connsiteY4" fmla="*/ 177802 h 349423"/>
              <a:gd name="connsiteX5" fmla="*/ 508036 w 578639"/>
              <a:gd name="connsiteY5" fmla="*/ 114302 h 349423"/>
              <a:gd name="connsiteX6" fmla="*/ 482636 w 578639"/>
              <a:gd name="connsiteY6" fmla="*/ 120652 h 349423"/>
              <a:gd name="connsiteX7" fmla="*/ 577886 w 578639"/>
              <a:gd name="connsiteY7" fmla="*/ 28577 h 349423"/>
              <a:gd name="connsiteX8" fmla="*/ 422311 w 578639"/>
              <a:gd name="connsiteY8" fmla="*/ 101602 h 349423"/>
              <a:gd name="connsiteX9" fmla="*/ 454061 w 578639"/>
              <a:gd name="connsiteY9" fmla="*/ 95252 h 349423"/>
              <a:gd name="connsiteX10" fmla="*/ 390561 w 578639"/>
              <a:gd name="connsiteY10" fmla="*/ 101602 h 349423"/>
              <a:gd name="connsiteX11" fmla="*/ 387386 w 578639"/>
              <a:gd name="connsiteY11" fmla="*/ 2 h 349423"/>
              <a:gd name="connsiteX12" fmla="*/ 371511 w 578639"/>
              <a:gd name="connsiteY12" fmla="*/ 98427 h 349423"/>
              <a:gd name="connsiteX13" fmla="*/ 241336 w 578639"/>
              <a:gd name="connsiteY13" fmla="*/ 168277 h 349423"/>
              <a:gd name="connsiteX14" fmla="*/ 266736 w 578639"/>
              <a:gd name="connsiteY14" fmla="*/ 177802 h 349423"/>
              <a:gd name="connsiteX15" fmla="*/ 228636 w 578639"/>
              <a:gd name="connsiteY15" fmla="*/ 206377 h 349423"/>
              <a:gd name="connsiteX16" fmla="*/ 152436 w 578639"/>
              <a:gd name="connsiteY16" fmla="*/ 219077 h 349423"/>
              <a:gd name="connsiteX17" fmla="*/ 165136 w 578639"/>
              <a:gd name="connsiteY17" fmla="*/ 238127 h 349423"/>
              <a:gd name="connsiteX18" fmla="*/ 36 w 578639"/>
              <a:gd name="connsiteY18" fmla="*/ 260352 h 349423"/>
              <a:gd name="connsiteX19" fmla="*/ 181011 w 578639"/>
              <a:gd name="connsiteY19" fmla="*/ 254002 h 349423"/>
              <a:gd name="connsiteX20" fmla="*/ 88936 w 578639"/>
              <a:gd name="connsiteY20" fmla="*/ 288927 h 349423"/>
              <a:gd name="connsiteX21" fmla="*/ 165136 w 578639"/>
              <a:gd name="connsiteY21" fmla="*/ 285752 h 349423"/>
              <a:gd name="connsiteX22" fmla="*/ 25436 w 578639"/>
              <a:gd name="connsiteY22" fmla="*/ 349252 h 34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8639" h="349423">
                <a:moveTo>
                  <a:pt x="25436" y="349252"/>
                </a:moveTo>
                <a:cubicBezTo>
                  <a:pt x="31257" y="352427"/>
                  <a:pt x="176248" y="310623"/>
                  <a:pt x="200061" y="304802"/>
                </a:cubicBezTo>
                <a:cubicBezTo>
                  <a:pt x="223874" y="298981"/>
                  <a:pt x="142382" y="339198"/>
                  <a:pt x="168311" y="314327"/>
                </a:cubicBezTo>
                <a:cubicBezTo>
                  <a:pt x="194240" y="289456"/>
                  <a:pt x="330236" y="178331"/>
                  <a:pt x="355636" y="155577"/>
                </a:cubicBezTo>
                <a:cubicBezTo>
                  <a:pt x="381036" y="132823"/>
                  <a:pt x="295311" y="184681"/>
                  <a:pt x="320711" y="177802"/>
                </a:cubicBezTo>
                <a:cubicBezTo>
                  <a:pt x="346111" y="170923"/>
                  <a:pt x="481049" y="123827"/>
                  <a:pt x="508036" y="114302"/>
                </a:cubicBezTo>
                <a:cubicBezTo>
                  <a:pt x="535023" y="104777"/>
                  <a:pt x="470994" y="134939"/>
                  <a:pt x="482636" y="120652"/>
                </a:cubicBezTo>
                <a:cubicBezTo>
                  <a:pt x="494278" y="106365"/>
                  <a:pt x="587940" y="31752"/>
                  <a:pt x="577886" y="28577"/>
                </a:cubicBezTo>
                <a:cubicBezTo>
                  <a:pt x="567832" y="25402"/>
                  <a:pt x="442948" y="90490"/>
                  <a:pt x="422311" y="101602"/>
                </a:cubicBezTo>
                <a:cubicBezTo>
                  <a:pt x="401674" y="112714"/>
                  <a:pt x="459353" y="95252"/>
                  <a:pt x="454061" y="95252"/>
                </a:cubicBezTo>
                <a:cubicBezTo>
                  <a:pt x="448769" y="95252"/>
                  <a:pt x="401674" y="117477"/>
                  <a:pt x="390561" y="101602"/>
                </a:cubicBezTo>
                <a:cubicBezTo>
                  <a:pt x="379449" y="85727"/>
                  <a:pt x="390561" y="531"/>
                  <a:pt x="387386" y="2"/>
                </a:cubicBezTo>
                <a:cubicBezTo>
                  <a:pt x="384211" y="-527"/>
                  <a:pt x="395853" y="70381"/>
                  <a:pt x="371511" y="98427"/>
                </a:cubicBezTo>
                <a:cubicBezTo>
                  <a:pt x="347169" y="126473"/>
                  <a:pt x="258799" y="155048"/>
                  <a:pt x="241336" y="168277"/>
                </a:cubicBezTo>
                <a:cubicBezTo>
                  <a:pt x="223874" y="181506"/>
                  <a:pt x="268853" y="171452"/>
                  <a:pt x="266736" y="177802"/>
                </a:cubicBezTo>
                <a:cubicBezTo>
                  <a:pt x="264619" y="184152"/>
                  <a:pt x="247686" y="199498"/>
                  <a:pt x="228636" y="206377"/>
                </a:cubicBezTo>
                <a:cubicBezTo>
                  <a:pt x="209586" y="213256"/>
                  <a:pt x="152436" y="219077"/>
                  <a:pt x="152436" y="219077"/>
                </a:cubicBezTo>
                <a:cubicBezTo>
                  <a:pt x="141853" y="224369"/>
                  <a:pt x="190536" y="231248"/>
                  <a:pt x="165136" y="238127"/>
                </a:cubicBezTo>
                <a:cubicBezTo>
                  <a:pt x="139736" y="245006"/>
                  <a:pt x="-2610" y="257706"/>
                  <a:pt x="36" y="260352"/>
                </a:cubicBezTo>
                <a:cubicBezTo>
                  <a:pt x="2682" y="262998"/>
                  <a:pt x="166194" y="249239"/>
                  <a:pt x="181011" y="254002"/>
                </a:cubicBezTo>
                <a:cubicBezTo>
                  <a:pt x="195828" y="258765"/>
                  <a:pt x="91582" y="283635"/>
                  <a:pt x="88936" y="288927"/>
                </a:cubicBezTo>
                <a:cubicBezTo>
                  <a:pt x="86290" y="294219"/>
                  <a:pt x="171486" y="278344"/>
                  <a:pt x="165136" y="285752"/>
                </a:cubicBezTo>
                <a:cubicBezTo>
                  <a:pt x="158786" y="293160"/>
                  <a:pt x="19615" y="346077"/>
                  <a:pt x="25436" y="34925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 4">
            <a:extLst>
              <a:ext uri="{FF2B5EF4-FFF2-40B4-BE49-F238E27FC236}">
                <a16:creationId xmlns:a16="http://schemas.microsoft.com/office/drawing/2014/main" id="{B4BC6743-5AC6-A870-90AB-B4E412FE1E2D}"/>
              </a:ext>
            </a:extLst>
          </p:cNvPr>
          <p:cNvSpPr/>
          <p:nvPr/>
        </p:nvSpPr>
        <p:spPr>
          <a:xfrm>
            <a:off x="6851027" y="4911123"/>
            <a:ext cx="409330" cy="268233"/>
          </a:xfrm>
          <a:custGeom>
            <a:avLst/>
            <a:gdLst>
              <a:gd name="connsiteX0" fmla="*/ 3798 w 409330"/>
              <a:gd name="connsiteY0" fmla="*/ 153002 h 268233"/>
              <a:gd name="connsiteX1" fmla="*/ 197473 w 409330"/>
              <a:gd name="connsiteY1" fmla="*/ 146652 h 268233"/>
              <a:gd name="connsiteX2" fmla="*/ 137148 w 409330"/>
              <a:gd name="connsiteY2" fmla="*/ 156177 h 268233"/>
              <a:gd name="connsiteX3" fmla="*/ 257798 w 409330"/>
              <a:gd name="connsiteY3" fmla="*/ 168877 h 268233"/>
              <a:gd name="connsiteX4" fmla="*/ 187948 w 409330"/>
              <a:gd name="connsiteY4" fmla="*/ 175227 h 268233"/>
              <a:gd name="connsiteX5" fmla="*/ 260973 w 409330"/>
              <a:gd name="connsiteY5" fmla="*/ 187927 h 268233"/>
              <a:gd name="connsiteX6" fmla="*/ 353048 w 409330"/>
              <a:gd name="connsiteY6" fmla="*/ 254602 h 268233"/>
              <a:gd name="connsiteX7" fmla="*/ 327648 w 409330"/>
              <a:gd name="connsiteY7" fmla="*/ 200627 h 268233"/>
              <a:gd name="connsiteX8" fmla="*/ 359398 w 409330"/>
              <a:gd name="connsiteY8" fmla="*/ 267302 h 268233"/>
              <a:gd name="connsiteX9" fmla="*/ 407023 w 409330"/>
              <a:gd name="connsiteY9" fmla="*/ 140302 h 268233"/>
              <a:gd name="connsiteX10" fmla="*/ 397498 w 409330"/>
              <a:gd name="connsiteY10" fmla="*/ 156177 h 268233"/>
              <a:gd name="connsiteX11" fmla="*/ 359398 w 409330"/>
              <a:gd name="connsiteY11" fmla="*/ 197452 h 268233"/>
              <a:gd name="connsiteX12" fmla="*/ 343523 w 409330"/>
              <a:gd name="connsiteY12" fmla="*/ 165702 h 268233"/>
              <a:gd name="connsiteX13" fmla="*/ 362573 w 409330"/>
              <a:gd name="connsiteY13" fmla="*/ 64102 h 268233"/>
              <a:gd name="connsiteX14" fmla="*/ 340348 w 409330"/>
              <a:gd name="connsiteY14" fmla="*/ 130777 h 268233"/>
              <a:gd name="connsiteX15" fmla="*/ 299073 w 409330"/>
              <a:gd name="connsiteY15" fmla="*/ 149827 h 268233"/>
              <a:gd name="connsiteX16" fmla="*/ 308598 w 409330"/>
              <a:gd name="connsiteY16" fmla="*/ 35527 h 268233"/>
              <a:gd name="connsiteX17" fmla="*/ 295898 w 409330"/>
              <a:gd name="connsiteY17" fmla="*/ 70452 h 268233"/>
              <a:gd name="connsiteX18" fmla="*/ 254623 w 409330"/>
              <a:gd name="connsiteY18" fmla="*/ 127602 h 268233"/>
              <a:gd name="connsiteX19" fmla="*/ 235573 w 409330"/>
              <a:gd name="connsiteY19" fmla="*/ 95852 h 268233"/>
              <a:gd name="connsiteX20" fmla="*/ 257798 w 409330"/>
              <a:gd name="connsiteY20" fmla="*/ 602 h 268233"/>
              <a:gd name="connsiteX21" fmla="*/ 235573 w 409330"/>
              <a:gd name="connsiteY21" fmla="*/ 57752 h 268233"/>
              <a:gd name="connsiteX22" fmla="*/ 194298 w 409330"/>
              <a:gd name="connsiteY22" fmla="*/ 108552 h 268233"/>
              <a:gd name="connsiteX23" fmla="*/ 133973 w 409330"/>
              <a:gd name="connsiteY23" fmla="*/ 111727 h 268233"/>
              <a:gd name="connsiteX24" fmla="*/ 184773 w 409330"/>
              <a:gd name="connsiteY24" fmla="*/ 111727 h 268233"/>
              <a:gd name="connsiteX25" fmla="*/ 67298 w 409330"/>
              <a:gd name="connsiteY25" fmla="*/ 73627 h 268233"/>
              <a:gd name="connsiteX26" fmla="*/ 111748 w 409330"/>
              <a:gd name="connsiteY26" fmla="*/ 102202 h 268233"/>
              <a:gd name="connsiteX27" fmla="*/ 35548 w 409330"/>
              <a:gd name="connsiteY27" fmla="*/ 111727 h 268233"/>
              <a:gd name="connsiteX28" fmla="*/ 64123 w 409330"/>
              <a:gd name="connsiteY28" fmla="*/ 70452 h 268233"/>
              <a:gd name="connsiteX29" fmla="*/ 3798 w 409330"/>
              <a:gd name="connsiteY29" fmla="*/ 153002 h 268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09330" h="268233">
                <a:moveTo>
                  <a:pt x="3798" y="153002"/>
                </a:moveTo>
                <a:cubicBezTo>
                  <a:pt x="26023" y="165702"/>
                  <a:pt x="175248" y="146123"/>
                  <a:pt x="197473" y="146652"/>
                </a:cubicBezTo>
                <a:cubicBezTo>
                  <a:pt x="219698" y="147181"/>
                  <a:pt x="127094" y="152473"/>
                  <a:pt x="137148" y="156177"/>
                </a:cubicBezTo>
                <a:cubicBezTo>
                  <a:pt x="147202" y="159881"/>
                  <a:pt x="249331" y="165702"/>
                  <a:pt x="257798" y="168877"/>
                </a:cubicBezTo>
                <a:cubicBezTo>
                  <a:pt x="266265" y="172052"/>
                  <a:pt x="187419" y="172052"/>
                  <a:pt x="187948" y="175227"/>
                </a:cubicBezTo>
                <a:cubicBezTo>
                  <a:pt x="188477" y="178402"/>
                  <a:pt x="233456" y="174698"/>
                  <a:pt x="260973" y="187927"/>
                </a:cubicBezTo>
                <a:cubicBezTo>
                  <a:pt x="288490" y="201156"/>
                  <a:pt x="341936" y="252485"/>
                  <a:pt x="353048" y="254602"/>
                </a:cubicBezTo>
                <a:cubicBezTo>
                  <a:pt x="364160" y="256719"/>
                  <a:pt x="326590" y="198510"/>
                  <a:pt x="327648" y="200627"/>
                </a:cubicBezTo>
                <a:cubicBezTo>
                  <a:pt x="328706" y="202744"/>
                  <a:pt x="346169" y="277356"/>
                  <a:pt x="359398" y="267302"/>
                </a:cubicBezTo>
                <a:cubicBezTo>
                  <a:pt x="372627" y="257248"/>
                  <a:pt x="400673" y="158823"/>
                  <a:pt x="407023" y="140302"/>
                </a:cubicBezTo>
                <a:cubicBezTo>
                  <a:pt x="413373" y="121781"/>
                  <a:pt x="405435" y="146652"/>
                  <a:pt x="397498" y="156177"/>
                </a:cubicBezTo>
                <a:cubicBezTo>
                  <a:pt x="389561" y="165702"/>
                  <a:pt x="368394" y="195865"/>
                  <a:pt x="359398" y="197452"/>
                </a:cubicBezTo>
                <a:cubicBezTo>
                  <a:pt x="350402" y="199039"/>
                  <a:pt x="342994" y="187927"/>
                  <a:pt x="343523" y="165702"/>
                </a:cubicBezTo>
                <a:cubicBezTo>
                  <a:pt x="344052" y="143477"/>
                  <a:pt x="363102" y="69923"/>
                  <a:pt x="362573" y="64102"/>
                </a:cubicBezTo>
                <a:cubicBezTo>
                  <a:pt x="362044" y="58281"/>
                  <a:pt x="350931" y="116489"/>
                  <a:pt x="340348" y="130777"/>
                </a:cubicBezTo>
                <a:cubicBezTo>
                  <a:pt x="329765" y="145064"/>
                  <a:pt x="304365" y="165702"/>
                  <a:pt x="299073" y="149827"/>
                </a:cubicBezTo>
                <a:cubicBezTo>
                  <a:pt x="293781" y="133952"/>
                  <a:pt x="309127" y="48756"/>
                  <a:pt x="308598" y="35527"/>
                </a:cubicBezTo>
                <a:cubicBezTo>
                  <a:pt x="308069" y="22298"/>
                  <a:pt x="304894" y="55106"/>
                  <a:pt x="295898" y="70452"/>
                </a:cubicBezTo>
                <a:cubicBezTo>
                  <a:pt x="286902" y="85798"/>
                  <a:pt x="264677" y="123369"/>
                  <a:pt x="254623" y="127602"/>
                </a:cubicBezTo>
                <a:cubicBezTo>
                  <a:pt x="244569" y="131835"/>
                  <a:pt x="235044" y="117019"/>
                  <a:pt x="235573" y="95852"/>
                </a:cubicBezTo>
                <a:cubicBezTo>
                  <a:pt x="236102" y="74685"/>
                  <a:pt x="257798" y="6952"/>
                  <a:pt x="257798" y="602"/>
                </a:cubicBezTo>
                <a:cubicBezTo>
                  <a:pt x="257798" y="-5748"/>
                  <a:pt x="246156" y="39760"/>
                  <a:pt x="235573" y="57752"/>
                </a:cubicBezTo>
                <a:cubicBezTo>
                  <a:pt x="224990" y="75744"/>
                  <a:pt x="211231" y="99556"/>
                  <a:pt x="194298" y="108552"/>
                </a:cubicBezTo>
                <a:cubicBezTo>
                  <a:pt x="177365" y="117548"/>
                  <a:pt x="135560" y="111198"/>
                  <a:pt x="133973" y="111727"/>
                </a:cubicBezTo>
                <a:cubicBezTo>
                  <a:pt x="132386" y="112256"/>
                  <a:pt x="195885" y="118077"/>
                  <a:pt x="184773" y="111727"/>
                </a:cubicBezTo>
                <a:cubicBezTo>
                  <a:pt x="173661" y="105377"/>
                  <a:pt x="79469" y="75214"/>
                  <a:pt x="67298" y="73627"/>
                </a:cubicBezTo>
                <a:cubicBezTo>
                  <a:pt x="55127" y="72040"/>
                  <a:pt x="117040" y="95852"/>
                  <a:pt x="111748" y="102202"/>
                </a:cubicBezTo>
                <a:cubicBezTo>
                  <a:pt x="106456" y="108552"/>
                  <a:pt x="43485" y="117019"/>
                  <a:pt x="35548" y="111727"/>
                </a:cubicBezTo>
                <a:cubicBezTo>
                  <a:pt x="27611" y="106435"/>
                  <a:pt x="64123" y="68865"/>
                  <a:pt x="64123" y="70452"/>
                </a:cubicBezTo>
                <a:cubicBezTo>
                  <a:pt x="64123" y="72039"/>
                  <a:pt x="-18427" y="140302"/>
                  <a:pt x="3798" y="15300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>
            <a:extLst>
              <a:ext uri="{FF2B5EF4-FFF2-40B4-BE49-F238E27FC236}">
                <a16:creationId xmlns:a16="http://schemas.microsoft.com/office/drawing/2014/main" id="{3D4459BD-0FFC-AAEE-2412-09F4E52714D7}"/>
              </a:ext>
            </a:extLst>
          </p:cNvPr>
          <p:cNvSpPr/>
          <p:nvPr/>
        </p:nvSpPr>
        <p:spPr>
          <a:xfrm>
            <a:off x="7219689" y="5084443"/>
            <a:ext cx="130460" cy="113641"/>
          </a:xfrm>
          <a:custGeom>
            <a:avLst/>
            <a:gdLst>
              <a:gd name="connsiteX0" fmla="*/ 261 w 130460"/>
              <a:gd name="connsiteY0" fmla="*/ 113032 h 113641"/>
              <a:gd name="connsiteX1" fmla="*/ 25661 w 130460"/>
              <a:gd name="connsiteY1" fmla="*/ 55882 h 113641"/>
              <a:gd name="connsiteX2" fmla="*/ 130436 w 130460"/>
              <a:gd name="connsiteY2" fmla="*/ 1907 h 113641"/>
              <a:gd name="connsiteX3" fmla="*/ 35186 w 130460"/>
              <a:gd name="connsiteY3" fmla="*/ 17782 h 113641"/>
              <a:gd name="connsiteX4" fmla="*/ 261 w 130460"/>
              <a:gd name="connsiteY4" fmla="*/ 113032 h 11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460" h="113641">
                <a:moveTo>
                  <a:pt x="261" y="113032"/>
                </a:moveTo>
                <a:cubicBezTo>
                  <a:pt x="-1327" y="119382"/>
                  <a:pt x="3965" y="74403"/>
                  <a:pt x="25661" y="55882"/>
                </a:cubicBezTo>
                <a:cubicBezTo>
                  <a:pt x="47357" y="37361"/>
                  <a:pt x="128849" y="8257"/>
                  <a:pt x="130436" y="1907"/>
                </a:cubicBezTo>
                <a:cubicBezTo>
                  <a:pt x="132024" y="-4443"/>
                  <a:pt x="55294" y="6140"/>
                  <a:pt x="35186" y="17782"/>
                </a:cubicBezTo>
                <a:cubicBezTo>
                  <a:pt x="15078" y="29424"/>
                  <a:pt x="1849" y="106682"/>
                  <a:pt x="261" y="11303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04B27140-3FEF-2B9D-647D-05BB52FE2994}"/>
              </a:ext>
            </a:extLst>
          </p:cNvPr>
          <p:cNvSpPr/>
          <p:nvPr/>
        </p:nvSpPr>
        <p:spPr>
          <a:xfrm>
            <a:off x="7224698" y="5121095"/>
            <a:ext cx="103225" cy="171862"/>
          </a:xfrm>
          <a:custGeom>
            <a:avLst/>
            <a:gdLst>
              <a:gd name="connsiteX0" fmla="*/ 46052 w 103225"/>
              <a:gd name="connsiteY0" fmla="*/ 180 h 171862"/>
              <a:gd name="connsiteX1" fmla="*/ 17477 w 103225"/>
              <a:gd name="connsiteY1" fmla="*/ 111305 h 171862"/>
              <a:gd name="connsiteX2" fmla="*/ 103202 w 103225"/>
              <a:gd name="connsiteY2" fmla="*/ 171630 h 171862"/>
              <a:gd name="connsiteX3" fmla="*/ 7952 w 103225"/>
              <a:gd name="connsiteY3" fmla="*/ 130355 h 171862"/>
              <a:gd name="connsiteX4" fmla="*/ 7952 w 103225"/>
              <a:gd name="connsiteY4" fmla="*/ 85905 h 171862"/>
              <a:gd name="connsiteX5" fmla="*/ 46052 w 103225"/>
              <a:gd name="connsiteY5" fmla="*/ 180 h 17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225" h="171862">
                <a:moveTo>
                  <a:pt x="46052" y="180"/>
                </a:moveTo>
                <a:cubicBezTo>
                  <a:pt x="47639" y="4413"/>
                  <a:pt x="7952" y="82730"/>
                  <a:pt x="17477" y="111305"/>
                </a:cubicBezTo>
                <a:cubicBezTo>
                  <a:pt x="27002" y="139880"/>
                  <a:pt x="104789" y="168455"/>
                  <a:pt x="103202" y="171630"/>
                </a:cubicBezTo>
                <a:cubicBezTo>
                  <a:pt x="101615" y="174805"/>
                  <a:pt x="23827" y="144643"/>
                  <a:pt x="7952" y="130355"/>
                </a:cubicBezTo>
                <a:cubicBezTo>
                  <a:pt x="-7923" y="116068"/>
                  <a:pt x="4248" y="104426"/>
                  <a:pt x="7952" y="85905"/>
                </a:cubicBezTo>
                <a:cubicBezTo>
                  <a:pt x="11656" y="67384"/>
                  <a:pt x="44465" y="-4053"/>
                  <a:pt x="46052" y="18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 7">
            <a:extLst>
              <a:ext uri="{FF2B5EF4-FFF2-40B4-BE49-F238E27FC236}">
                <a16:creationId xmlns:a16="http://schemas.microsoft.com/office/drawing/2014/main" id="{9633891D-3A71-077B-AF92-FB68D69C8D44}"/>
              </a:ext>
            </a:extLst>
          </p:cNvPr>
          <p:cNvSpPr/>
          <p:nvPr/>
        </p:nvSpPr>
        <p:spPr>
          <a:xfrm>
            <a:off x="7114835" y="5072941"/>
            <a:ext cx="121058" cy="245331"/>
          </a:xfrm>
          <a:custGeom>
            <a:avLst/>
            <a:gdLst>
              <a:gd name="connsiteX0" fmla="*/ 340 w 121058"/>
              <a:gd name="connsiteY0" fmla="*/ 709 h 245331"/>
              <a:gd name="connsiteX1" fmla="*/ 41615 w 121058"/>
              <a:gd name="connsiteY1" fmla="*/ 73734 h 245331"/>
              <a:gd name="connsiteX2" fmla="*/ 54315 w 121058"/>
              <a:gd name="connsiteY2" fmla="*/ 121359 h 245331"/>
              <a:gd name="connsiteX3" fmla="*/ 41615 w 121058"/>
              <a:gd name="connsiteY3" fmla="*/ 149934 h 245331"/>
              <a:gd name="connsiteX4" fmla="*/ 82890 w 121058"/>
              <a:gd name="connsiteY4" fmla="*/ 165809 h 245331"/>
              <a:gd name="connsiteX5" fmla="*/ 120990 w 121058"/>
              <a:gd name="connsiteY5" fmla="*/ 245184 h 245331"/>
              <a:gd name="connsiteX6" fmla="*/ 73365 w 121058"/>
              <a:gd name="connsiteY6" fmla="*/ 143584 h 245331"/>
              <a:gd name="connsiteX7" fmla="*/ 67015 w 121058"/>
              <a:gd name="connsiteY7" fmla="*/ 121359 h 245331"/>
              <a:gd name="connsiteX8" fmla="*/ 340 w 121058"/>
              <a:gd name="connsiteY8" fmla="*/ 709 h 24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58" h="245331">
                <a:moveTo>
                  <a:pt x="340" y="709"/>
                </a:moveTo>
                <a:cubicBezTo>
                  <a:pt x="-3893" y="-7228"/>
                  <a:pt x="32619" y="53626"/>
                  <a:pt x="41615" y="73734"/>
                </a:cubicBezTo>
                <a:cubicBezTo>
                  <a:pt x="50611" y="93842"/>
                  <a:pt x="54315" y="108659"/>
                  <a:pt x="54315" y="121359"/>
                </a:cubicBezTo>
                <a:cubicBezTo>
                  <a:pt x="54315" y="134059"/>
                  <a:pt x="36853" y="142526"/>
                  <a:pt x="41615" y="149934"/>
                </a:cubicBezTo>
                <a:cubicBezTo>
                  <a:pt x="46378" y="157342"/>
                  <a:pt x="69661" y="149934"/>
                  <a:pt x="82890" y="165809"/>
                </a:cubicBezTo>
                <a:cubicBezTo>
                  <a:pt x="96119" y="181684"/>
                  <a:pt x="122577" y="248888"/>
                  <a:pt x="120990" y="245184"/>
                </a:cubicBezTo>
                <a:cubicBezTo>
                  <a:pt x="119403" y="241480"/>
                  <a:pt x="82361" y="164222"/>
                  <a:pt x="73365" y="143584"/>
                </a:cubicBezTo>
                <a:cubicBezTo>
                  <a:pt x="64369" y="122947"/>
                  <a:pt x="74423" y="141996"/>
                  <a:pt x="67015" y="121359"/>
                </a:cubicBezTo>
                <a:cubicBezTo>
                  <a:pt x="59607" y="100722"/>
                  <a:pt x="4573" y="8646"/>
                  <a:pt x="340" y="70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 8">
            <a:extLst>
              <a:ext uri="{FF2B5EF4-FFF2-40B4-BE49-F238E27FC236}">
                <a16:creationId xmlns:a16="http://schemas.microsoft.com/office/drawing/2014/main" id="{21B9F505-2691-D014-0856-FBB51AAE9C7B}"/>
              </a:ext>
            </a:extLst>
          </p:cNvPr>
          <p:cNvSpPr/>
          <p:nvPr/>
        </p:nvSpPr>
        <p:spPr>
          <a:xfrm>
            <a:off x="7203907" y="5222754"/>
            <a:ext cx="34814" cy="111433"/>
          </a:xfrm>
          <a:custGeom>
            <a:avLst/>
            <a:gdLst>
              <a:gd name="connsiteX0" fmla="*/ 168 w 34814"/>
              <a:gd name="connsiteY0" fmla="*/ 121 h 111433"/>
              <a:gd name="connsiteX1" fmla="*/ 31918 w 34814"/>
              <a:gd name="connsiteY1" fmla="*/ 57271 h 111433"/>
              <a:gd name="connsiteX2" fmla="*/ 31918 w 34814"/>
              <a:gd name="connsiteY2" fmla="*/ 111246 h 111433"/>
              <a:gd name="connsiteX3" fmla="*/ 19218 w 34814"/>
              <a:gd name="connsiteY3" fmla="*/ 73146 h 111433"/>
              <a:gd name="connsiteX4" fmla="*/ 168 w 34814"/>
              <a:gd name="connsiteY4" fmla="*/ 121 h 111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14" h="111433">
                <a:moveTo>
                  <a:pt x="168" y="121"/>
                </a:moveTo>
                <a:cubicBezTo>
                  <a:pt x="2285" y="-2525"/>
                  <a:pt x="26626" y="38750"/>
                  <a:pt x="31918" y="57271"/>
                </a:cubicBezTo>
                <a:cubicBezTo>
                  <a:pt x="37210" y="75792"/>
                  <a:pt x="34035" y="108600"/>
                  <a:pt x="31918" y="111246"/>
                </a:cubicBezTo>
                <a:cubicBezTo>
                  <a:pt x="29801" y="113892"/>
                  <a:pt x="21864" y="87963"/>
                  <a:pt x="19218" y="73146"/>
                </a:cubicBezTo>
                <a:cubicBezTo>
                  <a:pt x="16572" y="58329"/>
                  <a:pt x="-1949" y="2767"/>
                  <a:pt x="168" y="12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 9">
            <a:extLst>
              <a:ext uri="{FF2B5EF4-FFF2-40B4-BE49-F238E27FC236}">
                <a16:creationId xmlns:a16="http://schemas.microsoft.com/office/drawing/2014/main" id="{39A29423-38CE-8381-3F92-CA5EC2F20483}"/>
              </a:ext>
            </a:extLst>
          </p:cNvPr>
          <p:cNvSpPr/>
          <p:nvPr/>
        </p:nvSpPr>
        <p:spPr>
          <a:xfrm>
            <a:off x="7153265" y="5235395"/>
            <a:ext cx="174639" cy="140241"/>
          </a:xfrm>
          <a:custGeom>
            <a:avLst/>
            <a:gdLst>
              <a:gd name="connsiteX0" fmla="*/ 66685 w 174639"/>
              <a:gd name="connsiteY0" fmla="*/ 180 h 140241"/>
              <a:gd name="connsiteX1" fmla="*/ 111135 w 174639"/>
              <a:gd name="connsiteY1" fmla="*/ 47805 h 140241"/>
              <a:gd name="connsiteX2" fmla="*/ 174635 w 174639"/>
              <a:gd name="connsiteY2" fmla="*/ 66855 h 140241"/>
              <a:gd name="connsiteX3" fmla="*/ 107960 w 174639"/>
              <a:gd name="connsiteY3" fmla="*/ 95430 h 140241"/>
              <a:gd name="connsiteX4" fmla="*/ 10 w 174639"/>
              <a:gd name="connsiteY4" fmla="*/ 139880 h 140241"/>
              <a:gd name="connsiteX5" fmla="*/ 101610 w 174639"/>
              <a:gd name="connsiteY5" fmla="*/ 114480 h 140241"/>
              <a:gd name="connsiteX6" fmla="*/ 155585 w 174639"/>
              <a:gd name="connsiteY6" fmla="*/ 79555 h 140241"/>
              <a:gd name="connsiteX7" fmla="*/ 149235 w 174639"/>
              <a:gd name="connsiteY7" fmla="*/ 66855 h 140241"/>
              <a:gd name="connsiteX8" fmla="*/ 66685 w 174639"/>
              <a:gd name="connsiteY8" fmla="*/ 180 h 14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639" h="140241">
                <a:moveTo>
                  <a:pt x="66685" y="180"/>
                </a:moveTo>
                <a:cubicBezTo>
                  <a:pt x="60335" y="-2995"/>
                  <a:pt x="93144" y="36693"/>
                  <a:pt x="111135" y="47805"/>
                </a:cubicBezTo>
                <a:cubicBezTo>
                  <a:pt x="129126" y="58917"/>
                  <a:pt x="175164" y="58918"/>
                  <a:pt x="174635" y="66855"/>
                </a:cubicBezTo>
                <a:cubicBezTo>
                  <a:pt x="174106" y="74793"/>
                  <a:pt x="107960" y="95430"/>
                  <a:pt x="107960" y="95430"/>
                </a:cubicBezTo>
                <a:cubicBezTo>
                  <a:pt x="78856" y="107601"/>
                  <a:pt x="1068" y="136705"/>
                  <a:pt x="10" y="139880"/>
                </a:cubicBezTo>
                <a:cubicBezTo>
                  <a:pt x="-1048" y="143055"/>
                  <a:pt x="75681" y="124534"/>
                  <a:pt x="101610" y="114480"/>
                </a:cubicBezTo>
                <a:cubicBezTo>
                  <a:pt x="127539" y="104426"/>
                  <a:pt x="155585" y="79555"/>
                  <a:pt x="155585" y="79555"/>
                </a:cubicBezTo>
                <a:cubicBezTo>
                  <a:pt x="163522" y="71618"/>
                  <a:pt x="159289" y="75851"/>
                  <a:pt x="149235" y="66855"/>
                </a:cubicBezTo>
                <a:cubicBezTo>
                  <a:pt x="139181" y="57859"/>
                  <a:pt x="73035" y="3355"/>
                  <a:pt x="66685" y="18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 10">
            <a:extLst>
              <a:ext uri="{FF2B5EF4-FFF2-40B4-BE49-F238E27FC236}">
                <a16:creationId xmlns:a16="http://schemas.microsoft.com/office/drawing/2014/main" id="{BAF6A299-2A0F-846D-966D-F243074D55DD}"/>
              </a:ext>
            </a:extLst>
          </p:cNvPr>
          <p:cNvSpPr/>
          <p:nvPr/>
        </p:nvSpPr>
        <p:spPr>
          <a:xfrm>
            <a:off x="6883291" y="5355393"/>
            <a:ext cx="358894" cy="147144"/>
          </a:xfrm>
          <a:custGeom>
            <a:avLst/>
            <a:gdLst>
              <a:gd name="connsiteX0" fmla="*/ 109 w 358894"/>
              <a:gd name="connsiteY0" fmla="*/ 57982 h 147144"/>
              <a:gd name="connsiteX1" fmla="*/ 69959 w 358894"/>
              <a:gd name="connsiteY1" fmla="*/ 29407 h 147144"/>
              <a:gd name="connsiteX2" fmla="*/ 155684 w 358894"/>
              <a:gd name="connsiteY2" fmla="*/ 26232 h 147144"/>
              <a:gd name="connsiteX3" fmla="*/ 200134 w 358894"/>
              <a:gd name="connsiteY3" fmla="*/ 48457 h 147144"/>
              <a:gd name="connsiteX4" fmla="*/ 241409 w 358894"/>
              <a:gd name="connsiteY4" fmla="*/ 832 h 147144"/>
              <a:gd name="connsiteX5" fmla="*/ 260459 w 358894"/>
              <a:gd name="connsiteY5" fmla="*/ 19882 h 147144"/>
              <a:gd name="connsiteX6" fmla="*/ 358884 w 358894"/>
              <a:gd name="connsiteY6" fmla="*/ 42107 h 147144"/>
              <a:gd name="connsiteX7" fmla="*/ 254109 w 358894"/>
              <a:gd name="connsiteY7" fmla="*/ 35757 h 147144"/>
              <a:gd name="connsiteX8" fmla="*/ 222359 w 358894"/>
              <a:gd name="connsiteY8" fmla="*/ 67507 h 147144"/>
              <a:gd name="connsiteX9" fmla="*/ 196959 w 358894"/>
              <a:gd name="connsiteY9" fmla="*/ 77032 h 147144"/>
              <a:gd name="connsiteX10" fmla="*/ 228709 w 358894"/>
              <a:gd name="connsiteY10" fmla="*/ 146882 h 147144"/>
              <a:gd name="connsiteX11" fmla="*/ 196959 w 358894"/>
              <a:gd name="connsiteY11" fmla="*/ 99257 h 147144"/>
              <a:gd name="connsiteX12" fmla="*/ 152509 w 358894"/>
              <a:gd name="connsiteY12" fmla="*/ 57982 h 147144"/>
              <a:gd name="connsiteX13" fmla="*/ 152509 w 358894"/>
              <a:gd name="connsiteY13" fmla="*/ 137357 h 147144"/>
              <a:gd name="connsiteX14" fmla="*/ 146159 w 358894"/>
              <a:gd name="connsiteY14" fmla="*/ 99257 h 147144"/>
              <a:gd name="connsiteX15" fmla="*/ 85834 w 358894"/>
              <a:gd name="connsiteY15" fmla="*/ 54807 h 147144"/>
              <a:gd name="connsiteX16" fmla="*/ 73134 w 358894"/>
              <a:gd name="connsiteY16" fmla="*/ 108782 h 147144"/>
              <a:gd name="connsiteX17" fmla="*/ 89009 w 358894"/>
              <a:gd name="connsiteY17" fmla="*/ 143707 h 147144"/>
              <a:gd name="connsiteX18" fmla="*/ 54084 w 358894"/>
              <a:gd name="connsiteY18" fmla="*/ 77032 h 147144"/>
              <a:gd name="connsiteX19" fmla="*/ 109 w 358894"/>
              <a:gd name="connsiteY19" fmla="*/ 57982 h 14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58894" h="147144">
                <a:moveTo>
                  <a:pt x="109" y="57982"/>
                </a:moveTo>
                <a:cubicBezTo>
                  <a:pt x="2755" y="50045"/>
                  <a:pt x="44030" y="34699"/>
                  <a:pt x="69959" y="29407"/>
                </a:cubicBezTo>
                <a:cubicBezTo>
                  <a:pt x="95888" y="24115"/>
                  <a:pt x="133988" y="23057"/>
                  <a:pt x="155684" y="26232"/>
                </a:cubicBezTo>
                <a:cubicBezTo>
                  <a:pt x="177380" y="29407"/>
                  <a:pt x="185847" y="52690"/>
                  <a:pt x="200134" y="48457"/>
                </a:cubicBezTo>
                <a:cubicBezTo>
                  <a:pt x="214421" y="44224"/>
                  <a:pt x="241409" y="832"/>
                  <a:pt x="241409" y="832"/>
                </a:cubicBezTo>
                <a:cubicBezTo>
                  <a:pt x="251463" y="-3931"/>
                  <a:pt x="240880" y="13003"/>
                  <a:pt x="260459" y="19882"/>
                </a:cubicBezTo>
                <a:cubicBezTo>
                  <a:pt x="280038" y="26761"/>
                  <a:pt x="359942" y="39461"/>
                  <a:pt x="358884" y="42107"/>
                </a:cubicBezTo>
                <a:cubicBezTo>
                  <a:pt x="357826" y="44753"/>
                  <a:pt x="276863" y="31524"/>
                  <a:pt x="254109" y="35757"/>
                </a:cubicBezTo>
                <a:cubicBezTo>
                  <a:pt x="231355" y="39990"/>
                  <a:pt x="231884" y="60628"/>
                  <a:pt x="222359" y="67507"/>
                </a:cubicBezTo>
                <a:cubicBezTo>
                  <a:pt x="212834" y="74386"/>
                  <a:pt x="195901" y="63803"/>
                  <a:pt x="196959" y="77032"/>
                </a:cubicBezTo>
                <a:cubicBezTo>
                  <a:pt x="198017" y="90261"/>
                  <a:pt x="228709" y="143178"/>
                  <a:pt x="228709" y="146882"/>
                </a:cubicBezTo>
                <a:cubicBezTo>
                  <a:pt x="228709" y="150586"/>
                  <a:pt x="209659" y="114074"/>
                  <a:pt x="196959" y="99257"/>
                </a:cubicBezTo>
                <a:cubicBezTo>
                  <a:pt x="184259" y="84440"/>
                  <a:pt x="159917" y="51632"/>
                  <a:pt x="152509" y="57982"/>
                </a:cubicBezTo>
                <a:cubicBezTo>
                  <a:pt x="145101" y="64332"/>
                  <a:pt x="153567" y="130478"/>
                  <a:pt x="152509" y="137357"/>
                </a:cubicBezTo>
                <a:cubicBezTo>
                  <a:pt x="151451" y="144236"/>
                  <a:pt x="157272" y="113015"/>
                  <a:pt x="146159" y="99257"/>
                </a:cubicBezTo>
                <a:cubicBezTo>
                  <a:pt x="135046" y="85499"/>
                  <a:pt x="98005" y="53220"/>
                  <a:pt x="85834" y="54807"/>
                </a:cubicBezTo>
                <a:cubicBezTo>
                  <a:pt x="73663" y="56394"/>
                  <a:pt x="72605" y="93965"/>
                  <a:pt x="73134" y="108782"/>
                </a:cubicBezTo>
                <a:cubicBezTo>
                  <a:pt x="73663" y="123599"/>
                  <a:pt x="92184" y="148999"/>
                  <a:pt x="89009" y="143707"/>
                </a:cubicBezTo>
                <a:cubicBezTo>
                  <a:pt x="85834" y="138415"/>
                  <a:pt x="64667" y="91320"/>
                  <a:pt x="54084" y="77032"/>
                </a:cubicBezTo>
                <a:cubicBezTo>
                  <a:pt x="43501" y="62745"/>
                  <a:pt x="-2537" y="65919"/>
                  <a:pt x="109" y="5798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>
            <a:extLst>
              <a:ext uri="{FF2B5EF4-FFF2-40B4-BE49-F238E27FC236}">
                <a16:creationId xmlns:a16="http://schemas.microsoft.com/office/drawing/2014/main" id="{BC70B0CA-4E64-0EF2-B117-AA3337DDEF57}"/>
              </a:ext>
            </a:extLst>
          </p:cNvPr>
          <p:cNvSpPr/>
          <p:nvPr/>
        </p:nvSpPr>
        <p:spPr>
          <a:xfrm>
            <a:off x="6543261" y="5264056"/>
            <a:ext cx="365262" cy="157635"/>
          </a:xfrm>
          <a:custGeom>
            <a:avLst/>
            <a:gdLst>
              <a:gd name="connsiteX0" fmla="*/ 41689 w 365262"/>
              <a:gd name="connsiteY0" fmla="*/ 94 h 157635"/>
              <a:gd name="connsiteX1" fmla="*/ 136939 w 365262"/>
              <a:gd name="connsiteY1" fmla="*/ 66769 h 157635"/>
              <a:gd name="connsiteX2" fmla="*/ 190914 w 365262"/>
              <a:gd name="connsiteY2" fmla="*/ 95344 h 157635"/>
              <a:gd name="connsiteX3" fmla="*/ 362364 w 365262"/>
              <a:gd name="connsiteY3" fmla="*/ 155669 h 157635"/>
              <a:gd name="connsiteX4" fmla="*/ 289339 w 365262"/>
              <a:gd name="connsiteY4" fmla="*/ 139794 h 157635"/>
              <a:gd name="connsiteX5" fmla="*/ 168689 w 365262"/>
              <a:gd name="connsiteY5" fmla="*/ 108044 h 157635"/>
              <a:gd name="connsiteX6" fmla="*/ 203614 w 365262"/>
              <a:gd name="connsiteY6" fmla="*/ 133444 h 157635"/>
              <a:gd name="connsiteX7" fmla="*/ 73439 w 365262"/>
              <a:gd name="connsiteY7" fmla="*/ 142969 h 157635"/>
              <a:gd name="connsiteX8" fmla="*/ 165514 w 365262"/>
              <a:gd name="connsiteY8" fmla="*/ 111219 h 157635"/>
              <a:gd name="connsiteX9" fmla="*/ 89314 w 365262"/>
              <a:gd name="connsiteY9" fmla="*/ 50894 h 157635"/>
              <a:gd name="connsiteX10" fmla="*/ 44864 w 365262"/>
              <a:gd name="connsiteY10" fmla="*/ 69944 h 157635"/>
              <a:gd name="connsiteX11" fmla="*/ 414 w 365262"/>
              <a:gd name="connsiteY11" fmla="*/ 120744 h 157635"/>
              <a:gd name="connsiteX12" fmla="*/ 22639 w 365262"/>
              <a:gd name="connsiteY12" fmla="*/ 82644 h 157635"/>
              <a:gd name="connsiteX13" fmla="*/ 41689 w 365262"/>
              <a:gd name="connsiteY13" fmla="*/ 94 h 15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5262" h="157635">
                <a:moveTo>
                  <a:pt x="41689" y="94"/>
                </a:moveTo>
                <a:cubicBezTo>
                  <a:pt x="60739" y="-2552"/>
                  <a:pt x="112068" y="50894"/>
                  <a:pt x="136939" y="66769"/>
                </a:cubicBezTo>
                <a:cubicBezTo>
                  <a:pt x="161810" y="82644"/>
                  <a:pt x="153343" y="80527"/>
                  <a:pt x="190914" y="95344"/>
                </a:cubicBezTo>
                <a:cubicBezTo>
                  <a:pt x="228485" y="110161"/>
                  <a:pt x="345960" y="148261"/>
                  <a:pt x="362364" y="155669"/>
                </a:cubicBezTo>
                <a:cubicBezTo>
                  <a:pt x="378768" y="163077"/>
                  <a:pt x="321618" y="147731"/>
                  <a:pt x="289339" y="139794"/>
                </a:cubicBezTo>
                <a:cubicBezTo>
                  <a:pt x="257060" y="131857"/>
                  <a:pt x="182976" y="109102"/>
                  <a:pt x="168689" y="108044"/>
                </a:cubicBezTo>
                <a:cubicBezTo>
                  <a:pt x="154402" y="106986"/>
                  <a:pt x="219489" y="127623"/>
                  <a:pt x="203614" y="133444"/>
                </a:cubicBezTo>
                <a:cubicBezTo>
                  <a:pt x="187739" y="139265"/>
                  <a:pt x="79789" y="146673"/>
                  <a:pt x="73439" y="142969"/>
                </a:cubicBezTo>
                <a:cubicBezTo>
                  <a:pt x="67089" y="139265"/>
                  <a:pt x="162868" y="126565"/>
                  <a:pt x="165514" y="111219"/>
                </a:cubicBezTo>
                <a:cubicBezTo>
                  <a:pt x="168160" y="95873"/>
                  <a:pt x="109422" y="57773"/>
                  <a:pt x="89314" y="50894"/>
                </a:cubicBezTo>
                <a:cubicBezTo>
                  <a:pt x="69206" y="44015"/>
                  <a:pt x="59680" y="58302"/>
                  <a:pt x="44864" y="69944"/>
                </a:cubicBezTo>
                <a:cubicBezTo>
                  <a:pt x="30048" y="81586"/>
                  <a:pt x="4118" y="118627"/>
                  <a:pt x="414" y="120744"/>
                </a:cubicBezTo>
                <a:cubicBezTo>
                  <a:pt x="-3290" y="122861"/>
                  <a:pt x="18935" y="99048"/>
                  <a:pt x="22639" y="82644"/>
                </a:cubicBezTo>
                <a:cubicBezTo>
                  <a:pt x="26343" y="66240"/>
                  <a:pt x="22639" y="2740"/>
                  <a:pt x="41689" y="9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>
            <a:extLst>
              <a:ext uri="{FF2B5EF4-FFF2-40B4-BE49-F238E27FC236}">
                <a16:creationId xmlns:a16="http://schemas.microsoft.com/office/drawing/2014/main" id="{70DFC7E1-16E4-EF2A-8055-A484C0FA272F}"/>
              </a:ext>
            </a:extLst>
          </p:cNvPr>
          <p:cNvSpPr/>
          <p:nvPr/>
        </p:nvSpPr>
        <p:spPr>
          <a:xfrm>
            <a:off x="7054172" y="5083141"/>
            <a:ext cx="135028" cy="311936"/>
          </a:xfrm>
          <a:custGeom>
            <a:avLst/>
            <a:gdLst>
              <a:gd name="connsiteX0" fmla="*/ 54653 w 135028"/>
              <a:gd name="connsiteY0" fmla="*/ 34 h 311936"/>
              <a:gd name="connsiteX1" fmla="*/ 102278 w 135028"/>
              <a:gd name="connsiteY1" fmla="*/ 130209 h 311936"/>
              <a:gd name="connsiteX2" fmla="*/ 73703 w 135028"/>
              <a:gd name="connsiteY2" fmla="*/ 215934 h 311936"/>
              <a:gd name="connsiteX3" fmla="*/ 678 w 135028"/>
              <a:gd name="connsiteY3" fmla="*/ 311184 h 311936"/>
              <a:gd name="connsiteX4" fmla="*/ 121328 w 135028"/>
              <a:gd name="connsiteY4" fmla="*/ 161959 h 311936"/>
              <a:gd name="connsiteX5" fmla="*/ 127678 w 135028"/>
              <a:gd name="connsiteY5" fmla="*/ 142909 h 311936"/>
              <a:gd name="connsiteX6" fmla="*/ 54653 w 135028"/>
              <a:gd name="connsiteY6" fmla="*/ 34 h 31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028" h="311936">
                <a:moveTo>
                  <a:pt x="54653" y="34"/>
                </a:moveTo>
                <a:cubicBezTo>
                  <a:pt x="50420" y="-2083"/>
                  <a:pt x="99103" y="94226"/>
                  <a:pt x="102278" y="130209"/>
                </a:cubicBezTo>
                <a:cubicBezTo>
                  <a:pt x="105453" y="166192"/>
                  <a:pt x="90636" y="185772"/>
                  <a:pt x="73703" y="215934"/>
                </a:cubicBezTo>
                <a:cubicBezTo>
                  <a:pt x="56770" y="246096"/>
                  <a:pt x="-7260" y="320180"/>
                  <a:pt x="678" y="311184"/>
                </a:cubicBezTo>
                <a:cubicBezTo>
                  <a:pt x="8615" y="302188"/>
                  <a:pt x="121328" y="161959"/>
                  <a:pt x="121328" y="161959"/>
                </a:cubicBezTo>
                <a:cubicBezTo>
                  <a:pt x="142495" y="133913"/>
                  <a:pt x="134557" y="165134"/>
                  <a:pt x="127678" y="142909"/>
                </a:cubicBezTo>
                <a:cubicBezTo>
                  <a:pt x="120799" y="120684"/>
                  <a:pt x="58886" y="2151"/>
                  <a:pt x="54653" y="3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 13">
            <a:extLst>
              <a:ext uri="{FF2B5EF4-FFF2-40B4-BE49-F238E27FC236}">
                <a16:creationId xmlns:a16="http://schemas.microsoft.com/office/drawing/2014/main" id="{612CF9FC-30C6-FA35-8C1A-A0E97772C64C}"/>
              </a:ext>
            </a:extLst>
          </p:cNvPr>
          <p:cNvSpPr/>
          <p:nvPr/>
        </p:nvSpPr>
        <p:spPr>
          <a:xfrm>
            <a:off x="7052593" y="5259193"/>
            <a:ext cx="110655" cy="155604"/>
          </a:xfrm>
          <a:custGeom>
            <a:avLst/>
            <a:gdLst>
              <a:gd name="connsiteX0" fmla="*/ 110207 w 110655"/>
              <a:gd name="connsiteY0" fmla="*/ 1782 h 155604"/>
              <a:gd name="connsiteX1" fmla="*/ 2257 w 110655"/>
              <a:gd name="connsiteY1" fmla="*/ 154182 h 155604"/>
              <a:gd name="connsiteX2" fmla="*/ 40357 w 110655"/>
              <a:gd name="connsiteY2" fmla="*/ 74807 h 155604"/>
              <a:gd name="connsiteX3" fmla="*/ 110207 w 110655"/>
              <a:gd name="connsiteY3" fmla="*/ 1782 h 155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655" h="155604">
                <a:moveTo>
                  <a:pt x="110207" y="1782"/>
                </a:moveTo>
                <a:cubicBezTo>
                  <a:pt x="103857" y="15011"/>
                  <a:pt x="13899" y="142011"/>
                  <a:pt x="2257" y="154182"/>
                </a:cubicBezTo>
                <a:cubicBezTo>
                  <a:pt x="-9385" y="166353"/>
                  <a:pt x="27128" y="97032"/>
                  <a:pt x="40357" y="74807"/>
                </a:cubicBezTo>
                <a:cubicBezTo>
                  <a:pt x="53586" y="52582"/>
                  <a:pt x="116557" y="-11447"/>
                  <a:pt x="110207" y="178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 14">
            <a:extLst>
              <a:ext uri="{FF2B5EF4-FFF2-40B4-BE49-F238E27FC236}">
                <a16:creationId xmlns:a16="http://schemas.microsoft.com/office/drawing/2014/main" id="{5338B542-6FF1-3C35-05BD-3EB50251F674}"/>
              </a:ext>
            </a:extLst>
          </p:cNvPr>
          <p:cNvSpPr/>
          <p:nvPr/>
        </p:nvSpPr>
        <p:spPr>
          <a:xfrm>
            <a:off x="6600792" y="5235254"/>
            <a:ext cx="308281" cy="171771"/>
          </a:xfrm>
          <a:custGeom>
            <a:avLst/>
            <a:gdLst>
              <a:gd name="connsiteX0" fmla="*/ 33 w 308281"/>
              <a:gd name="connsiteY0" fmla="*/ 321 h 171771"/>
              <a:gd name="connsiteX1" fmla="*/ 82583 w 308281"/>
              <a:gd name="connsiteY1" fmla="*/ 54296 h 171771"/>
              <a:gd name="connsiteX2" fmla="*/ 174658 w 308281"/>
              <a:gd name="connsiteY2" fmla="*/ 117796 h 171771"/>
              <a:gd name="connsiteX3" fmla="*/ 231808 w 308281"/>
              <a:gd name="connsiteY3" fmla="*/ 152721 h 171771"/>
              <a:gd name="connsiteX4" fmla="*/ 308008 w 308281"/>
              <a:gd name="connsiteY4" fmla="*/ 171771 h 171771"/>
              <a:gd name="connsiteX5" fmla="*/ 203233 w 308281"/>
              <a:gd name="connsiteY5" fmla="*/ 152721 h 171771"/>
              <a:gd name="connsiteX6" fmla="*/ 146083 w 308281"/>
              <a:gd name="connsiteY6" fmla="*/ 108271 h 171771"/>
              <a:gd name="connsiteX7" fmla="*/ 92108 w 308281"/>
              <a:gd name="connsiteY7" fmla="*/ 79696 h 171771"/>
              <a:gd name="connsiteX8" fmla="*/ 33 w 308281"/>
              <a:gd name="connsiteY8" fmla="*/ 321 h 17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8281" h="171771">
                <a:moveTo>
                  <a:pt x="33" y="321"/>
                </a:moveTo>
                <a:cubicBezTo>
                  <a:pt x="-1554" y="-3912"/>
                  <a:pt x="53479" y="34717"/>
                  <a:pt x="82583" y="54296"/>
                </a:cubicBezTo>
                <a:cubicBezTo>
                  <a:pt x="111687" y="73875"/>
                  <a:pt x="149787" y="101392"/>
                  <a:pt x="174658" y="117796"/>
                </a:cubicBezTo>
                <a:cubicBezTo>
                  <a:pt x="199529" y="134200"/>
                  <a:pt x="209583" y="143725"/>
                  <a:pt x="231808" y="152721"/>
                </a:cubicBezTo>
                <a:cubicBezTo>
                  <a:pt x="254033" y="161717"/>
                  <a:pt x="312770" y="171771"/>
                  <a:pt x="308008" y="171771"/>
                </a:cubicBezTo>
                <a:cubicBezTo>
                  <a:pt x="303246" y="171771"/>
                  <a:pt x="230220" y="163304"/>
                  <a:pt x="203233" y="152721"/>
                </a:cubicBezTo>
                <a:cubicBezTo>
                  <a:pt x="176246" y="142138"/>
                  <a:pt x="164604" y="120442"/>
                  <a:pt x="146083" y="108271"/>
                </a:cubicBezTo>
                <a:cubicBezTo>
                  <a:pt x="127562" y="96100"/>
                  <a:pt x="111158" y="95042"/>
                  <a:pt x="92108" y="79696"/>
                </a:cubicBezTo>
                <a:cubicBezTo>
                  <a:pt x="73058" y="64350"/>
                  <a:pt x="1620" y="4554"/>
                  <a:pt x="33" y="32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>
            <a:extLst>
              <a:ext uri="{FF2B5EF4-FFF2-40B4-BE49-F238E27FC236}">
                <a16:creationId xmlns:a16="http://schemas.microsoft.com/office/drawing/2014/main" id="{38C765AA-6F53-0FFC-0A6D-0EEC7B74798C}"/>
              </a:ext>
            </a:extLst>
          </p:cNvPr>
          <p:cNvSpPr/>
          <p:nvPr/>
        </p:nvSpPr>
        <p:spPr>
          <a:xfrm>
            <a:off x="6806945" y="5051321"/>
            <a:ext cx="290819" cy="41991"/>
          </a:xfrm>
          <a:custGeom>
            <a:avLst/>
            <a:gdLst>
              <a:gd name="connsiteX0" fmla="*/ 255 w 290819"/>
              <a:gd name="connsiteY0" fmla="*/ 41379 h 41991"/>
              <a:gd name="connsiteX1" fmla="*/ 155830 w 290819"/>
              <a:gd name="connsiteY1" fmla="*/ 25504 h 41991"/>
              <a:gd name="connsiteX2" fmla="*/ 289180 w 290819"/>
              <a:gd name="connsiteY2" fmla="*/ 35029 h 41991"/>
              <a:gd name="connsiteX3" fmla="*/ 232030 w 290819"/>
              <a:gd name="connsiteY3" fmla="*/ 22329 h 41991"/>
              <a:gd name="connsiteX4" fmla="*/ 260605 w 290819"/>
              <a:gd name="connsiteY4" fmla="*/ 19154 h 41991"/>
              <a:gd name="connsiteX5" fmla="*/ 193930 w 290819"/>
              <a:gd name="connsiteY5" fmla="*/ 104 h 41991"/>
              <a:gd name="connsiteX6" fmla="*/ 255 w 290819"/>
              <a:gd name="connsiteY6" fmla="*/ 41379 h 41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819" h="41991">
                <a:moveTo>
                  <a:pt x="255" y="41379"/>
                </a:moveTo>
                <a:cubicBezTo>
                  <a:pt x="-6095" y="45612"/>
                  <a:pt x="107676" y="26562"/>
                  <a:pt x="155830" y="25504"/>
                </a:cubicBezTo>
                <a:cubicBezTo>
                  <a:pt x="203984" y="24446"/>
                  <a:pt x="276480" y="35558"/>
                  <a:pt x="289180" y="35029"/>
                </a:cubicBezTo>
                <a:cubicBezTo>
                  <a:pt x="301880" y="34500"/>
                  <a:pt x="236792" y="24975"/>
                  <a:pt x="232030" y="22329"/>
                </a:cubicBezTo>
                <a:cubicBezTo>
                  <a:pt x="227268" y="19683"/>
                  <a:pt x="266955" y="22858"/>
                  <a:pt x="260605" y="19154"/>
                </a:cubicBezTo>
                <a:cubicBezTo>
                  <a:pt x="254255" y="15450"/>
                  <a:pt x="229913" y="-1484"/>
                  <a:pt x="193930" y="104"/>
                </a:cubicBezTo>
                <a:cubicBezTo>
                  <a:pt x="157947" y="1691"/>
                  <a:pt x="6605" y="37146"/>
                  <a:pt x="255" y="4137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リーフォーム 16">
            <a:extLst>
              <a:ext uri="{FF2B5EF4-FFF2-40B4-BE49-F238E27FC236}">
                <a16:creationId xmlns:a16="http://schemas.microsoft.com/office/drawing/2014/main" id="{1181A8BF-1FDB-4458-F350-CF3A7CF19079}"/>
              </a:ext>
            </a:extLst>
          </p:cNvPr>
          <p:cNvSpPr/>
          <p:nvPr/>
        </p:nvSpPr>
        <p:spPr>
          <a:xfrm>
            <a:off x="6634313" y="5044207"/>
            <a:ext cx="396436" cy="326346"/>
          </a:xfrm>
          <a:custGeom>
            <a:avLst/>
            <a:gdLst>
              <a:gd name="connsiteX0" fmla="*/ 395137 w 396436"/>
              <a:gd name="connsiteY0" fmla="*/ 868 h 326346"/>
              <a:gd name="connsiteX1" fmla="*/ 312587 w 396436"/>
              <a:gd name="connsiteY1" fmla="*/ 51668 h 326346"/>
              <a:gd name="connsiteX2" fmla="*/ 372912 w 396436"/>
              <a:gd name="connsiteY2" fmla="*/ 134218 h 326346"/>
              <a:gd name="connsiteX3" fmla="*/ 341162 w 396436"/>
              <a:gd name="connsiteY3" fmla="*/ 270743 h 326346"/>
              <a:gd name="connsiteX4" fmla="*/ 242737 w 396436"/>
              <a:gd name="connsiteY4" fmla="*/ 324718 h 326346"/>
              <a:gd name="connsiteX5" fmla="*/ 169712 w 396436"/>
              <a:gd name="connsiteY5" fmla="*/ 305668 h 326346"/>
              <a:gd name="connsiteX6" fmla="*/ 68112 w 396436"/>
              <a:gd name="connsiteY6" fmla="*/ 238993 h 326346"/>
              <a:gd name="connsiteX7" fmla="*/ 14137 w 396436"/>
              <a:gd name="connsiteY7" fmla="*/ 207243 h 326346"/>
              <a:gd name="connsiteX8" fmla="*/ 4612 w 396436"/>
              <a:gd name="connsiteY8" fmla="*/ 146918 h 326346"/>
              <a:gd name="connsiteX9" fmla="*/ 77637 w 396436"/>
              <a:gd name="connsiteY9" fmla="*/ 73893 h 326346"/>
              <a:gd name="connsiteX10" fmla="*/ 233212 w 396436"/>
              <a:gd name="connsiteY10" fmla="*/ 23093 h 326346"/>
              <a:gd name="connsiteX11" fmla="*/ 395137 w 396436"/>
              <a:gd name="connsiteY11" fmla="*/ 868 h 32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6436" h="326346">
                <a:moveTo>
                  <a:pt x="395137" y="868"/>
                </a:moveTo>
                <a:cubicBezTo>
                  <a:pt x="408366" y="5630"/>
                  <a:pt x="316291" y="29443"/>
                  <a:pt x="312587" y="51668"/>
                </a:cubicBezTo>
                <a:cubicBezTo>
                  <a:pt x="308883" y="73893"/>
                  <a:pt x="368149" y="97706"/>
                  <a:pt x="372912" y="134218"/>
                </a:cubicBezTo>
                <a:cubicBezTo>
                  <a:pt x="377674" y="170731"/>
                  <a:pt x="362858" y="238993"/>
                  <a:pt x="341162" y="270743"/>
                </a:cubicBezTo>
                <a:cubicBezTo>
                  <a:pt x="319466" y="302493"/>
                  <a:pt x="271312" y="318897"/>
                  <a:pt x="242737" y="324718"/>
                </a:cubicBezTo>
                <a:cubicBezTo>
                  <a:pt x="214162" y="330539"/>
                  <a:pt x="198816" y="319955"/>
                  <a:pt x="169712" y="305668"/>
                </a:cubicBezTo>
                <a:cubicBezTo>
                  <a:pt x="140608" y="291381"/>
                  <a:pt x="94041" y="255397"/>
                  <a:pt x="68112" y="238993"/>
                </a:cubicBezTo>
                <a:cubicBezTo>
                  <a:pt x="42183" y="222589"/>
                  <a:pt x="24720" y="222589"/>
                  <a:pt x="14137" y="207243"/>
                </a:cubicBezTo>
                <a:cubicBezTo>
                  <a:pt x="3554" y="191897"/>
                  <a:pt x="-5971" y="169143"/>
                  <a:pt x="4612" y="146918"/>
                </a:cubicBezTo>
                <a:cubicBezTo>
                  <a:pt x="15195" y="124693"/>
                  <a:pt x="39537" y="94530"/>
                  <a:pt x="77637" y="73893"/>
                </a:cubicBezTo>
                <a:cubicBezTo>
                  <a:pt x="115737" y="53256"/>
                  <a:pt x="187175" y="34205"/>
                  <a:pt x="233212" y="23093"/>
                </a:cubicBezTo>
                <a:cubicBezTo>
                  <a:pt x="279249" y="11981"/>
                  <a:pt x="381908" y="-3894"/>
                  <a:pt x="395137" y="8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>
            <a:extLst>
              <a:ext uri="{FF2B5EF4-FFF2-40B4-BE49-F238E27FC236}">
                <a16:creationId xmlns:a16="http://schemas.microsoft.com/office/drawing/2014/main" id="{8B31E2F4-BFE9-3649-43F8-F618DD67710D}"/>
              </a:ext>
            </a:extLst>
          </p:cNvPr>
          <p:cNvSpPr/>
          <p:nvPr/>
        </p:nvSpPr>
        <p:spPr>
          <a:xfrm>
            <a:off x="6735294" y="5149210"/>
            <a:ext cx="84783" cy="847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>
            <a:extLst>
              <a:ext uri="{FF2B5EF4-FFF2-40B4-BE49-F238E27FC236}">
                <a16:creationId xmlns:a16="http://schemas.microsoft.com/office/drawing/2014/main" id="{5221C352-90E4-D379-75FC-872699A2FAA4}"/>
              </a:ext>
            </a:extLst>
          </p:cNvPr>
          <p:cNvSpPr/>
          <p:nvPr/>
        </p:nvSpPr>
        <p:spPr>
          <a:xfrm>
            <a:off x="6898405" y="5139742"/>
            <a:ext cx="76406" cy="764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月 18">
            <a:extLst>
              <a:ext uri="{FF2B5EF4-FFF2-40B4-BE49-F238E27FC236}">
                <a16:creationId xmlns:a16="http://schemas.microsoft.com/office/drawing/2014/main" id="{13275DB8-8BB6-7EE0-BDC9-8E777C611EDB}"/>
              </a:ext>
            </a:extLst>
          </p:cNvPr>
          <p:cNvSpPr/>
          <p:nvPr/>
        </p:nvSpPr>
        <p:spPr>
          <a:xfrm rot="15300000">
            <a:off x="6780588" y="5132021"/>
            <a:ext cx="88135" cy="94384"/>
          </a:xfrm>
          <a:prstGeom prst="mo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 20">
            <a:extLst>
              <a:ext uri="{FF2B5EF4-FFF2-40B4-BE49-F238E27FC236}">
                <a16:creationId xmlns:a16="http://schemas.microsoft.com/office/drawing/2014/main" id="{8FB575B9-F49B-052A-CB12-7B8DC453AE15}"/>
              </a:ext>
            </a:extLst>
          </p:cNvPr>
          <p:cNvSpPr/>
          <p:nvPr/>
        </p:nvSpPr>
        <p:spPr>
          <a:xfrm>
            <a:off x="7064206" y="5305383"/>
            <a:ext cx="212911" cy="73072"/>
          </a:xfrm>
          <a:custGeom>
            <a:avLst/>
            <a:gdLst>
              <a:gd name="connsiteX0" fmla="*/ 212894 w 212911"/>
              <a:gd name="connsiteY0" fmla="*/ 42 h 73072"/>
              <a:gd name="connsiteX1" fmla="*/ 130344 w 212911"/>
              <a:gd name="connsiteY1" fmla="*/ 19092 h 73072"/>
              <a:gd name="connsiteX2" fmla="*/ 95419 w 212911"/>
              <a:gd name="connsiteY2" fmla="*/ 6392 h 73072"/>
              <a:gd name="connsiteX3" fmla="*/ 108119 w 212911"/>
              <a:gd name="connsiteY3" fmla="*/ 22267 h 73072"/>
              <a:gd name="connsiteX4" fmla="*/ 169 w 212911"/>
              <a:gd name="connsiteY4" fmla="*/ 73067 h 73072"/>
              <a:gd name="connsiteX5" fmla="*/ 136694 w 212911"/>
              <a:gd name="connsiteY5" fmla="*/ 25442 h 73072"/>
              <a:gd name="connsiteX6" fmla="*/ 212894 w 212911"/>
              <a:gd name="connsiteY6" fmla="*/ 42 h 7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911" h="73072">
                <a:moveTo>
                  <a:pt x="212894" y="42"/>
                </a:moveTo>
                <a:cubicBezTo>
                  <a:pt x="211836" y="-1016"/>
                  <a:pt x="149923" y="18034"/>
                  <a:pt x="130344" y="19092"/>
                </a:cubicBezTo>
                <a:cubicBezTo>
                  <a:pt x="110765" y="20150"/>
                  <a:pt x="95419" y="6392"/>
                  <a:pt x="95419" y="6392"/>
                </a:cubicBezTo>
                <a:cubicBezTo>
                  <a:pt x="91715" y="6921"/>
                  <a:pt x="123994" y="11155"/>
                  <a:pt x="108119" y="22267"/>
                </a:cubicBezTo>
                <a:cubicBezTo>
                  <a:pt x="92244" y="33380"/>
                  <a:pt x="-4594" y="72538"/>
                  <a:pt x="169" y="73067"/>
                </a:cubicBezTo>
                <a:cubicBezTo>
                  <a:pt x="4931" y="73596"/>
                  <a:pt x="105473" y="36025"/>
                  <a:pt x="136694" y="25442"/>
                </a:cubicBezTo>
                <a:cubicBezTo>
                  <a:pt x="167915" y="14859"/>
                  <a:pt x="213952" y="1100"/>
                  <a:pt x="212894" y="4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フリーフォーム 21">
            <a:extLst>
              <a:ext uri="{FF2B5EF4-FFF2-40B4-BE49-F238E27FC236}">
                <a16:creationId xmlns:a16="http://schemas.microsoft.com/office/drawing/2014/main" id="{956CFC76-E34D-CFFF-5ACE-703D2117EF8E}"/>
              </a:ext>
            </a:extLst>
          </p:cNvPr>
          <p:cNvSpPr/>
          <p:nvPr/>
        </p:nvSpPr>
        <p:spPr>
          <a:xfrm>
            <a:off x="6535120" y="4889330"/>
            <a:ext cx="493568" cy="271786"/>
          </a:xfrm>
          <a:custGeom>
            <a:avLst/>
            <a:gdLst>
              <a:gd name="connsiteX0" fmla="*/ 1147 w 493568"/>
              <a:gd name="connsiteY0" fmla="*/ 271103 h 271786"/>
              <a:gd name="connsiteX1" fmla="*/ 289013 w 493568"/>
              <a:gd name="connsiteY1" fmla="*/ 59437 h 271786"/>
              <a:gd name="connsiteX2" fmla="*/ 246680 w 493568"/>
              <a:gd name="connsiteY2" fmla="*/ 72137 h 271786"/>
              <a:gd name="connsiteX3" fmla="*/ 466813 w 493568"/>
              <a:gd name="connsiteY3" fmla="*/ 21337 h 271786"/>
              <a:gd name="connsiteX4" fmla="*/ 369447 w 493568"/>
              <a:gd name="connsiteY4" fmla="*/ 34037 h 271786"/>
              <a:gd name="connsiteX5" fmla="*/ 492213 w 493568"/>
              <a:gd name="connsiteY5" fmla="*/ 170 h 271786"/>
              <a:gd name="connsiteX6" fmla="*/ 272080 w 493568"/>
              <a:gd name="connsiteY6" fmla="*/ 50970 h 271786"/>
              <a:gd name="connsiteX7" fmla="*/ 187413 w 493568"/>
              <a:gd name="connsiteY7" fmla="*/ 89070 h 271786"/>
              <a:gd name="connsiteX8" fmla="*/ 187413 w 493568"/>
              <a:gd name="connsiteY8" fmla="*/ 127170 h 271786"/>
              <a:gd name="connsiteX9" fmla="*/ 1147 w 493568"/>
              <a:gd name="connsiteY9" fmla="*/ 271103 h 271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3568" h="271786">
                <a:moveTo>
                  <a:pt x="1147" y="271103"/>
                </a:moveTo>
                <a:cubicBezTo>
                  <a:pt x="18080" y="259814"/>
                  <a:pt x="248091" y="92598"/>
                  <a:pt x="289013" y="59437"/>
                </a:cubicBezTo>
                <a:cubicBezTo>
                  <a:pt x="329935" y="26276"/>
                  <a:pt x="217047" y="78487"/>
                  <a:pt x="246680" y="72137"/>
                </a:cubicBezTo>
                <a:cubicBezTo>
                  <a:pt x="276313" y="65787"/>
                  <a:pt x="446352" y="27687"/>
                  <a:pt x="466813" y="21337"/>
                </a:cubicBezTo>
                <a:cubicBezTo>
                  <a:pt x="487274" y="14987"/>
                  <a:pt x="365214" y="37565"/>
                  <a:pt x="369447" y="34037"/>
                </a:cubicBezTo>
                <a:cubicBezTo>
                  <a:pt x="373680" y="30509"/>
                  <a:pt x="508441" y="-2652"/>
                  <a:pt x="492213" y="170"/>
                </a:cubicBezTo>
                <a:cubicBezTo>
                  <a:pt x="475985" y="2992"/>
                  <a:pt x="322880" y="36153"/>
                  <a:pt x="272080" y="50970"/>
                </a:cubicBezTo>
                <a:cubicBezTo>
                  <a:pt x="221280" y="65787"/>
                  <a:pt x="201524" y="76370"/>
                  <a:pt x="187413" y="89070"/>
                </a:cubicBezTo>
                <a:cubicBezTo>
                  <a:pt x="173302" y="101770"/>
                  <a:pt x="214930" y="103887"/>
                  <a:pt x="187413" y="127170"/>
                </a:cubicBezTo>
                <a:cubicBezTo>
                  <a:pt x="159896" y="150453"/>
                  <a:pt x="-15786" y="282392"/>
                  <a:pt x="1147" y="27110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フリーフォーム 22">
            <a:extLst>
              <a:ext uri="{FF2B5EF4-FFF2-40B4-BE49-F238E27FC236}">
                <a16:creationId xmlns:a16="http://schemas.microsoft.com/office/drawing/2014/main" id="{9CFE738D-2B6F-2F8B-69F1-B5B579135328}"/>
              </a:ext>
            </a:extLst>
          </p:cNvPr>
          <p:cNvSpPr/>
          <p:nvPr/>
        </p:nvSpPr>
        <p:spPr>
          <a:xfrm>
            <a:off x="6980454" y="4893734"/>
            <a:ext cx="258584" cy="169383"/>
          </a:xfrm>
          <a:custGeom>
            <a:avLst/>
            <a:gdLst>
              <a:gd name="connsiteX0" fmla="*/ 313 w 258584"/>
              <a:gd name="connsiteY0" fmla="*/ 4233 h 169383"/>
              <a:gd name="connsiteX1" fmla="*/ 118846 w 258584"/>
              <a:gd name="connsiteY1" fmla="*/ 4233 h 169383"/>
              <a:gd name="connsiteX2" fmla="*/ 199279 w 258584"/>
              <a:gd name="connsiteY2" fmla="*/ 38099 h 169383"/>
              <a:gd name="connsiteX3" fmla="*/ 258546 w 258584"/>
              <a:gd name="connsiteY3" fmla="*/ 169333 h 169383"/>
              <a:gd name="connsiteX4" fmla="*/ 190813 w 258584"/>
              <a:gd name="connsiteY4" fmla="*/ 55033 h 169383"/>
              <a:gd name="connsiteX5" fmla="*/ 199279 w 258584"/>
              <a:gd name="connsiteY5" fmla="*/ 71966 h 169383"/>
              <a:gd name="connsiteX6" fmla="*/ 156946 w 258584"/>
              <a:gd name="connsiteY6" fmla="*/ 38099 h 169383"/>
              <a:gd name="connsiteX7" fmla="*/ 313 w 258584"/>
              <a:gd name="connsiteY7" fmla="*/ 4233 h 16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8584" h="169383">
                <a:moveTo>
                  <a:pt x="313" y="4233"/>
                </a:moveTo>
                <a:cubicBezTo>
                  <a:pt x="-6037" y="-1411"/>
                  <a:pt x="85685" y="-1411"/>
                  <a:pt x="118846" y="4233"/>
                </a:cubicBezTo>
                <a:cubicBezTo>
                  <a:pt x="152007" y="9877"/>
                  <a:pt x="175996" y="10582"/>
                  <a:pt x="199279" y="38099"/>
                </a:cubicBezTo>
                <a:cubicBezTo>
                  <a:pt x="222562" y="65616"/>
                  <a:pt x="259957" y="166511"/>
                  <a:pt x="258546" y="169333"/>
                </a:cubicBezTo>
                <a:cubicBezTo>
                  <a:pt x="257135" y="172155"/>
                  <a:pt x="190813" y="55033"/>
                  <a:pt x="190813" y="55033"/>
                </a:cubicBezTo>
                <a:cubicBezTo>
                  <a:pt x="180935" y="38805"/>
                  <a:pt x="204923" y="74788"/>
                  <a:pt x="199279" y="71966"/>
                </a:cubicBezTo>
                <a:cubicBezTo>
                  <a:pt x="193635" y="69144"/>
                  <a:pt x="182346" y="47977"/>
                  <a:pt x="156946" y="38099"/>
                </a:cubicBezTo>
                <a:cubicBezTo>
                  <a:pt x="131546" y="28221"/>
                  <a:pt x="6663" y="9877"/>
                  <a:pt x="313" y="423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リーフォーム 23">
            <a:extLst>
              <a:ext uri="{FF2B5EF4-FFF2-40B4-BE49-F238E27FC236}">
                <a16:creationId xmlns:a16="http://schemas.microsoft.com/office/drawing/2014/main" id="{04BF8B24-A11C-EF93-439A-D1BD683DAF15}"/>
              </a:ext>
            </a:extLst>
          </p:cNvPr>
          <p:cNvSpPr/>
          <p:nvPr/>
        </p:nvSpPr>
        <p:spPr>
          <a:xfrm>
            <a:off x="6252418" y="4601550"/>
            <a:ext cx="588662" cy="194192"/>
          </a:xfrm>
          <a:custGeom>
            <a:avLst/>
            <a:gdLst>
              <a:gd name="connsiteX0" fmla="*/ 215 w 588662"/>
              <a:gd name="connsiteY0" fmla="*/ 173650 h 194192"/>
              <a:gd name="connsiteX1" fmla="*/ 114515 w 588662"/>
              <a:gd name="connsiteY1" fmla="*/ 156717 h 194192"/>
              <a:gd name="connsiteX2" fmla="*/ 76415 w 588662"/>
              <a:gd name="connsiteY2" fmla="*/ 190583 h 194192"/>
              <a:gd name="connsiteX3" fmla="*/ 313482 w 588662"/>
              <a:gd name="connsiteY3" fmla="*/ 55117 h 194192"/>
              <a:gd name="connsiteX4" fmla="*/ 266915 w 588662"/>
              <a:gd name="connsiteY4" fmla="*/ 72050 h 194192"/>
              <a:gd name="connsiteX5" fmla="*/ 508215 w 588662"/>
              <a:gd name="connsiteY5" fmla="*/ 8550 h 194192"/>
              <a:gd name="connsiteX6" fmla="*/ 588649 w 588662"/>
              <a:gd name="connsiteY6" fmla="*/ 17017 h 194192"/>
              <a:gd name="connsiteX7" fmla="*/ 503982 w 588662"/>
              <a:gd name="connsiteY7" fmla="*/ 83 h 194192"/>
              <a:gd name="connsiteX8" fmla="*/ 415082 w 588662"/>
              <a:gd name="connsiteY8" fmla="*/ 25483 h 194192"/>
              <a:gd name="connsiteX9" fmla="*/ 275382 w 588662"/>
              <a:gd name="connsiteY9" fmla="*/ 50883 h 194192"/>
              <a:gd name="connsiteX10" fmla="*/ 207649 w 588662"/>
              <a:gd name="connsiteY10" fmla="*/ 110150 h 194192"/>
              <a:gd name="connsiteX11" fmla="*/ 148382 w 588662"/>
              <a:gd name="connsiteY11" fmla="*/ 135550 h 194192"/>
              <a:gd name="connsiteX12" fmla="*/ 215 w 588662"/>
              <a:gd name="connsiteY12" fmla="*/ 173650 h 19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8662" h="194192">
                <a:moveTo>
                  <a:pt x="215" y="173650"/>
                </a:moveTo>
                <a:cubicBezTo>
                  <a:pt x="-5430" y="177178"/>
                  <a:pt x="101815" y="153895"/>
                  <a:pt x="114515" y="156717"/>
                </a:cubicBezTo>
                <a:cubicBezTo>
                  <a:pt x="127215" y="159539"/>
                  <a:pt x="43254" y="207516"/>
                  <a:pt x="76415" y="190583"/>
                </a:cubicBezTo>
                <a:cubicBezTo>
                  <a:pt x="109576" y="173650"/>
                  <a:pt x="281732" y="74872"/>
                  <a:pt x="313482" y="55117"/>
                </a:cubicBezTo>
                <a:cubicBezTo>
                  <a:pt x="345232" y="35361"/>
                  <a:pt x="234460" y="79811"/>
                  <a:pt x="266915" y="72050"/>
                </a:cubicBezTo>
                <a:cubicBezTo>
                  <a:pt x="299371" y="64289"/>
                  <a:pt x="454593" y="17722"/>
                  <a:pt x="508215" y="8550"/>
                </a:cubicBezTo>
                <a:cubicBezTo>
                  <a:pt x="561837" y="-622"/>
                  <a:pt x="589354" y="18428"/>
                  <a:pt x="588649" y="17017"/>
                </a:cubicBezTo>
                <a:cubicBezTo>
                  <a:pt x="587944" y="15606"/>
                  <a:pt x="532910" y="-1328"/>
                  <a:pt x="503982" y="83"/>
                </a:cubicBezTo>
                <a:cubicBezTo>
                  <a:pt x="475054" y="1494"/>
                  <a:pt x="453182" y="17016"/>
                  <a:pt x="415082" y="25483"/>
                </a:cubicBezTo>
                <a:cubicBezTo>
                  <a:pt x="376982" y="33950"/>
                  <a:pt x="309954" y="36772"/>
                  <a:pt x="275382" y="50883"/>
                </a:cubicBezTo>
                <a:cubicBezTo>
                  <a:pt x="240810" y="64994"/>
                  <a:pt x="228816" y="96039"/>
                  <a:pt x="207649" y="110150"/>
                </a:cubicBezTo>
                <a:cubicBezTo>
                  <a:pt x="186482" y="124261"/>
                  <a:pt x="177310" y="125672"/>
                  <a:pt x="148382" y="135550"/>
                </a:cubicBezTo>
                <a:cubicBezTo>
                  <a:pt x="119454" y="145428"/>
                  <a:pt x="5860" y="170122"/>
                  <a:pt x="215" y="17365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フリーフォーム 24">
            <a:extLst>
              <a:ext uri="{FF2B5EF4-FFF2-40B4-BE49-F238E27FC236}">
                <a16:creationId xmlns:a16="http://schemas.microsoft.com/office/drawing/2014/main" id="{A44F275C-5924-F3C8-F64D-C8ECD54730EF}"/>
              </a:ext>
            </a:extLst>
          </p:cNvPr>
          <p:cNvSpPr/>
          <p:nvPr/>
        </p:nvSpPr>
        <p:spPr>
          <a:xfrm>
            <a:off x="6276975" y="4524360"/>
            <a:ext cx="444923" cy="215915"/>
          </a:xfrm>
          <a:custGeom>
            <a:avLst/>
            <a:gdLst>
              <a:gd name="connsiteX0" fmla="*/ 0 w 444923"/>
              <a:gd name="connsiteY0" fmla="*/ 215915 h 215915"/>
              <a:gd name="connsiteX1" fmla="*/ 292100 w 444923"/>
              <a:gd name="connsiteY1" fmla="*/ 50815 h 215915"/>
              <a:gd name="connsiteX2" fmla="*/ 250825 w 444923"/>
              <a:gd name="connsiteY2" fmla="*/ 66690 h 215915"/>
              <a:gd name="connsiteX3" fmla="*/ 361950 w 444923"/>
              <a:gd name="connsiteY3" fmla="*/ 28590 h 215915"/>
              <a:gd name="connsiteX4" fmla="*/ 346075 w 444923"/>
              <a:gd name="connsiteY4" fmla="*/ 57165 h 215915"/>
              <a:gd name="connsiteX5" fmla="*/ 444500 w 444923"/>
              <a:gd name="connsiteY5" fmla="*/ 15 h 215915"/>
              <a:gd name="connsiteX6" fmla="*/ 301625 w 444923"/>
              <a:gd name="connsiteY6" fmla="*/ 63515 h 215915"/>
              <a:gd name="connsiteX7" fmla="*/ 190500 w 444923"/>
              <a:gd name="connsiteY7" fmla="*/ 120665 h 215915"/>
              <a:gd name="connsiteX8" fmla="*/ 0 w 444923"/>
              <a:gd name="connsiteY8" fmla="*/ 215915 h 21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923" h="215915">
                <a:moveTo>
                  <a:pt x="0" y="215915"/>
                </a:moveTo>
                <a:lnTo>
                  <a:pt x="292100" y="50815"/>
                </a:lnTo>
                <a:cubicBezTo>
                  <a:pt x="333904" y="25944"/>
                  <a:pt x="239183" y="70394"/>
                  <a:pt x="250825" y="66690"/>
                </a:cubicBezTo>
                <a:cubicBezTo>
                  <a:pt x="262467" y="62986"/>
                  <a:pt x="346075" y="30177"/>
                  <a:pt x="361950" y="28590"/>
                </a:cubicBezTo>
                <a:cubicBezTo>
                  <a:pt x="377825" y="27002"/>
                  <a:pt x="332317" y="61927"/>
                  <a:pt x="346075" y="57165"/>
                </a:cubicBezTo>
                <a:cubicBezTo>
                  <a:pt x="359833" y="52403"/>
                  <a:pt x="451908" y="-1043"/>
                  <a:pt x="444500" y="15"/>
                </a:cubicBezTo>
                <a:cubicBezTo>
                  <a:pt x="437092" y="1073"/>
                  <a:pt x="343958" y="43407"/>
                  <a:pt x="301625" y="63515"/>
                </a:cubicBezTo>
                <a:cubicBezTo>
                  <a:pt x="259292" y="83623"/>
                  <a:pt x="190500" y="120665"/>
                  <a:pt x="190500" y="120665"/>
                </a:cubicBezTo>
                <a:lnTo>
                  <a:pt x="0" y="21591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フリーフォーム 25">
            <a:extLst>
              <a:ext uri="{FF2B5EF4-FFF2-40B4-BE49-F238E27FC236}">
                <a16:creationId xmlns:a16="http://schemas.microsoft.com/office/drawing/2014/main" id="{ED286091-517E-8421-EE28-3EEBC2269C90}"/>
              </a:ext>
            </a:extLst>
          </p:cNvPr>
          <p:cNvSpPr/>
          <p:nvPr/>
        </p:nvSpPr>
        <p:spPr>
          <a:xfrm>
            <a:off x="6750050" y="4434665"/>
            <a:ext cx="219984" cy="99294"/>
          </a:xfrm>
          <a:custGeom>
            <a:avLst/>
            <a:gdLst>
              <a:gd name="connsiteX0" fmla="*/ 0 w 219984"/>
              <a:gd name="connsiteY0" fmla="*/ 77010 h 99294"/>
              <a:gd name="connsiteX1" fmla="*/ 53975 w 219984"/>
              <a:gd name="connsiteY1" fmla="*/ 96060 h 99294"/>
              <a:gd name="connsiteX2" fmla="*/ 219075 w 219984"/>
              <a:gd name="connsiteY2" fmla="*/ 810 h 99294"/>
              <a:gd name="connsiteX3" fmla="*/ 117475 w 219984"/>
              <a:gd name="connsiteY3" fmla="*/ 51610 h 99294"/>
              <a:gd name="connsiteX4" fmla="*/ 53975 w 219984"/>
              <a:gd name="connsiteY4" fmla="*/ 77010 h 99294"/>
              <a:gd name="connsiteX5" fmla="*/ 0 w 219984"/>
              <a:gd name="connsiteY5" fmla="*/ 77010 h 9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984" h="99294">
                <a:moveTo>
                  <a:pt x="0" y="77010"/>
                </a:moveTo>
                <a:cubicBezTo>
                  <a:pt x="0" y="80185"/>
                  <a:pt x="17463" y="108760"/>
                  <a:pt x="53975" y="96060"/>
                </a:cubicBezTo>
                <a:cubicBezTo>
                  <a:pt x="90488" y="83360"/>
                  <a:pt x="208492" y="8218"/>
                  <a:pt x="219075" y="810"/>
                </a:cubicBezTo>
                <a:cubicBezTo>
                  <a:pt x="229658" y="-6598"/>
                  <a:pt x="144992" y="38910"/>
                  <a:pt x="117475" y="51610"/>
                </a:cubicBezTo>
                <a:cubicBezTo>
                  <a:pt x="89958" y="64310"/>
                  <a:pt x="70908" y="69602"/>
                  <a:pt x="53975" y="77010"/>
                </a:cubicBezTo>
                <a:cubicBezTo>
                  <a:pt x="37042" y="84418"/>
                  <a:pt x="0" y="73835"/>
                  <a:pt x="0" y="7701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リーフォーム 26">
            <a:extLst>
              <a:ext uri="{FF2B5EF4-FFF2-40B4-BE49-F238E27FC236}">
                <a16:creationId xmlns:a16="http://schemas.microsoft.com/office/drawing/2014/main" id="{4EA1939E-D864-2CC5-A486-D401E5466DB5}"/>
              </a:ext>
            </a:extLst>
          </p:cNvPr>
          <p:cNvSpPr/>
          <p:nvPr/>
        </p:nvSpPr>
        <p:spPr>
          <a:xfrm>
            <a:off x="7004004" y="4387758"/>
            <a:ext cx="174695" cy="55662"/>
          </a:xfrm>
          <a:custGeom>
            <a:avLst/>
            <a:gdLst>
              <a:gd name="connsiteX0" fmla="*/ 46 w 174695"/>
              <a:gd name="connsiteY0" fmla="*/ 41367 h 55662"/>
              <a:gd name="connsiteX1" fmla="*/ 66721 w 174695"/>
              <a:gd name="connsiteY1" fmla="*/ 54067 h 55662"/>
              <a:gd name="connsiteX2" fmla="*/ 174671 w 174695"/>
              <a:gd name="connsiteY2" fmla="*/ 92 h 55662"/>
              <a:gd name="connsiteX3" fmla="*/ 76246 w 174695"/>
              <a:gd name="connsiteY3" fmla="*/ 41367 h 55662"/>
              <a:gd name="connsiteX4" fmla="*/ 46 w 174695"/>
              <a:gd name="connsiteY4" fmla="*/ 41367 h 5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695" h="55662">
                <a:moveTo>
                  <a:pt x="46" y="41367"/>
                </a:moveTo>
                <a:cubicBezTo>
                  <a:pt x="-1542" y="43484"/>
                  <a:pt x="37617" y="60946"/>
                  <a:pt x="66721" y="54067"/>
                </a:cubicBezTo>
                <a:cubicBezTo>
                  <a:pt x="95825" y="47188"/>
                  <a:pt x="173083" y="2209"/>
                  <a:pt x="174671" y="92"/>
                </a:cubicBezTo>
                <a:cubicBezTo>
                  <a:pt x="176259" y="-2025"/>
                  <a:pt x="101117" y="32900"/>
                  <a:pt x="76246" y="41367"/>
                </a:cubicBezTo>
                <a:cubicBezTo>
                  <a:pt x="51375" y="49834"/>
                  <a:pt x="1634" y="39250"/>
                  <a:pt x="46" y="4136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 27">
            <a:extLst>
              <a:ext uri="{FF2B5EF4-FFF2-40B4-BE49-F238E27FC236}">
                <a16:creationId xmlns:a16="http://schemas.microsoft.com/office/drawing/2014/main" id="{058087ED-9D63-BBFF-6106-01E7EE16F2A6}"/>
              </a:ext>
            </a:extLst>
          </p:cNvPr>
          <p:cNvSpPr/>
          <p:nvPr/>
        </p:nvSpPr>
        <p:spPr>
          <a:xfrm>
            <a:off x="6853856" y="4535454"/>
            <a:ext cx="360860" cy="81085"/>
          </a:xfrm>
          <a:custGeom>
            <a:avLst/>
            <a:gdLst>
              <a:gd name="connsiteX0" fmla="*/ 969 w 360860"/>
              <a:gd name="connsiteY0" fmla="*/ 80996 h 81085"/>
              <a:gd name="connsiteX1" fmla="*/ 248619 w 360860"/>
              <a:gd name="connsiteY1" fmla="*/ 1621 h 81085"/>
              <a:gd name="connsiteX2" fmla="*/ 216869 w 360860"/>
              <a:gd name="connsiteY2" fmla="*/ 27021 h 81085"/>
              <a:gd name="connsiteX3" fmla="*/ 359744 w 360860"/>
              <a:gd name="connsiteY3" fmla="*/ 20671 h 81085"/>
              <a:gd name="connsiteX4" fmla="*/ 277194 w 360860"/>
              <a:gd name="connsiteY4" fmla="*/ 14321 h 81085"/>
              <a:gd name="connsiteX5" fmla="*/ 166069 w 360860"/>
              <a:gd name="connsiteY5" fmla="*/ 17496 h 81085"/>
              <a:gd name="connsiteX6" fmla="*/ 969 w 360860"/>
              <a:gd name="connsiteY6" fmla="*/ 80996 h 81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860" h="81085">
                <a:moveTo>
                  <a:pt x="969" y="80996"/>
                </a:moveTo>
                <a:cubicBezTo>
                  <a:pt x="14727" y="78350"/>
                  <a:pt x="212636" y="10617"/>
                  <a:pt x="248619" y="1621"/>
                </a:cubicBezTo>
                <a:cubicBezTo>
                  <a:pt x="284602" y="-7375"/>
                  <a:pt x="198348" y="23846"/>
                  <a:pt x="216869" y="27021"/>
                </a:cubicBezTo>
                <a:cubicBezTo>
                  <a:pt x="235390" y="30196"/>
                  <a:pt x="349690" y="22788"/>
                  <a:pt x="359744" y="20671"/>
                </a:cubicBezTo>
                <a:cubicBezTo>
                  <a:pt x="369798" y="18554"/>
                  <a:pt x="309473" y="14850"/>
                  <a:pt x="277194" y="14321"/>
                </a:cubicBezTo>
                <a:cubicBezTo>
                  <a:pt x="244915" y="13792"/>
                  <a:pt x="208402" y="7971"/>
                  <a:pt x="166069" y="17496"/>
                </a:cubicBezTo>
                <a:cubicBezTo>
                  <a:pt x="123736" y="27021"/>
                  <a:pt x="-12789" y="83642"/>
                  <a:pt x="969" y="809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フリーフォーム 28">
            <a:extLst>
              <a:ext uri="{FF2B5EF4-FFF2-40B4-BE49-F238E27FC236}">
                <a16:creationId xmlns:a16="http://schemas.microsoft.com/office/drawing/2014/main" id="{51CC000C-EC54-3BA3-ADBF-38B666681421}"/>
              </a:ext>
            </a:extLst>
          </p:cNvPr>
          <p:cNvSpPr/>
          <p:nvPr/>
        </p:nvSpPr>
        <p:spPr>
          <a:xfrm>
            <a:off x="7162508" y="4410004"/>
            <a:ext cx="263861" cy="38234"/>
          </a:xfrm>
          <a:custGeom>
            <a:avLst/>
            <a:gdLst>
              <a:gd name="connsiteX0" fmla="*/ 292 w 263861"/>
              <a:gd name="connsiteY0" fmla="*/ 28646 h 38234"/>
              <a:gd name="connsiteX1" fmla="*/ 139992 w 263861"/>
              <a:gd name="connsiteY1" fmla="*/ 9596 h 38234"/>
              <a:gd name="connsiteX2" fmla="*/ 171742 w 263861"/>
              <a:gd name="connsiteY2" fmla="*/ 38171 h 38234"/>
              <a:gd name="connsiteX3" fmla="*/ 263817 w 263861"/>
              <a:gd name="connsiteY3" fmla="*/ 71 h 38234"/>
              <a:gd name="connsiteX4" fmla="*/ 159042 w 263861"/>
              <a:gd name="connsiteY4" fmla="*/ 28646 h 38234"/>
              <a:gd name="connsiteX5" fmla="*/ 105067 w 263861"/>
              <a:gd name="connsiteY5" fmla="*/ 28646 h 38234"/>
              <a:gd name="connsiteX6" fmla="*/ 292 w 263861"/>
              <a:gd name="connsiteY6" fmla="*/ 28646 h 3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3861" h="38234">
                <a:moveTo>
                  <a:pt x="292" y="28646"/>
                </a:moveTo>
                <a:cubicBezTo>
                  <a:pt x="6113" y="25471"/>
                  <a:pt x="111417" y="8008"/>
                  <a:pt x="139992" y="9596"/>
                </a:cubicBezTo>
                <a:cubicBezTo>
                  <a:pt x="168567" y="11183"/>
                  <a:pt x="151105" y="39758"/>
                  <a:pt x="171742" y="38171"/>
                </a:cubicBezTo>
                <a:cubicBezTo>
                  <a:pt x="192379" y="36584"/>
                  <a:pt x="265934" y="1659"/>
                  <a:pt x="263817" y="71"/>
                </a:cubicBezTo>
                <a:cubicBezTo>
                  <a:pt x="261700" y="-1517"/>
                  <a:pt x="185500" y="23884"/>
                  <a:pt x="159042" y="28646"/>
                </a:cubicBezTo>
                <a:cubicBezTo>
                  <a:pt x="132584" y="33408"/>
                  <a:pt x="133113" y="26000"/>
                  <a:pt x="105067" y="28646"/>
                </a:cubicBezTo>
                <a:cubicBezTo>
                  <a:pt x="77021" y="31292"/>
                  <a:pt x="-5529" y="31821"/>
                  <a:pt x="292" y="2864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フリーフォーム 29">
            <a:extLst>
              <a:ext uri="{FF2B5EF4-FFF2-40B4-BE49-F238E27FC236}">
                <a16:creationId xmlns:a16="http://schemas.microsoft.com/office/drawing/2014/main" id="{27BA9AE0-6530-9CCF-FD05-6A4F00457D9A}"/>
              </a:ext>
            </a:extLst>
          </p:cNvPr>
          <p:cNvSpPr/>
          <p:nvPr/>
        </p:nvSpPr>
        <p:spPr>
          <a:xfrm>
            <a:off x="7406128" y="4447813"/>
            <a:ext cx="112479" cy="172291"/>
          </a:xfrm>
          <a:custGeom>
            <a:avLst/>
            <a:gdLst>
              <a:gd name="connsiteX0" fmla="*/ 64647 w 112479"/>
              <a:gd name="connsiteY0" fmla="*/ 362 h 172291"/>
              <a:gd name="connsiteX1" fmla="*/ 112272 w 112479"/>
              <a:gd name="connsiteY1" fmla="*/ 47987 h 172291"/>
              <a:gd name="connsiteX2" fmla="*/ 42422 w 112479"/>
              <a:gd name="connsiteY2" fmla="*/ 108312 h 172291"/>
              <a:gd name="connsiteX3" fmla="*/ 1147 w 112479"/>
              <a:gd name="connsiteY3" fmla="*/ 171812 h 172291"/>
              <a:gd name="connsiteX4" fmla="*/ 86872 w 112479"/>
              <a:gd name="connsiteY4" fmla="*/ 73387 h 172291"/>
              <a:gd name="connsiteX5" fmla="*/ 64647 w 112479"/>
              <a:gd name="connsiteY5" fmla="*/ 362 h 172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479" h="172291">
                <a:moveTo>
                  <a:pt x="64647" y="362"/>
                </a:moveTo>
                <a:cubicBezTo>
                  <a:pt x="68880" y="-3871"/>
                  <a:pt x="115976" y="29995"/>
                  <a:pt x="112272" y="47987"/>
                </a:cubicBezTo>
                <a:cubicBezTo>
                  <a:pt x="108568" y="65979"/>
                  <a:pt x="60943" y="87675"/>
                  <a:pt x="42422" y="108312"/>
                </a:cubicBezTo>
                <a:cubicBezTo>
                  <a:pt x="23901" y="128949"/>
                  <a:pt x="-6261" y="177633"/>
                  <a:pt x="1147" y="171812"/>
                </a:cubicBezTo>
                <a:cubicBezTo>
                  <a:pt x="8555" y="165991"/>
                  <a:pt x="72584" y="95612"/>
                  <a:pt x="86872" y="73387"/>
                </a:cubicBezTo>
                <a:cubicBezTo>
                  <a:pt x="101160" y="51162"/>
                  <a:pt x="60414" y="4595"/>
                  <a:pt x="64647" y="36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フリーフォーム 30">
            <a:extLst>
              <a:ext uri="{FF2B5EF4-FFF2-40B4-BE49-F238E27FC236}">
                <a16:creationId xmlns:a16="http://schemas.microsoft.com/office/drawing/2014/main" id="{2CDB88AE-3F50-7819-4412-7D0392908594}"/>
              </a:ext>
            </a:extLst>
          </p:cNvPr>
          <p:cNvSpPr/>
          <p:nvPr/>
        </p:nvSpPr>
        <p:spPr>
          <a:xfrm>
            <a:off x="7531097" y="4444562"/>
            <a:ext cx="73451" cy="131278"/>
          </a:xfrm>
          <a:custGeom>
            <a:avLst/>
            <a:gdLst>
              <a:gd name="connsiteX0" fmla="*/ 31753 w 73451"/>
              <a:gd name="connsiteY0" fmla="*/ 438 h 131278"/>
              <a:gd name="connsiteX1" fmla="*/ 73028 w 73451"/>
              <a:gd name="connsiteY1" fmla="*/ 60763 h 131278"/>
              <a:gd name="connsiteX2" fmla="*/ 3 w 73451"/>
              <a:gd name="connsiteY2" fmla="*/ 130613 h 131278"/>
              <a:gd name="connsiteX3" fmla="*/ 69853 w 73451"/>
              <a:gd name="connsiteY3" fmla="*/ 92513 h 131278"/>
              <a:gd name="connsiteX4" fmla="*/ 31753 w 73451"/>
              <a:gd name="connsiteY4" fmla="*/ 438 h 131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451" h="131278">
                <a:moveTo>
                  <a:pt x="31753" y="438"/>
                </a:moveTo>
                <a:cubicBezTo>
                  <a:pt x="32282" y="-4854"/>
                  <a:pt x="78320" y="39067"/>
                  <a:pt x="73028" y="60763"/>
                </a:cubicBezTo>
                <a:cubicBezTo>
                  <a:pt x="67736" y="82459"/>
                  <a:pt x="532" y="125321"/>
                  <a:pt x="3" y="130613"/>
                </a:cubicBezTo>
                <a:cubicBezTo>
                  <a:pt x="-526" y="135905"/>
                  <a:pt x="60328" y="108388"/>
                  <a:pt x="69853" y="92513"/>
                </a:cubicBezTo>
                <a:cubicBezTo>
                  <a:pt x="79378" y="76638"/>
                  <a:pt x="31224" y="5730"/>
                  <a:pt x="31753" y="43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フリーフォーム 31">
            <a:extLst>
              <a:ext uri="{FF2B5EF4-FFF2-40B4-BE49-F238E27FC236}">
                <a16:creationId xmlns:a16="http://schemas.microsoft.com/office/drawing/2014/main" id="{A46A6632-424A-5BCC-8434-ACCADF75E3EC}"/>
              </a:ext>
            </a:extLst>
          </p:cNvPr>
          <p:cNvSpPr/>
          <p:nvPr/>
        </p:nvSpPr>
        <p:spPr>
          <a:xfrm>
            <a:off x="7232474" y="4533521"/>
            <a:ext cx="158988" cy="70233"/>
          </a:xfrm>
          <a:custGeom>
            <a:avLst/>
            <a:gdLst>
              <a:gd name="connsiteX0" fmla="*/ 176 w 158988"/>
              <a:gd name="connsiteY0" fmla="*/ 379 h 70233"/>
              <a:gd name="connsiteX1" fmla="*/ 114476 w 158988"/>
              <a:gd name="connsiteY1" fmla="*/ 13079 h 70233"/>
              <a:gd name="connsiteX2" fmla="*/ 155751 w 158988"/>
              <a:gd name="connsiteY2" fmla="*/ 70229 h 70233"/>
              <a:gd name="connsiteX3" fmla="*/ 143051 w 158988"/>
              <a:gd name="connsiteY3" fmla="*/ 9904 h 70233"/>
              <a:gd name="connsiteX4" fmla="*/ 176 w 158988"/>
              <a:gd name="connsiteY4" fmla="*/ 379 h 70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988" h="70233">
                <a:moveTo>
                  <a:pt x="176" y="379"/>
                </a:moveTo>
                <a:cubicBezTo>
                  <a:pt x="-4587" y="908"/>
                  <a:pt x="88547" y="1437"/>
                  <a:pt x="114476" y="13079"/>
                </a:cubicBezTo>
                <a:cubicBezTo>
                  <a:pt x="140405" y="24721"/>
                  <a:pt x="150989" y="70758"/>
                  <a:pt x="155751" y="70229"/>
                </a:cubicBezTo>
                <a:cubicBezTo>
                  <a:pt x="160514" y="69700"/>
                  <a:pt x="162630" y="21546"/>
                  <a:pt x="143051" y="9904"/>
                </a:cubicBezTo>
                <a:cubicBezTo>
                  <a:pt x="123472" y="-1738"/>
                  <a:pt x="4939" y="-150"/>
                  <a:pt x="176" y="37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フリーフォーム 32">
            <a:extLst>
              <a:ext uri="{FF2B5EF4-FFF2-40B4-BE49-F238E27FC236}">
                <a16:creationId xmlns:a16="http://schemas.microsoft.com/office/drawing/2014/main" id="{ADFC859F-91AB-B2A2-2CF0-C9E568A63277}"/>
              </a:ext>
            </a:extLst>
          </p:cNvPr>
          <p:cNvSpPr/>
          <p:nvPr/>
        </p:nvSpPr>
        <p:spPr>
          <a:xfrm>
            <a:off x="6762593" y="4813667"/>
            <a:ext cx="378599" cy="60001"/>
          </a:xfrm>
          <a:custGeom>
            <a:avLst/>
            <a:gdLst>
              <a:gd name="connsiteX0" fmla="*/ 157 w 378599"/>
              <a:gd name="connsiteY0" fmla="*/ 59958 h 60001"/>
              <a:gd name="connsiteX1" fmla="*/ 244632 w 378599"/>
              <a:gd name="connsiteY1" fmla="*/ 2808 h 60001"/>
              <a:gd name="connsiteX2" fmla="*/ 377982 w 378599"/>
              <a:gd name="connsiteY2" fmla="*/ 9158 h 60001"/>
              <a:gd name="connsiteX3" fmla="*/ 282732 w 378599"/>
              <a:gd name="connsiteY3" fmla="*/ 12333 h 60001"/>
              <a:gd name="connsiteX4" fmla="*/ 157 w 378599"/>
              <a:gd name="connsiteY4" fmla="*/ 59958 h 6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599" h="60001">
                <a:moveTo>
                  <a:pt x="157" y="59958"/>
                </a:moveTo>
                <a:cubicBezTo>
                  <a:pt x="-6193" y="58370"/>
                  <a:pt x="181661" y="11275"/>
                  <a:pt x="244632" y="2808"/>
                </a:cubicBezTo>
                <a:cubicBezTo>
                  <a:pt x="307603" y="-5659"/>
                  <a:pt x="371632" y="7570"/>
                  <a:pt x="377982" y="9158"/>
                </a:cubicBezTo>
                <a:cubicBezTo>
                  <a:pt x="384332" y="10745"/>
                  <a:pt x="340940" y="5983"/>
                  <a:pt x="282732" y="12333"/>
                </a:cubicBezTo>
                <a:cubicBezTo>
                  <a:pt x="224524" y="18683"/>
                  <a:pt x="6507" y="61546"/>
                  <a:pt x="157" y="5995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フリーフォーム 33">
            <a:extLst>
              <a:ext uri="{FF2B5EF4-FFF2-40B4-BE49-F238E27FC236}">
                <a16:creationId xmlns:a16="http://schemas.microsoft.com/office/drawing/2014/main" id="{068CF10B-537F-F2E1-3A93-E4FCF1E7BB4D}"/>
              </a:ext>
            </a:extLst>
          </p:cNvPr>
          <p:cNvSpPr/>
          <p:nvPr/>
        </p:nvSpPr>
        <p:spPr>
          <a:xfrm>
            <a:off x="6854769" y="4775195"/>
            <a:ext cx="308574" cy="41381"/>
          </a:xfrm>
          <a:custGeom>
            <a:avLst/>
            <a:gdLst>
              <a:gd name="connsiteX0" fmla="*/ 56 w 308574"/>
              <a:gd name="connsiteY0" fmla="*/ 41280 h 41381"/>
              <a:gd name="connsiteX1" fmla="*/ 228656 w 308574"/>
              <a:gd name="connsiteY1" fmla="*/ 5 h 41381"/>
              <a:gd name="connsiteX2" fmla="*/ 308031 w 308574"/>
              <a:gd name="connsiteY2" fmla="*/ 38105 h 41381"/>
              <a:gd name="connsiteX3" fmla="*/ 250881 w 308574"/>
              <a:gd name="connsiteY3" fmla="*/ 12705 h 41381"/>
              <a:gd name="connsiteX4" fmla="*/ 56 w 308574"/>
              <a:gd name="connsiteY4" fmla="*/ 41280 h 4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574" h="41381">
                <a:moveTo>
                  <a:pt x="56" y="41280"/>
                </a:moveTo>
                <a:cubicBezTo>
                  <a:pt x="-3648" y="39163"/>
                  <a:pt x="177327" y="534"/>
                  <a:pt x="228656" y="5"/>
                </a:cubicBezTo>
                <a:cubicBezTo>
                  <a:pt x="279985" y="-524"/>
                  <a:pt x="304327" y="35988"/>
                  <a:pt x="308031" y="38105"/>
                </a:cubicBezTo>
                <a:cubicBezTo>
                  <a:pt x="311735" y="40222"/>
                  <a:pt x="296918" y="13763"/>
                  <a:pt x="250881" y="12705"/>
                </a:cubicBezTo>
                <a:cubicBezTo>
                  <a:pt x="204844" y="11647"/>
                  <a:pt x="3760" y="43397"/>
                  <a:pt x="56" y="4128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フリーフォーム 34">
            <a:extLst>
              <a:ext uri="{FF2B5EF4-FFF2-40B4-BE49-F238E27FC236}">
                <a16:creationId xmlns:a16="http://schemas.microsoft.com/office/drawing/2014/main" id="{8E1C63AC-D5C3-515D-038B-27503F4FF234}"/>
              </a:ext>
            </a:extLst>
          </p:cNvPr>
          <p:cNvSpPr/>
          <p:nvPr/>
        </p:nvSpPr>
        <p:spPr>
          <a:xfrm>
            <a:off x="7826270" y="4980159"/>
            <a:ext cx="360430" cy="90534"/>
          </a:xfrm>
          <a:custGeom>
            <a:avLst/>
            <a:gdLst>
              <a:gd name="connsiteX0" fmla="*/ 105 w 360430"/>
              <a:gd name="connsiteY0" fmla="*/ 90316 h 90534"/>
              <a:gd name="connsiteX1" fmla="*/ 66780 w 360430"/>
              <a:gd name="connsiteY1" fmla="*/ 7766 h 90534"/>
              <a:gd name="connsiteX2" fmla="*/ 60430 w 360430"/>
              <a:gd name="connsiteY2" fmla="*/ 23641 h 90534"/>
              <a:gd name="connsiteX3" fmla="*/ 177905 w 360430"/>
              <a:gd name="connsiteY3" fmla="*/ 4591 h 90534"/>
              <a:gd name="connsiteX4" fmla="*/ 254105 w 360430"/>
              <a:gd name="connsiteY4" fmla="*/ 1416 h 90534"/>
              <a:gd name="connsiteX5" fmla="*/ 298555 w 360430"/>
              <a:gd name="connsiteY5" fmla="*/ 23641 h 90534"/>
              <a:gd name="connsiteX6" fmla="*/ 358880 w 360430"/>
              <a:gd name="connsiteY6" fmla="*/ 68091 h 90534"/>
              <a:gd name="connsiteX7" fmla="*/ 336655 w 360430"/>
              <a:gd name="connsiteY7" fmla="*/ 45866 h 90534"/>
              <a:gd name="connsiteX8" fmla="*/ 273155 w 360430"/>
              <a:gd name="connsiteY8" fmla="*/ 55391 h 90534"/>
              <a:gd name="connsiteX9" fmla="*/ 222355 w 360430"/>
              <a:gd name="connsiteY9" fmla="*/ 55391 h 90534"/>
              <a:gd name="connsiteX10" fmla="*/ 136630 w 360430"/>
              <a:gd name="connsiteY10" fmla="*/ 52216 h 90534"/>
              <a:gd name="connsiteX11" fmla="*/ 85830 w 360430"/>
              <a:gd name="connsiteY11" fmla="*/ 33166 h 90534"/>
              <a:gd name="connsiteX12" fmla="*/ 105 w 360430"/>
              <a:gd name="connsiteY12" fmla="*/ 90316 h 9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0430" h="90534">
                <a:moveTo>
                  <a:pt x="105" y="90316"/>
                </a:moveTo>
                <a:cubicBezTo>
                  <a:pt x="-3070" y="86083"/>
                  <a:pt x="66780" y="7766"/>
                  <a:pt x="66780" y="7766"/>
                </a:cubicBezTo>
                <a:cubicBezTo>
                  <a:pt x="76834" y="-3346"/>
                  <a:pt x="41909" y="24170"/>
                  <a:pt x="60430" y="23641"/>
                </a:cubicBezTo>
                <a:cubicBezTo>
                  <a:pt x="78951" y="23112"/>
                  <a:pt x="145626" y="8295"/>
                  <a:pt x="177905" y="4591"/>
                </a:cubicBezTo>
                <a:cubicBezTo>
                  <a:pt x="210184" y="887"/>
                  <a:pt x="233997" y="-1759"/>
                  <a:pt x="254105" y="1416"/>
                </a:cubicBezTo>
                <a:cubicBezTo>
                  <a:pt x="274213" y="4591"/>
                  <a:pt x="281093" y="12529"/>
                  <a:pt x="298555" y="23641"/>
                </a:cubicBezTo>
                <a:cubicBezTo>
                  <a:pt x="316017" y="34753"/>
                  <a:pt x="352530" y="64387"/>
                  <a:pt x="358880" y="68091"/>
                </a:cubicBezTo>
                <a:cubicBezTo>
                  <a:pt x="365230" y="71795"/>
                  <a:pt x="350943" y="47983"/>
                  <a:pt x="336655" y="45866"/>
                </a:cubicBezTo>
                <a:cubicBezTo>
                  <a:pt x="322368" y="43749"/>
                  <a:pt x="292205" y="53804"/>
                  <a:pt x="273155" y="55391"/>
                </a:cubicBezTo>
                <a:cubicBezTo>
                  <a:pt x="254105" y="56978"/>
                  <a:pt x="245109" y="55920"/>
                  <a:pt x="222355" y="55391"/>
                </a:cubicBezTo>
                <a:cubicBezTo>
                  <a:pt x="199601" y="54862"/>
                  <a:pt x="159384" y="55920"/>
                  <a:pt x="136630" y="52216"/>
                </a:cubicBezTo>
                <a:cubicBezTo>
                  <a:pt x="113876" y="48512"/>
                  <a:pt x="103822" y="30520"/>
                  <a:pt x="85830" y="33166"/>
                </a:cubicBezTo>
                <a:cubicBezTo>
                  <a:pt x="67838" y="35812"/>
                  <a:pt x="3280" y="94549"/>
                  <a:pt x="105" y="9031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フリーフォーム 35">
            <a:extLst>
              <a:ext uri="{FF2B5EF4-FFF2-40B4-BE49-F238E27FC236}">
                <a16:creationId xmlns:a16="http://schemas.microsoft.com/office/drawing/2014/main" id="{EACC712F-C7C3-85B7-2BF1-46C0E2CF2092}"/>
              </a:ext>
            </a:extLst>
          </p:cNvPr>
          <p:cNvSpPr/>
          <p:nvPr/>
        </p:nvSpPr>
        <p:spPr>
          <a:xfrm>
            <a:off x="8061295" y="5015727"/>
            <a:ext cx="47318" cy="308759"/>
          </a:xfrm>
          <a:custGeom>
            <a:avLst/>
            <a:gdLst>
              <a:gd name="connsiteX0" fmla="*/ 9555 w 47318"/>
              <a:gd name="connsiteY0" fmla="*/ 773 h 308759"/>
              <a:gd name="connsiteX1" fmla="*/ 44480 w 47318"/>
              <a:gd name="connsiteY1" fmla="*/ 86498 h 308759"/>
              <a:gd name="connsiteX2" fmla="*/ 44480 w 47318"/>
              <a:gd name="connsiteY2" fmla="*/ 137298 h 308759"/>
              <a:gd name="connsiteX3" fmla="*/ 38130 w 47318"/>
              <a:gd name="connsiteY3" fmla="*/ 207148 h 308759"/>
              <a:gd name="connsiteX4" fmla="*/ 30 w 47318"/>
              <a:gd name="connsiteY4" fmla="*/ 308748 h 308759"/>
              <a:gd name="connsiteX5" fmla="*/ 31780 w 47318"/>
              <a:gd name="connsiteY5" fmla="*/ 200798 h 308759"/>
              <a:gd name="connsiteX6" fmla="*/ 38130 w 47318"/>
              <a:gd name="connsiteY6" fmla="*/ 140473 h 308759"/>
              <a:gd name="connsiteX7" fmla="*/ 9555 w 47318"/>
              <a:gd name="connsiteY7" fmla="*/ 773 h 30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318" h="308759">
                <a:moveTo>
                  <a:pt x="9555" y="773"/>
                </a:moveTo>
                <a:cubicBezTo>
                  <a:pt x="10613" y="-8223"/>
                  <a:pt x="38659" y="63744"/>
                  <a:pt x="44480" y="86498"/>
                </a:cubicBezTo>
                <a:cubicBezTo>
                  <a:pt x="50301" y="109252"/>
                  <a:pt x="45538" y="117190"/>
                  <a:pt x="44480" y="137298"/>
                </a:cubicBezTo>
                <a:cubicBezTo>
                  <a:pt x="43422" y="157406"/>
                  <a:pt x="45538" y="178573"/>
                  <a:pt x="38130" y="207148"/>
                </a:cubicBezTo>
                <a:cubicBezTo>
                  <a:pt x="30722" y="235723"/>
                  <a:pt x="1088" y="309806"/>
                  <a:pt x="30" y="308748"/>
                </a:cubicBezTo>
                <a:cubicBezTo>
                  <a:pt x="-1028" y="307690"/>
                  <a:pt x="25430" y="228844"/>
                  <a:pt x="31780" y="200798"/>
                </a:cubicBezTo>
                <a:cubicBezTo>
                  <a:pt x="38130" y="172752"/>
                  <a:pt x="41305" y="169577"/>
                  <a:pt x="38130" y="140473"/>
                </a:cubicBezTo>
                <a:cubicBezTo>
                  <a:pt x="34955" y="111369"/>
                  <a:pt x="8497" y="9769"/>
                  <a:pt x="9555" y="77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フリーフォーム 36">
            <a:extLst>
              <a:ext uri="{FF2B5EF4-FFF2-40B4-BE49-F238E27FC236}">
                <a16:creationId xmlns:a16="http://schemas.microsoft.com/office/drawing/2014/main" id="{21326381-31B5-8F15-9AB4-9B42EF5F013B}"/>
              </a:ext>
            </a:extLst>
          </p:cNvPr>
          <p:cNvSpPr/>
          <p:nvPr/>
        </p:nvSpPr>
        <p:spPr>
          <a:xfrm>
            <a:off x="7854538" y="5012512"/>
            <a:ext cx="73460" cy="340884"/>
          </a:xfrm>
          <a:custGeom>
            <a:avLst/>
            <a:gdLst>
              <a:gd name="connsiteX0" fmla="*/ 16287 w 73460"/>
              <a:gd name="connsiteY0" fmla="*/ 813 h 340884"/>
              <a:gd name="connsiteX1" fmla="*/ 412 w 73460"/>
              <a:gd name="connsiteY1" fmla="*/ 96063 h 340884"/>
              <a:gd name="connsiteX2" fmla="*/ 6762 w 73460"/>
              <a:gd name="connsiteY2" fmla="*/ 169088 h 340884"/>
              <a:gd name="connsiteX3" fmla="*/ 28987 w 73460"/>
              <a:gd name="connsiteY3" fmla="*/ 235763 h 340884"/>
              <a:gd name="connsiteX4" fmla="*/ 73437 w 73460"/>
              <a:gd name="connsiteY4" fmla="*/ 340538 h 340884"/>
              <a:gd name="connsiteX5" fmla="*/ 22637 w 73460"/>
              <a:gd name="connsiteY5" fmla="*/ 197663 h 340884"/>
              <a:gd name="connsiteX6" fmla="*/ 19462 w 73460"/>
              <a:gd name="connsiteY6" fmla="*/ 153213 h 340884"/>
              <a:gd name="connsiteX7" fmla="*/ 16287 w 73460"/>
              <a:gd name="connsiteY7" fmla="*/ 813 h 34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460" h="340884">
                <a:moveTo>
                  <a:pt x="16287" y="813"/>
                </a:moveTo>
                <a:cubicBezTo>
                  <a:pt x="13112" y="-8712"/>
                  <a:pt x="1999" y="68017"/>
                  <a:pt x="412" y="96063"/>
                </a:cubicBezTo>
                <a:cubicBezTo>
                  <a:pt x="-1175" y="124109"/>
                  <a:pt x="1999" y="145805"/>
                  <a:pt x="6762" y="169088"/>
                </a:cubicBezTo>
                <a:cubicBezTo>
                  <a:pt x="11524" y="192371"/>
                  <a:pt x="17875" y="207188"/>
                  <a:pt x="28987" y="235763"/>
                </a:cubicBezTo>
                <a:cubicBezTo>
                  <a:pt x="40099" y="264338"/>
                  <a:pt x="74495" y="346888"/>
                  <a:pt x="73437" y="340538"/>
                </a:cubicBezTo>
                <a:cubicBezTo>
                  <a:pt x="72379" y="334188"/>
                  <a:pt x="31633" y="228884"/>
                  <a:pt x="22637" y="197663"/>
                </a:cubicBezTo>
                <a:cubicBezTo>
                  <a:pt x="13641" y="166442"/>
                  <a:pt x="23166" y="179671"/>
                  <a:pt x="19462" y="153213"/>
                </a:cubicBezTo>
                <a:cubicBezTo>
                  <a:pt x="15758" y="126755"/>
                  <a:pt x="19462" y="10338"/>
                  <a:pt x="16287" y="81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フリーフォーム 37">
            <a:extLst>
              <a:ext uri="{FF2B5EF4-FFF2-40B4-BE49-F238E27FC236}">
                <a16:creationId xmlns:a16="http://schemas.microsoft.com/office/drawing/2014/main" id="{117C433A-030B-569F-57DD-08C7B2775019}"/>
              </a:ext>
            </a:extLst>
          </p:cNvPr>
          <p:cNvSpPr/>
          <p:nvPr/>
        </p:nvSpPr>
        <p:spPr>
          <a:xfrm>
            <a:off x="7865665" y="5004503"/>
            <a:ext cx="145236" cy="332622"/>
          </a:xfrm>
          <a:custGeom>
            <a:avLst/>
            <a:gdLst>
              <a:gd name="connsiteX0" fmla="*/ 144860 w 145236"/>
              <a:gd name="connsiteY0" fmla="*/ 2472 h 332622"/>
              <a:gd name="connsiteX1" fmla="*/ 78185 w 145236"/>
              <a:gd name="connsiteY1" fmla="*/ 40572 h 332622"/>
              <a:gd name="connsiteX2" fmla="*/ 90885 w 145236"/>
              <a:gd name="connsiteY2" fmla="*/ 69147 h 332622"/>
              <a:gd name="connsiteX3" fmla="*/ 122635 w 145236"/>
              <a:gd name="connsiteY3" fmla="*/ 104072 h 332622"/>
              <a:gd name="connsiteX4" fmla="*/ 128985 w 145236"/>
              <a:gd name="connsiteY4" fmla="*/ 192972 h 332622"/>
              <a:gd name="connsiteX5" fmla="*/ 100410 w 145236"/>
              <a:gd name="connsiteY5" fmla="*/ 259647 h 332622"/>
              <a:gd name="connsiteX6" fmla="*/ 59135 w 145236"/>
              <a:gd name="connsiteY6" fmla="*/ 329497 h 332622"/>
              <a:gd name="connsiteX7" fmla="*/ 55960 w 145236"/>
              <a:gd name="connsiteY7" fmla="*/ 310447 h 332622"/>
              <a:gd name="connsiteX8" fmla="*/ 24210 w 145236"/>
              <a:gd name="connsiteY8" fmla="*/ 221547 h 332622"/>
              <a:gd name="connsiteX9" fmla="*/ 8335 w 145236"/>
              <a:gd name="connsiteY9" fmla="*/ 186622 h 332622"/>
              <a:gd name="connsiteX10" fmla="*/ 1985 w 145236"/>
              <a:gd name="connsiteY10" fmla="*/ 46922 h 332622"/>
              <a:gd name="connsiteX11" fmla="*/ 43260 w 145236"/>
              <a:gd name="connsiteY11" fmla="*/ 8822 h 332622"/>
              <a:gd name="connsiteX12" fmla="*/ 144860 w 145236"/>
              <a:gd name="connsiteY12" fmla="*/ 2472 h 33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5236" h="332622">
                <a:moveTo>
                  <a:pt x="144860" y="2472"/>
                </a:moveTo>
                <a:cubicBezTo>
                  <a:pt x="150681" y="7764"/>
                  <a:pt x="87181" y="29460"/>
                  <a:pt x="78185" y="40572"/>
                </a:cubicBezTo>
                <a:cubicBezTo>
                  <a:pt x="69189" y="51684"/>
                  <a:pt x="83477" y="58564"/>
                  <a:pt x="90885" y="69147"/>
                </a:cubicBezTo>
                <a:cubicBezTo>
                  <a:pt x="98293" y="79730"/>
                  <a:pt x="116285" y="83435"/>
                  <a:pt x="122635" y="104072"/>
                </a:cubicBezTo>
                <a:cubicBezTo>
                  <a:pt x="128985" y="124709"/>
                  <a:pt x="132689" y="167043"/>
                  <a:pt x="128985" y="192972"/>
                </a:cubicBezTo>
                <a:cubicBezTo>
                  <a:pt x="125281" y="218901"/>
                  <a:pt x="112052" y="236893"/>
                  <a:pt x="100410" y="259647"/>
                </a:cubicBezTo>
                <a:cubicBezTo>
                  <a:pt x="88768" y="282401"/>
                  <a:pt x="59135" y="329497"/>
                  <a:pt x="59135" y="329497"/>
                </a:cubicBezTo>
                <a:cubicBezTo>
                  <a:pt x="51727" y="337964"/>
                  <a:pt x="61781" y="328439"/>
                  <a:pt x="55960" y="310447"/>
                </a:cubicBezTo>
                <a:cubicBezTo>
                  <a:pt x="50139" y="292455"/>
                  <a:pt x="32147" y="242185"/>
                  <a:pt x="24210" y="221547"/>
                </a:cubicBezTo>
                <a:cubicBezTo>
                  <a:pt x="16272" y="200910"/>
                  <a:pt x="12039" y="215726"/>
                  <a:pt x="8335" y="186622"/>
                </a:cubicBezTo>
                <a:cubicBezTo>
                  <a:pt x="4631" y="157518"/>
                  <a:pt x="-3836" y="76555"/>
                  <a:pt x="1985" y="46922"/>
                </a:cubicBezTo>
                <a:cubicBezTo>
                  <a:pt x="7806" y="17289"/>
                  <a:pt x="22622" y="16760"/>
                  <a:pt x="43260" y="8822"/>
                </a:cubicBezTo>
                <a:cubicBezTo>
                  <a:pt x="63897" y="884"/>
                  <a:pt x="139039" y="-2820"/>
                  <a:pt x="144860" y="24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>
            <a:extLst>
              <a:ext uri="{FF2B5EF4-FFF2-40B4-BE49-F238E27FC236}">
                <a16:creationId xmlns:a16="http://schemas.microsoft.com/office/drawing/2014/main" id="{1550EE6E-C805-83F4-EBF8-65FDC1A10E65}"/>
              </a:ext>
            </a:extLst>
          </p:cNvPr>
          <p:cNvSpPr/>
          <p:nvPr/>
        </p:nvSpPr>
        <p:spPr>
          <a:xfrm rot="21052524">
            <a:off x="7902452" y="5091588"/>
            <a:ext cx="57546" cy="978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フリーフォーム 39">
            <a:extLst>
              <a:ext uri="{FF2B5EF4-FFF2-40B4-BE49-F238E27FC236}">
                <a16:creationId xmlns:a16="http://schemas.microsoft.com/office/drawing/2014/main" id="{8CEFAF87-713D-5719-D357-8E6605CDFB9B}"/>
              </a:ext>
            </a:extLst>
          </p:cNvPr>
          <p:cNvSpPr/>
          <p:nvPr/>
        </p:nvSpPr>
        <p:spPr>
          <a:xfrm>
            <a:off x="8073669" y="5184688"/>
            <a:ext cx="38560" cy="162481"/>
          </a:xfrm>
          <a:custGeom>
            <a:avLst/>
            <a:gdLst>
              <a:gd name="connsiteX0" fmla="*/ 35281 w 38560"/>
              <a:gd name="connsiteY0" fmla="*/ 87 h 162481"/>
              <a:gd name="connsiteX1" fmla="*/ 35281 w 38560"/>
              <a:gd name="connsiteY1" fmla="*/ 82637 h 162481"/>
              <a:gd name="connsiteX2" fmla="*/ 356 w 38560"/>
              <a:gd name="connsiteY2" fmla="*/ 162012 h 162481"/>
              <a:gd name="connsiteX3" fmla="*/ 16231 w 38560"/>
              <a:gd name="connsiteY3" fmla="*/ 117562 h 162481"/>
              <a:gd name="connsiteX4" fmla="*/ 19406 w 38560"/>
              <a:gd name="connsiteY4" fmla="*/ 98512 h 162481"/>
              <a:gd name="connsiteX5" fmla="*/ 35281 w 38560"/>
              <a:gd name="connsiteY5" fmla="*/ 87 h 162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560" h="162481">
                <a:moveTo>
                  <a:pt x="35281" y="87"/>
                </a:moveTo>
                <a:cubicBezTo>
                  <a:pt x="37927" y="-2559"/>
                  <a:pt x="41102" y="55649"/>
                  <a:pt x="35281" y="82637"/>
                </a:cubicBezTo>
                <a:cubicBezTo>
                  <a:pt x="29460" y="109625"/>
                  <a:pt x="3531" y="156191"/>
                  <a:pt x="356" y="162012"/>
                </a:cubicBezTo>
                <a:cubicBezTo>
                  <a:pt x="-2819" y="167833"/>
                  <a:pt x="16231" y="117562"/>
                  <a:pt x="16231" y="117562"/>
                </a:cubicBezTo>
                <a:cubicBezTo>
                  <a:pt x="19406" y="106979"/>
                  <a:pt x="15702" y="111741"/>
                  <a:pt x="19406" y="98512"/>
                </a:cubicBezTo>
                <a:cubicBezTo>
                  <a:pt x="23110" y="85283"/>
                  <a:pt x="32635" y="2733"/>
                  <a:pt x="35281" y="8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リーフォーム 40">
            <a:extLst>
              <a:ext uri="{FF2B5EF4-FFF2-40B4-BE49-F238E27FC236}">
                <a16:creationId xmlns:a16="http://schemas.microsoft.com/office/drawing/2014/main" id="{D774E60B-653A-1EC1-1D51-FC3BC131CCA6}"/>
              </a:ext>
            </a:extLst>
          </p:cNvPr>
          <p:cNvSpPr/>
          <p:nvPr/>
        </p:nvSpPr>
        <p:spPr>
          <a:xfrm>
            <a:off x="7937152" y="5254433"/>
            <a:ext cx="175679" cy="143263"/>
          </a:xfrm>
          <a:custGeom>
            <a:avLst/>
            <a:gdLst>
              <a:gd name="connsiteX0" fmla="*/ 25748 w 175679"/>
              <a:gd name="connsiteY0" fmla="*/ 192 h 143263"/>
              <a:gd name="connsiteX1" fmla="*/ 13048 w 175679"/>
              <a:gd name="connsiteY1" fmla="*/ 76392 h 143263"/>
              <a:gd name="connsiteX2" fmla="*/ 47973 w 175679"/>
              <a:gd name="connsiteY2" fmla="*/ 82742 h 143263"/>
              <a:gd name="connsiteX3" fmla="*/ 124173 w 175679"/>
              <a:gd name="connsiteY3" fmla="*/ 73217 h 143263"/>
              <a:gd name="connsiteX4" fmla="*/ 174973 w 175679"/>
              <a:gd name="connsiteY4" fmla="*/ 82742 h 143263"/>
              <a:gd name="connsiteX5" fmla="*/ 152748 w 175679"/>
              <a:gd name="connsiteY5" fmla="*/ 101792 h 143263"/>
              <a:gd name="connsiteX6" fmla="*/ 136873 w 175679"/>
              <a:gd name="connsiteY6" fmla="*/ 143067 h 143263"/>
              <a:gd name="connsiteX7" fmla="*/ 143223 w 175679"/>
              <a:gd name="connsiteY7" fmla="*/ 117667 h 143263"/>
              <a:gd name="connsiteX8" fmla="*/ 70198 w 175679"/>
              <a:gd name="connsiteY8" fmla="*/ 124017 h 143263"/>
              <a:gd name="connsiteX9" fmla="*/ 95598 w 175679"/>
              <a:gd name="connsiteY9" fmla="*/ 124017 h 143263"/>
              <a:gd name="connsiteX10" fmla="*/ 16223 w 175679"/>
              <a:gd name="connsiteY10" fmla="*/ 124017 h 143263"/>
              <a:gd name="connsiteX11" fmla="*/ 38448 w 175679"/>
              <a:gd name="connsiteY11" fmla="*/ 127192 h 143263"/>
              <a:gd name="connsiteX12" fmla="*/ 348 w 175679"/>
              <a:gd name="connsiteY12" fmla="*/ 101792 h 143263"/>
              <a:gd name="connsiteX13" fmla="*/ 25748 w 175679"/>
              <a:gd name="connsiteY13" fmla="*/ 192 h 143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5679" h="143263">
                <a:moveTo>
                  <a:pt x="25748" y="192"/>
                </a:moveTo>
                <a:cubicBezTo>
                  <a:pt x="27865" y="-4041"/>
                  <a:pt x="9344" y="62634"/>
                  <a:pt x="13048" y="76392"/>
                </a:cubicBezTo>
                <a:cubicBezTo>
                  <a:pt x="16752" y="90150"/>
                  <a:pt x="29452" y="83271"/>
                  <a:pt x="47973" y="82742"/>
                </a:cubicBezTo>
                <a:cubicBezTo>
                  <a:pt x="66494" y="82213"/>
                  <a:pt x="103006" y="73217"/>
                  <a:pt x="124173" y="73217"/>
                </a:cubicBezTo>
                <a:cubicBezTo>
                  <a:pt x="145340" y="73217"/>
                  <a:pt x="170211" y="77980"/>
                  <a:pt x="174973" y="82742"/>
                </a:cubicBezTo>
                <a:cubicBezTo>
                  <a:pt x="179735" y="87504"/>
                  <a:pt x="159098" y="91738"/>
                  <a:pt x="152748" y="101792"/>
                </a:cubicBezTo>
                <a:cubicBezTo>
                  <a:pt x="146398" y="111846"/>
                  <a:pt x="138461" y="140421"/>
                  <a:pt x="136873" y="143067"/>
                </a:cubicBezTo>
                <a:cubicBezTo>
                  <a:pt x="135286" y="145713"/>
                  <a:pt x="154336" y="120842"/>
                  <a:pt x="143223" y="117667"/>
                </a:cubicBezTo>
                <a:cubicBezTo>
                  <a:pt x="132110" y="114492"/>
                  <a:pt x="78135" y="122959"/>
                  <a:pt x="70198" y="124017"/>
                </a:cubicBezTo>
                <a:cubicBezTo>
                  <a:pt x="62261" y="125075"/>
                  <a:pt x="95598" y="124017"/>
                  <a:pt x="95598" y="124017"/>
                </a:cubicBezTo>
                <a:lnTo>
                  <a:pt x="16223" y="124017"/>
                </a:lnTo>
                <a:cubicBezTo>
                  <a:pt x="6698" y="124546"/>
                  <a:pt x="41094" y="130896"/>
                  <a:pt x="38448" y="127192"/>
                </a:cubicBezTo>
                <a:cubicBezTo>
                  <a:pt x="35802" y="123488"/>
                  <a:pt x="4052" y="116079"/>
                  <a:pt x="348" y="101792"/>
                </a:cubicBezTo>
                <a:cubicBezTo>
                  <a:pt x="-3356" y="87505"/>
                  <a:pt x="23631" y="4425"/>
                  <a:pt x="25748" y="19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リーフォーム 41">
            <a:extLst>
              <a:ext uri="{FF2B5EF4-FFF2-40B4-BE49-F238E27FC236}">
                <a16:creationId xmlns:a16="http://schemas.microsoft.com/office/drawing/2014/main" id="{25726238-5B45-D4EA-90F5-A8A182F7D807}"/>
              </a:ext>
            </a:extLst>
          </p:cNvPr>
          <p:cNvSpPr/>
          <p:nvPr/>
        </p:nvSpPr>
        <p:spPr>
          <a:xfrm>
            <a:off x="7968893" y="4472950"/>
            <a:ext cx="169045" cy="219823"/>
          </a:xfrm>
          <a:custGeom>
            <a:avLst/>
            <a:gdLst>
              <a:gd name="connsiteX0" fmla="*/ 168632 w 169045"/>
              <a:gd name="connsiteY0" fmla="*/ 625 h 219823"/>
              <a:gd name="connsiteX1" fmla="*/ 95607 w 169045"/>
              <a:gd name="connsiteY1" fmla="*/ 76825 h 219823"/>
              <a:gd name="connsiteX2" fmla="*/ 38457 w 169045"/>
              <a:gd name="connsiteY2" fmla="*/ 140325 h 219823"/>
              <a:gd name="connsiteX3" fmla="*/ 357 w 169045"/>
              <a:gd name="connsiteY3" fmla="*/ 219700 h 219823"/>
              <a:gd name="connsiteX4" fmla="*/ 60682 w 169045"/>
              <a:gd name="connsiteY4" fmla="*/ 121275 h 219823"/>
              <a:gd name="connsiteX5" fmla="*/ 168632 w 169045"/>
              <a:gd name="connsiteY5" fmla="*/ 625 h 21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045" h="219823">
                <a:moveTo>
                  <a:pt x="168632" y="625"/>
                </a:moveTo>
                <a:cubicBezTo>
                  <a:pt x="174453" y="-6783"/>
                  <a:pt x="117303" y="53542"/>
                  <a:pt x="95607" y="76825"/>
                </a:cubicBezTo>
                <a:cubicBezTo>
                  <a:pt x="73911" y="100108"/>
                  <a:pt x="54332" y="116513"/>
                  <a:pt x="38457" y="140325"/>
                </a:cubicBezTo>
                <a:cubicBezTo>
                  <a:pt x="22582" y="164138"/>
                  <a:pt x="-3347" y="222875"/>
                  <a:pt x="357" y="219700"/>
                </a:cubicBezTo>
                <a:cubicBezTo>
                  <a:pt x="4061" y="216525"/>
                  <a:pt x="33165" y="155671"/>
                  <a:pt x="60682" y="121275"/>
                </a:cubicBezTo>
                <a:cubicBezTo>
                  <a:pt x="88199" y="86879"/>
                  <a:pt x="162811" y="8033"/>
                  <a:pt x="168632" y="6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 42">
            <a:extLst>
              <a:ext uri="{FF2B5EF4-FFF2-40B4-BE49-F238E27FC236}">
                <a16:creationId xmlns:a16="http://schemas.microsoft.com/office/drawing/2014/main" id="{98A9F812-BB15-5247-CB81-81BA11846128}"/>
              </a:ext>
            </a:extLst>
          </p:cNvPr>
          <p:cNvSpPr/>
          <p:nvPr/>
        </p:nvSpPr>
        <p:spPr>
          <a:xfrm>
            <a:off x="8111161" y="4403318"/>
            <a:ext cx="155142" cy="56604"/>
          </a:xfrm>
          <a:custGeom>
            <a:avLst/>
            <a:gdLst>
              <a:gd name="connsiteX0" fmla="*/ 964 w 155142"/>
              <a:gd name="connsiteY0" fmla="*/ 54382 h 56604"/>
              <a:gd name="connsiteX1" fmla="*/ 80339 w 155142"/>
              <a:gd name="connsiteY1" fmla="*/ 54382 h 56604"/>
              <a:gd name="connsiteX2" fmla="*/ 108914 w 155142"/>
              <a:gd name="connsiteY2" fmla="*/ 41682 h 56604"/>
              <a:gd name="connsiteX3" fmla="*/ 153364 w 155142"/>
              <a:gd name="connsiteY3" fmla="*/ 407 h 56604"/>
              <a:gd name="connsiteX4" fmla="*/ 147014 w 155142"/>
              <a:gd name="connsiteY4" fmla="*/ 19457 h 56604"/>
              <a:gd name="connsiteX5" fmla="*/ 140664 w 155142"/>
              <a:gd name="connsiteY5" fmla="*/ 32157 h 56604"/>
              <a:gd name="connsiteX6" fmla="*/ 964 w 155142"/>
              <a:gd name="connsiteY6" fmla="*/ 54382 h 56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142" h="56604">
                <a:moveTo>
                  <a:pt x="964" y="54382"/>
                </a:moveTo>
                <a:cubicBezTo>
                  <a:pt x="-9090" y="58086"/>
                  <a:pt x="62347" y="56499"/>
                  <a:pt x="80339" y="54382"/>
                </a:cubicBezTo>
                <a:cubicBezTo>
                  <a:pt x="98331" y="52265"/>
                  <a:pt x="96743" y="50678"/>
                  <a:pt x="108914" y="41682"/>
                </a:cubicBezTo>
                <a:cubicBezTo>
                  <a:pt x="121085" y="32686"/>
                  <a:pt x="153364" y="407"/>
                  <a:pt x="153364" y="407"/>
                </a:cubicBezTo>
                <a:cubicBezTo>
                  <a:pt x="159714" y="-3297"/>
                  <a:pt x="147014" y="19457"/>
                  <a:pt x="147014" y="19457"/>
                </a:cubicBezTo>
                <a:cubicBezTo>
                  <a:pt x="144897" y="24749"/>
                  <a:pt x="159185" y="26336"/>
                  <a:pt x="140664" y="32157"/>
                </a:cubicBezTo>
                <a:cubicBezTo>
                  <a:pt x="122143" y="37978"/>
                  <a:pt x="11018" y="50678"/>
                  <a:pt x="964" y="5438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フリーフォーム 43">
            <a:extLst>
              <a:ext uri="{FF2B5EF4-FFF2-40B4-BE49-F238E27FC236}">
                <a16:creationId xmlns:a16="http://schemas.microsoft.com/office/drawing/2014/main" id="{8A04766D-3B4C-3E0B-6733-C91C93319382}"/>
              </a:ext>
            </a:extLst>
          </p:cNvPr>
          <p:cNvSpPr/>
          <p:nvPr/>
        </p:nvSpPr>
        <p:spPr>
          <a:xfrm>
            <a:off x="7984535" y="4574759"/>
            <a:ext cx="188529" cy="133889"/>
          </a:xfrm>
          <a:custGeom>
            <a:avLst/>
            <a:gdLst>
              <a:gd name="connsiteX0" fmla="*/ 187915 w 188529"/>
              <a:gd name="connsiteY0" fmla="*/ 416 h 133889"/>
              <a:gd name="connsiteX1" fmla="*/ 127590 w 188529"/>
              <a:gd name="connsiteY1" fmla="*/ 38516 h 133889"/>
              <a:gd name="connsiteX2" fmla="*/ 54565 w 188529"/>
              <a:gd name="connsiteY2" fmla="*/ 79791 h 133889"/>
              <a:gd name="connsiteX3" fmla="*/ 590 w 188529"/>
              <a:gd name="connsiteY3" fmla="*/ 133766 h 133889"/>
              <a:gd name="connsiteX4" fmla="*/ 89490 w 188529"/>
              <a:gd name="connsiteY4" fmla="*/ 63916 h 133889"/>
              <a:gd name="connsiteX5" fmla="*/ 187915 w 188529"/>
              <a:gd name="connsiteY5" fmla="*/ 416 h 13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529" h="133889">
                <a:moveTo>
                  <a:pt x="187915" y="416"/>
                </a:moveTo>
                <a:cubicBezTo>
                  <a:pt x="194265" y="-3817"/>
                  <a:pt x="149815" y="25287"/>
                  <a:pt x="127590" y="38516"/>
                </a:cubicBezTo>
                <a:cubicBezTo>
                  <a:pt x="105365" y="51745"/>
                  <a:pt x="75732" y="63916"/>
                  <a:pt x="54565" y="79791"/>
                </a:cubicBezTo>
                <a:cubicBezTo>
                  <a:pt x="33398" y="95666"/>
                  <a:pt x="-5231" y="136412"/>
                  <a:pt x="590" y="133766"/>
                </a:cubicBezTo>
                <a:cubicBezTo>
                  <a:pt x="6411" y="131120"/>
                  <a:pt x="60915" y="82437"/>
                  <a:pt x="89490" y="63916"/>
                </a:cubicBezTo>
                <a:lnTo>
                  <a:pt x="187915" y="41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リーフォーム 44">
            <a:extLst>
              <a:ext uri="{FF2B5EF4-FFF2-40B4-BE49-F238E27FC236}">
                <a16:creationId xmlns:a16="http://schemas.microsoft.com/office/drawing/2014/main" id="{7FB0501F-E985-9F71-279F-7C9ECAFC290B}"/>
              </a:ext>
            </a:extLst>
          </p:cNvPr>
          <p:cNvSpPr/>
          <p:nvPr/>
        </p:nvSpPr>
        <p:spPr>
          <a:xfrm>
            <a:off x="8286605" y="4435391"/>
            <a:ext cx="35082" cy="155037"/>
          </a:xfrm>
          <a:custGeom>
            <a:avLst/>
            <a:gdLst>
              <a:gd name="connsiteX0" fmla="*/ 145 w 35082"/>
              <a:gd name="connsiteY0" fmla="*/ 84 h 155037"/>
              <a:gd name="connsiteX1" fmla="*/ 22370 w 35082"/>
              <a:gd name="connsiteY1" fmla="*/ 57234 h 155037"/>
              <a:gd name="connsiteX2" fmla="*/ 16020 w 35082"/>
              <a:gd name="connsiteY2" fmla="*/ 127084 h 155037"/>
              <a:gd name="connsiteX3" fmla="*/ 16020 w 35082"/>
              <a:gd name="connsiteY3" fmla="*/ 152484 h 155037"/>
              <a:gd name="connsiteX4" fmla="*/ 35070 w 35082"/>
              <a:gd name="connsiteY4" fmla="*/ 69934 h 155037"/>
              <a:gd name="connsiteX5" fmla="*/ 145 w 35082"/>
              <a:gd name="connsiteY5" fmla="*/ 84 h 155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82" h="155037">
                <a:moveTo>
                  <a:pt x="145" y="84"/>
                </a:moveTo>
                <a:cubicBezTo>
                  <a:pt x="-1972" y="-2033"/>
                  <a:pt x="19724" y="36067"/>
                  <a:pt x="22370" y="57234"/>
                </a:cubicBezTo>
                <a:cubicBezTo>
                  <a:pt x="25016" y="78401"/>
                  <a:pt x="17078" y="111209"/>
                  <a:pt x="16020" y="127084"/>
                </a:cubicBezTo>
                <a:cubicBezTo>
                  <a:pt x="14962" y="142959"/>
                  <a:pt x="12845" y="162009"/>
                  <a:pt x="16020" y="152484"/>
                </a:cubicBezTo>
                <a:cubicBezTo>
                  <a:pt x="19195" y="142959"/>
                  <a:pt x="35599" y="92159"/>
                  <a:pt x="35070" y="69934"/>
                </a:cubicBezTo>
                <a:cubicBezTo>
                  <a:pt x="34541" y="47709"/>
                  <a:pt x="2262" y="2201"/>
                  <a:pt x="145" y="8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フリーフォーム 45">
            <a:extLst>
              <a:ext uri="{FF2B5EF4-FFF2-40B4-BE49-F238E27FC236}">
                <a16:creationId xmlns:a16="http://schemas.microsoft.com/office/drawing/2014/main" id="{9E0ABA94-8E92-67D9-06C8-ADAE4ED3504E}"/>
              </a:ext>
            </a:extLst>
          </p:cNvPr>
          <p:cNvSpPr/>
          <p:nvPr/>
        </p:nvSpPr>
        <p:spPr>
          <a:xfrm>
            <a:off x="8143426" y="4543377"/>
            <a:ext cx="146524" cy="60441"/>
          </a:xfrm>
          <a:custGeom>
            <a:avLst/>
            <a:gdLst>
              <a:gd name="connsiteX0" fmla="*/ 146499 w 146524"/>
              <a:gd name="connsiteY0" fmla="*/ 31798 h 60441"/>
              <a:gd name="connsiteX1" fmla="*/ 102049 w 146524"/>
              <a:gd name="connsiteY1" fmla="*/ 48 h 60441"/>
              <a:gd name="connsiteX2" fmla="*/ 63949 w 146524"/>
              <a:gd name="connsiteY2" fmla="*/ 25448 h 60441"/>
              <a:gd name="connsiteX3" fmla="*/ 449 w 146524"/>
              <a:gd name="connsiteY3" fmla="*/ 60373 h 60441"/>
              <a:gd name="connsiteX4" fmla="*/ 98874 w 146524"/>
              <a:gd name="connsiteY4" fmla="*/ 15923 h 60441"/>
              <a:gd name="connsiteX5" fmla="*/ 63949 w 146524"/>
              <a:gd name="connsiteY5" fmla="*/ 34973 h 60441"/>
              <a:gd name="connsiteX6" fmla="*/ 95699 w 146524"/>
              <a:gd name="connsiteY6" fmla="*/ 28623 h 60441"/>
              <a:gd name="connsiteX7" fmla="*/ 146499 w 146524"/>
              <a:gd name="connsiteY7" fmla="*/ 31798 h 6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524" h="60441">
                <a:moveTo>
                  <a:pt x="146499" y="31798"/>
                </a:moveTo>
                <a:cubicBezTo>
                  <a:pt x="147557" y="27036"/>
                  <a:pt x="115807" y="1106"/>
                  <a:pt x="102049" y="48"/>
                </a:cubicBezTo>
                <a:cubicBezTo>
                  <a:pt x="88291" y="-1010"/>
                  <a:pt x="80882" y="15394"/>
                  <a:pt x="63949" y="25448"/>
                </a:cubicBezTo>
                <a:cubicBezTo>
                  <a:pt x="47016" y="35502"/>
                  <a:pt x="-5372" y="61961"/>
                  <a:pt x="449" y="60373"/>
                </a:cubicBezTo>
                <a:cubicBezTo>
                  <a:pt x="6270" y="58786"/>
                  <a:pt x="88291" y="20156"/>
                  <a:pt x="98874" y="15923"/>
                </a:cubicBezTo>
                <a:cubicBezTo>
                  <a:pt x="109457" y="11690"/>
                  <a:pt x="64478" y="32856"/>
                  <a:pt x="63949" y="34973"/>
                </a:cubicBezTo>
                <a:cubicBezTo>
                  <a:pt x="63420" y="37090"/>
                  <a:pt x="85116" y="29681"/>
                  <a:pt x="95699" y="28623"/>
                </a:cubicBezTo>
                <a:cubicBezTo>
                  <a:pt x="106282" y="27565"/>
                  <a:pt x="145441" y="36560"/>
                  <a:pt x="146499" y="3179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フリーフォーム 46">
            <a:extLst>
              <a:ext uri="{FF2B5EF4-FFF2-40B4-BE49-F238E27FC236}">
                <a16:creationId xmlns:a16="http://schemas.microsoft.com/office/drawing/2014/main" id="{D38B9388-23D2-41F9-E4DD-FEF85D5A04D4}"/>
              </a:ext>
            </a:extLst>
          </p:cNvPr>
          <p:cNvSpPr/>
          <p:nvPr/>
        </p:nvSpPr>
        <p:spPr>
          <a:xfrm>
            <a:off x="7888922" y="4538017"/>
            <a:ext cx="123294" cy="278989"/>
          </a:xfrm>
          <a:custGeom>
            <a:avLst/>
            <a:gdLst>
              <a:gd name="connsiteX0" fmla="*/ 121603 w 123294"/>
              <a:gd name="connsiteY0" fmla="*/ 2233 h 278989"/>
              <a:gd name="connsiteX1" fmla="*/ 953 w 123294"/>
              <a:gd name="connsiteY1" fmla="*/ 275283 h 278989"/>
              <a:gd name="connsiteX2" fmla="*/ 67628 w 123294"/>
              <a:gd name="connsiteY2" fmla="*/ 151458 h 278989"/>
              <a:gd name="connsiteX3" fmla="*/ 121603 w 123294"/>
              <a:gd name="connsiteY3" fmla="*/ 2233 h 278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294" h="278989">
                <a:moveTo>
                  <a:pt x="121603" y="2233"/>
                </a:moveTo>
                <a:cubicBezTo>
                  <a:pt x="110491" y="22870"/>
                  <a:pt x="9949" y="250412"/>
                  <a:pt x="953" y="275283"/>
                </a:cubicBezTo>
                <a:cubicBezTo>
                  <a:pt x="-8043" y="300154"/>
                  <a:pt x="49107" y="193262"/>
                  <a:pt x="67628" y="151458"/>
                </a:cubicBezTo>
                <a:cubicBezTo>
                  <a:pt x="86149" y="109654"/>
                  <a:pt x="132715" y="-18404"/>
                  <a:pt x="121603" y="223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フリーフォーム 47">
            <a:extLst>
              <a:ext uri="{FF2B5EF4-FFF2-40B4-BE49-F238E27FC236}">
                <a16:creationId xmlns:a16="http://schemas.microsoft.com/office/drawing/2014/main" id="{0C217A4C-F6B5-02FE-9DE8-9FECE65C04D3}"/>
              </a:ext>
            </a:extLst>
          </p:cNvPr>
          <p:cNvSpPr/>
          <p:nvPr/>
        </p:nvSpPr>
        <p:spPr>
          <a:xfrm>
            <a:off x="7810496" y="4746543"/>
            <a:ext cx="142883" cy="301778"/>
          </a:xfrm>
          <a:custGeom>
            <a:avLst/>
            <a:gdLst>
              <a:gd name="connsiteX0" fmla="*/ 142879 w 142883"/>
              <a:gd name="connsiteY0" fmla="*/ 82 h 301778"/>
              <a:gd name="connsiteX1" fmla="*/ 73029 w 142883"/>
              <a:gd name="connsiteY1" fmla="*/ 136607 h 301778"/>
              <a:gd name="connsiteX2" fmla="*/ 4 w 142883"/>
              <a:gd name="connsiteY2" fmla="*/ 301707 h 301778"/>
              <a:gd name="connsiteX3" fmla="*/ 76204 w 142883"/>
              <a:gd name="connsiteY3" fmla="*/ 155657 h 301778"/>
              <a:gd name="connsiteX4" fmla="*/ 142879 w 142883"/>
              <a:gd name="connsiteY4" fmla="*/ 82 h 30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883" h="301778">
                <a:moveTo>
                  <a:pt x="142879" y="82"/>
                </a:moveTo>
                <a:cubicBezTo>
                  <a:pt x="142350" y="-3093"/>
                  <a:pt x="96841" y="86336"/>
                  <a:pt x="73029" y="136607"/>
                </a:cubicBezTo>
                <a:cubicBezTo>
                  <a:pt x="49217" y="186878"/>
                  <a:pt x="-525" y="298532"/>
                  <a:pt x="4" y="301707"/>
                </a:cubicBezTo>
                <a:cubicBezTo>
                  <a:pt x="533" y="304882"/>
                  <a:pt x="53450" y="202224"/>
                  <a:pt x="76204" y="155657"/>
                </a:cubicBezTo>
                <a:cubicBezTo>
                  <a:pt x="98958" y="109090"/>
                  <a:pt x="143408" y="3257"/>
                  <a:pt x="142879" y="8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フリーフォーム 48">
            <a:extLst>
              <a:ext uri="{FF2B5EF4-FFF2-40B4-BE49-F238E27FC236}">
                <a16:creationId xmlns:a16="http://schemas.microsoft.com/office/drawing/2014/main" id="{C293FF45-FE24-D523-A9B8-EC545297E0D0}"/>
              </a:ext>
            </a:extLst>
          </p:cNvPr>
          <p:cNvSpPr/>
          <p:nvPr/>
        </p:nvSpPr>
        <p:spPr>
          <a:xfrm>
            <a:off x="7841766" y="4988799"/>
            <a:ext cx="102084" cy="399198"/>
          </a:xfrm>
          <a:custGeom>
            <a:avLst/>
            <a:gdLst>
              <a:gd name="connsiteX0" fmla="*/ 13184 w 102084"/>
              <a:gd name="connsiteY0" fmla="*/ 2301 h 399198"/>
              <a:gd name="connsiteX1" fmla="*/ 484 w 102084"/>
              <a:gd name="connsiteY1" fmla="*/ 97551 h 399198"/>
              <a:gd name="connsiteX2" fmla="*/ 3659 w 102084"/>
              <a:gd name="connsiteY2" fmla="*/ 157876 h 399198"/>
              <a:gd name="connsiteX3" fmla="*/ 13184 w 102084"/>
              <a:gd name="connsiteY3" fmla="*/ 215026 h 399198"/>
              <a:gd name="connsiteX4" fmla="*/ 102084 w 102084"/>
              <a:gd name="connsiteY4" fmla="*/ 399176 h 399198"/>
              <a:gd name="connsiteX5" fmla="*/ 13184 w 102084"/>
              <a:gd name="connsiteY5" fmla="*/ 202326 h 399198"/>
              <a:gd name="connsiteX6" fmla="*/ 13184 w 102084"/>
              <a:gd name="connsiteY6" fmla="*/ 2301 h 399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084" h="399198">
                <a:moveTo>
                  <a:pt x="13184" y="2301"/>
                </a:moveTo>
                <a:cubicBezTo>
                  <a:pt x="11067" y="-15161"/>
                  <a:pt x="2071" y="71622"/>
                  <a:pt x="484" y="97551"/>
                </a:cubicBezTo>
                <a:cubicBezTo>
                  <a:pt x="-1104" y="123480"/>
                  <a:pt x="1542" y="138297"/>
                  <a:pt x="3659" y="157876"/>
                </a:cubicBezTo>
                <a:cubicBezTo>
                  <a:pt x="5776" y="177455"/>
                  <a:pt x="-3220" y="174809"/>
                  <a:pt x="13184" y="215026"/>
                </a:cubicBezTo>
                <a:cubicBezTo>
                  <a:pt x="29588" y="255243"/>
                  <a:pt x="102084" y="401293"/>
                  <a:pt x="102084" y="399176"/>
                </a:cubicBezTo>
                <a:cubicBezTo>
                  <a:pt x="102084" y="397059"/>
                  <a:pt x="27471" y="263180"/>
                  <a:pt x="13184" y="202326"/>
                </a:cubicBezTo>
                <a:cubicBezTo>
                  <a:pt x="-1103" y="141472"/>
                  <a:pt x="15301" y="19763"/>
                  <a:pt x="13184" y="230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フリーフォーム 49">
            <a:extLst>
              <a:ext uri="{FF2B5EF4-FFF2-40B4-BE49-F238E27FC236}">
                <a16:creationId xmlns:a16="http://schemas.microsoft.com/office/drawing/2014/main" id="{1E6ED32C-DE58-C639-78C4-456A1EED823C}"/>
              </a:ext>
            </a:extLst>
          </p:cNvPr>
          <p:cNvSpPr/>
          <p:nvPr/>
        </p:nvSpPr>
        <p:spPr>
          <a:xfrm>
            <a:off x="7851731" y="5187861"/>
            <a:ext cx="88965" cy="193841"/>
          </a:xfrm>
          <a:custGeom>
            <a:avLst/>
            <a:gdLst>
              <a:gd name="connsiteX0" fmla="*/ 44 w 88965"/>
              <a:gd name="connsiteY0" fmla="*/ 89 h 193841"/>
              <a:gd name="connsiteX1" fmla="*/ 31794 w 88965"/>
              <a:gd name="connsiteY1" fmla="*/ 98514 h 193841"/>
              <a:gd name="connsiteX2" fmla="*/ 88944 w 88965"/>
              <a:gd name="connsiteY2" fmla="*/ 193764 h 193841"/>
              <a:gd name="connsiteX3" fmla="*/ 38144 w 88965"/>
              <a:gd name="connsiteY3" fmla="*/ 82639 h 193841"/>
              <a:gd name="connsiteX4" fmla="*/ 44 w 88965"/>
              <a:gd name="connsiteY4" fmla="*/ 89 h 19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65" h="193841">
                <a:moveTo>
                  <a:pt x="44" y="89"/>
                </a:moveTo>
                <a:cubicBezTo>
                  <a:pt x="-1014" y="2735"/>
                  <a:pt x="16977" y="66235"/>
                  <a:pt x="31794" y="98514"/>
                </a:cubicBezTo>
                <a:cubicBezTo>
                  <a:pt x="46611" y="130793"/>
                  <a:pt x="87886" y="196410"/>
                  <a:pt x="88944" y="193764"/>
                </a:cubicBezTo>
                <a:cubicBezTo>
                  <a:pt x="90002" y="191118"/>
                  <a:pt x="52431" y="111214"/>
                  <a:pt x="38144" y="82639"/>
                </a:cubicBezTo>
                <a:cubicBezTo>
                  <a:pt x="23857" y="54064"/>
                  <a:pt x="1102" y="-2557"/>
                  <a:pt x="44" y="8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フリーフォーム 50">
            <a:extLst>
              <a:ext uri="{FF2B5EF4-FFF2-40B4-BE49-F238E27FC236}">
                <a16:creationId xmlns:a16="http://schemas.microsoft.com/office/drawing/2014/main" id="{E7904C88-6001-43C2-8DB2-75A63B5F201E}"/>
              </a:ext>
            </a:extLst>
          </p:cNvPr>
          <p:cNvSpPr/>
          <p:nvPr/>
        </p:nvSpPr>
        <p:spPr>
          <a:xfrm>
            <a:off x="7950161" y="5403831"/>
            <a:ext cx="72489" cy="250870"/>
          </a:xfrm>
          <a:custGeom>
            <a:avLst/>
            <a:gdLst>
              <a:gd name="connsiteX0" fmla="*/ 39 w 72489"/>
              <a:gd name="connsiteY0" fmla="*/ 19 h 250870"/>
              <a:gd name="connsiteX1" fmla="*/ 57189 w 72489"/>
              <a:gd name="connsiteY1" fmla="*/ 139719 h 250870"/>
              <a:gd name="connsiteX2" fmla="*/ 69889 w 72489"/>
              <a:gd name="connsiteY2" fmla="*/ 250844 h 250870"/>
              <a:gd name="connsiteX3" fmla="*/ 66714 w 72489"/>
              <a:gd name="connsiteY3" fmla="*/ 130194 h 250870"/>
              <a:gd name="connsiteX4" fmla="*/ 39 w 72489"/>
              <a:gd name="connsiteY4" fmla="*/ 19 h 250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89" h="250870">
                <a:moveTo>
                  <a:pt x="39" y="19"/>
                </a:moveTo>
                <a:cubicBezTo>
                  <a:pt x="-1548" y="1606"/>
                  <a:pt x="45547" y="97915"/>
                  <a:pt x="57189" y="139719"/>
                </a:cubicBezTo>
                <a:cubicBezTo>
                  <a:pt x="68831" y="181523"/>
                  <a:pt x="68302" y="252431"/>
                  <a:pt x="69889" y="250844"/>
                </a:cubicBezTo>
                <a:cubicBezTo>
                  <a:pt x="71476" y="249257"/>
                  <a:pt x="76239" y="167236"/>
                  <a:pt x="66714" y="130194"/>
                </a:cubicBezTo>
                <a:cubicBezTo>
                  <a:pt x="57189" y="93152"/>
                  <a:pt x="1626" y="-1568"/>
                  <a:pt x="39" y="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フリーフォーム 51">
            <a:extLst>
              <a:ext uri="{FF2B5EF4-FFF2-40B4-BE49-F238E27FC236}">
                <a16:creationId xmlns:a16="http://schemas.microsoft.com/office/drawing/2014/main" id="{EE8D193D-F84A-1A2E-1AE3-B2F90306772F}"/>
              </a:ext>
            </a:extLst>
          </p:cNvPr>
          <p:cNvSpPr/>
          <p:nvPr/>
        </p:nvSpPr>
        <p:spPr>
          <a:xfrm>
            <a:off x="8051187" y="5542812"/>
            <a:ext cx="193482" cy="476429"/>
          </a:xfrm>
          <a:custGeom>
            <a:avLst/>
            <a:gdLst>
              <a:gd name="connsiteX0" fmla="*/ 613 w 193482"/>
              <a:gd name="connsiteY0" fmla="*/ 738 h 476429"/>
              <a:gd name="connsiteX1" fmla="*/ 105388 w 193482"/>
              <a:gd name="connsiteY1" fmla="*/ 276963 h 476429"/>
              <a:gd name="connsiteX2" fmla="*/ 191113 w 193482"/>
              <a:gd name="connsiteY2" fmla="*/ 473813 h 476429"/>
              <a:gd name="connsiteX3" fmla="*/ 156188 w 193482"/>
              <a:gd name="connsiteY3" fmla="*/ 365863 h 476429"/>
              <a:gd name="connsiteX4" fmla="*/ 613 w 193482"/>
              <a:gd name="connsiteY4" fmla="*/ 738 h 476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482" h="476429">
                <a:moveTo>
                  <a:pt x="613" y="738"/>
                </a:moveTo>
                <a:cubicBezTo>
                  <a:pt x="-7854" y="-14079"/>
                  <a:pt x="73638" y="198117"/>
                  <a:pt x="105388" y="276963"/>
                </a:cubicBezTo>
                <a:cubicBezTo>
                  <a:pt x="137138" y="355809"/>
                  <a:pt x="182646" y="458996"/>
                  <a:pt x="191113" y="473813"/>
                </a:cubicBezTo>
                <a:cubicBezTo>
                  <a:pt x="199580" y="488630"/>
                  <a:pt x="184763" y="438888"/>
                  <a:pt x="156188" y="365863"/>
                </a:cubicBezTo>
                <a:cubicBezTo>
                  <a:pt x="127613" y="292838"/>
                  <a:pt x="9080" y="15555"/>
                  <a:pt x="613" y="73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フリーフォーム 52">
            <a:extLst>
              <a:ext uri="{FF2B5EF4-FFF2-40B4-BE49-F238E27FC236}">
                <a16:creationId xmlns:a16="http://schemas.microsoft.com/office/drawing/2014/main" id="{746304BB-CF75-502B-7C8B-AD756DA26219}"/>
              </a:ext>
            </a:extLst>
          </p:cNvPr>
          <p:cNvSpPr/>
          <p:nvPr/>
        </p:nvSpPr>
        <p:spPr>
          <a:xfrm>
            <a:off x="8288976" y="6071568"/>
            <a:ext cx="113142" cy="288026"/>
          </a:xfrm>
          <a:custGeom>
            <a:avLst/>
            <a:gdLst>
              <a:gd name="connsiteX0" fmla="*/ 949 w 113142"/>
              <a:gd name="connsiteY0" fmla="*/ 2207 h 288026"/>
              <a:gd name="connsiteX1" fmla="*/ 54924 w 113142"/>
              <a:gd name="connsiteY1" fmla="*/ 81582 h 288026"/>
              <a:gd name="connsiteX2" fmla="*/ 108899 w 113142"/>
              <a:gd name="connsiteY2" fmla="*/ 157782 h 288026"/>
              <a:gd name="connsiteX3" fmla="*/ 108899 w 113142"/>
              <a:gd name="connsiteY3" fmla="*/ 287957 h 288026"/>
              <a:gd name="connsiteX4" fmla="*/ 102549 w 113142"/>
              <a:gd name="connsiteY4" fmla="*/ 173657 h 288026"/>
              <a:gd name="connsiteX5" fmla="*/ 949 w 113142"/>
              <a:gd name="connsiteY5" fmla="*/ 2207 h 288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142" h="288026">
                <a:moveTo>
                  <a:pt x="949" y="2207"/>
                </a:moveTo>
                <a:cubicBezTo>
                  <a:pt x="-6988" y="-13139"/>
                  <a:pt x="36932" y="55653"/>
                  <a:pt x="54924" y="81582"/>
                </a:cubicBezTo>
                <a:cubicBezTo>
                  <a:pt x="72916" y="107511"/>
                  <a:pt x="99903" y="123386"/>
                  <a:pt x="108899" y="157782"/>
                </a:cubicBezTo>
                <a:cubicBezTo>
                  <a:pt x="117895" y="192178"/>
                  <a:pt x="109957" y="285311"/>
                  <a:pt x="108899" y="287957"/>
                </a:cubicBezTo>
                <a:cubicBezTo>
                  <a:pt x="107841" y="290603"/>
                  <a:pt x="118424" y="217578"/>
                  <a:pt x="102549" y="173657"/>
                </a:cubicBezTo>
                <a:cubicBezTo>
                  <a:pt x="86674" y="129736"/>
                  <a:pt x="8886" y="17553"/>
                  <a:pt x="949" y="220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フリーフォーム 53">
            <a:extLst>
              <a:ext uri="{FF2B5EF4-FFF2-40B4-BE49-F238E27FC236}">
                <a16:creationId xmlns:a16="http://schemas.microsoft.com/office/drawing/2014/main" id="{5F33EAA5-E17F-5A87-1DE2-EDDD8228C9CB}"/>
              </a:ext>
            </a:extLst>
          </p:cNvPr>
          <p:cNvSpPr/>
          <p:nvPr/>
        </p:nvSpPr>
        <p:spPr>
          <a:xfrm>
            <a:off x="8254134" y="6381471"/>
            <a:ext cx="112496" cy="162359"/>
          </a:xfrm>
          <a:custGeom>
            <a:avLst/>
            <a:gdLst>
              <a:gd name="connsiteX0" fmla="*/ 111991 w 112496"/>
              <a:gd name="connsiteY0" fmla="*/ 279 h 162359"/>
              <a:gd name="connsiteX1" fmla="*/ 61191 w 112496"/>
              <a:gd name="connsiteY1" fmla="*/ 57429 h 162359"/>
              <a:gd name="connsiteX2" fmla="*/ 866 w 112496"/>
              <a:gd name="connsiteY2" fmla="*/ 162204 h 162359"/>
              <a:gd name="connsiteX3" fmla="*/ 29441 w 112496"/>
              <a:gd name="connsiteY3" fmla="*/ 79654 h 162359"/>
              <a:gd name="connsiteX4" fmla="*/ 111991 w 112496"/>
              <a:gd name="connsiteY4" fmla="*/ 279 h 16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96" h="162359">
                <a:moveTo>
                  <a:pt x="111991" y="279"/>
                </a:moveTo>
                <a:cubicBezTo>
                  <a:pt x="117283" y="-3425"/>
                  <a:pt x="79712" y="30442"/>
                  <a:pt x="61191" y="57429"/>
                </a:cubicBezTo>
                <a:cubicBezTo>
                  <a:pt x="42670" y="84416"/>
                  <a:pt x="6158" y="158500"/>
                  <a:pt x="866" y="162204"/>
                </a:cubicBezTo>
                <a:cubicBezTo>
                  <a:pt x="-4426" y="165908"/>
                  <a:pt x="15683" y="102408"/>
                  <a:pt x="29441" y="79654"/>
                </a:cubicBezTo>
                <a:cubicBezTo>
                  <a:pt x="43199" y="56900"/>
                  <a:pt x="106699" y="3983"/>
                  <a:pt x="111991" y="27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フリーフォーム 54">
            <a:extLst>
              <a:ext uri="{FF2B5EF4-FFF2-40B4-BE49-F238E27FC236}">
                <a16:creationId xmlns:a16="http://schemas.microsoft.com/office/drawing/2014/main" id="{4059A968-7A9C-C22D-A033-67F690435E1F}"/>
              </a:ext>
            </a:extLst>
          </p:cNvPr>
          <p:cNvSpPr/>
          <p:nvPr/>
        </p:nvSpPr>
        <p:spPr>
          <a:xfrm>
            <a:off x="8059713" y="5978294"/>
            <a:ext cx="255801" cy="213189"/>
          </a:xfrm>
          <a:custGeom>
            <a:avLst/>
            <a:gdLst>
              <a:gd name="connsiteX0" fmla="*/ 1612 w 255801"/>
              <a:gd name="connsiteY0" fmla="*/ 231 h 213189"/>
              <a:gd name="connsiteX1" fmla="*/ 134962 w 255801"/>
              <a:gd name="connsiteY1" fmla="*/ 73256 h 213189"/>
              <a:gd name="connsiteX2" fmla="*/ 255612 w 255801"/>
              <a:gd name="connsiteY2" fmla="*/ 212956 h 213189"/>
              <a:gd name="connsiteX3" fmla="*/ 160362 w 255801"/>
              <a:gd name="connsiteY3" fmla="*/ 105006 h 213189"/>
              <a:gd name="connsiteX4" fmla="*/ 65112 w 255801"/>
              <a:gd name="connsiteY4" fmla="*/ 51031 h 213189"/>
              <a:gd name="connsiteX5" fmla="*/ 1612 w 255801"/>
              <a:gd name="connsiteY5" fmla="*/ 231 h 213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5801" h="213189">
                <a:moveTo>
                  <a:pt x="1612" y="231"/>
                </a:moveTo>
                <a:cubicBezTo>
                  <a:pt x="13254" y="3935"/>
                  <a:pt x="92629" y="37802"/>
                  <a:pt x="134962" y="73256"/>
                </a:cubicBezTo>
                <a:cubicBezTo>
                  <a:pt x="177295" y="108710"/>
                  <a:pt x="251379" y="207664"/>
                  <a:pt x="255612" y="212956"/>
                </a:cubicBezTo>
                <a:cubicBezTo>
                  <a:pt x="259845" y="218248"/>
                  <a:pt x="192112" y="131993"/>
                  <a:pt x="160362" y="105006"/>
                </a:cubicBezTo>
                <a:cubicBezTo>
                  <a:pt x="128612" y="78019"/>
                  <a:pt x="85749" y="63731"/>
                  <a:pt x="65112" y="51031"/>
                </a:cubicBezTo>
                <a:cubicBezTo>
                  <a:pt x="44475" y="38331"/>
                  <a:pt x="-10030" y="-3473"/>
                  <a:pt x="1612" y="23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フリーフォーム 55">
            <a:extLst>
              <a:ext uri="{FF2B5EF4-FFF2-40B4-BE49-F238E27FC236}">
                <a16:creationId xmlns:a16="http://schemas.microsoft.com/office/drawing/2014/main" id="{1090BBC9-BA05-31F4-8E31-7B35803387DF}"/>
              </a:ext>
            </a:extLst>
          </p:cNvPr>
          <p:cNvSpPr/>
          <p:nvPr/>
        </p:nvSpPr>
        <p:spPr>
          <a:xfrm>
            <a:off x="7701775" y="6324706"/>
            <a:ext cx="302627" cy="76108"/>
          </a:xfrm>
          <a:custGeom>
            <a:avLst/>
            <a:gdLst>
              <a:gd name="connsiteX0" fmla="*/ 775 w 302627"/>
              <a:gd name="connsiteY0" fmla="*/ 76094 h 76108"/>
              <a:gd name="connsiteX1" fmla="*/ 153175 w 302627"/>
              <a:gd name="connsiteY1" fmla="*/ 18944 h 76108"/>
              <a:gd name="connsiteX2" fmla="*/ 302400 w 302627"/>
              <a:gd name="connsiteY2" fmla="*/ 60219 h 76108"/>
              <a:gd name="connsiteX3" fmla="*/ 184925 w 302627"/>
              <a:gd name="connsiteY3" fmla="*/ 3069 h 76108"/>
              <a:gd name="connsiteX4" fmla="*/ 96025 w 302627"/>
              <a:gd name="connsiteY4" fmla="*/ 12594 h 76108"/>
              <a:gd name="connsiteX5" fmla="*/ 775 w 302627"/>
              <a:gd name="connsiteY5" fmla="*/ 76094 h 7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627" h="76108">
                <a:moveTo>
                  <a:pt x="775" y="76094"/>
                </a:moveTo>
                <a:cubicBezTo>
                  <a:pt x="10300" y="77152"/>
                  <a:pt x="102904" y="21590"/>
                  <a:pt x="153175" y="18944"/>
                </a:cubicBezTo>
                <a:cubicBezTo>
                  <a:pt x="203446" y="16298"/>
                  <a:pt x="297108" y="62865"/>
                  <a:pt x="302400" y="60219"/>
                </a:cubicBezTo>
                <a:cubicBezTo>
                  <a:pt x="307692" y="57573"/>
                  <a:pt x="219321" y="11006"/>
                  <a:pt x="184925" y="3069"/>
                </a:cubicBezTo>
                <a:cubicBezTo>
                  <a:pt x="150529" y="-4868"/>
                  <a:pt x="119837" y="4127"/>
                  <a:pt x="96025" y="12594"/>
                </a:cubicBezTo>
                <a:cubicBezTo>
                  <a:pt x="72213" y="21061"/>
                  <a:pt x="-8750" y="75036"/>
                  <a:pt x="775" y="7609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フリーフォーム 56">
            <a:extLst>
              <a:ext uri="{FF2B5EF4-FFF2-40B4-BE49-F238E27FC236}">
                <a16:creationId xmlns:a16="http://schemas.microsoft.com/office/drawing/2014/main" id="{B29A1059-960E-359C-7935-E0DB8B3AEBB8}"/>
              </a:ext>
            </a:extLst>
          </p:cNvPr>
          <p:cNvSpPr/>
          <p:nvPr/>
        </p:nvSpPr>
        <p:spPr>
          <a:xfrm>
            <a:off x="8185117" y="6266960"/>
            <a:ext cx="113384" cy="200622"/>
          </a:xfrm>
          <a:custGeom>
            <a:avLst/>
            <a:gdLst>
              <a:gd name="connsiteX0" fmla="*/ 3208 w 113384"/>
              <a:gd name="connsiteY0" fmla="*/ 490 h 200622"/>
              <a:gd name="connsiteX1" fmla="*/ 98458 w 113384"/>
              <a:gd name="connsiteY1" fmla="*/ 92565 h 200622"/>
              <a:gd name="connsiteX2" fmla="*/ 33 w 113384"/>
              <a:gd name="connsiteY2" fmla="*/ 200515 h 200622"/>
              <a:gd name="connsiteX3" fmla="*/ 111158 w 113384"/>
              <a:gd name="connsiteY3" fmla="*/ 111615 h 200622"/>
              <a:gd name="connsiteX4" fmla="*/ 69883 w 113384"/>
              <a:gd name="connsiteY4" fmla="*/ 57640 h 200622"/>
              <a:gd name="connsiteX5" fmla="*/ 3208 w 113384"/>
              <a:gd name="connsiteY5" fmla="*/ 490 h 200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384" h="200622">
                <a:moveTo>
                  <a:pt x="3208" y="490"/>
                </a:moveTo>
                <a:cubicBezTo>
                  <a:pt x="7970" y="6311"/>
                  <a:pt x="98987" y="59228"/>
                  <a:pt x="98458" y="92565"/>
                </a:cubicBezTo>
                <a:cubicBezTo>
                  <a:pt x="97929" y="125902"/>
                  <a:pt x="-2084" y="197340"/>
                  <a:pt x="33" y="200515"/>
                </a:cubicBezTo>
                <a:cubicBezTo>
                  <a:pt x="2150" y="203690"/>
                  <a:pt x="99516" y="135428"/>
                  <a:pt x="111158" y="111615"/>
                </a:cubicBezTo>
                <a:cubicBezTo>
                  <a:pt x="122800" y="87802"/>
                  <a:pt x="85758" y="72986"/>
                  <a:pt x="69883" y="57640"/>
                </a:cubicBezTo>
                <a:cubicBezTo>
                  <a:pt x="54008" y="42294"/>
                  <a:pt x="-1554" y="-5331"/>
                  <a:pt x="3208" y="49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フリーフォーム 57">
            <a:extLst>
              <a:ext uri="{FF2B5EF4-FFF2-40B4-BE49-F238E27FC236}">
                <a16:creationId xmlns:a16="http://schemas.microsoft.com/office/drawing/2014/main" id="{7259977D-618E-DD8F-50E3-53EC3109CD93}"/>
              </a:ext>
            </a:extLst>
          </p:cNvPr>
          <p:cNvSpPr/>
          <p:nvPr/>
        </p:nvSpPr>
        <p:spPr>
          <a:xfrm>
            <a:off x="7985077" y="6242844"/>
            <a:ext cx="193744" cy="113768"/>
          </a:xfrm>
          <a:custGeom>
            <a:avLst/>
            <a:gdLst>
              <a:gd name="connsiteX0" fmla="*/ 48 w 193744"/>
              <a:gd name="connsiteY0" fmla="*/ 50006 h 113768"/>
              <a:gd name="connsiteX1" fmla="*/ 133398 w 193744"/>
              <a:gd name="connsiteY1" fmla="*/ 15081 h 113768"/>
              <a:gd name="connsiteX2" fmla="*/ 184198 w 193744"/>
              <a:gd name="connsiteY2" fmla="*/ 40481 h 113768"/>
              <a:gd name="connsiteX3" fmla="*/ 155623 w 193744"/>
              <a:gd name="connsiteY3" fmla="*/ 113506 h 113768"/>
              <a:gd name="connsiteX4" fmla="*/ 193723 w 193744"/>
              <a:gd name="connsiteY4" fmla="*/ 11906 h 113768"/>
              <a:gd name="connsiteX5" fmla="*/ 149273 w 193744"/>
              <a:gd name="connsiteY5" fmla="*/ 5556 h 113768"/>
              <a:gd name="connsiteX6" fmla="*/ 48 w 193744"/>
              <a:gd name="connsiteY6" fmla="*/ 50006 h 11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744" h="113768">
                <a:moveTo>
                  <a:pt x="48" y="50006"/>
                </a:moveTo>
                <a:cubicBezTo>
                  <a:pt x="-2598" y="51594"/>
                  <a:pt x="102706" y="16668"/>
                  <a:pt x="133398" y="15081"/>
                </a:cubicBezTo>
                <a:cubicBezTo>
                  <a:pt x="164090" y="13493"/>
                  <a:pt x="180494" y="24077"/>
                  <a:pt x="184198" y="40481"/>
                </a:cubicBezTo>
                <a:cubicBezTo>
                  <a:pt x="187902" y="56885"/>
                  <a:pt x="154036" y="118268"/>
                  <a:pt x="155623" y="113506"/>
                </a:cubicBezTo>
                <a:cubicBezTo>
                  <a:pt x="157210" y="108744"/>
                  <a:pt x="194781" y="29897"/>
                  <a:pt x="193723" y="11906"/>
                </a:cubicBezTo>
                <a:cubicBezTo>
                  <a:pt x="192665" y="-6085"/>
                  <a:pt x="177848" y="264"/>
                  <a:pt x="149273" y="5556"/>
                </a:cubicBezTo>
                <a:cubicBezTo>
                  <a:pt x="120698" y="10848"/>
                  <a:pt x="2694" y="48418"/>
                  <a:pt x="48" y="5000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フリーフォーム 58">
            <a:extLst>
              <a:ext uri="{FF2B5EF4-FFF2-40B4-BE49-F238E27FC236}">
                <a16:creationId xmlns:a16="http://schemas.microsoft.com/office/drawing/2014/main" id="{BB84B8D2-5CA8-8903-FE28-DBBCA0F49E37}"/>
              </a:ext>
            </a:extLst>
          </p:cNvPr>
          <p:cNvSpPr/>
          <p:nvPr/>
        </p:nvSpPr>
        <p:spPr>
          <a:xfrm>
            <a:off x="7527829" y="6229156"/>
            <a:ext cx="155681" cy="190774"/>
          </a:xfrm>
          <a:custGeom>
            <a:avLst/>
            <a:gdLst>
              <a:gd name="connsiteX0" fmla="*/ 155671 w 155681"/>
              <a:gd name="connsiteY0" fmla="*/ 194 h 190774"/>
              <a:gd name="connsiteX1" fmla="*/ 54071 w 155681"/>
              <a:gd name="connsiteY1" fmla="*/ 98619 h 190774"/>
              <a:gd name="connsiteX2" fmla="*/ 96 w 155681"/>
              <a:gd name="connsiteY2" fmla="*/ 190694 h 190774"/>
              <a:gd name="connsiteX3" fmla="*/ 41371 w 155681"/>
              <a:gd name="connsiteY3" fmla="*/ 82744 h 190774"/>
              <a:gd name="connsiteX4" fmla="*/ 60421 w 155681"/>
              <a:gd name="connsiteY4" fmla="*/ 73219 h 190774"/>
              <a:gd name="connsiteX5" fmla="*/ 155671 w 155681"/>
              <a:gd name="connsiteY5" fmla="*/ 194 h 190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681" h="190774">
                <a:moveTo>
                  <a:pt x="155671" y="194"/>
                </a:moveTo>
                <a:cubicBezTo>
                  <a:pt x="154613" y="4427"/>
                  <a:pt x="80000" y="66869"/>
                  <a:pt x="54071" y="98619"/>
                </a:cubicBezTo>
                <a:cubicBezTo>
                  <a:pt x="28142" y="130369"/>
                  <a:pt x="2213" y="193340"/>
                  <a:pt x="96" y="190694"/>
                </a:cubicBezTo>
                <a:cubicBezTo>
                  <a:pt x="-2021" y="188048"/>
                  <a:pt x="31317" y="102323"/>
                  <a:pt x="41371" y="82744"/>
                </a:cubicBezTo>
                <a:cubicBezTo>
                  <a:pt x="51425" y="63165"/>
                  <a:pt x="44017" y="84331"/>
                  <a:pt x="60421" y="73219"/>
                </a:cubicBezTo>
                <a:cubicBezTo>
                  <a:pt x="76825" y="62107"/>
                  <a:pt x="156729" y="-4039"/>
                  <a:pt x="155671" y="19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フリーフォーム 59">
            <a:extLst>
              <a:ext uri="{FF2B5EF4-FFF2-40B4-BE49-F238E27FC236}">
                <a16:creationId xmlns:a16="http://schemas.microsoft.com/office/drawing/2014/main" id="{EDFEE09D-602E-C164-21DD-0175FBB962FA}"/>
              </a:ext>
            </a:extLst>
          </p:cNvPr>
          <p:cNvSpPr/>
          <p:nvPr/>
        </p:nvSpPr>
        <p:spPr>
          <a:xfrm>
            <a:off x="7528969" y="6483350"/>
            <a:ext cx="62582" cy="123825"/>
          </a:xfrm>
          <a:custGeom>
            <a:avLst/>
            <a:gdLst>
              <a:gd name="connsiteX0" fmla="*/ 18006 w 62582"/>
              <a:gd name="connsiteY0" fmla="*/ 0 h 123825"/>
              <a:gd name="connsiteX1" fmla="*/ 18006 w 62582"/>
              <a:gd name="connsiteY1" fmla="*/ 60325 h 123825"/>
              <a:gd name="connsiteX2" fmla="*/ 62456 w 62582"/>
              <a:gd name="connsiteY2" fmla="*/ 123825 h 123825"/>
              <a:gd name="connsiteX3" fmla="*/ 2131 w 62582"/>
              <a:gd name="connsiteY3" fmla="*/ 60325 h 123825"/>
              <a:gd name="connsiteX4" fmla="*/ 18006 w 62582"/>
              <a:gd name="connsiteY4" fmla="*/ 0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82" h="123825">
                <a:moveTo>
                  <a:pt x="18006" y="0"/>
                </a:moveTo>
                <a:cubicBezTo>
                  <a:pt x="20652" y="0"/>
                  <a:pt x="10598" y="39688"/>
                  <a:pt x="18006" y="60325"/>
                </a:cubicBezTo>
                <a:cubicBezTo>
                  <a:pt x="25414" y="80962"/>
                  <a:pt x="65102" y="123825"/>
                  <a:pt x="62456" y="123825"/>
                </a:cubicBezTo>
                <a:cubicBezTo>
                  <a:pt x="59810" y="123825"/>
                  <a:pt x="11127" y="78846"/>
                  <a:pt x="2131" y="60325"/>
                </a:cubicBezTo>
                <a:cubicBezTo>
                  <a:pt x="-6865" y="41804"/>
                  <a:pt x="15360" y="0"/>
                  <a:pt x="1800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フリーフォーム 60">
            <a:extLst>
              <a:ext uri="{FF2B5EF4-FFF2-40B4-BE49-F238E27FC236}">
                <a16:creationId xmlns:a16="http://schemas.microsoft.com/office/drawing/2014/main" id="{FE486601-78A7-F9CD-EF20-7A8C0D2A9014}"/>
              </a:ext>
            </a:extLst>
          </p:cNvPr>
          <p:cNvSpPr/>
          <p:nvPr/>
        </p:nvSpPr>
        <p:spPr>
          <a:xfrm>
            <a:off x="7619912" y="6400748"/>
            <a:ext cx="108270" cy="133439"/>
          </a:xfrm>
          <a:custGeom>
            <a:avLst/>
            <a:gdLst>
              <a:gd name="connsiteX0" fmla="*/ 88 w 108270"/>
              <a:gd name="connsiteY0" fmla="*/ 52 h 133439"/>
              <a:gd name="connsiteX1" fmla="*/ 88988 w 108270"/>
              <a:gd name="connsiteY1" fmla="*/ 63552 h 133439"/>
              <a:gd name="connsiteX2" fmla="*/ 54063 w 108270"/>
              <a:gd name="connsiteY2" fmla="*/ 133402 h 133439"/>
              <a:gd name="connsiteX3" fmla="*/ 108038 w 108270"/>
              <a:gd name="connsiteY3" fmla="*/ 54027 h 133439"/>
              <a:gd name="connsiteX4" fmla="*/ 88 w 108270"/>
              <a:gd name="connsiteY4" fmla="*/ 52 h 13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70" h="133439">
                <a:moveTo>
                  <a:pt x="88" y="52"/>
                </a:moveTo>
                <a:cubicBezTo>
                  <a:pt x="-3087" y="1639"/>
                  <a:pt x="79992" y="41327"/>
                  <a:pt x="88988" y="63552"/>
                </a:cubicBezTo>
                <a:cubicBezTo>
                  <a:pt x="97984" y="85777"/>
                  <a:pt x="50888" y="134989"/>
                  <a:pt x="54063" y="133402"/>
                </a:cubicBezTo>
                <a:cubicBezTo>
                  <a:pt x="57238" y="131815"/>
                  <a:pt x="112271" y="74664"/>
                  <a:pt x="108038" y="54027"/>
                </a:cubicBezTo>
                <a:cubicBezTo>
                  <a:pt x="103805" y="33390"/>
                  <a:pt x="3263" y="-1535"/>
                  <a:pt x="88" y="5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フリーフォーム 61">
            <a:extLst>
              <a:ext uri="{FF2B5EF4-FFF2-40B4-BE49-F238E27FC236}">
                <a16:creationId xmlns:a16="http://schemas.microsoft.com/office/drawing/2014/main" id="{2F23A748-7B30-AC97-1B3A-498C8E30C2D1}"/>
              </a:ext>
            </a:extLst>
          </p:cNvPr>
          <p:cNvSpPr/>
          <p:nvPr/>
        </p:nvSpPr>
        <p:spPr>
          <a:xfrm>
            <a:off x="7772249" y="6390945"/>
            <a:ext cx="146608" cy="57502"/>
          </a:xfrm>
          <a:custGeom>
            <a:avLst/>
            <a:gdLst>
              <a:gd name="connsiteX0" fmla="*/ 151 w 146608"/>
              <a:gd name="connsiteY0" fmla="*/ 57480 h 57502"/>
              <a:gd name="connsiteX1" fmla="*/ 85876 w 146608"/>
              <a:gd name="connsiteY1" fmla="*/ 9855 h 57502"/>
              <a:gd name="connsiteX2" fmla="*/ 146201 w 146608"/>
              <a:gd name="connsiteY2" fmla="*/ 330 h 57502"/>
              <a:gd name="connsiteX3" fmla="*/ 108101 w 146608"/>
              <a:gd name="connsiteY3" fmla="*/ 16205 h 57502"/>
              <a:gd name="connsiteX4" fmla="*/ 151 w 146608"/>
              <a:gd name="connsiteY4" fmla="*/ 57480 h 5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608" h="57502">
                <a:moveTo>
                  <a:pt x="151" y="57480"/>
                </a:moveTo>
                <a:cubicBezTo>
                  <a:pt x="-3553" y="56422"/>
                  <a:pt x="61534" y="19380"/>
                  <a:pt x="85876" y="9855"/>
                </a:cubicBezTo>
                <a:cubicBezTo>
                  <a:pt x="110218" y="330"/>
                  <a:pt x="142497" y="-728"/>
                  <a:pt x="146201" y="330"/>
                </a:cubicBezTo>
                <a:cubicBezTo>
                  <a:pt x="149905" y="1388"/>
                  <a:pt x="127680" y="9855"/>
                  <a:pt x="108101" y="16205"/>
                </a:cubicBezTo>
                <a:cubicBezTo>
                  <a:pt x="88522" y="22555"/>
                  <a:pt x="3855" y="58538"/>
                  <a:pt x="151" y="5748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フリーフォーム 62">
            <a:extLst>
              <a:ext uri="{FF2B5EF4-FFF2-40B4-BE49-F238E27FC236}">
                <a16:creationId xmlns:a16="http://schemas.microsoft.com/office/drawing/2014/main" id="{8D9F4FCF-49E5-AFC3-C6CA-563C2BFA7D2B}"/>
              </a:ext>
            </a:extLst>
          </p:cNvPr>
          <p:cNvSpPr/>
          <p:nvPr/>
        </p:nvSpPr>
        <p:spPr>
          <a:xfrm>
            <a:off x="7800969" y="5981667"/>
            <a:ext cx="225432" cy="165142"/>
          </a:xfrm>
          <a:custGeom>
            <a:avLst/>
            <a:gdLst>
              <a:gd name="connsiteX0" fmla="*/ 225431 w 225432"/>
              <a:gd name="connsiteY0" fmla="*/ 33 h 165142"/>
              <a:gd name="connsiteX1" fmla="*/ 66681 w 225432"/>
              <a:gd name="connsiteY1" fmla="*/ 50833 h 165142"/>
              <a:gd name="connsiteX2" fmla="*/ 6 w 225432"/>
              <a:gd name="connsiteY2" fmla="*/ 165133 h 165142"/>
              <a:gd name="connsiteX3" fmla="*/ 63506 w 225432"/>
              <a:gd name="connsiteY3" fmla="*/ 57183 h 165142"/>
              <a:gd name="connsiteX4" fmla="*/ 225431 w 225432"/>
              <a:gd name="connsiteY4" fmla="*/ 33 h 16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432" h="165142">
                <a:moveTo>
                  <a:pt x="225431" y="33"/>
                </a:moveTo>
                <a:cubicBezTo>
                  <a:pt x="225960" y="-1025"/>
                  <a:pt x="104252" y="23316"/>
                  <a:pt x="66681" y="50833"/>
                </a:cubicBezTo>
                <a:cubicBezTo>
                  <a:pt x="29110" y="78350"/>
                  <a:pt x="535" y="164075"/>
                  <a:pt x="6" y="165133"/>
                </a:cubicBezTo>
                <a:cubicBezTo>
                  <a:pt x="-523" y="166191"/>
                  <a:pt x="31227" y="82054"/>
                  <a:pt x="63506" y="57183"/>
                </a:cubicBezTo>
                <a:cubicBezTo>
                  <a:pt x="95785" y="32312"/>
                  <a:pt x="224902" y="1091"/>
                  <a:pt x="225431" y="3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4" name="フリーフォーム 1023">
            <a:extLst>
              <a:ext uri="{FF2B5EF4-FFF2-40B4-BE49-F238E27FC236}">
                <a16:creationId xmlns:a16="http://schemas.microsoft.com/office/drawing/2014/main" id="{B8D9F444-FF71-7685-D592-DDDFFE00F70A}"/>
              </a:ext>
            </a:extLst>
          </p:cNvPr>
          <p:cNvSpPr/>
          <p:nvPr/>
        </p:nvSpPr>
        <p:spPr>
          <a:xfrm>
            <a:off x="7759560" y="6216213"/>
            <a:ext cx="187579" cy="57661"/>
          </a:xfrm>
          <a:custGeom>
            <a:avLst/>
            <a:gdLst>
              <a:gd name="connsiteX0" fmla="*/ 140 w 187579"/>
              <a:gd name="connsiteY0" fmla="*/ 41712 h 57661"/>
              <a:gd name="connsiteX1" fmla="*/ 79515 w 187579"/>
              <a:gd name="connsiteY1" fmla="*/ 13137 h 57661"/>
              <a:gd name="connsiteX2" fmla="*/ 187465 w 187579"/>
              <a:gd name="connsiteY2" fmla="*/ 57587 h 57661"/>
              <a:gd name="connsiteX3" fmla="*/ 98565 w 187579"/>
              <a:gd name="connsiteY3" fmla="*/ 437 h 57661"/>
              <a:gd name="connsiteX4" fmla="*/ 140 w 187579"/>
              <a:gd name="connsiteY4" fmla="*/ 41712 h 57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579" h="57661">
                <a:moveTo>
                  <a:pt x="140" y="41712"/>
                </a:moveTo>
                <a:cubicBezTo>
                  <a:pt x="-3035" y="43829"/>
                  <a:pt x="48294" y="10491"/>
                  <a:pt x="79515" y="13137"/>
                </a:cubicBezTo>
                <a:cubicBezTo>
                  <a:pt x="110736" y="15783"/>
                  <a:pt x="184290" y="59704"/>
                  <a:pt x="187465" y="57587"/>
                </a:cubicBezTo>
                <a:cubicBezTo>
                  <a:pt x="190640" y="55470"/>
                  <a:pt x="127140" y="5729"/>
                  <a:pt x="98565" y="437"/>
                </a:cubicBezTo>
                <a:cubicBezTo>
                  <a:pt x="69990" y="-4855"/>
                  <a:pt x="3315" y="39595"/>
                  <a:pt x="140" y="417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5" name="フリーフォーム 1024">
            <a:extLst>
              <a:ext uri="{FF2B5EF4-FFF2-40B4-BE49-F238E27FC236}">
                <a16:creationId xmlns:a16="http://schemas.microsoft.com/office/drawing/2014/main" id="{C2181E15-AAC1-8481-670D-1CCC617D2D92}"/>
              </a:ext>
            </a:extLst>
          </p:cNvPr>
          <p:cNvSpPr/>
          <p:nvPr/>
        </p:nvSpPr>
        <p:spPr>
          <a:xfrm>
            <a:off x="7959725" y="6070250"/>
            <a:ext cx="69850" cy="140516"/>
          </a:xfrm>
          <a:custGeom>
            <a:avLst/>
            <a:gdLst>
              <a:gd name="connsiteX0" fmla="*/ 69850 w 69850"/>
              <a:gd name="connsiteY0" fmla="*/ 350 h 140516"/>
              <a:gd name="connsiteX1" fmla="*/ 57150 w 69850"/>
              <a:gd name="connsiteY1" fmla="*/ 63850 h 140516"/>
              <a:gd name="connsiteX2" fmla="*/ 0 w 69850"/>
              <a:gd name="connsiteY2" fmla="*/ 140050 h 140516"/>
              <a:gd name="connsiteX3" fmla="*/ 57150 w 69850"/>
              <a:gd name="connsiteY3" fmla="*/ 92425 h 140516"/>
              <a:gd name="connsiteX4" fmla="*/ 69850 w 69850"/>
              <a:gd name="connsiteY4" fmla="*/ 350 h 140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50" h="140516">
                <a:moveTo>
                  <a:pt x="69850" y="350"/>
                </a:moveTo>
                <a:cubicBezTo>
                  <a:pt x="69850" y="-4412"/>
                  <a:pt x="68792" y="40567"/>
                  <a:pt x="57150" y="63850"/>
                </a:cubicBezTo>
                <a:cubicBezTo>
                  <a:pt x="45508" y="87133"/>
                  <a:pt x="0" y="135288"/>
                  <a:pt x="0" y="140050"/>
                </a:cubicBezTo>
                <a:cubicBezTo>
                  <a:pt x="0" y="144812"/>
                  <a:pt x="46038" y="112004"/>
                  <a:pt x="57150" y="92425"/>
                </a:cubicBezTo>
                <a:cubicBezTo>
                  <a:pt x="68262" y="72846"/>
                  <a:pt x="69850" y="5112"/>
                  <a:pt x="69850" y="35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7" name="フリーフォーム 1026">
            <a:extLst>
              <a:ext uri="{FF2B5EF4-FFF2-40B4-BE49-F238E27FC236}">
                <a16:creationId xmlns:a16="http://schemas.microsoft.com/office/drawing/2014/main" id="{76FFF729-04FB-B32E-FEFC-FF6E3B293BF3}"/>
              </a:ext>
            </a:extLst>
          </p:cNvPr>
          <p:cNvSpPr/>
          <p:nvPr/>
        </p:nvSpPr>
        <p:spPr>
          <a:xfrm>
            <a:off x="8096236" y="6533372"/>
            <a:ext cx="139736" cy="58064"/>
          </a:xfrm>
          <a:custGeom>
            <a:avLst/>
            <a:gdLst>
              <a:gd name="connsiteX0" fmla="*/ 14 w 139736"/>
              <a:gd name="connsiteY0" fmla="*/ 57928 h 58064"/>
              <a:gd name="connsiteX1" fmla="*/ 79389 w 139736"/>
              <a:gd name="connsiteY1" fmla="*/ 16653 h 58064"/>
              <a:gd name="connsiteX2" fmla="*/ 139714 w 139736"/>
              <a:gd name="connsiteY2" fmla="*/ 13478 h 58064"/>
              <a:gd name="connsiteX3" fmla="*/ 85739 w 139736"/>
              <a:gd name="connsiteY3" fmla="*/ 778 h 58064"/>
              <a:gd name="connsiteX4" fmla="*/ 14 w 139736"/>
              <a:gd name="connsiteY4" fmla="*/ 57928 h 5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736" h="58064">
                <a:moveTo>
                  <a:pt x="14" y="57928"/>
                </a:moveTo>
                <a:cubicBezTo>
                  <a:pt x="-1044" y="60574"/>
                  <a:pt x="56106" y="24061"/>
                  <a:pt x="79389" y="16653"/>
                </a:cubicBezTo>
                <a:cubicBezTo>
                  <a:pt x="102672" y="9245"/>
                  <a:pt x="138656" y="16124"/>
                  <a:pt x="139714" y="13478"/>
                </a:cubicBezTo>
                <a:cubicBezTo>
                  <a:pt x="140772" y="10832"/>
                  <a:pt x="103731" y="-3455"/>
                  <a:pt x="85739" y="778"/>
                </a:cubicBezTo>
                <a:cubicBezTo>
                  <a:pt x="67747" y="5011"/>
                  <a:pt x="1072" y="55282"/>
                  <a:pt x="14" y="5792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8" name="フリーフォーム 1027">
            <a:extLst>
              <a:ext uri="{FF2B5EF4-FFF2-40B4-BE49-F238E27FC236}">
                <a16:creationId xmlns:a16="http://schemas.microsoft.com/office/drawing/2014/main" id="{178F9754-77D3-B6EE-F0C3-7CD6745F6A23}"/>
              </a:ext>
            </a:extLst>
          </p:cNvPr>
          <p:cNvSpPr/>
          <p:nvPr/>
        </p:nvSpPr>
        <p:spPr>
          <a:xfrm>
            <a:off x="8051997" y="6356328"/>
            <a:ext cx="60284" cy="127038"/>
          </a:xfrm>
          <a:custGeom>
            <a:avLst/>
            <a:gdLst>
              <a:gd name="connsiteX0" fmla="*/ 2978 w 60284"/>
              <a:gd name="connsiteY0" fmla="*/ 22 h 127038"/>
              <a:gd name="connsiteX1" fmla="*/ 6153 w 60284"/>
              <a:gd name="connsiteY1" fmla="*/ 57172 h 127038"/>
              <a:gd name="connsiteX2" fmla="*/ 60128 w 60284"/>
              <a:gd name="connsiteY2" fmla="*/ 127022 h 127038"/>
              <a:gd name="connsiteX3" fmla="*/ 22028 w 60284"/>
              <a:gd name="connsiteY3" fmla="*/ 63522 h 127038"/>
              <a:gd name="connsiteX4" fmla="*/ 2978 w 60284"/>
              <a:gd name="connsiteY4" fmla="*/ 22 h 12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84" h="127038">
                <a:moveTo>
                  <a:pt x="2978" y="22"/>
                </a:moveTo>
                <a:cubicBezTo>
                  <a:pt x="332" y="-1036"/>
                  <a:pt x="-3372" y="36005"/>
                  <a:pt x="6153" y="57172"/>
                </a:cubicBezTo>
                <a:cubicBezTo>
                  <a:pt x="15678" y="78339"/>
                  <a:pt x="57482" y="125964"/>
                  <a:pt x="60128" y="127022"/>
                </a:cubicBezTo>
                <a:cubicBezTo>
                  <a:pt x="62774" y="128080"/>
                  <a:pt x="31024" y="79397"/>
                  <a:pt x="22028" y="63522"/>
                </a:cubicBezTo>
                <a:cubicBezTo>
                  <a:pt x="13032" y="47647"/>
                  <a:pt x="5624" y="1080"/>
                  <a:pt x="2978" y="2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9" name="フリーフォーム 1028">
            <a:extLst>
              <a:ext uri="{FF2B5EF4-FFF2-40B4-BE49-F238E27FC236}">
                <a16:creationId xmlns:a16="http://schemas.microsoft.com/office/drawing/2014/main" id="{58763E72-BE05-F323-228A-79CA19BA3B5F}"/>
              </a:ext>
            </a:extLst>
          </p:cNvPr>
          <p:cNvSpPr/>
          <p:nvPr/>
        </p:nvSpPr>
        <p:spPr>
          <a:xfrm>
            <a:off x="7740599" y="6438900"/>
            <a:ext cx="311260" cy="108068"/>
          </a:xfrm>
          <a:custGeom>
            <a:avLst/>
            <a:gdLst>
              <a:gd name="connsiteX0" fmla="*/ 51 w 311260"/>
              <a:gd name="connsiteY0" fmla="*/ 107950 h 108068"/>
              <a:gd name="connsiteX1" fmla="*/ 133401 w 311260"/>
              <a:gd name="connsiteY1" fmla="*/ 34925 h 108068"/>
              <a:gd name="connsiteX2" fmla="*/ 219126 w 311260"/>
              <a:gd name="connsiteY2" fmla="*/ 19050 h 108068"/>
              <a:gd name="connsiteX3" fmla="*/ 257226 w 311260"/>
              <a:gd name="connsiteY3" fmla="*/ 22225 h 108068"/>
              <a:gd name="connsiteX4" fmla="*/ 311201 w 311260"/>
              <a:gd name="connsiteY4" fmla="*/ 63500 h 108068"/>
              <a:gd name="connsiteX5" fmla="*/ 266751 w 311260"/>
              <a:gd name="connsiteY5" fmla="*/ 15875 h 108068"/>
              <a:gd name="connsiteX6" fmla="*/ 219126 w 311260"/>
              <a:gd name="connsiteY6" fmla="*/ 0 h 108068"/>
              <a:gd name="connsiteX7" fmla="*/ 149276 w 311260"/>
              <a:gd name="connsiteY7" fmla="*/ 15875 h 108068"/>
              <a:gd name="connsiteX8" fmla="*/ 51 w 311260"/>
              <a:gd name="connsiteY8" fmla="*/ 107950 h 10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260" h="108068">
                <a:moveTo>
                  <a:pt x="51" y="107950"/>
                </a:moveTo>
                <a:cubicBezTo>
                  <a:pt x="-2595" y="111125"/>
                  <a:pt x="96889" y="49742"/>
                  <a:pt x="133401" y="34925"/>
                </a:cubicBezTo>
                <a:cubicBezTo>
                  <a:pt x="169913" y="20108"/>
                  <a:pt x="198489" y="21167"/>
                  <a:pt x="219126" y="19050"/>
                </a:cubicBezTo>
                <a:cubicBezTo>
                  <a:pt x="239763" y="16933"/>
                  <a:pt x="241880" y="14817"/>
                  <a:pt x="257226" y="22225"/>
                </a:cubicBezTo>
                <a:cubicBezTo>
                  <a:pt x="272572" y="29633"/>
                  <a:pt x="309613" y="64558"/>
                  <a:pt x="311201" y="63500"/>
                </a:cubicBezTo>
                <a:cubicBezTo>
                  <a:pt x="312789" y="62442"/>
                  <a:pt x="282097" y="26458"/>
                  <a:pt x="266751" y="15875"/>
                </a:cubicBezTo>
                <a:cubicBezTo>
                  <a:pt x="251405" y="5292"/>
                  <a:pt x="238705" y="0"/>
                  <a:pt x="219126" y="0"/>
                </a:cubicBezTo>
                <a:cubicBezTo>
                  <a:pt x="199547" y="0"/>
                  <a:pt x="180497" y="1587"/>
                  <a:pt x="149276" y="15875"/>
                </a:cubicBezTo>
                <a:cubicBezTo>
                  <a:pt x="118055" y="30162"/>
                  <a:pt x="2697" y="104775"/>
                  <a:pt x="51" y="10795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0" name="フリーフォーム 1029">
            <a:extLst>
              <a:ext uri="{FF2B5EF4-FFF2-40B4-BE49-F238E27FC236}">
                <a16:creationId xmlns:a16="http://schemas.microsoft.com/office/drawing/2014/main" id="{EF87436C-6370-A5C4-571F-71BB193D92D9}"/>
              </a:ext>
            </a:extLst>
          </p:cNvPr>
          <p:cNvSpPr/>
          <p:nvPr/>
        </p:nvSpPr>
        <p:spPr>
          <a:xfrm>
            <a:off x="8231514" y="6197516"/>
            <a:ext cx="115618" cy="139788"/>
          </a:xfrm>
          <a:custGeom>
            <a:avLst/>
            <a:gdLst>
              <a:gd name="connsiteX0" fmla="*/ 115561 w 115618"/>
              <a:gd name="connsiteY0" fmla="*/ 84 h 139788"/>
              <a:gd name="connsiteX1" fmla="*/ 64761 w 115618"/>
              <a:gd name="connsiteY1" fmla="*/ 60409 h 139788"/>
              <a:gd name="connsiteX2" fmla="*/ 1261 w 115618"/>
              <a:gd name="connsiteY2" fmla="*/ 69934 h 139788"/>
              <a:gd name="connsiteX3" fmla="*/ 26661 w 115618"/>
              <a:gd name="connsiteY3" fmla="*/ 79459 h 139788"/>
              <a:gd name="connsiteX4" fmla="*/ 77461 w 115618"/>
              <a:gd name="connsiteY4" fmla="*/ 139784 h 139788"/>
              <a:gd name="connsiteX5" fmla="*/ 45711 w 115618"/>
              <a:gd name="connsiteY5" fmla="*/ 82634 h 139788"/>
              <a:gd name="connsiteX6" fmla="*/ 74286 w 115618"/>
              <a:gd name="connsiteY6" fmla="*/ 47709 h 139788"/>
              <a:gd name="connsiteX7" fmla="*/ 115561 w 115618"/>
              <a:gd name="connsiteY7" fmla="*/ 84 h 13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618" h="139788">
                <a:moveTo>
                  <a:pt x="115561" y="84"/>
                </a:moveTo>
                <a:cubicBezTo>
                  <a:pt x="113973" y="2201"/>
                  <a:pt x="83811" y="48767"/>
                  <a:pt x="64761" y="60409"/>
                </a:cubicBezTo>
                <a:cubicBezTo>
                  <a:pt x="45711" y="72051"/>
                  <a:pt x="7611" y="66759"/>
                  <a:pt x="1261" y="69934"/>
                </a:cubicBezTo>
                <a:cubicBezTo>
                  <a:pt x="-5089" y="73109"/>
                  <a:pt x="13961" y="67817"/>
                  <a:pt x="26661" y="79459"/>
                </a:cubicBezTo>
                <a:cubicBezTo>
                  <a:pt x="39361" y="91101"/>
                  <a:pt x="74286" y="139255"/>
                  <a:pt x="77461" y="139784"/>
                </a:cubicBezTo>
                <a:cubicBezTo>
                  <a:pt x="80636" y="140313"/>
                  <a:pt x="46240" y="97980"/>
                  <a:pt x="45711" y="82634"/>
                </a:cubicBezTo>
                <a:cubicBezTo>
                  <a:pt x="45182" y="67288"/>
                  <a:pt x="63173" y="59351"/>
                  <a:pt x="74286" y="47709"/>
                </a:cubicBezTo>
                <a:cubicBezTo>
                  <a:pt x="85398" y="36067"/>
                  <a:pt x="117149" y="-2033"/>
                  <a:pt x="115561" y="8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1" name="フリーフォーム 1030">
            <a:extLst>
              <a:ext uri="{FF2B5EF4-FFF2-40B4-BE49-F238E27FC236}">
                <a16:creationId xmlns:a16="http://schemas.microsoft.com/office/drawing/2014/main" id="{43876EA6-CEE2-4869-D512-2A2D13861272}"/>
              </a:ext>
            </a:extLst>
          </p:cNvPr>
          <p:cNvSpPr/>
          <p:nvPr/>
        </p:nvSpPr>
        <p:spPr>
          <a:xfrm>
            <a:off x="7929349" y="5721962"/>
            <a:ext cx="67818" cy="182969"/>
          </a:xfrm>
          <a:custGeom>
            <a:avLst/>
            <a:gdLst>
              <a:gd name="connsiteX0" fmla="*/ 54591 w 67818"/>
              <a:gd name="connsiteY0" fmla="*/ 999 h 182969"/>
              <a:gd name="connsiteX1" fmla="*/ 31845 w 67818"/>
              <a:gd name="connsiteY1" fmla="*/ 128378 h 182969"/>
              <a:gd name="connsiteX2" fmla="*/ 0 w 67818"/>
              <a:gd name="connsiteY2" fmla="*/ 182969 h 182969"/>
              <a:gd name="connsiteX3" fmla="*/ 63690 w 67818"/>
              <a:gd name="connsiteY3" fmla="*/ 73787 h 182969"/>
              <a:gd name="connsiteX4" fmla="*/ 54591 w 67818"/>
              <a:gd name="connsiteY4" fmla="*/ 999 h 182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18" h="182969">
                <a:moveTo>
                  <a:pt x="54591" y="999"/>
                </a:moveTo>
                <a:cubicBezTo>
                  <a:pt x="49283" y="10098"/>
                  <a:pt x="40943" y="98050"/>
                  <a:pt x="31845" y="128378"/>
                </a:cubicBezTo>
                <a:cubicBezTo>
                  <a:pt x="22746" y="158706"/>
                  <a:pt x="0" y="182969"/>
                  <a:pt x="0" y="182969"/>
                </a:cubicBezTo>
                <a:cubicBezTo>
                  <a:pt x="5308" y="173870"/>
                  <a:pt x="52317" y="100324"/>
                  <a:pt x="63690" y="73787"/>
                </a:cubicBezTo>
                <a:cubicBezTo>
                  <a:pt x="75063" y="47250"/>
                  <a:pt x="59899" y="-8100"/>
                  <a:pt x="54591" y="99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2" name="フリーフォーム 1031">
            <a:extLst>
              <a:ext uri="{FF2B5EF4-FFF2-40B4-BE49-F238E27FC236}">
                <a16:creationId xmlns:a16="http://schemas.microsoft.com/office/drawing/2014/main" id="{FA160FCF-7F5A-92CB-A732-23BE65CD6C28}"/>
              </a:ext>
            </a:extLst>
          </p:cNvPr>
          <p:cNvSpPr/>
          <p:nvPr/>
        </p:nvSpPr>
        <p:spPr>
          <a:xfrm>
            <a:off x="8047580" y="5691079"/>
            <a:ext cx="101643" cy="241220"/>
          </a:xfrm>
          <a:custGeom>
            <a:avLst/>
            <a:gdLst>
              <a:gd name="connsiteX0" fmla="*/ 50 w 101643"/>
              <a:gd name="connsiteY0" fmla="*/ 37 h 241220"/>
              <a:gd name="connsiteX1" fmla="*/ 86486 w 101643"/>
              <a:gd name="connsiteY1" fmla="*/ 141064 h 241220"/>
              <a:gd name="connsiteX2" fmla="*/ 77387 w 101643"/>
              <a:gd name="connsiteY2" fmla="*/ 241148 h 241220"/>
              <a:gd name="connsiteX3" fmla="*/ 100133 w 101643"/>
              <a:gd name="connsiteY3" fmla="*/ 154712 h 241220"/>
              <a:gd name="connsiteX4" fmla="*/ 50 w 101643"/>
              <a:gd name="connsiteY4" fmla="*/ 37 h 24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643" h="241220">
                <a:moveTo>
                  <a:pt x="50" y="37"/>
                </a:moveTo>
                <a:cubicBezTo>
                  <a:pt x="-2224" y="-2238"/>
                  <a:pt x="73597" y="100879"/>
                  <a:pt x="86486" y="141064"/>
                </a:cubicBezTo>
                <a:cubicBezTo>
                  <a:pt x="99375" y="181249"/>
                  <a:pt x="75113" y="238873"/>
                  <a:pt x="77387" y="241148"/>
                </a:cubicBezTo>
                <a:cubicBezTo>
                  <a:pt x="79661" y="243423"/>
                  <a:pt x="108473" y="191864"/>
                  <a:pt x="100133" y="154712"/>
                </a:cubicBezTo>
                <a:cubicBezTo>
                  <a:pt x="91793" y="117560"/>
                  <a:pt x="2324" y="2312"/>
                  <a:pt x="50" y="3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3" name="フリーフォーム 1032">
            <a:extLst>
              <a:ext uri="{FF2B5EF4-FFF2-40B4-BE49-F238E27FC236}">
                <a16:creationId xmlns:a16="http://schemas.microsoft.com/office/drawing/2014/main" id="{5C3D09FA-B47A-8ACF-375D-64F59608C426}"/>
              </a:ext>
            </a:extLst>
          </p:cNvPr>
          <p:cNvSpPr/>
          <p:nvPr/>
        </p:nvSpPr>
        <p:spPr>
          <a:xfrm>
            <a:off x="8001531" y="6597617"/>
            <a:ext cx="69448" cy="431037"/>
          </a:xfrm>
          <a:custGeom>
            <a:avLst/>
            <a:gdLst>
              <a:gd name="connsiteX0" fmla="*/ 69319 w 69448"/>
              <a:gd name="connsiteY0" fmla="*/ 33 h 431037"/>
              <a:gd name="connsiteX1" fmla="*/ 24869 w 69448"/>
              <a:gd name="connsiteY1" fmla="*/ 130208 h 431037"/>
              <a:gd name="connsiteX2" fmla="*/ 18519 w 69448"/>
              <a:gd name="connsiteY2" fmla="*/ 200058 h 431037"/>
              <a:gd name="connsiteX3" fmla="*/ 40744 w 69448"/>
              <a:gd name="connsiteY3" fmla="*/ 288958 h 431037"/>
              <a:gd name="connsiteX4" fmla="*/ 40744 w 69448"/>
              <a:gd name="connsiteY4" fmla="*/ 339758 h 431037"/>
              <a:gd name="connsiteX5" fmla="*/ 37569 w 69448"/>
              <a:gd name="connsiteY5" fmla="*/ 377858 h 431037"/>
              <a:gd name="connsiteX6" fmla="*/ 50269 w 69448"/>
              <a:gd name="connsiteY6" fmla="*/ 428658 h 431037"/>
              <a:gd name="connsiteX7" fmla="*/ 34394 w 69448"/>
              <a:gd name="connsiteY7" fmla="*/ 295308 h 431037"/>
              <a:gd name="connsiteX8" fmla="*/ 2644 w 69448"/>
              <a:gd name="connsiteY8" fmla="*/ 215933 h 431037"/>
              <a:gd name="connsiteX9" fmla="*/ 8994 w 69448"/>
              <a:gd name="connsiteY9" fmla="*/ 142908 h 431037"/>
              <a:gd name="connsiteX10" fmla="*/ 69319 w 69448"/>
              <a:gd name="connsiteY10" fmla="*/ 33 h 431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48" h="431037">
                <a:moveTo>
                  <a:pt x="69319" y="33"/>
                </a:moveTo>
                <a:cubicBezTo>
                  <a:pt x="71965" y="-2084"/>
                  <a:pt x="33336" y="96871"/>
                  <a:pt x="24869" y="130208"/>
                </a:cubicBezTo>
                <a:cubicBezTo>
                  <a:pt x="16402" y="163545"/>
                  <a:pt x="15873" y="173600"/>
                  <a:pt x="18519" y="200058"/>
                </a:cubicBezTo>
                <a:cubicBezTo>
                  <a:pt x="21165" y="226516"/>
                  <a:pt x="37040" y="265675"/>
                  <a:pt x="40744" y="288958"/>
                </a:cubicBezTo>
                <a:cubicBezTo>
                  <a:pt x="44448" y="312241"/>
                  <a:pt x="41273" y="324941"/>
                  <a:pt x="40744" y="339758"/>
                </a:cubicBezTo>
                <a:cubicBezTo>
                  <a:pt x="40215" y="354575"/>
                  <a:pt x="35982" y="363041"/>
                  <a:pt x="37569" y="377858"/>
                </a:cubicBezTo>
                <a:cubicBezTo>
                  <a:pt x="39156" y="392675"/>
                  <a:pt x="50798" y="442416"/>
                  <a:pt x="50269" y="428658"/>
                </a:cubicBezTo>
                <a:cubicBezTo>
                  <a:pt x="49740" y="414900"/>
                  <a:pt x="42331" y="330762"/>
                  <a:pt x="34394" y="295308"/>
                </a:cubicBezTo>
                <a:cubicBezTo>
                  <a:pt x="26457" y="259854"/>
                  <a:pt x="6877" y="241333"/>
                  <a:pt x="2644" y="215933"/>
                </a:cubicBezTo>
                <a:cubicBezTo>
                  <a:pt x="-1589" y="190533"/>
                  <a:pt x="-1589" y="175187"/>
                  <a:pt x="8994" y="142908"/>
                </a:cubicBezTo>
                <a:cubicBezTo>
                  <a:pt x="19577" y="110629"/>
                  <a:pt x="66673" y="2150"/>
                  <a:pt x="69319" y="3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4" name="フリーフォーム 1033">
            <a:extLst>
              <a:ext uri="{FF2B5EF4-FFF2-40B4-BE49-F238E27FC236}">
                <a16:creationId xmlns:a16="http://schemas.microsoft.com/office/drawing/2014/main" id="{1D937BB3-F36D-B65A-C1E3-B47FEDE64587}"/>
              </a:ext>
            </a:extLst>
          </p:cNvPr>
          <p:cNvSpPr/>
          <p:nvPr/>
        </p:nvSpPr>
        <p:spPr>
          <a:xfrm>
            <a:off x="7912067" y="6762598"/>
            <a:ext cx="57299" cy="187676"/>
          </a:xfrm>
          <a:custGeom>
            <a:avLst/>
            <a:gdLst>
              <a:gd name="connsiteX0" fmla="*/ 57183 w 57299"/>
              <a:gd name="connsiteY0" fmla="*/ 152 h 187676"/>
              <a:gd name="connsiteX1" fmla="*/ 15908 w 57299"/>
              <a:gd name="connsiteY1" fmla="*/ 92227 h 187676"/>
              <a:gd name="connsiteX2" fmla="*/ 54008 w 57299"/>
              <a:gd name="connsiteY2" fmla="*/ 187477 h 187676"/>
              <a:gd name="connsiteX3" fmla="*/ 33 w 57299"/>
              <a:gd name="connsiteY3" fmla="*/ 114452 h 187676"/>
              <a:gd name="connsiteX4" fmla="*/ 57183 w 57299"/>
              <a:gd name="connsiteY4" fmla="*/ 152 h 1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99" h="187676">
                <a:moveTo>
                  <a:pt x="57183" y="152"/>
                </a:moveTo>
                <a:cubicBezTo>
                  <a:pt x="59829" y="-3552"/>
                  <a:pt x="16437" y="61006"/>
                  <a:pt x="15908" y="92227"/>
                </a:cubicBezTo>
                <a:cubicBezTo>
                  <a:pt x="15379" y="123448"/>
                  <a:pt x="56654" y="183773"/>
                  <a:pt x="54008" y="187477"/>
                </a:cubicBezTo>
                <a:cubicBezTo>
                  <a:pt x="51362" y="191181"/>
                  <a:pt x="1620" y="142498"/>
                  <a:pt x="33" y="114452"/>
                </a:cubicBezTo>
                <a:cubicBezTo>
                  <a:pt x="-1554" y="86406"/>
                  <a:pt x="54537" y="3856"/>
                  <a:pt x="57183" y="15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5" name="フリーフォーム 1034">
            <a:extLst>
              <a:ext uri="{FF2B5EF4-FFF2-40B4-BE49-F238E27FC236}">
                <a16:creationId xmlns:a16="http://schemas.microsoft.com/office/drawing/2014/main" id="{A5C6EA13-0520-8206-6C8F-0CBCC8AADF85}"/>
              </a:ext>
            </a:extLst>
          </p:cNvPr>
          <p:cNvSpPr/>
          <p:nvPr/>
        </p:nvSpPr>
        <p:spPr>
          <a:xfrm>
            <a:off x="7847557" y="6777455"/>
            <a:ext cx="117397" cy="217966"/>
          </a:xfrm>
          <a:custGeom>
            <a:avLst/>
            <a:gdLst>
              <a:gd name="connsiteX0" fmla="*/ 29618 w 117397"/>
              <a:gd name="connsiteY0" fmla="*/ 1170 h 217966"/>
              <a:gd name="connsiteX1" fmla="*/ 1043 w 117397"/>
              <a:gd name="connsiteY1" fmla="*/ 74195 h 217966"/>
              <a:gd name="connsiteX2" fmla="*/ 74068 w 117397"/>
              <a:gd name="connsiteY2" fmla="*/ 191670 h 217966"/>
              <a:gd name="connsiteX3" fmla="*/ 115343 w 117397"/>
              <a:gd name="connsiteY3" fmla="*/ 213895 h 217966"/>
              <a:gd name="connsiteX4" fmla="*/ 10568 w 117397"/>
              <a:gd name="connsiteY4" fmla="*/ 131345 h 217966"/>
              <a:gd name="connsiteX5" fmla="*/ 29618 w 117397"/>
              <a:gd name="connsiteY5" fmla="*/ 1170 h 217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397" h="217966">
                <a:moveTo>
                  <a:pt x="29618" y="1170"/>
                </a:moveTo>
                <a:cubicBezTo>
                  <a:pt x="28030" y="-8355"/>
                  <a:pt x="-6365" y="42445"/>
                  <a:pt x="1043" y="74195"/>
                </a:cubicBezTo>
                <a:cubicBezTo>
                  <a:pt x="8451" y="105945"/>
                  <a:pt x="55018" y="168387"/>
                  <a:pt x="74068" y="191670"/>
                </a:cubicBezTo>
                <a:cubicBezTo>
                  <a:pt x="93118" y="214953"/>
                  <a:pt x="125926" y="223949"/>
                  <a:pt x="115343" y="213895"/>
                </a:cubicBezTo>
                <a:cubicBezTo>
                  <a:pt x="104760" y="203841"/>
                  <a:pt x="27501" y="162566"/>
                  <a:pt x="10568" y="131345"/>
                </a:cubicBezTo>
                <a:cubicBezTo>
                  <a:pt x="-6365" y="100124"/>
                  <a:pt x="31206" y="10695"/>
                  <a:pt x="29618" y="117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6" name="フリーフォーム 1035">
            <a:extLst>
              <a:ext uri="{FF2B5EF4-FFF2-40B4-BE49-F238E27FC236}">
                <a16:creationId xmlns:a16="http://schemas.microsoft.com/office/drawing/2014/main" id="{2CFF1A5C-2AA4-7BCE-2BE6-745D26624920}"/>
              </a:ext>
            </a:extLst>
          </p:cNvPr>
          <p:cNvSpPr/>
          <p:nvPr/>
        </p:nvSpPr>
        <p:spPr>
          <a:xfrm>
            <a:off x="7642032" y="7041864"/>
            <a:ext cx="317911" cy="54336"/>
          </a:xfrm>
          <a:custGeom>
            <a:avLst/>
            <a:gdLst>
              <a:gd name="connsiteX0" fmla="*/ 193 w 317911"/>
              <a:gd name="connsiteY0" fmla="*/ 54261 h 54336"/>
              <a:gd name="connsiteX1" fmla="*/ 152593 w 317911"/>
              <a:gd name="connsiteY1" fmla="*/ 286 h 54336"/>
              <a:gd name="connsiteX2" fmla="*/ 317693 w 317911"/>
              <a:gd name="connsiteY2" fmla="*/ 32036 h 54336"/>
              <a:gd name="connsiteX3" fmla="*/ 184343 w 317911"/>
              <a:gd name="connsiteY3" fmla="*/ 12986 h 54336"/>
              <a:gd name="connsiteX4" fmla="*/ 193 w 317911"/>
              <a:gd name="connsiteY4" fmla="*/ 54261 h 5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911" h="54336">
                <a:moveTo>
                  <a:pt x="193" y="54261"/>
                </a:moveTo>
                <a:cubicBezTo>
                  <a:pt x="-5099" y="52144"/>
                  <a:pt x="99676" y="3990"/>
                  <a:pt x="152593" y="286"/>
                </a:cubicBezTo>
                <a:cubicBezTo>
                  <a:pt x="205510" y="-3418"/>
                  <a:pt x="312401" y="29919"/>
                  <a:pt x="317693" y="32036"/>
                </a:cubicBezTo>
                <a:cubicBezTo>
                  <a:pt x="322985" y="34153"/>
                  <a:pt x="230910" y="12457"/>
                  <a:pt x="184343" y="12986"/>
                </a:cubicBezTo>
                <a:cubicBezTo>
                  <a:pt x="137776" y="13515"/>
                  <a:pt x="5485" y="56378"/>
                  <a:pt x="193" y="5426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7" name="フリーフォーム 1036">
            <a:extLst>
              <a:ext uri="{FF2B5EF4-FFF2-40B4-BE49-F238E27FC236}">
                <a16:creationId xmlns:a16="http://schemas.microsoft.com/office/drawing/2014/main" id="{7190FDAE-7BEE-2EBA-B1A3-E1F2F1C428E2}"/>
              </a:ext>
            </a:extLst>
          </p:cNvPr>
          <p:cNvSpPr/>
          <p:nvPr/>
        </p:nvSpPr>
        <p:spPr>
          <a:xfrm>
            <a:off x="7956533" y="7054001"/>
            <a:ext cx="120692" cy="20095"/>
          </a:xfrm>
          <a:custGeom>
            <a:avLst/>
            <a:gdLst>
              <a:gd name="connsiteX0" fmla="*/ 17 w 120692"/>
              <a:gd name="connsiteY0" fmla="*/ 19899 h 20095"/>
              <a:gd name="connsiteX1" fmla="*/ 66692 w 120692"/>
              <a:gd name="connsiteY1" fmla="*/ 849 h 20095"/>
              <a:gd name="connsiteX2" fmla="*/ 120667 w 120692"/>
              <a:gd name="connsiteY2" fmla="*/ 4024 h 20095"/>
              <a:gd name="connsiteX3" fmla="*/ 73042 w 120692"/>
              <a:gd name="connsiteY3" fmla="*/ 10374 h 20095"/>
              <a:gd name="connsiteX4" fmla="*/ 17 w 120692"/>
              <a:gd name="connsiteY4" fmla="*/ 19899 h 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92" h="20095">
                <a:moveTo>
                  <a:pt x="17" y="19899"/>
                </a:moveTo>
                <a:cubicBezTo>
                  <a:pt x="-1041" y="18311"/>
                  <a:pt x="46584" y="3495"/>
                  <a:pt x="66692" y="849"/>
                </a:cubicBezTo>
                <a:cubicBezTo>
                  <a:pt x="86800" y="-1797"/>
                  <a:pt x="119609" y="2436"/>
                  <a:pt x="120667" y="4024"/>
                </a:cubicBezTo>
                <a:cubicBezTo>
                  <a:pt x="121725" y="5612"/>
                  <a:pt x="89975" y="7728"/>
                  <a:pt x="73042" y="10374"/>
                </a:cubicBezTo>
                <a:cubicBezTo>
                  <a:pt x="56109" y="13020"/>
                  <a:pt x="1075" y="21487"/>
                  <a:pt x="17" y="1989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8" name="フリーフォーム 1037">
            <a:extLst>
              <a:ext uri="{FF2B5EF4-FFF2-40B4-BE49-F238E27FC236}">
                <a16:creationId xmlns:a16="http://schemas.microsoft.com/office/drawing/2014/main" id="{7898303B-33A7-2608-0BCF-408D68D8EDF0}"/>
              </a:ext>
            </a:extLst>
          </p:cNvPr>
          <p:cNvSpPr/>
          <p:nvPr/>
        </p:nvSpPr>
        <p:spPr>
          <a:xfrm>
            <a:off x="7848373" y="7070654"/>
            <a:ext cx="227292" cy="177885"/>
          </a:xfrm>
          <a:custGeom>
            <a:avLst/>
            <a:gdLst>
              <a:gd name="connsiteX0" fmla="*/ 225652 w 227292"/>
              <a:gd name="connsiteY0" fmla="*/ 71 h 177885"/>
              <a:gd name="connsiteX1" fmla="*/ 216127 w 227292"/>
              <a:gd name="connsiteY1" fmla="*/ 60396 h 177885"/>
              <a:gd name="connsiteX2" fmla="*/ 168502 w 227292"/>
              <a:gd name="connsiteY2" fmla="*/ 101671 h 177885"/>
              <a:gd name="connsiteX3" fmla="*/ 227 w 227292"/>
              <a:gd name="connsiteY3" fmla="*/ 177871 h 177885"/>
              <a:gd name="connsiteX4" fmla="*/ 133577 w 227292"/>
              <a:gd name="connsiteY4" fmla="*/ 108021 h 177885"/>
              <a:gd name="connsiteX5" fmla="*/ 190727 w 227292"/>
              <a:gd name="connsiteY5" fmla="*/ 92146 h 177885"/>
              <a:gd name="connsiteX6" fmla="*/ 190727 w 227292"/>
              <a:gd name="connsiteY6" fmla="*/ 73096 h 177885"/>
              <a:gd name="connsiteX7" fmla="*/ 225652 w 227292"/>
              <a:gd name="connsiteY7" fmla="*/ 71 h 177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292" h="177885">
                <a:moveTo>
                  <a:pt x="225652" y="71"/>
                </a:moveTo>
                <a:cubicBezTo>
                  <a:pt x="229885" y="-2046"/>
                  <a:pt x="225652" y="43463"/>
                  <a:pt x="216127" y="60396"/>
                </a:cubicBezTo>
                <a:cubicBezTo>
                  <a:pt x="206602" y="77329"/>
                  <a:pt x="204485" y="82092"/>
                  <a:pt x="168502" y="101671"/>
                </a:cubicBezTo>
                <a:cubicBezTo>
                  <a:pt x="132519" y="121250"/>
                  <a:pt x="6048" y="176813"/>
                  <a:pt x="227" y="177871"/>
                </a:cubicBezTo>
                <a:cubicBezTo>
                  <a:pt x="-5594" y="178929"/>
                  <a:pt x="101827" y="122309"/>
                  <a:pt x="133577" y="108021"/>
                </a:cubicBezTo>
                <a:cubicBezTo>
                  <a:pt x="165327" y="93734"/>
                  <a:pt x="181202" y="97967"/>
                  <a:pt x="190727" y="92146"/>
                </a:cubicBezTo>
                <a:cubicBezTo>
                  <a:pt x="200252" y="86325"/>
                  <a:pt x="185435" y="84209"/>
                  <a:pt x="190727" y="73096"/>
                </a:cubicBezTo>
                <a:cubicBezTo>
                  <a:pt x="196019" y="61984"/>
                  <a:pt x="221419" y="2188"/>
                  <a:pt x="225652" y="7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9" name="フリーフォーム 1038">
            <a:extLst>
              <a:ext uri="{FF2B5EF4-FFF2-40B4-BE49-F238E27FC236}">
                <a16:creationId xmlns:a16="http://schemas.microsoft.com/office/drawing/2014/main" id="{2B1633D2-78E0-94AA-DABE-488C79FC1A27}"/>
              </a:ext>
            </a:extLst>
          </p:cNvPr>
          <p:cNvSpPr/>
          <p:nvPr/>
        </p:nvSpPr>
        <p:spPr>
          <a:xfrm>
            <a:off x="7540625" y="7169721"/>
            <a:ext cx="350976" cy="72551"/>
          </a:xfrm>
          <a:custGeom>
            <a:avLst/>
            <a:gdLst>
              <a:gd name="connsiteX0" fmla="*/ 0 w 350976"/>
              <a:gd name="connsiteY0" fmla="*/ 72454 h 72551"/>
              <a:gd name="connsiteX1" fmla="*/ 136525 w 350976"/>
              <a:gd name="connsiteY1" fmla="*/ 18479 h 72551"/>
              <a:gd name="connsiteX2" fmla="*/ 349250 w 350976"/>
              <a:gd name="connsiteY2" fmla="*/ 43879 h 72551"/>
              <a:gd name="connsiteX3" fmla="*/ 231775 w 350976"/>
              <a:gd name="connsiteY3" fmla="*/ 12129 h 72551"/>
              <a:gd name="connsiteX4" fmla="*/ 136525 w 350976"/>
              <a:gd name="connsiteY4" fmla="*/ 2604 h 72551"/>
              <a:gd name="connsiteX5" fmla="*/ 0 w 350976"/>
              <a:gd name="connsiteY5" fmla="*/ 72454 h 72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976" h="72551">
                <a:moveTo>
                  <a:pt x="0" y="72454"/>
                </a:moveTo>
                <a:cubicBezTo>
                  <a:pt x="0" y="75100"/>
                  <a:pt x="78317" y="23241"/>
                  <a:pt x="136525" y="18479"/>
                </a:cubicBezTo>
                <a:cubicBezTo>
                  <a:pt x="194733" y="13717"/>
                  <a:pt x="333375" y="44937"/>
                  <a:pt x="349250" y="43879"/>
                </a:cubicBezTo>
                <a:cubicBezTo>
                  <a:pt x="365125" y="42821"/>
                  <a:pt x="267229" y="19008"/>
                  <a:pt x="231775" y="12129"/>
                </a:cubicBezTo>
                <a:cubicBezTo>
                  <a:pt x="196321" y="5250"/>
                  <a:pt x="171450" y="-4804"/>
                  <a:pt x="136525" y="2604"/>
                </a:cubicBezTo>
                <a:cubicBezTo>
                  <a:pt x="101600" y="10012"/>
                  <a:pt x="0" y="69808"/>
                  <a:pt x="0" y="7245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0" name="フリーフォーム 1039">
            <a:extLst>
              <a:ext uri="{FF2B5EF4-FFF2-40B4-BE49-F238E27FC236}">
                <a16:creationId xmlns:a16="http://schemas.microsoft.com/office/drawing/2014/main" id="{95F13E0B-C928-410B-B5EE-01041C1A168B}"/>
              </a:ext>
            </a:extLst>
          </p:cNvPr>
          <p:cNvSpPr/>
          <p:nvPr/>
        </p:nvSpPr>
        <p:spPr>
          <a:xfrm>
            <a:off x="7378462" y="7080250"/>
            <a:ext cx="270283" cy="152400"/>
          </a:xfrm>
          <a:custGeom>
            <a:avLst/>
            <a:gdLst>
              <a:gd name="connsiteX0" fmla="*/ 270113 w 270283"/>
              <a:gd name="connsiteY0" fmla="*/ 0 h 152400"/>
              <a:gd name="connsiteX1" fmla="*/ 133588 w 270283"/>
              <a:gd name="connsiteY1" fmla="*/ 85725 h 152400"/>
              <a:gd name="connsiteX2" fmla="*/ 238 w 270283"/>
              <a:gd name="connsiteY2" fmla="*/ 152400 h 152400"/>
              <a:gd name="connsiteX3" fmla="*/ 105013 w 270283"/>
              <a:gd name="connsiteY3" fmla="*/ 85725 h 152400"/>
              <a:gd name="connsiteX4" fmla="*/ 270113 w 270283"/>
              <a:gd name="connsiteY4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283" h="152400">
                <a:moveTo>
                  <a:pt x="270113" y="0"/>
                </a:moveTo>
                <a:cubicBezTo>
                  <a:pt x="274875" y="0"/>
                  <a:pt x="178567" y="60325"/>
                  <a:pt x="133588" y="85725"/>
                </a:cubicBezTo>
                <a:cubicBezTo>
                  <a:pt x="88609" y="111125"/>
                  <a:pt x="5000" y="152400"/>
                  <a:pt x="238" y="152400"/>
                </a:cubicBezTo>
                <a:cubicBezTo>
                  <a:pt x="-4524" y="152400"/>
                  <a:pt x="63209" y="108479"/>
                  <a:pt x="105013" y="85725"/>
                </a:cubicBezTo>
                <a:cubicBezTo>
                  <a:pt x="146817" y="62971"/>
                  <a:pt x="265351" y="0"/>
                  <a:pt x="27011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1" name="フリーフォーム 1040">
            <a:extLst>
              <a:ext uri="{FF2B5EF4-FFF2-40B4-BE49-F238E27FC236}">
                <a16:creationId xmlns:a16="http://schemas.microsoft.com/office/drawing/2014/main" id="{5DF83040-6135-85B2-9EFA-DB290A26861B}"/>
              </a:ext>
            </a:extLst>
          </p:cNvPr>
          <p:cNvSpPr/>
          <p:nvPr/>
        </p:nvSpPr>
        <p:spPr>
          <a:xfrm>
            <a:off x="7027088" y="7219943"/>
            <a:ext cx="366576" cy="82557"/>
          </a:xfrm>
          <a:custGeom>
            <a:avLst/>
            <a:gdLst>
              <a:gd name="connsiteX0" fmla="*/ 2362 w 366576"/>
              <a:gd name="connsiteY0" fmla="*/ 82557 h 82557"/>
              <a:gd name="connsiteX1" fmla="*/ 62687 w 366576"/>
              <a:gd name="connsiteY1" fmla="*/ 34932 h 82557"/>
              <a:gd name="connsiteX2" fmla="*/ 364312 w 366576"/>
              <a:gd name="connsiteY2" fmla="*/ 7 h 82557"/>
              <a:gd name="connsiteX3" fmla="*/ 196037 w 366576"/>
              <a:gd name="connsiteY3" fmla="*/ 31757 h 82557"/>
              <a:gd name="connsiteX4" fmla="*/ 107137 w 366576"/>
              <a:gd name="connsiteY4" fmla="*/ 34932 h 82557"/>
              <a:gd name="connsiteX5" fmla="*/ 2362 w 366576"/>
              <a:gd name="connsiteY5" fmla="*/ 82557 h 82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576" h="82557">
                <a:moveTo>
                  <a:pt x="2362" y="82557"/>
                </a:moveTo>
                <a:cubicBezTo>
                  <a:pt x="-5046" y="82557"/>
                  <a:pt x="2362" y="48690"/>
                  <a:pt x="62687" y="34932"/>
                </a:cubicBezTo>
                <a:cubicBezTo>
                  <a:pt x="123012" y="21174"/>
                  <a:pt x="342087" y="536"/>
                  <a:pt x="364312" y="7"/>
                </a:cubicBezTo>
                <a:cubicBezTo>
                  <a:pt x="386537" y="-522"/>
                  <a:pt x="238900" y="25936"/>
                  <a:pt x="196037" y="31757"/>
                </a:cubicBezTo>
                <a:cubicBezTo>
                  <a:pt x="153175" y="37578"/>
                  <a:pt x="135712" y="29111"/>
                  <a:pt x="107137" y="34932"/>
                </a:cubicBezTo>
                <a:cubicBezTo>
                  <a:pt x="78562" y="40753"/>
                  <a:pt x="9770" y="82557"/>
                  <a:pt x="2362" y="8255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2" name="フリーフォーム 1041">
            <a:extLst>
              <a:ext uri="{FF2B5EF4-FFF2-40B4-BE49-F238E27FC236}">
                <a16:creationId xmlns:a16="http://schemas.microsoft.com/office/drawing/2014/main" id="{63CD4622-1B65-2ABD-6B2D-F814EB278D6C}"/>
              </a:ext>
            </a:extLst>
          </p:cNvPr>
          <p:cNvSpPr/>
          <p:nvPr/>
        </p:nvSpPr>
        <p:spPr>
          <a:xfrm>
            <a:off x="7057937" y="7229374"/>
            <a:ext cx="498774" cy="57372"/>
          </a:xfrm>
          <a:custGeom>
            <a:avLst/>
            <a:gdLst>
              <a:gd name="connsiteX0" fmla="*/ 88 w 498774"/>
              <a:gd name="connsiteY0" fmla="*/ 57251 h 57372"/>
              <a:gd name="connsiteX1" fmla="*/ 276313 w 498774"/>
              <a:gd name="connsiteY1" fmla="*/ 25501 h 57372"/>
              <a:gd name="connsiteX2" fmla="*/ 498563 w 498774"/>
              <a:gd name="connsiteY2" fmla="*/ 101 h 57372"/>
              <a:gd name="connsiteX3" fmla="*/ 311238 w 498774"/>
              <a:gd name="connsiteY3" fmla="*/ 35026 h 57372"/>
              <a:gd name="connsiteX4" fmla="*/ 88 w 498774"/>
              <a:gd name="connsiteY4" fmla="*/ 57251 h 57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774" h="57372">
                <a:moveTo>
                  <a:pt x="88" y="57251"/>
                </a:moveTo>
                <a:cubicBezTo>
                  <a:pt x="-5733" y="55663"/>
                  <a:pt x="276313" y="25501"/>
                  <a:pt x="276313" y="25501"/>
                </a:cubicBezTo>
                <a:cubicBezTo>
                  <a:pt x="359392" y="15976"/>
                  <a:pt x="492742" y="-1487"/>
                  <a:pt x="498563" y="101"/>
                </a:cubicBezTo>
                <a:cubicBezTo>
                  <a:pt x="504384" y="1688"/>
                  <a:pt x="389025" y="25501"/>
                  <a:pt x="311238" y="35026"/>
                </a:cubicBezTo>
                <a:cubicBezTo>
                  <a:pt x="233451" y="44551"/>
                  <a:pt x="5909" y="58839"/>
                  <a:pt x="88" y="5725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3" name="フリーフォーム 1042">
            <a:extLst>
              <a:ext uri="{FF2B5EF4-FFF2-40B4-BE49-F238E27FC236}">
                <a16:creationId xmlns:a16="http://schemas.microsoft.com/office/drawing/2014/main" id="{AD4D8A9A-E18C-297C-663A-945EEA855EDF}"/>
              </a:ext>
            </a:extLst>
          </p:cNvPr>
          <p:cNvSpPr/>
          <p:nvPr/>
        </p:nvSpPr>
        <p:spPr>
          <a:xfrm>
            <a:off x="7708807" y="7086600"/>
            <a:ext cx="174718" cy="38332"/>
          </a:xfrm>
          <a:custGeom>
            <a:avLst/>
            <a:gdLst>
              <a:gd name="connsiteX0" fmla="*/ 174718 w 174718"/>
              <a:gd name="connsiteY0" fmla="*/ 0 h 38332"/>
              <a:gd name="connsiteX1" fmla="*/ 93 w 174718"/>
              <a:gd name="connsiteY1" fmla="*/ 38100 h 38332"/>
              <a:gd name="connsiteX2" fmla="*/ 174718 w 174718"/>
              <a:gd name="connsiteY2" fmla="*/ 0 h 38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4718" h="38332">
                <a:moveTo>
                  <a:pt x="174718" y="0"/>
                </a:moveTo>
                <a:cubicBezTo>
                  <a:pt x="174718" y="0"/>
                  <a:pt x="4855" y="34396"/>
                  <a:pt x="93" y="38100"/>
                </a:cubicBezTo>
                <a:cubicBezTo>
                  <a:pt x="-4669" y="41804"/>
                  <a:pt x="174718" y="0"/>
                  <a:pt x="174718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4" name="フリーフォーム 1043">
            <a:extLst>
              <a:ext uri="{FF2B5EF4-FFF2-40B4-BE49-F238E27FC236}">
                <a16:creationId xmlns:a16="http://schemas.microsoft.com/office/drawing/2014/main" id="{6C697DE6-E6A8-06BC-5C4D-8CEBE9F30B4A}"/>
              </a:ext>
            </a:extLst>
          </p:cNvPr>
          <p:cNvSpPr/>
          <p:nvPr/>
        </p:nvSpPr>
        <p:spPr>
          <a:xfrm>
            <a:off x="7845315" y="7077043"/>
            <a:ext cx="90245" cy="86956"/>
          </a:xfrm>
          <a:custGeom>
            <a:avLst/>
            <a:gdLst>
              <a:gd name="connsiteX0" fmla="*/ 41385 w 90245"/>
              <a:gd name="connsiteY0" fmla="*/ 32 h 86956"/>
              <a:gd name="connsiteX1" fmla="*/ 69960 w 90245"/>
              <a:gd name="connsiteY1" fmla="*/ 69882 h 86956"/>
              <a:gd name="connsiteX2" fmla="*/ 110 w 90245"/>
              <a:gd name="connsiteY2" fmla="*/ 85757 h 86956"/>
              <a:gd name="connsiteX3" fmla="*/ 89010 w 90245"/>
              <a:gd name="connsiteY3" fmla="*/ 79407 h 86956"/>
              <a:gd name="connsiteX4" fmla="*/ 41385 w 90245"/>
              <a:gd name="connsiteY4" fmla="*/ 32 h 8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45" h="86956">
                <a:moveTo>
                  <a:pt x="41385" y="32"/>
                </a:moveTo>
                <a:cubicBezTo>
                  <a:pt x="38210" y="-1555"/>
                  <a:pt x="76839" y="55595"/>
                  <a:pt x="69960" y="69882"/>
                </a:cubicBezTo>
                <a:cubicBezTo>
                  <a:pt x="63081" y="84170"/>
                  <a:pt x="-3065" y="84170"/>
                  <a:pt x="110" y="85757"/>
                </a:cubicBezTo>
                <a:cubicBezTo>
                  <a:pt x="3285" y="87344"/>
                  <a:pt x="78956" y="88932"/>
                  <a:pt x="89010" y="79407"/>
                </a:cubicBezTo>
                <a:cubicBezTo>
                  <a:pt x="99064" y="69882"/>
                  <a:pt x="44560" y="1619"/>
                  <a:pt x="41385" y="3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5" name="フリーフォーム 1044">
            <a:extLst>
              <a:ext uri="{FF2B5EF4-FFF2-40B4-BE49-F238E27FC236}">
                <a16:creationId xmlns:a16="http://schemas.microsoft.com/office/drawing/2014/main" id="{AE4B7CDE-49B8-1B70-D40E-8C8E6DD9EB01}"/>
              </a:ext>
            </a:extLst>
          </p:cNvPr>
          <p:cNvSpPr/>
          <p:nvPr/>
        </p:nvSpPr>
        <p:spPr>
          <a:xfrm>
            <a:off x="7065330" y="7269361"/>
            <a:ext cx="565931" cy="49826"/>
          </a:xfrm>
          <a:custGeom>
            <a:avLst/>
            <a:gdLst>
              <a:gd name="connsiteX0" fmla="*/ 11745 w 565931"/>
              <a:gd name="connsiteY0" fmla="*/ 45839 h 49826"/>
              <a:gd name="connsiteX1" fmla="*/ 468945 w 565931"/>
              <a:gd name="connsiteY1" fmla="*/ 1389 h 49826"/>
              <a:gd name="connsiteX2" fmla="*/ 564195 w 565931"/>
              <a:gd name="connsiteY2" fmla="*/ 10914 h 49826"/>
              <a:gd name="connsiteX3" fmla="*/ 427670 w 565931"/>
              <a:gd name="connsiteY3" fmla="*/ 7739 h 49826"/>
              <a:gd name="connsiteX4" fmla="*/ 157795 w 565931"/>
              <a:gd name="connsiteY4" fmla="*/ 42664 h 49826"/>
              <a:gd name="connsiteX5" fmla="*/ 11745 w 565931"/>
              <a:gd name="connsiteY5" fmla="*/ 45839 h 49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5931" h="49826">
                <a:moveTo>
                  <a:pt x="11745" y="45839"/>
                </a:moveTo>
                <a:cubicBezTo>
                  <a:pt x="63603" y="38960"/>
                  <a:pt x="376870" y="7210"/>
                  <a:pt x="468945" y="1389"/>
                </a:cubicBezTo>
                <a:cubicBezTo>
                  <a:pt x="561020" y="-4432"/>
                  <a:pt x="571074" y="9856"/>
                  <a:pt x="564195" y="10914"/>
                </a:cubicBezTo>
                <a:cubicBezTo>
                  <a:pt x="557316" y="11972"/>
                  <a:pt x="495403" y="2447"/>
                  <a:pt x="427670" y="7739"/>
                </a:cubicBezTo>
                <a:cubicBezTo>
                  <a:pt x="359937" y="13031"/>
                  <a:pt x="222882" y="35256"/>
                  <a:pt x="157795" y="42664"/>
                </a:cubicBezTo>
                <a:cubicBezTo>
                  <a:pt x="92708" y="50072"/>
                  <a:pt x="-40113" y="52718"/>
                  <a:pt x="11745" y="4583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6" name="フリーフォーム 1045">
            <a:extLst>
              <a:ext uri="{FF2B5EF4-FFF2-40B4-BE49-F238E27FC236}">
                <a16:creationId xmlns:a16="http://schemas.microsoft.com/office/drawing/2014/main" id="{22D9B973-C1F8-5FE1-C0C7-FBF1F7FA277A}"/>
              </a:ext>
            </a:extLst>
          </p:cNvPr>
          <p:cNvSpPr/>
          <p:nvPr/>
        </p:nvSpPr>
        <p:spPr>
          <a:xfrm>
            <a:off x="7692008" y="7258756"/>
            <a:ext cx="191738" cy="37401"/>
          </a:xfrm>
          <a:custGeom>
            <a:avLst/>
            <a:gdLst>
              <a:gd name="connsiteX0" fmla="*/ 1017 w 191738"/>
              <a:gd name="connsiteY0" fmla="*/ 37394 h 37401"/>
              <a:gd name="connsiteX1" fmla="*/ 188342 w 191738"/>
              <a:gd name="connsiteY1" fmla="*/ 2469 h 37401"/>
              <a:gd name="connsiteX2" fmla="*/ 115317 w 191738"/>
              <a:gd name="connsiteY2" fmla="*/ 5644 h 37401"/>
              <a:gd name="connsiteX3" fmla="*/ 1017 w 191738"/>
              <a:gd name="connsiteY3" fmla="*/ 37394 h 3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738" h="37401">
                <a:moveTo>
                  <a:pt x="1017" y="37394"/>
                </a:moveTo>
                <a:cubicBezTo>
                  <a:pt x="13188" y="36865"/>
                  <a:pt x="169292" y="7761"/>
                  <a:pt x="188342" y="2469"/>
                </a:cubicBezTo>
                <a:cubicBezTo>
                  <a:pt x="207392" y="-2823"/>
                  <a:pt x="141246" y="1411"/>
                  <a:pt x="115317" y="5644"/>
                </a:cubicBezTo>
                <a:cubicBezTo>
                  <a:pt x="89388" y="9877"/>
                  <a:pt x="-11154" y="37923"/>
                  <a:pt x="1017" y="3739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7" name="フリーフォーム 1046">
            <a:extLst>
              <a:ext uri="{FF2B5EF4-FFF2-40B4-BE49-F238E27FC236}">
                <a16:creationId xmlns:a16="http://schemas.microsoft.com/office/drawing/2014/main" id="{FAEB9DB1-0501-EB06-80A7-24E3AE119A00}"/>
              </a:ext>
            </a:extLst>
          </p:cNvPr>
          <p:cNvSpPr/>
          <p:nvPr/>
        </p:nvSpPr>
        <p:spPr>
          <a:xfrm>
            <a:off x="7604078" y="7276880"/>
            <a:ext cx="267442" cy="102492"/>
          </a:xfrm>
          <a:custGeom>
            <a:avLst/>
            <a:gdLst>
              <a:gd name="connsiteX0" fmla="*/ 266747 w 267442"/>
              <a:gd name="connsiteY0" fmla="*/ 220 h 102492"/>
              <a:gd name="connsiteX1" fmla="*/ 219122 w 267442"/>
              <a:gd name="connsiteY1" fmla="*/ 57370 h 102492"/>
              <a:gd name="connsiteX2" fmla="*/ 47 w 267442"/>
              <a:gd name="connsiteY2" fmla="*/ 101820 h 102492"/>
              <a:gd name="connsiteX3" fmla="*/ 200072 w 267442"/>
              <a:gd name="connsiteY3" fmla="*/ 79595 h 102492"/>
              <a:gd name="connsiteX4" fmla="*/ 266747 w 267442"/>
              <a:gd name="connsiteY4" fmla="*/ 220 h 10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442" h="102492">
                <a:moveTo>
                  <a:pt x="266747" y="220"/>
                </a:moveTo>
                <a:cubicBezTo>
                  <a:pt x="269922" y="-3484"/>
                  <a:pt x="263572" y="40437"/>
                  <a:pt x="219122" y="57370"/>
                </a:cubicBezTo>
                <a:cubicBezTo>
                  <a:pt x="174672" y="74303"/>
                  <a:pt x="3222" y="98116"/>
                  <a:pt x="47" y="101820"/>
                </a:cubicBezTo>
                <a:cubicBezTo>
                  <a:pt x="-3128" y="105524"/>
                  <a:pt x="152976" y="93353"/>
                  <a:pt x="200072" y="79595"/>
                </a:cubicBezTo>
                <a:cubicBezTo>
                  <a:pt x="247168" y="65837"/>
                  <a:pt x="263572" y="3924"/>
                  <a:pt x="266747" y="22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8" name="フリーフォーム 1047">
            <a:extLst>
              <a:ext uri="{FF2B5EF4-FFF2-40B4-BE49-F238E27FC236}">
                <a16:creationId xmlns:a16="http://schemas.microsoft.com/office/drawing/2014/main" id="{76C760CF-1B1C-7016-7ACD-766353738E8B}"/>
              </a:ext>
            </a:extLst>
          </p:cNvPr>
          <p:cNvSpPr/>
          <p:nvPr/>
        </p:nvSpPr>
        <p:spPr>
          <a:xfrm>
            <a:off x="7117389" y="7336249"/>
            <a:ext cx="515191" cy="17688"/>
          </a:xfrm>
          <a:custGeom>
            <a:avLst/>
            <a:gdLst>
              <a:gd name="connsiteX0" fmla="*/ 4136 w 515191"/>
              <a:gd name="connsiteY0" fmla="*/ 13876 h 17688"/>
              <a:gd name="connsiteX1" fmla="*/ 261311 w 515191"/>
              <a:gd name="connsiteY1" fmla="*/ 17051 h 17688"/>
              <a:gd name="connsiteX2" fmla="*/ 512136 w 515191"/>
              <a:gd name="connsiteY2" fmla="*/ 1176 h 17688"/>
              <a:gd name="connsiteX3" fmla="*/ 407361 w 515191"/>
              <a:gd name="connsiteY3" fmla="*/ 1176 h 17688"/>
              <a:gd name="connsiteX4" fmla="*/ 121611 w 515191"/>
              <a:gd name="connsiteY4" fmla="*/ 7526 h 17688"/>
              <a:gd name="connsiteX5" fmla="*/ 4136 w 515191"/>
              <a:gd name="connsiteY5" fmla="*/ 13876 h 1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5191" h="17688">
                <a:moveTo>
                  <a:pt x="4136" y="13876"/>
                </a:moveTo>
                <a:cubicBezTo>
                  <a:pt x="27419" y="15464"/>
                  <a:pt x="176644" y="19168"/>
                  <a:pt x="261311" y="17051"/>
                </a:cubicBezTo>
                <a:cubicBezTo>
                  <a:pt x="345978" y="14934"/>
                  <a:pt x="487794" y="3822"/>
                  <a:pt x="512136" y="1176"/>
                </a:cubicBezTo>
                <a:cubicBezTo>
                  <a:pt x="536478" y="-1470"/>
                  <a:pt x="407361" y="1176"/>
                  <a:pt x="407361" y="1176"/>
                </a:cubicBezTo>
                <a:lnTo>
                  <a:pt x="121611" y="7526"/>
                </a:lnTo>
                <a:cubicBezTo>
                  <a:pt x="60757" y="8055"/>
                  <a:pt x="-19147" y="12288"/>
                  <a:pt x="4136" y="1387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9" name="フリーフォーム 1048">
            <a:extLst>
              <a:ext uri="{FF2B5EF4-FFF2-40B4-BE49-F238E27FC236}">
                <a16:creationId xmlns:a16="http://schemas.microsoft.com/office/drawing/2014/main" id="{5B894B0D-922E-ADBE-EEAE-F50A7B31E8F2}"/>
              </a:ext>
            </a:extLst>
          </p:cNvPr>
          <p:cNvSpPr/>
          <p:nvPr/>
        </p:nvSpPr>
        <p:spPr>
          <a:xfrm>
            <a:off x="7883285" y="7299181"/>
            <a:ext cx="60812" cy="203514"/>
          </a:xfrm>
          <a:custGeom>
            <a:avLst/>
            <a:gdLst>
              <a:gd name="connsiteX0" fmla="*/ 9765 w 60812"/>
              <a:gd name="connsiteY0" fmla="*/ 144 h 203514"/>
              <a:gd name="connsiteX1" fmla="*/ 38340 w 60812"/>
              <a:gd name="connsiteY1" fmla="*/ 98569 h 203514"/>
              <a:gd name="connsiteX2" fmla="*/ 240 w 60812"/>
              <a:gd name="connsiteY2" fmla="*/ 203344 h 203514"/>
              <a:gd name="connsiteX3" fmla="*/ 60565 w 60812"/>
              <a:gd name="connsiteY3" fmla="*/ 120794 h 203514"/>
              <a:gd name="connsiteX4" fmla="*/ 9765 w 60812"/>
              <a:gd name="connsiteY4" fmla="*/ 144 h 2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12" h="203514">
                <a:moveTo>
                  <a:pt x="9765" y="144"/>
                </a:moveTo>
                <a:cubicBezTo>
                  <a:pt x="6061" y="-3560"/>
                  <a:pt x="39927" y="64702"/>
                  <a:pt x="38340" y="98569"/>
                </a:cubicBezTo>
                <a:cubicBezTo>
                  <a:pt x="36753" y="132436"/>
                  <a:pt x="-3464" y="199640"/>
                  <a:pt x="240" y="203344"/>
                </a:cubicBezTo>
                <a:cubicBezTo>
                  <a:pt x="3944" y="207048"/>
                  <a:pt x="56332" y="149369"/>
                  <a:pt x="60565" y="120794"/>
                </a:cubicBezTo>
                <a:cubicBezTo>
                  <a:pt x="64798" y="92219"/>
                  <a:pt x="13469" y="3848"/>
                  <a:pt x="9765" y="14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0" name="フリーフォーム 1049">
            <a:extLst>
              <a:ext uri="{FF2B5EF4-FFF2-40B4-BE49-F238E27FC236}">
                <a16:creationId xmlns:a16="http://schemas.microsoft.com/office/drawing/2014/main" id="{E16B8E03-E87E-B672-7A71-2D96CC376173}"/>
              </a:ext>
            </a:extLst>
          </p:cNvPr>
          <p:cNvSpPr/>
          <p:nvPr/>
        </p:nvSpPr>
        <p:spPr>
          <a:xfrm>
            <a:off x="7734258" y="7378480"/>
            <a:ext cx="165265" cy="84432"/>
          </a:xfrm>
          <a:custGeom>
            <a:avLst/>
            <a:gdLst>
              <a:gd name="connsiteX0" fmla="*/ 165142 w 165265"/>
              <a:gd name="connsiteY0" fmla="*/ 220 h 84432"/>
              <a:gd name="connsiteX1" fmla="*/ 114342 w 165265"/>
              <a:gd name="connsiteY1" fmla="*/ 54195 h 84432"/>
              <a:gd name="connsiteX2" fmla="*/ 42 w 165265"/>
              <a:gd name="connsiteY2" fmla="*/ 82770 h 84432"/>
              <a:gd name="connsiteX3" fmla="*/ 101642 w 165265"/>
              <a:gd name="connsiteY3" fmla="*/ 76420 h 84432"/>
              <a:gd name="connsiteX4" fmla="*/ 165142 w 165265"/>
              <a:gd name="connsiteY4" fmla="*/ 220 h 84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265" h="84432">
                <a:moveTo>
                  <a:pt x="165142" y="220"/>
                </a:moveTo>
                <a:cubicBezTo>
                  <a:pt x="167259" y="-3484"/>
                  <a:pt x="141859" y="40437"/>
                  <a:pt x="114342" y="54195"/>
                </a:cubicBezTo>
                <a:cubicBezTo>
                  <a:pt x="86825" y="67953"/>
                  <a:pt x="2159" y="79066"/>
                  <a:pt x="42" y="82770"/>
                </a:cubicBezTo>
                <a:cubicBezTo>
                  <a:pt x="-2075" y="86474"/>
                  <a:pt x="74655" y="83828"/>
                  <a:pt x="101642" y="76420"/>
                </a:cubicBezTo>
                <a:cubicBezTo>
                  <a:pt x="128629" y="69012"/>
                  <a:pt x="163025" y="3924"/>
                  <a:pt x="165142" y="22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1" name="フリーフォーム 1050">
            <a:extLst>
              <a:ext uri="{FF2B5EF4-FFF2-40B4-BE49-F238E27FC236}">
                <a16:creationId xmlns:a16="http://schemas.microsoft.com/office/drawing/2014/main" id="{B7175564-9476-852B-F4C9-F22B335131EA}"/>
              </a:ext>
            </a:extLst>
          </p:cNvPr>
          <p:cNvSpPr/>
          <p:nvPr/>
        </p:nvSpPr>
        <p:spPr>
          <a:xfrm>
            <a:off x="7158750" y="7378700"/>
            <a:ext cx="296320" cy="55058"/>
          </a:xfrm>
          <a:custGeom>
            <a:avLst/>
            <a:gdLst>
              <a:gd name="connsiteX0" fmla="*/ 875 w 296320"/>
              <a:gd name="connsiteY0" fmla="*/ 0 h 55058"/>
              <a:gd name="connsiteX1" fmla="*/ 140575 w 296320"/>
              <a:gd name="connsiteY1" fmla="*/ 34925 h 55058"/>
              <a:gd name="connsiteX2" fmla="*/ 296150 w 296320"/>
              <a:gd name="connsiteY2" fmla="*/ 50800 h 55058"/>
              <a:gd name="connsiteX3" fmla="*/ 169150 w 296320"/>
              <a:gd name="connsiteY3" fmla="*/ 53975 h 55058"/>
              <a:gd name="connsiteX4" fmla="*/ 83425 w 296320"/>
              <a:gd name="connsiteY4" fmla="*/ 34925 h 55058"/>
              <a:gd name="connsiteX5" fmla="*/ 875 w 296320"/>
              <a:gd name="connsiteY5" fmla="*/ 0 h 55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6320" h="55058">
                <a:moveTo>
                  <a:pt x="875" y="0"/>
                </a:moveTo>
                <a:cubicBezTo>
                  <a:pt x="10400" y="0"/>
                  <a:pt x="91362" y="26458"/>
                  <a:pt x="140575" y="34925"/>
                </a:cubicBezTo>
                <a:cubicBezTo>
                  <a:pt x="189788" y="43392"/>
                  <a:pt x="291388" y="47625"/>
                  <a:pt x="296150" y="50800"/>
                </a:cubicBezTo>
                <a:cubicBezTo>
                  <a:pt x="300912" y="53975"/>
                  <a:pt x="204604" y="56621"/>
                  <a:pt x="169150" y="53975"/>
                </a:cubicBezTo>
                <a:cubicBezTo>
                  <a:pt x="133696" y="51329"/>
                  <a:pt x="104592" y="42863"/>
                  <a:pt x="83425" y="34925"/>
                </a:cubicBezTo>
                <a:cubicBezTo>
                  <a:pt x="62258" y="26988"/>
                  <a:pt x="-8650" y="0"/>
                  <a:pt x="87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2" name="フリーフォーム 1051">
            <a:extLst>
              <a:ext uri="{FF2B5EF4-FFF2-40B4-BE49-F238E27FC236}">
                <a16:creationId xmlns:a16="http://schemas.microsoft.com/office/drawing/2014/main" id="{FC805ACF-C554-16E2-78C6-8938725B1ABE}"/>
              </a:ext>
            </a:extLst>
          </p:cNvPr>
          <p:cNvSpPr/>
          <p:nvPr/>
        </p:nvSpPr>
        <p:spPr>
          <a:xfrm>
            <a:off x="7502525" y="7499278"/>
            <a:ext cx="279669" cy="63355"/>
          </a:xfrm>
          <a:custGeom>
            <a:avLst/>
            <a:gdLst>
              <a:gd name="connsiteX0" fmla="*/ 0 w 279669"/>
              <a:gd name="connsiteY0" fmla="*/ 72 h 63355"/>
              <a:gd name="connsiteX1" fmla="*/ 85725 w 279669"/>
              <a:gd name="connsiteY1" fmla="*/ 60397 h 63355"/>
              <a:gd name="connsiteX2" fmla="*/ 279400 w 279669"/>
              <a:gd name="connsiteY2" fmla="*/ 54047 h 63355"/>
              <a:gd name="connsiteX3" fmla="*/ 127000 w 279669"/>
              <a:gd name="connsiteY3" fmla="*/ 54047 h 63355"/>
              <a:gd name="connsiteX4" fmla="*/ 85725 w 279669"/>
              <a:gd name="connsiteY4" fmla="*/ 47697 h 63355"/>
              <a:gd name="connsiteX5" fmla="*/ 0 w 279669"/>
              <a:gd name="connsiteY5" fmla="*/ 72 h 63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669" h="63355">
                <a:moveTo>
                  <a:pt x="0" y="72"/>
                </a:moveTo>
                <a:cubicBezTo>
                  <a:pt x="0" y="2189"/>
                  <a:pt x="39158" y="51401"/>
                  <a:pt x="85725" y="60397"/>
                </a:cubicBezTo>
                <a:cubicBezTo>
                  <a:pt x="132292" y="69393"/>
                  <a:pt x="272521" y="55105"/>
                  <a:pt x="279400" y="54047"/>
                </a:cubicBezTo>
                <a:cubicBezTo>
                  <a:pt x="286279" y="52989"/>
                  <a:pt x="159279" y="55105"/>
                  <a:pt x="127000" y="54047"/>
                </a:cubicBezTo>
                <a:cubicBezTo>
                  <a:pt x="94721" y="52989"/>
                  <a:pt x="101071" y="52460"/>
                  <a:pt x="85725" y="47697"/>
                </a:cubicBezTo>
                <a:cubicBezTo>
                  <a:pt x="70379" y="42934"/>
                  <a:pt x="0" y="-2045"/>
                  <a:pt x="0" y="7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3" name="フリーフォーム 1052">
            <a:extLst>
              <a:ext uri="{FF2B5EF4-FFF2-40B4-BE49-F238E27FC236}">
                <a16:creationId xmlns:a16="http://schemas.microsoft.com/office/drawing/2014/main" id="{036F862A-A2D6-1008-B5C4-F35650659221}"/>
              </a:ext>
            </a:extLst>
          </p:cNvPr>
          <p:cNvSpPr/>
          <p:nvPr/>
        </p:nvSpPr>
        <p:spPr>
          <a:xfrm>
            <a:off x="7886360" y="4783203"/>
            <a:ext cx="84778" cy="168495"/>
          </a:xfrm>
          <a:custGeom>
            <a:avLst/>
            <a:gdLst>
              <a:gd name="connsiteX0" fmla="*/ 82890 w 84778"/>
              <a:gd name="connsiteY0" fmla="*/ 1522 h 168495"/>
              <a:gd name="connsiteX1" fmla="*/ 340 w 84778"/>
              <a:gd name="connsiteY1" fmla="*/ 166622 h 168495"/>
              <a:gd name="connsiteX2" fmla="*/ 54315 w 84778"/>
              <a:gd name="connsiteY2" fmla="*/ 87247 h 168495"/>
              <a:gd name="connsiteX3" fmla="*/ 82890 w 84778"/>
              <a:gd name="connsiteY3" fmla="*/ 1522 h 168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778" h="168495">
                <a:moveTo>
                  <a:pt x="82890" y="1522"/>
                </a:moveTo>
                <a:cubicBezTo>
                  <a:pt x="73894" y="14751"/>
                  <a:pt x="5103" y="152334"/>
                  <a:pt x="340" y="166622"/>
                </a:cubicBezTo>
                <a:cubicBezTo>
                  <a:pt x="-4423" y="180910"/>
                  <a:pt x="42144" y="109472"/>
                  <a:pt x="54315" y="87247"/>
                </a:cubicBezTo>
                <a:cubicBezTo>
                  <a:pt x="66486" y="65022"/>
                  <a:pt x="91886" y="-11707"/>
                  <a:pt x="82890" y="152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4" name="フリーフォーム 1053">
            <a:extLst>
              <a:ext uri="{FF2B5EF4-FFF2-40B4-BE49-F238E27FC236}">
                <a16:creationId xmlns:a16="http://schemas.microsoft.com/office/drawing/2014/main" id="{F9A03F2C-9807-F970-2DF4-0345D143C251}"/>
              </a:ext>
            </a:extLst>
          </p:cNvPr>
          <p:cNvSpPr/>
          <p:nvPr/>
        </p:nvSpPr>
        <p:spPr>
          <a:xfrm>
            <a:off x="7947023" y="4905261"/>
            <a:ext cx="187331" cy="25742"/>
          </a:xfrm>
          <a:custGeom>
            <a:avLst/>
            <a:gdLst>
              <a:gd name="connsiteX0" fmla="*/ 2 w 187331"/>
              <a:gd name="connsiteY0" fmla="*/ 15989 h 25742"/>
              <a:gd name="connsiteX1" fmla="*/ 107952 w 187331"/>
              <a:gd name="connsiteY1" fmla="*/ 114 h 25742"/>
              <a:gd name="connsiteX2" fmla="*/ 187327 w 187331"/>
              <a:gd name="connsiteY2" fmla="*/ 25514 h 25742"/>
              <a:gd name="connsiteX3" fmla="*/ 111127 w 187331"/>
              <a:gd name="connsiteY3" fmla="*/ 12814 h 25742"/>
              <a:gd name="connsiteX4" fmla="*/ 2 w 187331"/>
              <a:gd name="connsiteY4" fmla="*/ 15989 h 2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331" h="25742">
                <a:moveTo>
                  <a:pt x="2" y="15989"/>
                </a:moveTo>
                <a:cubicBezTo>
                  <a:pt x="-527" y="13872"/>
                  <a:pt x="76731" y="-1473"/>
                  <a:pt x="107952" y="114"/>
                </a:cubicBezTo>
                <a:cubicBezTo>
                  <a:pt x="139173" y="1701"/>
                  <a:pt x="186798" y="23397"/>
                  <a:pt x="187327" y="25514"/>
                </a:cubicBezTo>
                <a:cubicBezTo>
                  <a:pt x="187856" y="27631"/>
                  <a:pt x="137585" y="14401"/>
                  <a:pt x="111127" y="12814"/>
                </a:cubicBezTo>
                <a:cubicBezTo>
                  <a:pt x="84669" y="11226"/>
                  <a:pt x="531" y="18106"/>
                  <a:pt x="2" y="1598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5" name="フリーフォーム 1054">
            <a:extLst>
              <a:ext uri="{FF2B5EF4-FFF2-40B4-BE49-F238E27FC236}">
                <a16:creationId xmlns:a16="http://schemas.microsoft.com/office/drawing/2014/main" id="{DB66E3E3-C69B-16A7-694B-AE2B886406FC}"/>
              </a:ext>
            </a:extLst>
          </p:cNvPr>
          <p:cNvSpPr/>
          <p:nvPr/>
        </p:nvSpPr>
        <p:spPr>
          <a:xfrm>
            <a:off x="7920910" y="4860905"/>
            <a:ext cx="229328" cy="79477"/>
          </a:xfrm>
          <a:custGeom>
            <a:avLst/>
            <a:gdLst>
              <a:gd name="connsiteX0" fmla="*/ 715 w 229328"/>
              <a:gd name="connsiteY0" fmla="*/ 53995 h 79477"/>
              <a:gd name="connsiteX1" fmla="*/ 95965 w 229328"/>
              <a:gd name="connsiteY1" fmla="*/ 15895 h 79477"/>
              <a:gd name="connsiteX2" fmla="*/ 156290 w 229328"/>
              <a:gd name="connsiteY2" fmla="*/ 20 h 79477"/>
              <a:gd name="connsiteX3" fmla="*/ 146765 w 229328"/>
              <a:gd name="connsiteY3" fmla="*/ 12720 h 79477"/>
              <a:gd name="connsiteX4" fmla="*/ 200740 w 229328"/>
              <a:gd name="connsiteY4" fmla="*/ 19070 h 79477"/>
              <a:gd name="connsiteX5" fmla="*/ 229315 w 229328"/>
              <a:gd name="connsiteY5" fmla="*/ 79395 h 79477"/>
              <a:gd name="connsiteX6" fmla="*/ 197565 w 229328"/>
              <a:gd name="connsiteY6" fmla="*/ 31770 h 79477"/>
              <a:gd name="connsiteX7" fmla="*/ 149940 w 229328"/>
              <a:gd name="connsiteY7" fmla="*/ 15895 h 79477"/>
              <a:gd name="connsiteX8" fmla="*/ 715 w 229328"/>
              <a:gd name="connsiteY8" fmla="*/ 53995 h 7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328" h="79477">
                <a:moveTo>
                  <a:pt x="715" y="53995"/>
                </a:moveTo>
                <a:cubicBezTo>
                  <a:pt x="-8281" y="53995"/>
                  <a:pt x="70036" y="24891"/>
                  <a:pt x="95965" y="15895"/>
                </a:cubicBezTo>
                <a:cubicBezTo>
                  <a:pt x="121894" y="6899"/>
                  <a:pt x="156290" y="20"/>
                  <a:pt x="156290" y="20"/>
                </a:cubicBezTo>
                <a:cubicBezTo>
                  <a:pt x="164757" y="-509"/>
                  <a:pt x="139357" y="9545"/>
                  <a:pt x="146765" y="12720"/>
                </a:cubicBezTo>
                <a:cubicBezTo>
                  <a:pt x="154173" y="15895"/>
                  <a:pt x="186982" y="7957"/>
                  <a:pt x="200740" y="19070"/>
                </a:cubicBezTo>
                <a:cubicBezTo>
                  <a:pt x="214498" y="30183"/>
                  <a:pt x="229844" y="77278"/>
                  <a:pt x="229315" y="79395"/>
                </a:cubicBezTo>
                <a:cubicBezTo>
                  <a:pt x="228786" y="81512"/>
                  <a:pt x="210794" y="42353"/>
                  <a:pt x="197565" y="31770"/>
                </a:cubicBezTo>
                <a:cubicBezTo>
                  <a:pt x="184336" y="21187"/>
                  <a:pt x="181161" y="13249"/>
                  <a:pt x="149940" y="15895"/>
                </a:cubicBezTo>
                <a:cubicBezTo>
                  <a:pt x="118719" y="18541"/>
                  <a:pt x="9711" y="53995"/>
                  <a:pt x="715" y="5399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6" name="フリーフォーム 1055">
            <a:extLst>
              <a:ext uri="{FF2B5EF4-FFF2-40B4-BE49-F238E27FC236}">
                <a16:creationId xmlns:a16="http://schemas.microsoft.com/office/drawing/2014/main" id="{A1646A42-FA1F-023B-DF90-60224B0701EE}"/>
              </a:ext>
            </a:extLst>
          </p:cNvPr>
          <p:cNvSpPr/>
          <p:nvPr/>
        </p:nvSpPr>
        <p:spPr>
          <a:xfrm>
            <a:off x="8162507" y="4606917"/>
            <a:ext cx="99316" cy="407514"/>
          </a:xfrm>
          <a:custGeom>
            <a:avLst/>
            <a:gdLst>
              <a:gd name="connsiteX0" fmla="*/ 86143 w 99316"/>
              <a:gd name="connsiteY0" fmla="*/ 8 h 407514"/>
              <a:gd name="connsiteX1" fmla="*/ 98843 w 99316"/>
              <a:gd name="connsiteY1" fmla="*/ 120658 h 407514"/>
              <a:gd name="connsiteX2" fmla="*/ 67093 w 99316"/>
              <a:gd name="connsiteY2" fmla="*/ 165108 h 407514"/>
              <a:gd name="connsiteX3" fmla="*/ 28993 w 99316"/>
              <a:gd name="connsiteY3" fmla="*/ 276233 h 407514"/>
              <a:gd name="connsiteX4" fmla="*/ 13118 w 99316"/>
              <a:gd name="connsiteY4" fmla="*/ 346083 h 407514"/>
              <a:gd name="connsiteX5" fmla="*/ 418 w 99316"/>
              <a:gd name="connsiteY5" fmla="*/ 403233 h 407514"/>
              <a:gd name="connsiteX6" fmla="*/ 28993 w 99316"/>
              <a:gd name="connsiteY6" fmla="*/ 225433 h 407514"/>
              <a:gd name="connsiteX7" fmla="*/ 86143 w 99316"/>
              <a:gd name="connsiteY7" fmla="*/ 127008 h 407514"/>
              <a:gd name="connsiteX8" fmla="*/ 86143 w 99316"/>
              <a:gd name="connsiteY8" fmla="*/ 8 h 40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16" h="407514">
                <a:moveTo>
                  <a:pt x="86143" y="8"/>
                </a:moveTo>
                <a:cubicBezTo>
                  <a:pt x="88260" y="-1050"/>
                  <a:pt x="102018" y="93141"/>
                  <a:pt x="98843" y="120658"/>
                </a:cubicBezTo>
                <a:cubicBezTo>
                  <a:pt x="95668" y="148175"/>
                  <a:pt x="78735" y="139179"/>
                  <a:pt x="67093" y="165108"/>
                </a:cubicBezTo>
                <a:cubicBezTo>
                  <a:pt x="55451" y="191037"/>
                  <a:pt x="37989" y="246071"/>
                  <a:pt x="28993" y="276233"/>
                </a:cubicBezTo>
                <a:cubicBezTo>
                  <a:pt x="19997" y="306396"/>
                  <a:pt x="17880" y="324916"/>
                  <a:pt x="13118" y="346083"/>
                </a:cubicBezTo>
                <a:cubicBezTo>
                  <a:pt x="8356" y="367250"/>
                  <a:pt x="-2228" y="423341"/>
                  <a:pt x="418" y="403233"/>
                </a:cubicBezTo>
                <a:cubicBezTo>
                  <a:pt x="3064" y="383125"/>
                  <a:pt x="14706" y="271470"/>
                  <a:pt x="28993" y="225433"/>
                </a:cubicBezTo>
                <a:cubicBezTo>
                  <a:pt x="43280" y="179396"/>
                  <a:pt x="76089" y="160875"/>
                  <a:pt x="86143" y="127008"/>
                </a:cubicBezTo>
                <a:cubicBezTo>
                  <a:pt x="96197" y="93141"/>
                  <a:pt x="84026" y="1066"/>
                  <a:pt x="86143" y="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7" name="フリーフォーム 1056">
            <a:extLst>
              <a:ext uri="{FF2B5EF4-FFF2-40B4-BE49-F238E27FC236}">
                <a16:creationId xmlns:a16="http://schemas.microsoft.com/office/drawing/2014/main" id="{7AA26BC4-64AF-6DC3-0772-AE23D8E773A4}"/>
              </a:ext>
            </a:extLst>
          </p:cNvPr>
          <p:cNvSpPr/>
          <p:nvPr/>
        </p:nvSpPr>
        <p:spPr>
          <a:xfrm>
            <a:off x="8086537" y="5247750"/>
            <a:ext cx="44892" cy="400606"/>
          </a:xfrm>
          <a:custGeom>
            <a:avLst/>
            <a:gdLst>
              <a:gd name="connsiteX0" fmla="*/ 35113 w 44892"/>
              <a:gd name="connsiteY0" fmla="*/ 525 h 400606"/>
              <a:gd name="connsiteX1" fmla="*/ 38288 w 44892"/>
              <a:gd name="connsiteY1" fmla="*/ 168800 h 400606"/>
              <a:gd name="connsiteX2" fmla="*/ 38288 w 44892"/>
              <a:gd name="connsiteY2" fmla="*/ 248175 h 400606"/>
              <a:gd name="connsiteX3" fmla="*/ 19238 w 44892"/>
              <a:gd name="connsiteY3" fmla="*/ 305325 h 400606"/>
              <a:gd name="connsiteX4" fmla="*/ 44638 w 44892"/>
              <a:gd name="connsiteY4" fmla="*/ 400575 h 400606"/>
              <a:gd name="connsiteX5" fmla="*/ 188 w 44892"/>
              <a:gd name="connsiteY5" fmla="*/ 314850 h 400606"/>
              <a:gd name="connsiteX6" fmla="*/ 28763 w 44892"/>
              <a:gd name="connsiteY6" fmla="*/ 229125 h 400606"/>
              <a:gd name="connsiteX7" fmla="*/ 35113 w 44892"/>
              <a:gd name="connsiteY7" fmla="*/ 525 h 40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892" h="400606">
                <a:moveTo>
                  <a:pt x="35113" y="525"/>
                </a:moveTo>
                <a:cubicBezTo>
                  <a:pt x="36700" y="-9529"/>
                  <a:pt x="37759" y="127525"/>
                  <a:pt x="38288" y="168800"/>
                </a:cubicBezTo>
                <a:cubicBezTo>
                  <a:pt x="38817" y="210075"/>
                  <a:pt x="41463" y="225421"/>
                  <a:pt x="38288" y="248175"/>
                </a:cubicBezTo>
                <a:cubicBezTo>
                  <a:pt x="35113" y="270929"/>
                  <a:pt x="18180" y="279925"/>
                  <a:pt x="19238" y="305325"/>
                </a:cubicBezTo>
                <a:cubicBezTo>
                  <a:pt x="20296" y="330725"/>
                  <a:pt x="47813" y="398988"/>
                  <a:pt x="44638" y="400575"/>
                </a:cubicBezTo>
                <a:cubicBezTo>
                  <a:pt x="41463" y="402162"/>
                  <a:pt x="2834" y="343425"/>
                  <a:pt x="188" y="314850"/>
                </a:cubicBezTo>
                <a:cubicBezTo>
                  <a:pt x="-2458" y="286275"/>
                  <a:pt x="23471" y="274104"/>
                  <a:pt x="28763" y="229125"/>
                </a:cubicBezTo>
                <a:cubicBezTo>
                  <a:pt x="34055" y="184146"/>
                  <a:pt x="33526" y="10579"/>
                  <a:pt x="35113" y="5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8" name="フリーフォーム 1057">
            <a:extLst>
              <a:ext uri="{FF2B5EF4-FFF2-40B4-BE49-F238E27FC236}">
                <a16:creationId xmlns:a16="http://schemas.microsoft.com/office/drawing/2014/main" id="{3B8D2126-B8BC-6483-E1A2-C24A48C02FC7}"/>
              </a:ext>
            </a:extLst>
          </p:cNvPr>
          <p:cNvSpPr/>
          <p:nvPr/>
        </p:nvSpPr>
        <p:spPr>
          <a:xfrm>
            <a:off x="8127995" y="3860122"/>
            <a:ext cx="127188" cy="524569"/>
          </a:xfrm>
          <a:custGeom>
            <a:avLst/>
            <a:gdLst>
              <a:gd name="connsiteX0" fmla="*/ 5 w 127188"/>
              <a:gd name="connsiteY0" fmla="*/ 678 h 524569"/>
              <a:gd name="connsiteX1" fmla="*/ 47630 w 127188"/>
              <a:gd name="connsiteY1" fmla="*/ 184828 h 524569"/>
              <a:gd name="connsiteX2" fmla="*/ 50805 w 127188"/>
              <a:gd name="connsiteY2" fmla="*/ 327703 h 524569"/>
              <a:gd name="connsiteX3" fmla="*/ 57155 w 127188"/>
              <a:gd name="connsiteY3" fmla="*/ 299128 h 524569"/>
              <a:gd name="connsiteX4" fmla="*/ 50805 w 127188"/>
              <a:gd name="connsiteY4" fmla="*/ 391203 h 524569"/>
              <a:gd name="connsiteX5" fmla="*/ 66680 w 127188"/>
              <a:gd name="connsiteY5" fmla="*/ 353103 h 524569"/>
              <a:gd name="connsiteX6" fmla="*/ 73030 w 127188"/>
              <a:gd name="connsiteY6" fmla="*/ 388028 h 524569"/>
              <a:gd name="connsiteX7" fmla="*/ 76205 w 127188"/>
              <a:gd name="connsiteY7" fmla="*/ 422953 h 524569"/>
              <a:gd name="connsiteX8" fmla="*/ 111130 w 127188"/>
              <a:gd name="connsiteY8" fmla="*/ 445178 h 524569"/>
              <a:gd name="connsiteX9" fmla="*/ 127005 w 127188"/>
              <a:gd name="connsiteY9" fmla="*/ 524553 h 524569"/>
              <a:gd name="connsiteX10" fmla="*/ 101605 w 127188"/>
              <a:gd name="connsiteY10" fmla="*/ 451528 h 524569"/>
              <a:gd name="connsiteX11" fmla="*/ 50805 w 127188"/>
              <a:gd name="connsiteY11" fmla="*/ 388028 h 524569"/>
              <a:gd name="connsiteX12" fmla="*/ 44455 w 127188"/>
              <a:gd name="connsiteY12" fmla="*/ 254678 h 524569"/>
              <a:gd name="connsiteX13" fmla="*/ 5 w 127188"/>
              <a:gd name="connsiteY13" fmla="*/ 678 h 524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188" h="524569">
                <a:moveTo>
                  <a:pt x="5" y="678"/>
                </a:moveTo>
                <a:cubicBezTo>
                  <a:pt x="534" y="-10964"/>
                  <a:pt x="39163" y="130324"/>
                  <a:pt x="47630" y="184828"/>
                </a:cubicBezTo>
                <a:cubicBezTo>
                  <a:pt x="56097" y="239332"/>
                  <a:pt x="49218" y="308653"/>
                  <a:pt x="50805" y="327703"/>
                </a:cubicBezTo>
                <a:cubicBezTo>
                  <a:pt x="52392" y="346753"/>
                  <a:pt x="57155" y="288545"/>
                  <a:pt x="57155" y="299128"/>
                </a:cubicBezTo>
                <a:cubicBezTo>
                  <a:pt x="57155" y="309711"/>
                  <a:pt x="49218" y="382207"/>
                  <a:pt x="50805" y="391203"/>
                </a:cubicBezTo>
                <a:cubicBezTo>
                  <a:pt x="52392" y="400199"/>
                  <a:pt x="62976" y="353632"/>
                  <a:pt x="66680" y="353103"/>
                </a:cubicBezTo>
                <a:cubicBezTo>
                  <a:pt x="70384" y="352574"/>
                  <a:pt x="71443" y="376386"/>
                  <a:pt x="73030" y="388028"/>
                </a:cubicBezTo>
                <a:cubicBezTo>
                  <a:pt x="74617" y="399670"/>
                  <a:pt x="69855" y="413428"/>
                  <a:pt x="76205" y="422953"/>
                </a:cubicBezTo>
                <a:cubicBezTo>
                  <a:pt x="82555" y="432478"/>
                  <a:pt x="102663" y="428245"/>
                  <a:pt x="111130" y="445178"/>
                </a:cubicBezTo>
                <a:cubicBezTo>
                  <a:pt x="119597" y="462111"/>
                  <a:pt x="128593" y="523495"/>
                  <a:pt x="127005" y="524553"/>
                </a:cubicBezTo>
                <a:cubicBezTo>
                  <a:pt x="125417" y="525611"/>
                  <a:pt x="114305" y="474282"/>
                  <a:pt x="101605" y="451528"/>
                </a:cubicBezTo>
                <a:cubicBezTo>
                  <a:pt x="88905" y="428774"/>
                  <a:pt x="60330" y="420836"/>
                  <a:pt x="50805" y="388028"/>
                </a:cubicBezTo>
                <a:cubicBezTo>
                  <a:pt x="41280" y="355220"/>
                  <a:pt x="51334" y="314474"/>
                  <a:pt x="44455" y="254678"/>
                </a:cubicBezTo>
                <a:cubicBezTo>
                  <a:pt x="37576" y="194882"/>
                  <a:pt x="-524" y="12320"/>
                  <a:pt x="5" y="67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9" name="フリーフォーム 1058">
            <a:extLst>
              <a:ext uri="{FF2B5EF4-FFF2-40B4-BE49-F238E27FC236}">
                <a16:creationId xmlns:a16="http://schemas.microsoft.com/office/drawing/2014/main" id="{B4B6D72E-C4CD-9DA2-8A8F-DC78A030AE19}"/>
              </a:ext>
            </a:extLst>
          </p:cNvPr>
          <p:cNvSpPr/>
          <p:nvPr/>
        </p:nvSpPr>
        <p:spPr>
          <a:xfrm>
            <a:off x="7949476" y="3448326"/>
            <a:ext cx="181745" cy="393424"/>
          </a:xfrm>
          <a:custGeom>
            <a:avLst/>
            <a:gdLst>
              <a:gd name="connsiteX0" fmla="*/ 7074 w 181745"/>
              <a:gd name="connsiteY0" fmla="*/ 6074 h 393424"/>
              <a:gd name="connsiteX1" fmla="*/ 115024 w 181745"/>
              <a:gd name="connsiteY1" fmla="*/ 193399 h 393424"/>
              <a:gd name="connsiteX2" fmla="*/ 181699 w 181745"/>
              <a:gd name="connsiteY2" fmla="*/ 393424 h 393424"/>
              <a:gd name="connsiteX3" fmla="*/ 105499 w 181745"/>
              <a:gd name="connsiteY3" fmla="*/ 193399 h 393424"/>
              <a:gd name="connsiteX4" fmla="*/ 19774 w 181745"/>
              <a:gd name="connsiteY4" fmla="*/ 56874 h 393424"/>
              <a:gd name="connsiteX5" fmla="*/ 7074 w 181745"/>
              <a:gd name="connsiteY5" fmla="*/ 6074 h 393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745" h="393424">
                <a:moveTo>
                  <a:pt x="7074" y="6074"/>
                </a:moveTo>
                <a:cubicBezTo>
                  <a:pt x="22949" y="28828"/>
                  <a:pt x="85920" y="128841"/>
                  <a:pt x="115024" y="193399"/>
                </a:cubicBezTo>
                <a:cubicBezTo>
                  <a:pt x="144128" y="257957"/>
                  <a:pt x="183286" y="393424"/>
                  <a:pt x="181699" y="393424"/>
                </a:cubicBezTo>
                <a:cubicBezTo>
                  <a:pt x="180112" y="393424"/>
                  <a:pt x="132487" y="249491"/>
                  <a:pt x="105499" y="193399"/>
                </a:cubicBezTo>
                <a:cubicBezTo>
                  <a:pt x="78511" y="137307"/>
                  <a:pt x="34591" y="83862"/>
                  <a:pt x="19774" y="56874"/>
                </a:cubicBezTo>
                <a:cubicBezTo>
                  <a:pt x="4957" y="29886"/>
                  <a:pt x="-8801" y="-16680"/>
                  <a:pt x="7074" y="607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0" name="フリーフォーム 1059">
            <a:extLst>
              <a:ext uri="{FF2B5EF4-FFF2-40B4-BE49-F238E27FC236}">
                <a16:creationId xmlns:a16="http://schemas.microsoft.com/office/drawing/2014/main" id="{F7625D4E-A9F9-A85C-6BBC-32613F7A0E59}"/>
              </a:ext>
            </a:extLst>
          </p:cNvPr>
          <p:cNvSpPr/>
          <p:nvPr/>
        </p:nvSpPr>
        <p:spPr>
          <a:xfrm>
            <a:off x="7718389" y="3126910"/>
            <a:ext cx="231867" cy="322067"/>
          </a:xfrm>
          <a:custGeom>
            <a:avLst/>
            <a:gdLst>
              <a:gd name="connsiteX0" fmla="*/ 36 w 231867"/>
              <a:gd name="connsiteY0" fmla="*/ 465 h 322067"/>
              <a:gd name="connsiteX1" fmla="*/ 127036 w 231867"/>
              <a:gd name="connsiteY1" fmla="*/ 168740 h 322067"/>
              <a:gd name="connsiteX2" fmla="*/ 231811 w 231867"/>
              <a:gd name="connsiteY2" fmla="*/ 321140 h 322067"/>
              <a:gd name="connsiteX3" fmla="*/ 139736 w 231867"/>
              <a:gd name="connsiteY3" fmla="*/ 222715 h 322067"/>
              <a:gd name="connsiteX4" fmla="*/ 36 w 231867"/>
              <a:gd name="connsiteY4" fmla="*/ 465 h 32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867" h="322067">
                <a:moveTo>
                  <a:pt x="36" y="465"/>
                </a:moveTo>
                <a:cubicBezTo>
                  <a:pt x="-2081" y="-8531"/>
                  <a:pt x="88407" y="115294"/>
                  <a:pt x="127036" y="168740"/>
                </a:cubicBezTo>
                <a:cubicBezTo>
                  <a:pt x="165665" y="222186"/>
                  <a:pt x="229694" y="312144"/>
                  <a:pt x="231811" y="321140"/>
                </a:cubicBezTo>
                <a:cubicBezTo>
                  <a:pt x="233928" y="330136"/>
                  <a:pt x="176249" y="271928"/>
                  <a:pt x="139736" y="222715"/>
                </a:cubicBezTo>
                <a:cubicBezTo>
                  <a:pt x="103224" y="173503"/>
                  <a:pt x="2153" y="9461"/>
                  <a:pt x="36" y="46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1" name="フリーフォーム 1060">
            <a:extLst>
              <a:ext uri="{FF2B5EF4-FFF2-40B4-BE49-F238E27FC236}">
                <a16:creationId xmlns:a16="http://schemas.microsoft.com/office/drawing/2014/main" id="{15688B19-DC03-DE18-8807-445581D2876D}"/>
              </a:ext>
            </a:extLst>
          </p:cNvPr>
          <p:cNvSpPr/>
          <p:nvPr/>
        </p:nvSpPr>
        <p:spPr>
          <a:xfrm>
            <a:off x="7146892" y="2936710"/>
            <a:ext cx="581189" cy="194789"/>
          </a:xfrm>
          <a:custGeom>
            <a:avLst/>
            <a:gdLst>
              <a:gd name="connsiteX0" fmla="*/ 33 w 581189"/>
              <a:gd name="connsiteY0" fmla="*/ 165 h 194789"/>
              <a:gd name="connsiteX1" fmla="*/ 396908 w 581189"/>
              <a:gd name="connsiteY1" fmla="*/ 127165 h 194789"/>
              <a:gd name="connsiteX2" fmla="*/ 581058 w 581189"/>
              <a:gd name="connsiteY2" fmla="*/ 193840 h 194789"/>
              <a:gd name="connsiteX3" fmla="*/ 419133 w 581189"/>
              <a:gd name="connsiteY3" fmla="*/ 155740 h 194789"/>
              <a:gd name="connsiteX4" fmla="*/ 33 w 581189"/>
              <a:gd name="connsiteY4" fmla="*/ 165 h 194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189" h="194789">
                <a:moveTo>
                  <a:pt x="33" y="165"/>
                </a:moveTo>
                <a:cubicBezTo>
                  <a:pt x="-3671" y="-4597"/>
                  <a:pt x="300071" y="94886"/>
                  <a:pt x="396908" y="127165"/>
                </a:cubicBezTo>
                <a:cubicBezTo>
                  <a:pt x="493745" y="159444"/>
                  <a:pt x="577354" y="189078"/>
                  <a:pt x="581058" y="193840"/>
                </a:cubicBezTo>
                <a:cubicBezTo>
                  <a:pt x="584762" y="198602"/>
                  <a:pt x="509621" y="185373"/>
                  <a:pt x="419133" y="155740"/>
                </a:cubicBezTo>
                <a:cubicBezTo>
                  <a:pt x="328646" y="126107"/>
                  <a:pt x="3737" y="4927"/>
                  <a:pt x="33" y="16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2" name="フリーフォーム 1061">
            <a:extLst>
              <a:ext uri="{FF2B5EF4-FFF2-40B4-BE49-F238E27FC236}">
                <a16:creationId xmlns:a16="http://schemas.microsoft.com/office/drawing/2014/main" id="{69B6F006-6A92-4D1C-3448-49CF8E849892}"/>
              </a:ext>
            </a:extLst>
          </p:cNvPr>
          <p:cNvSpPr/>
          <p:nvPr/>
        </p:nvSpPr>
        <p:spPr>
          <a:xfrm>
            <a:off x="7729265" y="7594454"/>
            <a:ext cx="62331" cy="228876"/>
          </a:xfrm>
          <a:custGeom>
            <a:avLst/>
            <a:gdLst>
              <a:gd name="connsiteX0" fmla="*/ 62185 w 62331"/>
              <a:gd name="connsiteY0" fmla="*/ 146 h 228876"/>
              <a:gd name="connsiteX1" fmla="*/ 20910 w 62331"/>
              <a:gd name="connsiteY1" fmla="*/ 101746 h 228876"/>
              <a:gd name="connsiteX2" fmla="*/ 1860 w 62331"/>
              <a:gd name="connsiteY2" fmla="*/ 228746 h 228876"/>
              <a:gd name="connsiteX3" fmla="*/ 5035 w 62331"/>
              <a:gd name="connsiteY3" fmla="*/ 123971 h 228876"/>
              <a:gd name="connsiteX4" fmla="*/ 62185 w 62331"/>
              <a:gd name="connsiteY4" fmla="*/ 146 h 22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31" h="228876">
                <a:moveTo>
                  <a:pt x="62185" y="146"/>
                </a:moveTo>
                <a:cubicBezTo>
                  <a:pt x="64831" y="-3558"/>
                  <a:pt x="30964" y="63646"/>
                  <a:pt x="20910" y="101746"/>
                </a:cubicBezTo>
                <a:cubicBezTo>
                  <a:pt x="10856" y="139846"/>
                  <a:pt x="4506" y="225042"/>
                  <a:pt x="1860" y="228746"/>
                </a:cubicBezTo>
                <a:cubicBezTo>
                  <a:pt x="-786" y="232450"/>
                  <a:pt x="-1315" y="156250"/>
                  <a:pt x="5035" y="123971"/>
                </a:cubicBezTo>
                <a:cubicBezTo>
                  <a:pt x="11385" y="91692"/>
                  <a:pt x="59539" y="3850"/>
                  <a:pt x="62185" y="14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3" name="フリーフォーム 1062">
            <a:extLst>
              <a:ext uri="{FF2B5EF4-FFF2-40B4-BE49-F238E27FC236}">
                <a16:creationId xmlns:a16="http://schemas.microsoft.com/office/drawing/2014/main" id="{68B83860-9FE6-E0D6-2A57-FFAABBE2915A}"/>
              </a:ext>
            </a:extLst>
          </p:cNvPr>
          <p:cNvSpPr/>
          <p:nvPr/>
        </p:nvSpPr>
        <p:spPr>
          <a:xfrm>
            <a:off x="7565723" y="7857134"/>
            <a:ext cx="159158" cy="251970"/>
          </a:xfrm>
          <a:custGeom>
            <a:avLst/>
            <a:gdLst>
              <a:gd name="connsiteX0" fmla="*/ 159052 w 159158"/>
              <a:gd name="connsiteY0" fmla="*/ 991 h 251970"/>
              <a:gd name="connsiteX1" fmla="*/ 111427 w 159158"/>
              <a:gd name="connsiteY1" fmla="*/ 124816 h 251970"/>
              <a:gd name="connsiteX2" fmla="*/ 302 w 159158"/>
              <a:gd name="connsiteY2" fmla="*/ 251816 h 251970"/>
              <a:gd name="connsiteX3" fmla="*/ 79677 w 159158"/>
              <a:gd name="connsiteY3" fmla="*/ 150216 h 251970"/>
              <a:gd name="connsiteX4" fmla="*/ 114602 w 159158"/>
              <a:gd name="connsiteY4" fmla="*/ 121641 h 251970"/>
              <a:gd name="connsiteX5" fmla="*/ 124127 w 159158"/>
              <a:gd name="connsiteY5" fmla="*/ 67666 h 251970"/>
              <a:gd name="connsiteX6" fmla="*/ 159052 w 159158"/>
              <a:gd name="connsiteY6" fmla="*/ 991 h 25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158" h="251970">
                <a:moveTo>
                  <a:pt x="159052" y="991"/>
                </a:moveTo>
                <a:cubicBezTo>
                  <a:pt x="156935" y="10516"/>
                  <a:pt x="137885" y="83012"/>
                  <a:pt x="111427" y="124816"/>
                </a:cubicBezTo>
                <a:cubicBezTo>
                  <a:pt x="84969" y="166620"/>
                  <a:pt x="5594" y="247583"/>
                  <a:pt x="302" y="251816"/>
                </a:cubicBezTo>
                <a:cubicBezTo>
                  <a:pt x="-4990" y="256049"/>
                  <a:pt x="60627" y="171912"/>
                  <a:pt x="79677" y="150216"/>
                </a:cubicBezTo>
                <a:cubicBezTo>
                  <a:pt x="98727" y="128520"/>
                  <a:pt x="107194" y="135399"/>
                  <a:pt x="114602" y="121641"/>
                </a:cubicBezTo>
                <a:cubicBezTo>
                  <a:pt x="122010" y="107883"/>
                  <a:pt x="117248" y="81954"/>
                  <a:pt x="124127" y="67666"/>
                </a:cubicBezTo>
                <a:cubicBezTo>
                  <a:pt x="131006" y="53379"/>
                  <a:pt x="161169" y="-8534"/>
                  <a:pt x="159052" y="99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4" name="フリーフォーム 1063">
            <a:extLst>
              <a:ext uri="{FF2B5EF4-FFF2-40B4-BE49-F238E27FC236}">
                <a16:creationId xmlns:a16="http://schemas.microsoft.com/office/drawing/2014/main" id="{2DDC3DB7-9383-DEB3-EA92-612F1AC2CA4D}"/>
              </a:ext>
            </a:extLst>
          </p:cNvPr>
          <p:cNvSpPr/>
          <p:nvPr/>
        </p:nvSpPr>
        <p:spPr>
          <a:xfrm>
            <a:off x="7185002" y="8131073"/>
            <a:ext cx="372340" cy="85724"/>
          </a:xfrm>
          <a:custGeom>
            <a:avLst/>
            <a:gdLst>
              <a:gd name="connsiteX0" fmla="*/ 23 w 372340"/>
              <a:gd name="connsiteY0" fmla="*/ 82652 h 85724"/>
              <a:gd name="connsiteX1" fmla="*/ 200048 w 372340"/>
              <a:gd name="connsiteY1" fmla="*/ 76302 h 85724"/>
              <a:gd name="connsiteX2" fmla="*/ 371498 w 372340"/>
              <a:gd name="connsiteY2" fmla="*/ 102 h 85724"/>
              <a:gd name="connsiteX3" fmla="*/ 263548 w 372340"/>
              <a:gd name="connsiteY3" fmla="*/ 60427 h 85724"/>
              <a:gd name="connsiteX4" fmla="*/ 212748 w 372340"/>
              <a:gd name="connsiteY4" fmla="*/ 82652 h 85724"/>
              <a:gd name="connsiteX5" fmla="*/ 23 w 372340"/>
              <a:gd name="connsiteY5" fmla="*/ 82652 h 8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2340" h="85724">
                <a:moveTo>
                  <a:pt x="23" y="82652"/>
                </a:moveTo>
                <a:cubicBezTo>
                  <a:pt x="-2094" y="81594"/>
                  <a:pt x="138136" y="90060"/>
                  <a:pt x="200048" y="76302"/>
                </a:cubicBezTo>
                <a:cubicBezTo>
                  <a:pt x="261960" y="62544"/>
                  <a:pt x="360915" y="2748"/>
                  <a:pt x="371498" y="102"/>
                </a:cubicBezTo>
                <a:cubicBezTo>
                  <a:pt x="382081" y="-2544"/>
                  <a:pt x="290006" y="46669"/>
                  <a:pt x="263548" y="60427"/>
                </a:cubicBezTo>
                <a:cubicBezTo>
                  <a:pt x="237090" y="74185"/>
                  <a:pt x="252435" y="76302"/>
                  <a:pt x="212748" y="82652"/>
                </a:cubicBezTo>
                <a:cubicBezTo>
                  <a:pt x="173061" y="89002"/>
                  <a:pt x="2140" y="83710"/>
                  <a:pt x="23" y="8265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5" name="フリーフォーム 1064">
            <a:extLst>
              <a:ext uri="{FF2B5EF4-FFF2-40B4-BE49-F238E27FC236}">
                <a16:creationId xmlns:a16="http://schemas.microsoft.com/office/drawing/2014/main" id="{D47FDCC8-35C1-D0D9-63C9-5757D1EFCEDA}"/>
              </a:ext>
            </a:extLst>
          </p:cNvPr>
          <p:cNvSpPr/>
          <p:nvPr/>
        </p:nvSpPr>
        <p:spPr>
          <a:xfrm>
            <a:off x="6743689" y="8072839"/>
            <a:ext cx="412777" cy="115551"/>
          </a:xfrm>
          <a:custGeom>
            <a:avLst/>
            <a:gdLst>
              <a:gd name="connsiteX0" fmla="*/ 11 w 412777"/>
              <a:gd name="connsiteY0" fmla="*/ 10711 h 115551"/>
              <a:gd name="connsiteX1" fmla="*/ 228611 w 412777"/>
              <a:gd name="connsiteY1" fmla="*/ 7536 h 115551"/>
              <a:gd name="connsiteX2" fmla="*/ 412761 w 412777"/>
              <a:gd name="connsiteY2" fmla="*/ 115486 h 115551"/>
              <a:gd name="connsiteX3" fmla="*/ 238136 w 412777"/>
              <a:gd name="connsiteY3" fmla="*/ 23411 h 115551"/>
              <a:gd name="connsiteX4" fmla="*/ 11 w 412777"/>
              <a:gd name="connsiteY4" fmla="*/ 10711 h 115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777" h="115551">
                <a:moveTo>
                  <a:pt x="11" y="10711"/>
                </a:moveTo>
                <a:cubicBezTo>
                  <a:pt x="-1577" y="8065"/>
                  <a:pt x="159819" y="-9926"/>
                  <a:pt x="228611" y="7536"/>
                </a:cubicBezTo>
                <a:cubicBezTo>
                  <a:pt x="297403" y="24998"/>
                  <a:pt x="411174" y="112840"/>
                  <a:pt x="412761" y="115486"/>
                </a:cubicBezTo>
                <a:cubicBezTo>
                  <a:pt x="414349" y="118132"/>
                  <a:pt x="299519" y="39815"/>
                  <a:pt x="238136" y="23411"/>
                </a:cubicBezTo>
                <a:cubicBezTo>
                  <a:pt x="176753" y="7007"/>
                  <a:pt x="1599" y="13357"/>
                  <a:pt x="11" y="1071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6" name="フリーフォーム 1065">
            <a:extLst>
              <a:ext uri="{FF2B5EF4-FFF2-40B4-BE49-F238E27FC236}">
                <a16:creationId xmlns:a16="http://schemas.microsoft.com/office/drawing/2014/main" id="{1703519D-D43B-22BB-1DE7-21FC7DAEA360}"/>
              </a:ext>
            </a:extLst>
          </p:cNvPr>
          <p:cNvSpPr/>
          <p:nvPr/>
        </p:nvSpPr>
        <p:spPr>
          <a:xfrm>
            <a:off x="6305447" y="7972353"/>
            <a:ext cx="422446" cy="114553"/>
          </a:xfrm>
          <a:custGeom>
            <a:avLst/>
            <a:gdLst>
              <a:gd name="connsiteX0" fmla="*/ 103 w 422446"/>
              <a:gd name="connsiteY0" fmla="*/ 72 h 114553"/>
              <a:gd name="connsiteX1" fmla="*/ 266803 w 422446"/>
              <a:gd name="connsiteY1" fmla="*/ 28647 h 114553"/>
              <a:gd name="connsiteX2" fmla="*/ 422378 w 422446"/>
              <a:gd name="connsiteY2" fmla="*/ 114372 h 114553"/>
              <a:gd name="connsiteX3" fmla="*/ 285853 w 422446"/>
              <a:gd name="connsiteY3" fmla="*/ 50872 h 114553"/>
              <a:gd name="connsiteX4" fmla="*/ 235053 w 422446"/>
              <a:gd name="connsiteY4" fmla="*/ 34997 h 114553"/>
              <a:gd name="connsiteX5" fmla="*/ 103 w 422446"/>
              <a:gd name="connsiteY5" fmla="*/ 72 h 114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2446" h="114553">
                <a:moveTo>
                  <a:pt x="103" y="72"/>
                </a:moveTo>
                <a:cubicBezTo>
                  <a:pt x="5394" y="-986"/>
                  <a:pt x="196424" y="9597"/>
                  <a:pt x="266803" y="28647"/>
                </a:cubicBezTo>
                <a:cubicBezTo>
                  <a:pt x="337182" y="47697"/>
                  <a:pt x="419203" y="110668"/>
                  <a:pt x="422378" y="114372"/>
                </a:cubicBezTo>
                <a:cubicBezTo>
                  <a:pt x="425553" y="118076"/>
                  <a:pt x="317074" y="64101"/>
                  <a:pt x="285853" y="50872"/>
                </a:cubicBezTo>
                <a:cubicBezTo>
                  <a:pt x="254632" y="37643"/>
                  <a:pt x="275799" y="42934"/>
                  <a:pt x="235053" y="34997"/>
                </a:cubicBezTo>
                <a:cubicBezTo>
                  <a:pt x="194307" y="27060"/>
                  <a:pt x="-5188" y="1130"/>
                  <a:pt x="103" y="7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7" name="フリーフォーム 1066">
            <a:extLst>
              <a:ext uri="{FF2B5EF4-FFF2-40B4-BE49-F238E27FC236}">
                <a16:creationId xmlns:a16="http://schemas.microsoft.com/office/drawing/2014/main" id="{8C1C1410-72FA-E5FD-68DD-AB63C161617F}"/>
              </a:ext>
            </a:extLst>
          </p:cNvPr>
          <p:cNvSpPr/>
          <p:nvPr/>
        </p:nvSpPr>
        <p:spPr>
          <a:xfrm>
            <a:off x="5549891" y="7537018"/>
            <a:ext cx="718383" cy="382093"/>
          </a:xfrm>
          <a:custGeom>
            <a:avLst/>
            <a:gdLst>
              <a:gd name="connsiteX0" fmla="*/ 9 w 718383"/>
              <a:gd name="connsiteY0" fmla="*/ 432 h 382093"/>
              <a:gd name="connsiteX1" fmla="*/ 269884 w 718383"/>
              <a:gd name="connsiteY1" fmla="*/ 79807 h 382093"/>
              <a:gd name="connsiteX2" fmla="*/ 717559 w 718383"/>
              <a:gd name="connsiteY2" fmla="*/ 381432 h 382093"/>
              <a:gd name="connsiteX3" fmla="*/ 377834 w 718383"/>
              <a:gd name="connsiteY3" fmla="*/ 159182 h 382093"/>
              <a:gd name="connsiteX4" fmla="*/ 260359 w 718383"/>
              <a:gd name="connsiteY4" fmla="*/ 102032 h 382093"/>
              <a:gd name="connsiteX5" fmla="*/ 9 w 718383"/>
              <a:gd name="connsiteY5" fmla="*/ 432 h 38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383" h="382093">
                <a:moveTo>
                  <a:pt x="9" y="432"/>
                </a:moveTo>
                <a:cubicBezTo>
                  <a:pt x="1596" y="-3272"/>
                  <a:pt x="150292" y="16307"/>
                  <a:pt x="269884" y="79807"/>
                </a:cubicBezTo>
                <a:cubicBezTo>
                  <a:pt x="389476" y="143307"/>
                  <a:pt x="699567" y="368203"/>
                  <a:pt x="717559" y="381432"/>
                </a:cubicBezTo>
                <a:cubicBezTo>
                  <a:pt x="735551" y="394661"/>
                  <a:pt x="454034" y="205749"/>
                  <a:pt x="377834" y="159182"/>
                </a:cubicBezTo>
                <a:cubicBezTo>
                  <a:pt x="301634" y="112615"/>
                  <a:pt x="319626" y="126903"/>
                  <a:pt x="260359" y="102032"/>
                </a:cubicBezTo>
                <a:cubicBezTo>
                  <a:pt x="201092" y="77161"/>
                  <a:pt x="-1578" y="4136"/>
                  <a:pt x="9" y="43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8" name="フリーフォーム 1067">
            <a:extLst>
              <a:ext uri="{FF2B5EF4-FFF2-40B4-BE49-F238E27FC236}">
                <a16:creationId xmlns:a16="http://schemas.microsoft.com/office/drawing/2014/main" id="{1E7D5D1C-D730-D39D-DD78-28C62BD4ADB6}"/>
              </a:ext>
            </a:extLst>
          </p:cNvPr>
          <p:cNvSpPr/>
          <p:nvPr/>
        </p:nvSpPr>
        <p:spPr>
          <a:xfrm>
            <a:off x="4743377" y="6800843"/>
            <a:ext cx="158652" cy="317515"/>
          </a:xfrm>
          <a:custGeom>
            <a:avLst/>
            <a:gdLst>
              <a:gd name="connsiteX0" fmla="*/ 73 w 158652"/>
              <a:gd name="connsiteY0" fmla="*/ 7 h 317515"/>
              <a:gd name="connsiteX1" fmla="*/ 123898 w 158652"/>
              <a:gd name="connsiteY1" fmla="*/ 168282 h 317515"/>
              <a:gd name="connsiteX2" fmla="*/ 155648 w 158652"/>
              <a:gd name="connsiteY2" fmla="*/ 317507 h 317515"/>
              <a:gd name="connsiteX3" fmla="*/ 142948 w 158652"/>
              <a:gd name="connsiteY3" fmla="*/ 161932 h 317515"/>
              <a:gd name="connsiteX4" fmla="*/ 73 w 158652"/>
              <a:gd name="connsiteY4" fmla="*/ 7 h 317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652" h="317515">
                <a:moveTo>
                  <a:pt x="73" y="7"/>
                </a:moveTo>
                <a:cubicBezTo>
                  <a:pt x="-3102" y="1065"/>
                  <a:pt x="97969" y="115365"/>
                  <a:pt x="123898" y="168282"/>
                </a:cubicBezTo>
                <a:cubicBezTo>
                  <a:pt x="149827" y="221199"/>
                  <a:pt x="152473" y="318565"/>
                  <a:pt x="155648" y="317507"/>
                </a:cubicBezTo>
                <a:cubicBezTo>
                  <a:pt x="158823" y="316449"/>
                  <a:pt x="164115" y="210086"/>
                  <a:pt x="142948" y="161932"/>
                </a:cubicBezTo>
                <a:cubicBezTo>
                  <a:pt x="121781" y="113778"/>
                  <a:pt x="3248" y="-1051"/>
                  <a:pt x="73" y="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9" name="フリーフォーム 1068">
            <a:extLst>
              <a:ext uri="{FF2B5EF4-FFF2-40B4-BE49-F238E27FC236}">
                <a16:creationId xmlns:a16="http://schemas.microsoft.com/office/drawing/2014/main" id="{511E52F1-6203-C7F1-F488-D8158D492480}"/>
              </a:ext>
            </a:extLst>
          </p:cNvPr>
          <p:cNvSpPr/>
          <p:nvPr/>
        </p:nvSpPr>
        <p:spPr>
          <a:xfrm>
            <a:off x="5099042" y="7343380"/>
            <a:ext cx="450884" cy="168760"/>
          </a:xfrm>
          <a:custGeom>
            <a:avLst/>
            <a:gdLst>
              <a:gd name="connsiteX0" fmla="*/ 8 w 450884"/>
              <a:gd name="connsiteY0" fmla="*/ 13095 h 168760"/>
              <a:gd name="connsiteX1" fmla="*/ 304808 w 450884"/>
              <a:gd name="connsiteY1" fmla="*/ 35320 h 168760"/>
              <a:gd name="connsiteX2" fmla="*/ 450858 w 450884"/>
              <a:gd name="connsiteY2" fmla="*/ 168670 h 168760"/>
              <a:gd name="connsiteX3" fmla="*/ 314333 w 450884"/>
              <a:gd name="connsiteY3" fmla="*/ 13095 h 168760"/>
              <a:gd name="connsiteX4" fmla="*/ 8 w 450884"/>
              <a:gd name="connsiteY4" fmla="*/ 13095 h 16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884" h="168760">
                <a:moveTo>
                  <a:pt x="8" y="13095"/>
                </a:moveTo>
                <a:cubicBezTo>
                  <a:pt x="-1579" y="16799"/>
                  <a:pt x="229666" y="9391"/>
                  <a:pt x="304808" y="35320"/>
                </a:cubicBezTo>
                <a:cubicBezTo>
                  <a:pt x="379950" y="61249"/>
                  <a:pt x="449271" y="172374"/>
                  <a:pt x="450858" y="168670"/>
                </a:cubicBezTo>
                <a:cubicBezTo>
                  <a:pt x="452445" y="164966"/>
                  <a:pt x="383125" y="40612"/>
                  <a:pt x="314333" y="13095"/>
                </a:cubicBezTo>
                <a:cubicBezTo>
                  <a:pt x="245541" y="-14422"/>
                  <a:pt x="1595" y="9391"/>
                  <a:pt x="8" y="1309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0" name="フリーフォーム 1069">
            <a:extLst>
              <a:ext uri="{FF2B5EF4-FFF2-40B4-BE49-F238E27FC236}">
                <a16:creationId xmlns:a16="http://schemas.microsoft.com/office/drawing/2014/main" id="{5AC69D90-D948-12B5-413D-AC1F649BAC30}"/>
              </a:ext>
            </a:extLst>
          </p:cNvPr>
          <p:cNvSpPr/>
          <p:nvPr/>
        </p:nvSpPr>
        <p:spPr>
          <a:xfrm>
            <a:off x="4524548" y="6510905"/>
            <a:ext cx="137201" cy="385947"/>
          </a:xfrm>
          <a:custGeom>
            <a:avLst/>
            <a:gdLst>
              <a:gd name="connsiteX0" fmla="*/ 3002 w 137201"/>
              <a:gd name="connsiteY0" fmla="*/ 1020 h 385947"/>
              <a:gd name="connsiteX1" fmla="*/ 25227 w 137201"/>
              <a:gd name="connsiteY1" fmla="*/ 143895 h 385947"/>
              <a:gd name="connsiteX2" fmla="*/ 136352 w 137201"/>
              <a:gd name="connsiteY2" fmla="*/ 385195 h 385947"/>
              <a:gd name="connsiteX3" fmla="*/ 72852 w 137201"/>
              <a:gd name="connsiteY3" fmla="*/ 213745 h 385947"/>
              <a:gd name="connsiteX4" fmla="*/ 3002 w 137201"/>
              <a:gd name="connsiteY4" fmla="*/ 1020 h 385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201" h="385947">
                <a:moveTo>
                  <a:pt x="3002" y="1020"/>
                </a:moveTo>
                <a:cubicBezTo>
                  <a:pt x="-4936" y="-10622"/>
                  <a:pt x="3002" y="79866"/>
                  <a:pt x="25227" y="143895"/>
                </a:cubicBezTo>
                <a:cubicBezTo>
                  <a:pt x="47452" y="207924"/>
                  <a:pt x="128415" y="373553"/>
                  <a:pt x="136352" y="385195"/>
                </a:cubicBezTo>
                <a:cubicBezTo>
                  <a:pt x="144290" y="396837"/>
                  <a:pt x="94548" y="270366"/>
                  <a:pt x="72852" y="213745"/>
                </a:cubicBezTo>
                <a:cubicBezTo>
                  <a:pt x="51156" y="157124"/>
                  <a:pt x="10940" y="12662"/>
                  <a:pt x="3002" y="102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1" name="フリーフォーム 1070">
            <a:extLst>
              <a:ext uri="{FF2B5EF4-FFF2-40B4-BE49-F238E27FC236}">
                <a16:creationId xmlns:a16="http://schemas.microsoft.com/office/drawing/2014/main" id="{C8C56CD4-BD02-7BEF-A380-15A3B02B691C}"/>
              </a:ext>
            </a:extLst>
          </p:cNvPr>
          <p:cNvSpPr/>
          <p:nvPr/>
        </p:nvSpPr>
        <p:spPr>
          <a:xfrm>
            <a:off x="3577460" y="4891519"/>
            <a:ext cx="604101" cy="207811"/>
          </a:xfrm>
          <a:custGeom>
            <a:avLst/>
            <a:gdLst>
              <a:gd name="connsiteX0" fmla="*/ 765 w 604101"/>
              <a:gd name="connsiteY0" fmla="*/ 23381 h 207811"/>
              <a:gd name="connsiteX1" fmla="*/ 194440 w 604101"/>
              <a:gd name="connsiteY1" fmla="*/ 1156 h 207811"/>
              <a:gd name="connsiteX2" fmla="*/ 419865 w 604101"/>
              <a:gd name="connsiteY2" fmla="*/ 64656 h 207811"/>
              <a:gd name="connsiteX3" fmla="*/ 604015 w 604101"/>
              <a:gd name="connsiteY3" fmla="*/ 207531 h 207811"/>
              <a:gd name="connsiteX4" fmla="*/ 442090 w 604101"/>
              <a:gd name="connsiteY4" fmla="*/ 99581 h 207811"/>
              <a:gd name="connsiteX5" fmla="*/ 308740 w 604101"/>
              <a:gd name="connsiteY5" fmla="*/ 42431 h 207811"/>
              <a:gd name="connsiteX6" fmla="*/ 267465 w 604101"/>
              <a:gd name="connsiteY6" fmla="*/ 20206 h 207811"/>
              <a:gd name="connsiteX7" fmla="*/ 765 w 604101"/>
              <a:gd name="connsiteY7" fmla="*/ 23381 h 20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101" h="207811">
                <a:moveTo>
                  <a:pt x="765" y="23381"/>
                </a:moveTo>
                <a:cubicBezTo>
                  <a:pt x="-11406" y="20206"/>
                  <a:pt x="124590" y="-5723"/>
                  <a:pt x="194440" y="1156"/>
                </a:cubicBezTo>
                <a:cubicBezTo>
                  <a:pt x="264290" y="8035"/>
                  <a:pt x="351602" y="30260"/>
                  <a:pt x="419865" y="64656"/>
                </a:cubicBezTo>
                <a:cubicBezTo>
                  <a:pt x="488128" y="99052"/>
                  <a:pt x="600311" y="201710"/>
                  <a:pt x="604015" y="207531"/>
                </a:cubicBezTo>
                <a:cubicBezTo>
                  <a:pt x="607719" y="213352"/>
                  <a:pt x="491302" y="127098"/>
                  <a:pt x="442090" y="99581"/>
                </a:cubicBezTo>
                <a:cubicBezTo>
                  <a:pt x="392878" y="72064"/>
                  <a:pt x="337844" y="55660"/>
                  <a:pt x="308740" y="42431"/>
                </a:cubicBezTo>
                <a:cubicBezTo>
                  <a:pt x="279636" y="29202"/>
                  <a:pt x="311915" y="24439"/>
                  <a:pt x="267465" y="20206"/>
                </a:cubicBezTo>
                <a:cubicBezTo>
                  <a:pt x="223015" y="15973"/>
                  <a:pt x="12936" y="26556"/>
                  <a:pt x="765" y="2338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2" name="フリーフォーム 1071">
            <a:extLst>
              <a:ext uri="{FF2B5EF4-FFF2-40B4-BE49-F238E27FC236}">
                <a16:creationId xmlns:a16="http://schemas.microsoft.com/office/drawing/2014/main" id="{D3CE0350-6B46-EB5C-AF6B-4CD89262B0C9}"/>
              </a:ext>
            </a:extLst>
          </p:cNvPr>
          <p:cNvSpPr/>
          <p:nvPr/>
        </p:nvSpPr>
        <p:spPr>
          <a:xfrm>
            <a:off x="4242814" y="5149846"/>
            <a:ext cx="323647" cy="308432"/>
          </a:xfrm>
          <a:custGeom>
            <a:avLst/>
            <a:gdLst>
              <a:gd name="connsiteX0" fmla="*/ 2161 w 323647"/>
              <a:gd name="connsiteY0" fmla="*/ 4 h 308432"/>
              <a:gd name="connsiteX1" fmla="*/ 46611 w 323647"/>
              <a:gd name="connsiteY1" fmla="*/ 101604 h 308432"/>
              <a:gd name="connsiteX2" fmla="*/ 322836 w 323647"/>
              <a:gd name="connsiteY2" fmla="*/ 307979 h 308432"/>
              <a:gd name="connsiteX3" fmla="*/ 129161 w 323647"/>
              <a:gd name="connsiteY3" fmla="*/ 155579 h 308432"/>
              <a:gd name="connsiteX4" fmla="*/ 68836 w 323647"/>
              <a:gd name="connsiteY4" fmla="*/ 104779 h 308432"/>
              <a:gd name="connsiteX5" fmla="*/ 2161 w 323647"/>
              <a:gd name="connsiteY5" fmla="*/ 4 h 30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3647" h="308432">
                <a:moveTo>
                  <a:pt x="2161" y="4"/>
                </a:moveTo>
                <a:cubicBezTo>
                  <a:pt x="-1543" y="-525"/>
                  <a:pt x="-6835" y="50275"/>
                  <a:pt x="46611" y="101604"/>
                </a:cubicBezTo>
                <a:cubicBezTo>
                  <a:pt x="100057" y="152933"/>
                  <a:pt x="309078" y="298983"/>
                  <a:pt x="322836" y="307979"/>
                </a:cubicBezTo>
                <a:cubicBezTo>
                  <a:pt x="336594" y="316975"/>
                  <a:pt x="171494" y="189446"/>
                  <a:pt x="129161" y="155579"/>
                </a:cubicBezTo>
                <a:cubicBezTo>
                  <a:pt x="86828" y="121712"/>
                  <a:pt x="89473" y="125416"/>
                  <a:pt x="68836" y="104779"/>
                </a:cubicBezTo>
                <a:cubicBezTo>
                  <a:pt x="48199" y="84142"/>
                  <a:pt x="5865" y="533"/>
                  <a:pt x="2161" y="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3" name="フリーフォーム 1072">
            <a:extLst>
              <a:ext uri="{FF2B5EF4-FFF2-40B4-BE49-F238E27FC236}">
                <a16:creationId xmlns:a16="http://schemas.microsoft.com/office/drawing/2014/main" id="{7FD4D9FD-A02C-00E0-320A-5721E1CFF062}"/>
              </a:ext>
            </a:extLst>
          </p:cNvPr>
          <p:cNvSpPr/>
          <p:nvPr/>
        </p:nvSpPr>
        <p:spPr>
          <a:xfrm>
            <a:off x="3325813" y="4911723"/>
            <a:ext cx="252528" cy="568448"/>
          </a:xfrm>
          <a:custGeom>
            <a:avLst/>
            <a:gdLst>
              <a:gd name="connsiteX0" fmla="*/ 252412 w 252528"/>
              <a:gd name="connsiteY0" fmla="*/ 2 h 568448"/>
              <a:gd name="connsiteX1" fmla="*/ 84137 w 252528"/>
              <a:gd name="connsiteY1" fmla="*/ 146052 h 568448"/>
              <a:gd name="connsiteX2" fmla="*/ 26987 w 252528"/>
              <a:gd name="connsiteY2" fmla="*/ 231777 h 568448"/>
              <a:gd name="connsiteX3" fmla="*/ 14287 w 252528"/>
              <a:gd name="connsiteY3" fmla="*/ 263527 h 568448"/>
              <a:gd name="connsiteX4" fmla="*/ 1587 w 252528"/>
              <a:gd name="connsiteY4" fmla="*/ 317502 h 568448"/>
              <a:gd name="connsiteX5" fmla="*/ 1587 w 252528"/>
              <a:gd name="connsiteY5" fmla="*/ 568327 h 568448"/>
              <a:gd name="connsiteX6" fmla="*/ 14287 w 252528"/>
              <a:gd name="connsiteY6" fmla="*/ 282577 h 568448"/>
              <a:gd name="connsiteX7" fmla="*/ 109537 w 252528"/>
              <a:gd name="connsiteY7" fmla="*/ 142877 h 568448"/>
              <a:gd name="connsiteX8" fmla="*/ 252412 w 252528"/>
              <a:gd name="connsiteY8" fmla="*/ 2 h 56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528" h="568448">
                <a:moveTo>
                  <a:pt x="252412" y="2"/>
                </a:moveTo>
                <a:cubicBezTo>
                  <a:pt x="248179" y="531"/>
                  <a:pt x="121708" y="107423"/>
                  <a:pt x="84137" y="146052"/>
                </a:cubicBezTo>
                <a:cubicBezTo>
                  <a:pt x="46566" y="184681"/>
                  <a:pt x="38629" y="212198"/>
                  <a:pt x="26987" y="231777"/>
                </a:cubicBezTo>
                <a:cubicBezTo>
                  <a:pt x="15345" y="251356"/>
                  <a:pt x="18520" y="249240"/>
                  <a:pt x="14287" y="263527"/>
                </a:cubicBezTo>
                <a:cubicBezTo>
                  <a:pt x="10054" y="277814"/>
                  <a:pt x="3704" y="266702"/>
                  <a:pt x="1587" y="317502"/>
                </a:cubicBezTo>
                <a:cubicBezTo>
                  <a:pt x="-530" y="368302"/>
                  <a:pt x="-530" y="574148"/>
                  <a:pt x="1587" y="568327"/>
                </a:cubicBezTo>
                <a:cubicBezTo>
                  <a:pt x="3704" y="562506"/>
                  <a:pt x="-3705" y="353485"/>
                  <a:pt x="14287" y="282577"/>
                </a:cubicBezTo>
                <a:cubicBezTo>
                  <a:pt x="32279" y="211669"/>
                  <a:pt x="75141" y="186268"/>
                  <a:pt x="109537" y="142877"/>
                </a:cubicBezTo>
                <a:cubicBezTo>
                  <a:pt x="143933" y="99486"/>
                  <a:pt x="256645" y="-527"/>
                  <a:pt x="252412" y="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4" name="フリーフォーム 1073">
            <a:extLst>
              <a:ext uri="{FF2B5EF4-FFF2-40B4-BE49-F238E27FC236}">
                <a16:creationId xmlns:a16="http://schemas.microsoft.com/office/drawing/2014/main" id="{505FD118-87D1-1112-C5A9-ABDAEA96EA18}"/>
              </a:ext>
            </a:extLst>
          </p:cNvPr>
          <p:cNvSpPr/>
          <p:nvPr/>
        </p:nvSpPr>
        <p:spPr>
          <a:xfrm>
            <a:off x="3346119" y="5493596"/>
            <a:ext cx="16225" cy="269082"/>
          </a:xfrm>
          <a:custGeom>
            <a:avLst/>
            <a:gdLst>
              <a:gd name="connsiteX0" fmla="*/ 3506 w 16225"/>
              <a:gd name="connsiteY0" fmla="*/ 2329 h 269082"/>
              <a:gd name="connsiteX1" fmla="*/ 16206 w 16225"/>
              <a:gd name="connsiteY1" fmla="*/ 265854 h 269082"/>
              <a:gd name="connsiteX2" fmla="*/ 331 w 16225"/>
              <a:gd name="connsiteY2" fmla="*/ 142029 h 269082"/>
              <a:gd name="connsiteX3" fmla="*/ 3506 w 16225"/>
              <a:gd name="connsiteY3" fmla="*/ 2329 h 26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25" h="269082">
                <a:moveTo>
                  <a:pt x="3506" y="2329"/>
                </a:moveTo>
                <a:cubicBezTo>
                  <a:pt x="6152" y="22966"/>
                  <a:pt x="16735" y="242571"/>
                  <a:pt x="16206" y="265854"/>
                </a:cubicBezTo>
                <a:cubicBezTo>
                  <a:pt x="15677" y="289137"/>
                  <a:pt x="1389" y="180129"/>
                  <a:pt x="331" y="142029"/>
                </a:cubicBezTo>
                <a:cubicBezTo>
                  <a:pt x="-727" y="103929"/>
                  <a:pt x="860" y="-18308"/>
                  <a:pt x="3506" y="232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5" name="フリーフォーム 1074">
            <a:extLst>
              <a:ext uri="{FF2B5EF4-FFF2-40B4-BE49-F238E27FC236}">
                <a16:creationId xmlns:a16="http://schemas.microsoft.com/office/drawing/2014/main" id="{4C00C42F-EEA0-5946-D636-3360715382AE}"/>
              </a:ext>
            </a:extLst>
          </p:cNvPr>
          <p:cNvSpPr/>
          <p:nvPr/>
        </p:nvSpPr>
        <p:spPr>
          <a:xfrm>
            <a:off x="3324225" y="5495652"/>
            <a:ext cx="104775" cy="495900"/>
          </a:xfrm>
          <a:custGeom>
            <a:avLst/>
            <a:gdLst>
              <a:gd name="connsiteX0" fmla="*/ 0 w 104775"/>
              <a:gd name="connsiteY0" fmla="*/ 273 h 495900"/>
              <a:gd name="connsiteX1" fmla="*/ 19050 w 104775"/>
              <a:gd name="connsiteY1" fmla="*/ 241573 h 495900"/>
              <a:gd name="connsiteX2" fmla="*/ 104775 w 104775"/>
              <a:gd name="connsiteY2" fmla="*/ 495573 h 495900"/>
              <a:gd name="connsiteX3" fmla="*/ 19050 w 104775"/>
              <a:gd name="connsiteY3" fmla="*/ 289198 h 495900"/>
              <a:gd name="connsiteX4" fmla="*/ 0 w 104775"/>
              <a:gd name="connsiteY4" fmla="*/ 273 h 49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775" h="495900">
                <a:moveTo>
                  <a:pt x="0" y="273"/>
                </a:moveTo>
                <a:cubicBezTo>
                  <a:pt x="0" y="-7664"/>
                  <a:pt x="1588" y="159023"/>
                  <a:pt x="19050" y="241573"/>
                </a:cubicBezTo>
                <a:cubicBezTo>
                  <a:pt x="36512" y="324123"/>
                  <a:pt x="104775" y="487636"/>
                  <a:pt x="104775" y="495573"/>
                </a:cubicBezTo>
                <a:cubicBezTo>
                  <a:pt x="104775" y="503510"/>
                  <a:pt x="35983" y="365398"/>
                  <a:pt x="19050" y="289198"/>
                </a:cubicBezTo>
                <a:cubicBezTo>
                  <a:pt x="2117" y="212998"/>
                  <a:pt x="0" y="8210"/>
                  <a:pt x="0" y="27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6" name="フリーフォーム 1075">
            <a:extLst>
              <a:ext uri="{FF2B5EF4-FFF2-40B4-BE49-F238E27FC236}">
                <a16:creationId xmlns:a16="http://schemas.microsoft.com/office/drawing/2014/main" id="{05BFC46B-B86A-0F12-C2E3-B21894641766}"/>
              </a:ext>
            </a:extLst>
          </p:cNvPr>
          <p:cNvSpPr/>
          <p:nvPr/>
        </p:nvSpPr>
        <p:spPr>
          <a:xfrm>
            <a:off x="3468449" y="6044831"/>
            <a:ext cx="276275" cy="305702"/>
          </a:xfrm>
          <a:custGeom>
            <a:avLst/>
            <a:gdLst>
              <a:gd name="connsiteX0" fmla="*/ 1826 w 276275"/>
              <a:gd name="connsiteY0" fmla="*/ 369 h 305702"/>
              <a:gd name="connsiteX1" fmla="*/ 90726 w 276275"/>
              <a:gd name="connsiteY1" fmla="*/ 149594 h 305702"/>
              <a:gd name="connsiteX2" fmla="*/ 274876 w 276275"/>
              <a:gd name="connsiteY2" fmla="*/ 305169 h 305702"/>
              <a:gd name="connsiteX3" fmla="*/ 166926 w 276275"/>
              <a:gd name="connsiteY3" fmla="*/ 194044 h 305702"/>
              <a:gd name="connsiteX4" fmla="*/ 1826 w 276275"/>
              <a:gd name="connsiteY4" fmla="*/ 369 h 30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275" h="305702">
                <a:moveTo>
                  <a:pt x="1826" y="369"/>
                </a:moveTo>
                <a:cubicBezTo>
                  <a:pt x="-10874" y="-7039"/>
                  <a:pt x="45218" y="98794"/>
                  <a:pt x="90726" y="149594"/>
                </a:cubicBezTo>
                <a:cubicBezTo>
                  <a:pt x="136234" y="200394"/>
                  <a:pt x="262176" y="297761"/>
                  <a:pt x="274876" y="305169"/>
                </a:cubicBezTo>
                <a:cubicBezTo>
                  <a:pt x="287576" y="312577"/>
                  <a:pt x="210847" y="241140"/>
                  <a:pt x="166926" y="194044"/>
                </a:cubicBezTo>
                <a:cubicBezTo>
                  <a:pt x="123005" y="146948"/>
                  <a:pt x="14526" y="7777"/>
                  <a:pt x="1826" y="36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7" name="フリーフォーム 1076">
            <a:extLst>
              <a:ext uri="{FF2B5EF4-FFF2-40B4-BE49-F238E27FC236}">
                <a16:creationId xmlns:a16="http://schemas.microsoft.com/office/drawing/2014/main" id="{B0593394-4066-6136-9355-62004CA72CB5}"/>
              </a:ext>
            </a:extLst>
          </p:cNvPr>
          <p:cNvSpPr/>
          <p:nvPr/>
        </p:nvSpPr>
        <p:spPr>
          <a:xfrm>
            <a:off x="3780964" y="6353174"/>
            <a:ext cx="772523" cy="142403"/>
          </a:xfrm>
          <a:custGeom>
            <a:avLst/>
            <a:gdLst>
              <a:gd name="connsiteX0" fmla="*/ 461 w 772523"/>
              <a:gd name="connsiteY0" fmla="*/ 1 h 142403"/>
              <a:gd name="connsiteX1" fmla="*/ 368761 w 772523"/>
              <a:gd name="connsiteY1" fmla="*/ 130176 h 142403"/>
              <a:gd name="connsiteX2" fmla="*/ 771986 w 772523"/>
              <a:gd name="connsiteY2" fmla="*/ 136526 h 142403"/>
              <a:gd name="connsiteX3" fmla="*/ 444961 w 772523"/>
              <a:gd name="connsiteY3" fmla="*/ 127001 h 142403"/>
              <a:gd name="connsiteX4" fmla="*/ 461 w 772523"/>
              <a:gd name="connsiteY4" fmla="*/ 1 h 14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2523" h="142403">
                <a:moveTo>
                  <a:pt x="461" y="1"/>
                </a:moveTo>
                <a:cubicBezTo>
                  <a:pt x="-12239" y="530"/>
                  <a:pt x="240174" y="107422"/>
                  <a:pt x="368761" y="130176"/>
                </a:cubicBezTo>
                <a:cubicBezTo>
                  <a:pt x="497348" y="152930"/>
                  <a:pt x="759286" y="137055"/>
                  <a:pt x="771986" y="136526"/>
                </a:cubicBezTo>
                <a:cubicBezTo>
                  <a:pt x="784686" y="135997"/>
                  <a:pt x="569315" y="147638"/>
                  <a:pt x="444961" y="127001"/>
                </a:cubicBezTo>
                <a:cubicBezTo>
                  <a:pt x="320607" y="106364"/>
                  <a:pt x="13161" y="-528"/>
                  <a:pt x="461" y="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8" name="フリーフォーム 1077">
            <a:extLst>
              <a:ext uri="{FF2B5EF4-FFF2-40B4-BE49-F238E27FC236}">
                <a16:creationId xmlns:a16="http://schemas.microsoft.com/office/drawing/2014/main" id="{E9794C98-DEE2-D7E0-6668-86E5F2C49C4B}"/>
              </a:ext>
            </a:extLst>
          </p:cNvPr>
          <p:cNvSpPr/>
          <p:nvPr/>
        </p:nvSpPr>
        <p:spPr>
          <a:xfrm>
            <a:off x="3535117" y="5314770"/>
            <a:ext cx="141779" cy="362250"/>
          </a:xfrm>
          <a:custGeom>
            <a:avLst/>
            <a:gdLst>
              <a:gd name="connsiteX0" fmla="*/ 141533 w 141779"/>
              <a:gd name="connsiteY0" fmla="*/ 180 h 362250"/>
              <a:gd name="connsiteX1" fmla="*/ 43108 w 141779"/>
              <a:gd name="connsiteY1" fmla="*/ 146230 h 362250"/>
              <a:gd name="connsiteX2" fmla="*/ 8183 w 141779"/>
              <a:gd name="connsiteY2" fmla="*/ 362130 h 362250"/>
              <a:gd name="connsiteX3" fmla="*/ 11358 w 141779"/>
              <a:gd name="connsiteY3" fmla="*/ 174805 h 362250"/>
              <a:gd name="connsiteX4" fmla="*/ 141533 w 141779"/>
              <a:gd name="connsiteY4" fmla="*/ 180 h 3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779" h="362250">
                <a:moveTo>
                  <a:pt x="141533" y="180"/>
                </a:moveTo>
                <a:cubicBezTo>
                  <a:pt x="146825" y="-4583"/>
                  <a:pt x="65333" y="85905"/>
                  <a:pt x="43108" y="146230"/>
                </a:cubicBezTo>
                <a:cubicBezTo>
                  <a:pt x="20883" y="206555"/>
                  <a:pt x="13475" y="357368"/>
                  <a:pt x="8183" y="362130"/>
                </a:cubicBezTo>
                <a:cubicBezTo>
                  <a:pt x="2891" y="366893"/>
                  <a:pt x="-8750" y="228780"/>
                  <a:pt x="11358" y="174805"/>
                </a:cubicBezTo>
                <a:cubicBezTo>
                  <a:pt x="31466" y="120830"/>
                  <a:pt x="136241" y="4943"/>
                  <a:pt x="141533" y="18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9" name="フリーフォーム 1078">
            <a:extLst>
              <a:ext uri="{FF2B5EF4-FFF2-40B4-BE49-F238E27FC236}">
                <a16:creationId xmlns:a16="http://schemas.microsoft.com/office/drawing/2014/main" id="{A149CBE8-1031-F2F6-99F8-74967734A56B}"/>
              </a:ext>
            </a:extLst>
          </p:cNvPr>
          <p:cNvSpPr/>
          <p:nvPr/>
        </p:nvSpPr>
        <p:spPr>
          <a:xfrm>
            <a:off x="3441373" y="5311709"/>
            <a:ext cx="98825" cy="625765"/>
          </a:xfrm>
          <a:custGeom>
            <a:avLst/>
            <a:gdLst>
              <a:gd name="connsiteX0" fmla="*/ 25727 w 98825"/>
              <a:gd name="connsiteY0" fmla="*/ 66 h 625765"/>
              <a:gd name="connsiteX1" fmla="*/ 19377 w 98825"/>
              <a:gd name="connsiteY1" fmla="*/ 412816 h 625765"/>
              <a:gd name="connsiteX2" fmla="*/ 98752 w 98825"/>
              <a:gd name="connsiteY2" fmla="*/ 625541 h 625765"/>
              <a:gd name="connsiteX3" fmla="*/ 3502 w 98825"/>
              <a:gd name="connsiteY3" fmla="*/ 444566 h 625765"/>
              <a:gd name="connsiteX4" fmla="*/ 25727 w 98825"/>
              <a:gd name="connsiteY4" fmla="*/ 66 h 62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25" h="625765">
                <a:moveTo>
                  <a:pt x="25727" y="66"/>
                </a:moveTo>
                <a:cubicBezTo>
                  <a:pt x="28373" y="-5226"/>
                  <a:pt x="7206" y="308570"/>
                  <a:pt x="19377" y="412816"/>
                </a:cubicBezTo>
                <a:cubicBezTo>
                  <a:pt x="31548" y="517062"/>
                  <a:pt x="101398" y="620249"/>
                  <a:pt x="98752" y="625541"/>
                </a:cubicBezTo>
                <a:cubicBezTo>
                  <a:pt x="96106" y="630833"/>
                  <a:pt x="17789" y="541933"/>
                  <a:pt x="3502" y="444566"/>
                </a:cubicBezTo>
                <a:cubicBezTo>
                  <a:pt x="-10785" y="347199"/>
                  <a:pt x="23081" y="5358"/>
                  <a:pt x="25727" y="6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0" name="フリーフォーム 1079">
            <a:extLst>
              <a:ext uri="{FF2B5EF4-FFF2-40B4-BE49-F238E27FC236}">
                <a16:creationId xmlns:a16="http://schemas.microsoft.com/office/drawing/2014/main" id="{1E09A6CA-F1A0-FC21-C470-B250B442356C}"/>
              </a:ext>
            </a:extLst>
          </p:cNvPr>
          <p:cNvSpPr/>
          <p:nvPr/>
        </p:nvSpPr>
        <p:spPr>
          <a:xfrm>
            <a:off x="3384108" y="4940300"/>
            <a:ext cx="387925" cy="282575"/>
          </a:xfrm>
          <a:custGeom>
            <a:avLst/>
            <a:gdLst>
              <a:gd name="connsiteX0" fmla="*/ 387792 w 387925"/>
              <a:gd name="connsiteY0" fmla="*/ 0 h 282575"/>
              <a:gd name="connsiteX1" fmla="*/ 143317 w 387925"/>
              <a:gd name="connsiteY1" fmla="*/ 114300 h 282575"/>
              <a:gd name="connsiteX2" fmla="*/ 442 w 387925"/>
              <a:gd name="connsiteY2" fmla="*/ 282575 h 282575"/>
              <a:gd name="connsiteX3" fmla="*/ 108392 w 387925"/>
              <a:gd name="connsiteY3" fmla="*/ 114300 h 282575"/>
              <a:gd name="connsiteX4" fmla="*/ 387792 w 387925"/>
              <a:gd name="connsiteY4" fmla="*/ 0 h 28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925" h="282575">
                <a:moveTo>
                  <a:pt x="387792" y="0"/>
                </a:moveTo>
                <a:cubicBezTo>
                  <a:pt x="393613" y="0"/>
                  <a:pt x="207875" y="67204"/>
                  <a:pt x="143317" y="114300"/>
                </a:cubicBezTo>
                <a:cubicBezTo>
                  <a:pt x="78759" y="161396"/>
                  <a:pt x="6263" y="282575"/>
                  <a:pt x="442" y="282575"/>
                </a:cubicBezTo>
                <a:cubicBezTo>
                  <a:pt x="-5379" y="282575"/>
                  <a:pt x="47009" y="159808"/>
                  <a:pt x="108392" y="114300"/>
                </a:cubicBezTo>
                <a:cubicBezTo>
                  <a:pt x="169775" y="68792"/>
                  <a:pt x="381971" y="0"/>
                  <a:pt x="387792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1" name="フリーフォーム 1080">
            <a:extLst>
              <a:ext uri="{FF2B5EF4-FFF2-40B4-BE49-F238E27FC236}">
                <a16:creationId xmlns:a16="http://schemas.microsoft.com/office/drawing/2014/main" id="{51084261-50F1-D16D-96D9-CC233FDCE92B}"/>
              </a:ext>
            </a:extLst>
          </p:cNvPr>
          <p:cNvSpPr/>
          <p:nvPr/>
        </p:nvSpPr>
        <p:spPr>
          <a:xfrm>
            <a:off x="3971649" y="5079511"/>
            <a:ext cx="159074" cy="556889"/>
          </a:xfrm>
          <a:custGeom>
            <a:avLst/>
            <a:gdLst>
              <a:gd name="connsiteX0" fmla="*/ 276 w 159074"/>
              <a:gd name="connsiteY0" fmla="*/ 489 h 556889"/>
              <a:gd name="connsiteX1" fmla="*/ 120926 w 159074"/>
              <a:gd name="connsiteY1" fmla="*/ 200514 h 556889"/>
              <a:gd name="connsiteX2" fmla="*/ 133626 w 159074"/>
              <a:gd name="connsiteY2" fmla="*/ 279889 h 556889"/>
              <a:gd name="connsiteX3" fmla="*/ 79651 w 159074"/>
              <a:gd name="connsiteY3" fmla="*/ 454514 h 556889"/>
              <a:gd name="connsiteX4" fmla="*/ 41551 w 159074"/>
              <a:gd name="connsiteY4" fmla="*/ 549764 h 556889"/>
              <a:gd name="connsiteX5" fmla="*/ 159026 w 159074"/>
              <a:gd name="connsiteY5" fmla="*/ 264014 h 556889"/>
              <a:gd name="connsiteX6" fmla="*/ 276 w 159074"/>
              <a:gd name="connsiteY6" fmla="*/ 489 h 55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074" h="556889">
                <a:moveTo>
                  <a:pt x="276" y="489"/>
                </a:moveTo>
                <a:cubicBezTo>
                  <a:pt x="-6074" y="-10094"/>
                  <a:pt x="98701" y="153947"/>
                  <a:pt x="120926" y="200514"/>
                </a:cubicBezTo>
                <a:cubicBezTo>
                  <a:pt x="143151" y="247081"/>
                  <a:pt x="140505" y="237556"/>
                  <a:pt x="133626" y="279889"/>
                </a:cubicBezTo>
                <a:cubicBezTo>
                  <a:pt x="126747" y="322222"/>
                  <a:pt x="94997" y="409535"/>
                  <a:pt x="79651" y="454514"/>
                </a:cubicBezTo>
                <a:cubicBezTo>
                  <a:pt x="64305" y="499493"/>
                  <a:pt x="28322" y="581514"/>
                  <a:pt x="41551" y="549764"/>
                </a:cubicBezTo>
                <a:cubicBezTo>
                  <a:pt x="54780" y="518014"/>
                  <a:pt x="161672" y="350797"/>
                  <a:pt x="159026" y="264014"/>
                </a:cubicBezTo>
                <a:cubicBezTo>
                  <a:pt x="156380" y="177231"/>
                  <a:pt x="6626" y="11072"/>
                  <a:pt x="276" y="48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2" name="フリーフォーム 1081">
            <a:extLst>
              <a:ext uri="{FF2B5EF4-FFF2-40B4-BE49-F238E27FC236}">
                <a16:creationId xmlns:a16="http://schemas.microsoft.com/office/drawing/2014/main" id="{A60846D3-0AC3-788D-2942-D145E95E9B1F}"/>
              </a:ext>
            </a:extLst>
          </p:cNvPr>
          <p:cNvSpPr/>
          <p:nvPr/>
        </p:nvSpPr>
        <p:spPr>
          <a:xfrm>
            <a:off x="4006779" y="5575300"/>
            <a:ext cx="196921" cy="99071"/>
          </a:xfrm>
          <a:custGeom>
            <a:avLst/>
            <a:gdLst>
              <a:gd name="connsiteX0" fmla="*/ 196921 w 196921"/>
              <a:gd name="connsiteY0" fmla="*/ 0 h 99071"/>
              <a:gd name="connsiteX1" fmla="*/ 108021 w 196921"/>
              <a:gd name="connsiteY1" fmla="*/ 73025 h 99071"/>
              <a:gd name="connsiteX2" fmla="*/ 104846 w 196921"/>
              <a:gd name="connsiteY2" fmla="*/ 98425 h 99071"/>
              <a:gd name="connsiteX3" fmla="*/ 71 w 196921"/>
              <a:gd name="connsiteY3" fmla="*/ 50800 h 99071"/>
              <a:gd name="connsiteX4" fmla="*/ 88971 w 196921"/>
              <a:gd name="connsiteY4" fmla="*/ 69850 h 99071"/>
              <a:gd name="connsiteX5" fmla="*/ 117546 w 196921"/>
              <a:gd name="connsiteY5" fmla="*/ 50800 h 99071"/>
              <a:gd name="connsiteX6" fmla="*/ 196921 w 196921"/>
              <a:gd name="connsiteY6" fmla="*/ 0 h 99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6921" h="99071">
                <a:moveTo>
                  <a:pt x="196921" y="0"/>
                </a:moveTo>
                <a:cubicBezTo>
                  <a:pt x="160144" y="28310"/>
                  <a:pt x="123367" y="56621"/>
                  <a:pt x="108021" y="73025"/>
                </a:cubicBezTo>
                <a:cubicBezTo>
                  <a:pt x="92675" y="89429"/>
                  <a:pt x="122838" y="102129"/>
                  <a:pt x="104846" y="98425"/>
                </a:cubicBezTo>
                <a:cubicBezTo>
                  <a:pt x="86854" y="94721"/>
                  <a:pt x="2717" y="55562"/>
                  <a:pt x="71" y="50800"/>
                </a:cubicBezTo>
                <a:cubicBezTo>
                  <a:pt x="-2575" y="46038"/>
                  <a:pt x="69392" y="69850"/>
                  <a:pt x="88971" y="69850"/>
                </a:cubicBezTo>
                <a:cubicBezTo>
                  <a:pt x="108550" y="69850"/>
                  <a:pt x="117546" y="50800"/>
                  <a:pt x="117546" y="50800"/>
                </a:cubicBezTo>
                <a:lnTo>
                  <a:pt x="196921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3" name="フリーフォーム 1082">
            <a:extLst>
              <a:ext uri="{FF2B5EF4-FFF2-40B4-BE49-F238E27FC236}">
                <a16:creationId xmlns:a16="http://schemas.microsoft.com/office/drawing/2014/main" id="{B38F281F-A976-2FC4-5A46-B2BE652FFAEF}"/>
              </a:ext>
            </a:extLst>
          </p:cNvPr>
          <p:cNvSpPr/>
          <p:nvPr/>
        </p:nvSpPr>
        <p:spPr>
          <a:xfrm>
            <a:off x="3616306" y="5463874"/>
            <a:ext cx="317565" cy="556268"/>
          </a:xfrm>
          <a:custGeom>
            <a:avLst/>
            <a:gdLst>
              <a:gd name="connsiteX0" fmla="*/ 317519 w 317565"/>
              <a:gd name="connsiteY0" fmla="*/ 301 h 556268"/>
              <a:gd name="connsiteX1" fmla="*/ 47644 w 317565"/>
              <a:gd name="connsiteY1" fmla="*/ 187626 h 556268"/>
              <a:gd name="connsiteX2" fmla="*/ 19 w 317565"/>
              <a:gd name="connsiteY2" fmla="*/ 267001 h 556268"/>
              <a:gd name="connsiteX3" fmla="*/ 41294 w 317565"/>
              <a:gd name="connsiteY3" fmla="*/ 460676 h 556268"/>
              <a:gd name="connsiteX4" fmla="*/ 38119 w 317565"/>
              <a:gd name="connsiteY4" fmla="*/ 447976 h 556268"/>
              <a:gd name="connsiteX5" fmla="*/ 177819 w 317565"/>
              <a:gd name="connsiteY5" fmla="*/ 555926 h 556268"/>
              <a:gd name="connsiteX6" fmla="*/ 28594 w 317565"/>
              <a:gd name="connsiteY6" fmla="*/ 406701 h 556268"/>
              <a:gd name="connsiteX7" fmla="*/ 25419 w 317565"/>
              <a:gd name="connsiteY7" fmla="*/ 235251 h 556268"/>
              <a:gd name="connsiteX8" fmla="*/ 317519 w 317565"/>
              <a:gd name="connsiteY8" fmla="*/ 301 h 55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565" h="556268">
                <a:moveTo>
                  <a:pt x="317519" y="301"/>
                </a:moveTo>
                <a:cubicBezTo>
                  <a:pt x="321223" y="-7636"/>
                  <a:pt x="100561" y="143176"/>
                  <a:pt x="47644" y="187626"/>
                </a:cubicBezTo>
                <a:cubicBezTo>
                  <a:pt x="-5273" y="232076"/>
                  <a:pt x="1077" y="221493"/>
                  <a:pt x="19" y="267001"/>
                </a:cubicBezTo>
                <a:cubicBezTo>
                  <a:pt x="-1039" y="312509"/>
                  <a:pt x="41294" y="460676"/>
                  <a:pt x="41294" y="460676"/>
                </a:cubicBezTo>
                <a:cubicBezTo>
                  <a:pt x="47644" y="490838"/>
                  <a:pt x="15365" y="432101"/>
                  <a:pt x="38119" y="447976"/>
                </a:cubicBezTo>
                <a:cubicBezTo>
                  <a:pt x="60873" y="463851"/>
                  <a:pt x="179406" y="562805"/>
                  <a:pt x="177819" y="555926"/>
                </a:cubicBezTo>
                <a:cubicBezTo>
                  <a:pt x="176232" y="549047"/>
                  <a:pt x="53994" y="460147"/>
                  <a:pt x="28594" y="406701"/>
                </a:cubicBezTo>
                <a:cubicBezTo>
                  <a:pt x="3194" y="353255"/>
                  <a:pt x="-17973" y="297693"/>
                  <a:pt x="25419" y="235251"/>
                </a:cubicBezTo>
                <a:cubicBezTo>
                  <a:pt x="68811" y="172809"/>
                  <a:pt x="313815" y="8238"/>
                  <a:pt x="317519" y="30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4" name="フリーフォーム 1083">
            <a:extLst>
              <a:ext uri="{FF2B5EF4-FFF2-40B4-BE49-F238E27FC236}">
                <a16:creationId xmlns:a16="http://schemas.microsoft.com/office/drawing/2014/main" id="{142FB5D3-1AB7-B4B3-BADB-9C554D5DD273}"/>
              </a:ext>
            </a:extLst>
          </p:cNvPr>
          <p:cNvSpPr/>
          <p:nvPr/>
        </p:nvSpPr>
        <p:spPr>
          <a:xfrm>
            <a:off x="3557176" y="5692774"/>
            <a:ext cx="266344" cy="389146"/>
          </a:xfrm>
          <a:custGeom>
            <a:avLst/>
            <a:gdLst>
              <a:gd name="connsiteX0" fmla="*/ 11524 w 266344"/>
              <a:gd name="connsiteY0" fmla="*/ 1 h 389146"/>
              <a:gd name="connsiteX1" fmla="*/ 5174 w 266344"/>
              <a:gd name="connsiteY1" fmla="*/ 203201 h 389146"/>
              <a:gd name="connsiteX2" fmla="*/ 90899 w 266344"/>
              <a:gd name="connsiteY2" fmla="*/ 336551 h 389146"/>
              <a:gd name="connsiteX3" fmla="*/ 65499 w 266344"/>
              <a:gd name="connsiteY3" fmla="*/ 330201 h 389146"/>
              <a:gd name="connsiteX4" fmla="*/ 265524 w 266344"/>
              <a:gd name="connsiteY4" fmla="*/ 387351 h 389146"/>
              <a:gd name="connsiteX5" fmla="*/ 132174 w 266344"/>
              <a:gd name="connsiteY5" fmla="*/ 358776 h 389146"/>
              <a:gd name="connsiteX6" fmla="*/ 27399 w 266344"/>
              <a:gd name="connsiteY6" fmla="*/ 206376 h 389146"/>
              <a:gd name="connsiteX7" fmla="*/ 11524 w 266344"/>
              <a:gd name="connsiteY7" fmla="*/ 1 h 389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6344" h="389146">
                <a:moveTo>
                  <a:pt x="11524" y="1"/>
                </a:moveTo>
                <a:cubicBezTo>
                  <a:pt x="7820" y="-528"/>
                  <a:pt x="-8055" y="147109"/>
                  <a:pt x="5174" y="203201"/>
                </a:cubicBezTo>
                <a:cubicBezTo>
                  <a:pt x="18403" y="259293"/>
                  <a:pt x="80845" y="315384"/>
                  <a:pt x="90899" y="336551"/>
                </a:cubicBezTo>
                <a:cubicBezTo>
                  <a:pt x="100953" y="357718"/>
                  <a:pt x="65499" y="330201"/>
                  <a:pt x="65499" y="330201"/>
                </a:cubicBezTo>
                <a:lnTo>
                  <a:pt x="265524" y="387351"/>
                </a:lnTo>
                <a:cubicBezTo>
                  <a:pt x="276636" y="392113"/>
                  <a:pt x="171862" y="388939"/>
                  <a:pt x="132174" y="358776"/>
                </a:cubicBezTo>
                <a:cubicBezTo>
                  <a:pt x="92487" y="328614"/>
                  <a:pt x="48037" y="261939"/>
                  <a:pt x="27399" y="206376"/>
                </a:cubicBezTo>
                <a:cubicBezTo>
                  <a:pt x="6761" y="150814"/>
                  <a:pt x="15228" y="530"/>
                  <a:pt x="11524" y="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5" name="フリーフォーム 1084">
            <a:extLst>
              <a:ext uri="{FF2B5EF4-FFF2-40B4-BE49-F238E27FC236}">
                <a16:creationId xmlns:a16="http://schemas.microsoft.com/office/drawing/2014/main" id="{320CBB63-60C4-20CF-D45F-5709DEFB9E3A}"/>
              </a:ext>
            </a:extLst>
          </p:cNvPr>
          <p:cNvSpPr/>
          <p:nvPr/>
        </p:nvSpPr>
        <p:spPr>
          <a:xfrm>
            <a:off x="3835069" y="6040537"/>
            <a:ext cx="384654" cy="125467"/>
          </a:xfrm>
          <a:custGeom>
            <a:avLst/>
            <a:gdLst>
              <a:gd name="connsiteX0" fmla="*/ 331 w 384654"/>
              <a:gd name="connsiteY0" fmla="*/ 1488 h 125467"/>
              <a:gd name="connsiteX1" fmla="*/ 130506 w 384654"/>
              <a:gd name="connsiteY1" fmla="*/ 20538 h 125467"/>
              <a:gd name="connsiteX2" fmla="*/ 384506 w 384654"/>
              <a:gd name="connsiteY2" fmla="*/ 125313 h 125467"/>
              <a:gd name="connsiteX3" fmla="*/ 165431 w 384654"/>
              <a:gd name="connsiteY3" fmla="*/ 42763 h 125467"/>
              <a:gd name="connsiteX4" fmla="*/ 331 w 384654"/>
              <a:gd name="connsiteY4" fmla="*/ 1488 h 12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654" h="125467">
                <a:moveTo>
                  <a:pt x="331" y="1488"/>
                </a:moveTo>
                <a:cubicBezTo>
                  <a:pt x="-5490" y="-2216"/>
                  <a:pt x="66477" y="-99"/>
                  <a:pt x="130506" y="20538"/>
                </a:cubicBezTo>
                <a:cubicBezTo>
                  <a:pt x="194535" y="41175"/>
                  <a:pt x="378685" y="121609"/>
                  <a:pt x="384506" y="125313"/>
                </a:cubicBezTo>
                <a:cubicBezTo>
                  <a:pt x="390327" y="129017"/>
                  <a:pt x="223110" y="64988"/>
                  <a:pt x="165431" y="42763"/>
                </a:cubicBezTo>
                <a:cubicBezTo>
                  <a:pt x="107752" y="20538"/>
                  <a:pt x="6152" y="5192"/>
                  <a:pt x="331" y="148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6" name="フリーフォーム 1085">
            <a:extLst>
              <a:ext uri="{FF2B5EF4-FFF2-40B4-BE49-F238E27FC236}">
                <a16:creationId xmlns:a16="http://schemas.microsoft.com/office/drawing/2014/main" id="{C9220B0A-5EC0-7C0E-72F7-E46CA2BB01A6}"/>
              </a:ext>
            </a:extLst>
          </p:cNvPr>
          <p:cNvSpPr/>
          <p:nvPr/>
        </p:nvSpPr>
        <p:spPr>
          <a:xfrm>
            <a:off x="3910577" y="5996226"/>
            <a:ext cx="450750" cy="91491"/>
          </a:xfrm>
          <a:custGeom>
            <a:avLst/>
            <a:gdLst>
              <a:gd name="connsiteX0" fmla="*/ 1023 w 450750"/>
              <a:gd name="connsiteY0" fmla="*/ 4524 h 91491"/>
              <a:gd name="connsiteX1" fmla="*/ 131198 w 450750"/>
              <a:gd name="connsiteY1" fmla="*/ 17224 h 91491"/>
              <a:gd name="connsiteX2" fmla="*/ 308998 w 450750"/>
              <a:gd name="connsiteY2" fmla="*/ 87074 h 91491"/>
              <a:gd name="connsiteX3" fmla="*/ 448698 w 450750"/>
              <a:gd name="connsiteY3" fmla="*/ 83899 h 91491"/>
              <a:gd name="connsiteX4" fmla="*/ 201048 w 450750"/>
              <a:gd name="connsiteY4" fmla="*/ 80724 h 91491"/>
              <a:gd name="connsiteX5" fmla="*/ 1023 w 450750"/>
              <a:gd name="connsiteY5" fmla="*/ 4524 h 91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0750" h="91491">
                <a:moveTo>
                  <a:pt x="1023" y="4524"/>
                </a:moveTo>
                <a:cubicBezTo>
                  <a:pt x="-10619" y="-6059"/>
                  <a:pt x="79869" y="3466"/>
                  <a:pt x="131198" y="17224"/>
                </a:cubicBezTo>
                <a:cubicBezTo>
                  <a:pt x="182527" y="30982"/>
                  <a:pt x="256081" y="75962"/>
                  <a:pt x="308998" y="87074"/>
                </a:cubicBezTo>
                <a:cubicBezTo>
                  <a:pt x="361915" y="98187"/>
                  <a:pt x="466689" y="84957"/>
                  <a:pt x="448698" y="83899"/>
                </a:cubicBezTo>
                <a:cubicBezTo>
                  <a:pt x="430707" y="82841"/>
                  <a:pt x="269311" y="95541"/>
                  <a:pt x="201048" y="80724"/>
                </a:cubicBezTo>
                <a:cubicBezTo>
                  <a:pt x="132786" y="65907"/>
                  <a:pt x="12665" y="15107"/>
                  <a:pt x="1023" y="452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7" name="フリーフォーム 1086">
            <a:extLst>
              <a:ext uri="{FF2B5EF4-FFF2-40B4-BE49-F238E27FC236}">
                <a16:creationId xmlns:a16="http://schemas.microsoft.com/office/drawing/2014/main" id="{CF92EA07-1CAB-57A7-D4E3-CDE27A38BE0F}"/>
              </a:ext>
            </a:extLst>
          </p:cNvPr>
          <p:cNvSpPr/>
          <p:nvPr/>
        </p:nvSpPr>
        <p:spPr>
          <a:xfrm>
            <a:off x="4222359" y="5508012"/>
            <a:ext cx="57664" cy="242325"/>
          </a:xfrm>
          <a:custGeom>
            <a:avLst/>
            <a:gdLst>
              <a:gd name="connsiteX0" fmla="*/ 38491 w 57664"/>
              <a:gd name="connsiteY0" fmla="*/ 613 h 242325"/>
              <a:gd name="connsiteX1" fmla="*/ 16266 w 57664"/>
              <a:gd name="connsiteY1" fmla="*/ 86338 h 242325"/>
              <a:gd name="connsiteX2" fmla="*/ 57541 w 57664"/>
              <a:gd name="connsiteY2" fmla="*/ 241913 h 242325"/>
              <a:gd name="connsiteX3" fmla="*/ 391 w 57664"/>
              <a:gd name="connsiteY3" fmla="*/ 127613 h 242325"/>
              <a:gd name="connsiteX4" fmla="*/ 38491 w 57664"/>
              <a:gd name="connsiteY4" fmla="*/ 613 h 24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64" h="242325">
                <a:moveTo>
                  <a:pt x="38491" y="613"/>
                </a:moveTo>
                <a:cubicBezTo>
                  <a:pt x="41137" y="-6266"/>
                  <a:pt x="13091" y="46121"/>
                  <a:pt x="16266" y="86338"/>
                </a:cubicBezTo>
                <a:cubicBezTo>
                  <a:pt x="19441" y="126555"/>
                  <a:pt x="60187" y="235034"/>
                  <a:pt x="57541" y="241913"/>
                </a:cubicBezTo>
                <a:cubicBezTo>
                  <a:pt x="54895" y="248792"/>
                  <a:pt x="5153" y="167830"/>
                  <a:pt x="391" y="127613"/>
                </a:cubicBezTo>
                <a:cubicBezTo>
                  <a:pt x="-4372" y="87396"/>
                  <a:pt x="35845" y="7492"/>
                  <a:pt x="38491" y="61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8" name="フリーフォーム 1087">
            <a:extLst>
              <a:ext uri="{FF2B5EF4-FFF2-40B4-BE49-F238E27FC236}">
                <a16:creationId xmlns:a16="http://schemas.microsoft.com/office/drawing/2014/main" id="{777C4BB9-948F-1D92-E500-FB4B943E07C3}"/>
              </a:ext>
            </a:extLst>
          </p:cNvPr>
          <p:cNvSpPr/>
          <p:nvPr/>
        </p:nvSpPr>
        <p:spPr>
          <a:xfrm>
            <a:off x="4265404" y="5679934"/>
            <a:ext cx="121100" cy="420282"/>
          </a:xfrm>
          <a:custGeom>
            <a:avLst/>
            <a:gdLst>
              <a:gd name="connsiteX0" fmla="*/ 24021 w 121100"/>
              <a:gd name="connsiteY0" fmla="*/ 141 h 420282"/>
              <a:gd name="connsiteX1" fmla="*/ 1796 w 121100"/>
              <a:gd name="connsiteY1" fmla="*/ 130316 h 420282"/>
              <a:gd name="connsiteX2" fmla="*/ 77996 w 121100"/>
              <a:gd name="connsiteY2" fmla="*/ 254141 h 420282"/>
              <a:gd name="connsiteX3" fmla="*/ 97046 w 121100"/>
              <a:gd name="connsiteY3" fmla="*/ 343041 h 420282"/>
              <a:gd name="connsiteX4" fmla="*/ 87521 w 121100"/>
              <a:gd name="connsiteY4" fmla="*/ 419241 h 420282"/>
              <a:gd name="connsiteX5" fmla="*/ 119271 w 121100"/>
              <a:gd name="connsiteY5" fmla="*/ 285891 h 420282"/>
              <a:gd name="connsiteX6" fmla="*/ 24021 w 121100"/>
              <a:gd name="connsiteY6" fmla="*/ 155716 h 420282"/>
              <a:gd name="connsiteX7" fmla="*/ 24021 w 121100"/>
              <a:gd name="connsiteY7" fmla="*/ 141 h 42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100" h="420282">
                <a:moveTo>
                  <a:pt x="24021" y="141"/>
                </a:moveTo>
                <a:cubicBezTo>
                  <a:pt x="20317" y="-4092"/>
                  <a:pt x="-7200" y="87983"/>
                  <a:pt x="1796" y="130316"/>
                </a:cubicBezTo>
                <a:cubicBezTo>
                  <a:pt x="10792" y="172649"/>
                  <a:pt x="62121" y="218687"/>
                  <a:pt x="77996" y="254141"/>
                </a:cubicBezTo>
                <a:cubicBezTo>
                  <a:pt x="93871" y="289595"/>
                  <a:pt x="95459" y="315524"/>
                  <a:pt x="97046" y="343041"/>
                </a:cubicBezTo>
                <a:cubicBezTo>
                  <a:pt x="98633" y="370558"/>
                  <a:pt x="83817" y="428766"/>
                  <a:pt x="87521" y="419241"/>
                </a:cubicBezTo>
                <a:cubicBezTo>
                  <a:pt x="91225" y="409716"/>
                  <a:pt x="129854" y="329812"/>
                  <a:pt x="119271" y="285891"/>
                </a:cubicBezTo>
                <a:cubicBezTo>
                  <a:pt x="108688" y="241970"/>
                  <a:pt x="40954" y="201224"/>
                  <a:pt x="24021" y="155716"/>
                </a:cubicBezTo>
                <a:cubicBezTo>
                  <a:pt x="7088" y="110208"/>
                  <a:pt x="27725" y="4374"/>
                  <a:pt x="24021" y="14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9" name="フリーフォーム 1088">
            <a:extLst>
              <a:ext uri="{FF2B5EF4-FFF2-40B4-BE49-F238E27FC236}">
                <a16:creationId xmlns:a16="http://schemas.microsoft.com/office/drawing/2014/main" id="{F4E700C4-73CE-25BA-153B-8468956E60B1}"/>
              </a:ext>
            </a:extLst>
          </p:cNvPr>
          <p:cNvSpPr/>
          <p:nvPr/>
        </p:nvSpPr>
        <p:spPr>
          <a:xfrm>
            <a:off x="4514847" y="6075845"/>
            <a:ext cx="98659" cy="398168"/>
          </a:xfrm>
          <a:custGeom>
            <a:avLst/>
            <a:gdLst>
              <a:gd name="connsiteX0" fmla="*/ 3 w 98659"/>
              <a:gd name="connsiteY0" fmla="*/ 1105 h 398168"/>
              <a:gd name="connsiteX1" fmla="*/ 82553 w 98659"/>
              <a:gd name="connsiteY1" fmla="*/ 159855 h 398168"/>
              <a:gd name="connsiteX2" fmla="*/ 19053 w 98659"/>
              <a:gd name="connsiteY2" fmla="*/ 397980 h 398168"/>
              <a:gd name="connsiteX3" fmla="*/ 95253 w 98659"/>
              <a:gd name="connsiteY3" fmla="*/ 197955 h 398168"/>
              <a:gd name="connsiteX4" fmla="*/ 79378 w 98659"/>
              <a:gd name="connsiteY4" fmla="*/ 93180 h 398168"/>
              <a:gd name="connsiteX5" fmla="*/ 3 w 98659"/>
              <a:gd name="connsiteY5" fmla="*/ 1105 h 398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659" h="398168">
                <a:moveTo>
                  <a:pt x="3" y="1105"/>
                </a:moveTo>
                <a:cubicBezTo>
                  <a:pt x="532" y="12217"/>
                  <a:pt x="79378" y="93709"/>
                  <a:pt x="82553" y="159855"/>
                </a:cubicBezTo>
                <a:cubicBezTo>
                  <a:pt x="85728" y="226001"/>
                  <a:pt x="16936" y="391630"/>
                  <a:pt x="19053" y="397980"/>
                </a:cubicBezTo>
                <a:cubicBezTo>
                  <a:pt x="21170" y="404330"/>
                  <a:pt x="85199" y="248755"/>
                  <a:pt x="95253" y="197955"/>
                </a:cubicBezTo>
                <a:cubicBezTo>
                  <a:pt x="105307" y="147155"/>
                  <a:pt x="91020" y="120697"/>
                  <a:pt x="79378" y="93180"/>
                </a:cubicBezTo>
                <a:cubicBezTo>
                  <a:pt x="67736" y="65663"/>
                  <a:pt x="-526" y="-10007"/>
                  <a:pt x="3" y="110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0" name="フリーフォーム 1089">
            <a:extLst>
              <a:ext uri="{FF2B5EF4-FFF2-40B4-BE49-F238E27FC236}">
                <a16:creationId xmlns:a16="http://schemas.microsoft.com/office/drawing/2014/main" id="{20BD4FAB-D18F-7A30-49AA-6E93D918A87F}"/>
              </a:ext>
            </a:extLst>
          </p:cNvPr>
          <p:cNvSpPr/>
          <p:nvPr/>
        </p:nvSpPr>
        <p:spPr>
          <a:xfrm>
            <a:off x="4013135" y="6032499"/>
            <a:ext cx="495683" cy="212833"/>
          </a:xfrm>
          <a:custGeom>
            <a:avLst/>
            <a:gdLst>
              <a:gd name="connsiteX0" fmla="*/ 495365 w 495683"/>
              <a:gd name="connsiteY0" fmla="*/ 1 h 212833"/>
              <a:gd name="connsiteX1" fmla="*/ 381065 w 495683"/>
              <a:gd name="connsiteY1" fmla="*/ 133351 h 212833"/>
              <a:gd name="connsiteX2" fmla="*/ 314390 w 495683"/>
              <a:gd name="connsiteY2" fmla="*/ 120651 h 212833"/>
              <a:gd name="connsiteX3" fmla="*/ 65 w 495683"/>
              <a:gd name="connsiteY3" fmla="*/ 212726 h 212833"/>
              <a:gd name="connsiteX4" fmla="*/ 342965 w 495683"/>
              <a:gd name="connsiteY4" fmla="*/ 136526 h 212833"/>
              <a:gd name="connsiteX5" fmla="*/ 495365 w 495683"/>
              <a:gd name="connsiteY5" fmla="*/ 1 h 21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5683" h="212833">
                <a:moveTo>
                  <a:pt x="495365" y="1"/>
                </a:moveTo>
                <a:cubicBezTo>
                  <a:pt x="501715" y="-528"/>
                  <a:pt x="411228" y="113243"/>
                  <a:pt x="381065" y="133351"/>
                </a:cubicBezTo>
                <a:cubicBezTo>
                  <a:pt x="350902" y="153459"/>
                  <a:pt x="377890" y="107422"/>
                  <a:pt x="314390" y="120651"/>
                </a:cubicBezTo>
                <a:cubicBezTo>
                  <a:pt x="250890" y="133880"/>
                  <a:pt x="-4697" y="210080"/>
                  <a:pt x="65" y="212726"/>
                </a:cubicBezTo>
                <a:cubicBezTo>
                  <a:pt x="4827" y="215372"/>
                  <a:pt x="264119" y="168805"/>
                  <a:pt x="342965" y="136526"/>
                </a:cubicBezTo>
                <a:cubicBezTo>
                  <a:pt x="421811" y="104247"/>
                  <a:pt x="489015" y="530"/>
                  <a:pt x="495365" y="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1" name="フリーフォーム 1090">
            <a:extLst>
              <a:ext uri="{FF2B5EF4-FFF2-40B4-BE49-F238E27FC236}">
                <a16:creationId xmlns:a16="http://schemas.microsoft.com/office/drawing/2014/main" id="{81B8DAE0-7967-D2D2-5187-8320CA539FC5}"/>
              </a:ext>
            </a:extLst>
          </p:cNvPr>
          <p:cNvSpPr/>
          <p:nvPr/>
        </p:nvSpPr>
        <p:spPr>
          <a:xfrm>
            <a:off x="3927475" y="6259500"/>
            <a:ext cx="549277" cy="90533"/>
          </a:xfrm>
          <a:custGeom>
            <a:avLst/>
            <a:gdLst>
              <a:gd name="connsiteX0" fmla="*/ 0 w 549277"/>
              <a:gd name="connsiteY0" fmla="*/ 1600 h 90533"/>
              <a:gd name="connsiteX1" fmla="*/ 381000 w 549277"/>
              <a:gd name="connsiteY1" fmla="*/ 11125 h 90533"/>
              <a:gd name="connsiteX2" fmla="*/ 549275 w 549277"/>
              <a:gd name="connsiteY2" fmla="*/ 90500 h 90533"/>
              <a:gd name="connsiteX3" fmla="*/ 377825 w 549277"/>
              <a:gd name="connsiteY3" fmla="*/ 20650 h 90533"/>
              <a:gd name="connsiteX4" fmla="*/ 0 w 549277"/>
              <a:gd name="connsiteY4" fmla="*/ 1600 h 9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77" h="90533">
                <a:moveTo>
                  <a:pt x="0" y="1600"/>
                </a:moveTo>
                <a:cubicBezTo>
                  <a:pt x="529" y="13"/>
                  <a:pt x="289454" y="-3692"/>
                  <a:pt x="381000" y="11125"/>
                </a:cubicBezTo>
                <a:cubicBezTo>
                  <a:pt x="472546" y="25942"/>
                  <a:pt x="549804" y="88913"/>
                  <a:pt x="549275" y="90500"/>
                </a:cubicBezTo>
                <a:cubicBezTo>
                  <a:pt x="548746" y="92087"/>
                  <a:pt x="463550" y="36525"/>
                  <a:pt x="377825" y="20650"/>
                </a:cubicBezTo>
                <a:cubicBezTo>
                  <a:pt x="292100" y="4775"/>
                  <a:pt x="-529" y="3187"/>
                  <a:pt x="0" y="160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2" name="フリーフォーム 1091">
            <a:extLst>
              <a:ext uri="{FF2B5EF4-FFF2-40B4-BE49-F238E27FC236}">
                <a16:creationId xmlns:a16="http://schemas.microsoft.com/office/drawing/2014/main" id="{8731B8A2-967B-C518-3E0B-8557BC07EC4B}"/>
              </a:ext>
            </a:extLst>
          </p:cNvPr>
          <p:cNvSpPr/>
          <p:nvPr/>
        </p:nvSpPr>
        <p:spPr>
          <a:xfrm>
            <a:off x="3524066" y="5978121"/>
            <a:ext cx="216446" cy="157250"/>
          </a:xfrm>
          <a:custGeom>
            <a:avLst/>
            <a:gdLst>
              <a:gd name="connsiteX0" fmla="*/ 184 w 216446"/>
              <a:gd name="connsiteY0" fmla="*/ 404 h 157250"/>
              <a:gd name="connsiteX1" fmla="*/ 104959 w 216446"/>
              <a:gd name="connsiteY1" fmla="*/ 76604 h 157250"/>
              <a:gd name="connsiteX2" fmla="*/ 216084 w 216446"/>
              <a:gd name="connsiteY2" fmla="*/ 155979 h 157250"/>
              <a:gd name="connsiteX3" fmla="*/ 136709 w 216446"/>
              <a:gd name="connsiteY3" fmla="*/ 117879 h 157250"/>
              <a:gd name="connsiteX4" fmla="*/ 184 w 216446"/>
              <a:gd name="connsiteY4" fmla="*/ 404 h 1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446" h="157250">
                <a:moveTo>
                  <a:pt x="184" y="404"/>
                </a:moveTo>
                <a:cubicBezTo>
                  <a:pt x="-5108" y="-6475"/>
                  <a:pt x="104959" y="76604"/>
                  <a:pt x="104959" y="76604"/>
                </a:cubicBezTo>
                <a:cubicBezTo>
                  <a:pt x="140942" y="102533"/>
                  <a:pt x="210792" y="149100"/>
                  <a:pt x="216084" y="155979"/>
                </a:cubicBezTo>
                <a:cubicBezTo>
                  <a:pt x="221376" y="162858"/>
                  <a:pt x="167401" y="140633"/>
                  <a:pt x="136709" y="117879"/>
                </a:cubicBezTo>
                <a:cubicBezTo>
                  <a:pt x="106017" y="95125"/>
                  <a:pt x="5476" y="7283"/>
                  <a:pt x="184" y="40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3" name="フリーフォーム 1092">
            <a:extLst>
              <a:ext uri="{FF2B5EF4-FFF2-40B4-BE49-F238E27FC236}">
                <a16:creationId xmlns:a16="http://schemas.microsoft.com/office/drawing/2014/main" id="{7F5D747C-11B4-F019-8C70-9122F0E06050}"/>
              </a:ext>
            </a:extLst>
          </p:cNvPr>
          <p:cNvSpPr/>
          <p:nvPr/>
        </p:nvSpPr>
        <p:spPr>
          <a:xfrm>
            <a:off x="3835001" y="6095747"/>
            <a:ext cx="84196" cy="238381"/>
          </a:xfrm>
          <a:custGeom>
            <a:avLst/>
            <a:gdLst>
              <a:gd name="connsiteX0" fmla="*/ 13099 w 84196"/>
              <a:gd name="connsiteY0" fmla="*/ 253 h 238381"/>
              <a:gd name="connsiteX1" fmla="*/ 3574 w 84196"/>
              <a:gd name="connsiteY1" fmla="*/ 85978 h 238381"/>
              <a:gd name="connsiteX2" fmla="*/ 76599 w 84196"/>
              <a:gd name="connsiteY2" fmla="*/ 162178 h 238381"/>
              <a:gd name="connsiteX3" fmla="*/ 79774 w 84196"/>
              <a:gd name="connsiteY3" fmla="*/ 238378 h 238381"/>
              <a:gd name="connsiteX4" fmla="*/ 57549 w 84196"/>
              <a:gd name="connsiteY4" fmla="*/ 165353 h 238381"/>
              <a:gd name="connsiteX5" fmla="*/ 28974 w 84196"/>
              <a:gd name="connsiteY5" fmla="*/ 114553 h 238381"/>
              <a:gd name="connsiteX6" fmla="*/ 13099 w 84196"/>
              <a:gd name="connsiteY6" fmla="*/ 253 h 238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96" h="238381">
                <a:moveTo>
                  <a:pt x="13099" y="253"/>
                </a:moveTo>
                <a:cubicBezTo>
                  <a:pt x="8866" y="-4509"/>
                  <a:pt x="-7009" y="58991"/>
                  <a:pt x="3574" y="85978"/>
                </a:cubicBezTo>
                <a:cubicBezTo>
                  <a:pt x="14157" y="112965"/>
                  <a:pt x="63899" y="136778"/>
                  <a:pt x="76599" y="162178"/>
                </a:cubicBezTo>
                <a:cubicBezTo>
                  <a:pt x="89299" y="187578"/>
                  <a:pt x="82949" y="237849"/>
                  <a:pt x="79774" y="238378"/>
                </a:cubicBezTo>
                <a:cubicBezTo>
                  <a:pt x="76599" y="238907"/>
                  <a:pt x="66016" y="185991"/>
                  <a:pt x="57549" y="165353"/>
                </a:cubicBezTo>
                <a:cubicBezTo>
                  <a:pt x="49082" y="144715"/>
                  <a:pt x="37970" y="136778"/>
                  <a:pt x="28974" y="114553"/>
                </a:cubicBezTo>
                <a:cubicBezTo>
                  <a:pt x="19978" y="92328"/>
                  <a:pt x="17332" y="5015"/>
                  <a:pt x="13099" y="25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4" name="円/楕円 1093">
            <a:extLst>
              <a:ext uri="{FF2B5EF4-FFF2-40B4-BE49-F238E27FC236}">
                <a16:creationId xmlns:a16="http://schemas.microsoft.com/office/drawing/2014/main" id="{FC5F1B00-CE78-C663-D7AB-939331738AF7}"/>
              </a:ext>
            </a:extLst>
          </p:cNvPr>
          <p:cNvSpPr/>
          <p:nvPr/>
        </p:nvSpPr>
        <p:spPr>
          <a:xfrm>
            <a:off x="5912771" y="5637843"/>
            <a:ext cx="73056" cy="73056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5" name="フリーフォーム 1094">
            <a:extLst>
              <a:ext uri="{FF2B5EF4-FFF2-40B4-BE49-F238E27FC236}">
                <a16:creationId xmlns:a16="http://schemas.microsoft.com/office/drawing/2014/main" id="{AA53B6DC-71AF-26B4-5D2B-A0979F8180DF}"/>
              </a:ext>
            </a:extLst>
          </p:cNvPr>
          <p:cNvSpPr/>
          <p:nvPr/>
        </p:nvSpPr>
        <p:spPr>
          <a:xfrm>
            <a:off x="6443426" y="5978658"/>
            <a:ext cx="447425" cy="223946"/>
          </a:xfrm>
          <a:custGeom>
            <a:avLst/>
            <a:gdLst>
              <a:gd name="connsiteX0" fmla="*/ 2530 w 447425"/>
              <a:gd name="connsiteY0" fmla="*/ 690 h 223946"/>
              <a:gd name="connsiteX1" fmla="*/ 115418 w 447425"/>
              <a:gd name="connsiteY1" fmla="*/ 106053 h 223946"/>
              <a:gd name="connsiteX2" fmla="*/ 446559 w 447425"/>
              <a:gd name="connsiteY2" fmla="*/ 222705 h 223946"/>
              <a:gd name="connsiteX3" fmla="*/ 205730 w 447425"/>
              <a:gd name="connsiteY3" fmla="*/ 158735 h 223946"/>
              <a:gd name="connsiteX4" fmla="*/ 2530 w 447425"/>
              <a:gd name="connsiteY4" fmla="*/ 690 h 223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425" h="223946">
                <a:moveTo>
                  <a:pt x="2530" y="690"/>
                </a:moveTo>
                <a:cubicBezTo>
                  <a:pt x="-12522" y="-8090"/>
                  <a:pt x="41413" y="69051"/>
                  <a:pt x="115418" y="106053"/>
                </a:cubicBezTo>
                <a:cubicBezTo>
                  <a:pt x="189423" y="143056"/>
                  <a:pt x="431507" y="213925"/>
                  <a:pt x="446559" y="222705"/>
                </a:cubicBezTo>
                <a:cubicBezTo>
                  <a:pt x="461611" y="231485"/>
                  <a:pt x="276599" y="191975"/>
                  <a:pt x="205730" y="158735"/>
                </a:cubicBezTo>
                <a:cubicBezTo>
                  <a:pt x="134861" y="125496"/>
                  <a:pt x="17582" y="9470"/>
                  <a:pt x="2530" y="69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6" name="フリーフォーム 1095">
            <a:extLst>
              <a:ext uri="{FF2B5EF4-FFF2-40B4-BE49-F238E27FC236}">
                <a16:creationId xmlns:a16="http://schemas.microsoft.com/office/drawing/2014/main" id="{A9B8AE3C-5985-1552-C739-A7D65771BFF2}"/>
              </a:ext>
            </a:extLst>
          </p:cNvPr>
          <p:cNvSpPr/>
          <p:nvPr/>
        </p:nvSpPr>
        <p:spPr>
          <a:xfrm>
            <a:off x="6637815" y="6673477"/>
            <a:ext cx="406757" cy="487834"/>
          </a:xfrm>
          <a:custGeom>
            <a:avLst/>
            <a:gdLst>
              <a:gd name="connsiteX0" fmla="*/ 327429 w 406757"/>
              <a:gd name="connsiteY0" fmla="*/ 2019 h 487834"/>
              <a:gd name="connsiteX1" fmla="*/ 353770 w 406757"/>
              <a:gd name="connsiteY1" fmla="*/ 235323 h 487834"/>
              <a:gd name="connsiteX2" fmla="*/ 52 w 406757"/>
              <a:gd name="connsiteY2" fmla="*/ 487442 h 487834"/>
              <a:gd name="connsiteX3" fmla="*/ 327429 w 406757"/>
              <a:gd name="connsiteY3" fmla="*/ 291767 h 487834"/>
              <a:gd name="connsiteX4" fmla="*/ 365059 w 406757"/>
              <a:gd name="connsiteY4" fmla="*/ 231560 h 487834"/>
              <a:gd name="connsiteX5" fmla="*/ 406452 w 406757"/>
              <a:gd name="connsiteY5" fmla="*/ 126197 h 487834"/>
              <a:gd name="connsiteX6" fmla="*/ 327429 w 406757"/>
              <a:gd name="connsiteY6" fmla="*/ 2019 h 487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57" h="487834">
                <a:moveTo>
                  <a:pt x="327429" y="2019"/>
                </a:moveTo>
                <a:cubicBezTo>
                  <a:pt x="318649" y="20207"/>
                  <a:pt x="408333" y="154419"/>
                  <a:pt x="353770" y="235323"/>
                </a:cubicBezTo>
                <a:cubicBezTo>
                  <a:pt x="299207" y="316227"/>
                  <a:pt x="4442" y="478035"/>
                  <a:pt x="52" y="487442"/>
                </a:cubicBezTo>
                <a:cubicBezTo>
                  <a:pt x="-4338" y="496849"/>
                  <a:pt x="266595" y="334414"/>
                  <a:pt x="327429" y="291767"/>
                </a:cubicBezTo>
                <a:cubicBezTo>
                  <a:pt x="388263" y="249120"/>
                  <a:pt x="351889" y="259155"/>
                  <a:pt x="365059" y="231560"/>
                </a:cubicBezTo>
                <a:cubicBezTo>
                  <a:pt x="378229" y="203965"/>
                  <a:pt x="410215" y="158809"/>
                  <a:pt x="406452" y="126197"/>
                </a:cubicBezTo>
                <a:cubicBezTo>
                  <a:pt x="402689" y="93585"/>
                  <a:pt x="336209" y="-16169"/>
                  <a:pt x="327429" y="2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7" name="フリーフォーム 1096">
            <a:extLst>
              <a:ext uri="{FF2B5EF4-FFF2-40B4-BE49-F238E27FC236}">
                <a16:creationId xmlns:a16="http://schemas.microsoft.com/office/drawing/2014/main" id="{55047F8D-9698-B358-9347-AF969D65E145}"/>
              </a:ext>
            </a:extLst>
          </p:cNvPr>
          <p:cNvSpPr/>
          <p:nvPr/>
        </p:nvSpPr>
        <p:spPr>
          <a:xfrm>
            <a:off x="6981897" y="6229759"/>
            <a:ext cx="230755" cy="265145"/>
          </a:xfrm>
          <a:custGeom>
            <a:avLst/>
            <a:gdLst>
              <a:gd name="connsiteX0" fmla="*/ 230753 w 230755"/>
              <a:gd name="connsiteY0" fmla="*/ 125 h 265145"/>
              <a:gd name="connsiteX1" fmla="*/ 55565 w 230755"/>
              <a:gd name="connsiteY1" fmla="*/ 132585 h 265145"/>
              <a:gd name="connsiteX2" fmla="*/ 17 w 230755"/>
              <a:gd name="connsiteY2" fmla="*/ 265045 h 265145"/>
              <a:gd name="connsiteX3" fmla="*/ 51292 w 230755"/>
              <a:gd name="connsiteY3" fmla="*/ 111220 h 265145"/>
              <a:gd name="connsiteX4" fmla="*/ 230753 w 230755"/>
              <a:gd name="connsiteY4" fmla="*/ 125 h 26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55" h="265145">
                <a:moveTo>
                  <a:pt x="230753" y="125"/>
                </a:moveTo>
                <a:cubicBezTo>
                  <a:pt x="231465" y="3686"/>
                  <a:pt x="94021" y="88432"/>
                  <a:pt x="55565" y="132585"/>
                </a:cubicBezTo>
                <a:cubicBezTo>
                  <a:pt x="17109" y="176738"/>
                  <a:pt x="729" y="268606"/>
                  <a:pt x="17" y="265045"/>
                </a:cubicBezTo>
                <a:cubicBezTo>
                  <a:pt x="-695" y="261484"/>
                  <a:pt x="19957" y="152525"/>
                  <a:pt x="51292" y="111220"/>
                </a:cubicBezTo>
                <a:cubicBezTo>
                  <a:pt x="82627" y="69915"/>
                  <a:pt x="230041" y="-3436"/>
                  <a:pt x="230753" y="1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8" name="フリーフォーム 1097">
            <a:extLst>
              <a:ext uri="{FF2B5EF4-FFF2-40B4-BE49-F238E27FC236}">
                <a16:creationId xmlns:a16="http://schemas.microsoft.com/office/drawing/2014/main" id="{CF1A1B9C-9858-C29F-58BA-8687FE86A4BF}"/>
              </a:ext>
            </a:extLst>
          </p:cNvPr>
          <p:cNvSpPr/>
          <p:nvPr/>
        </p:nvSpPr>
        <p:spPr>
          <a:xfrm>
            <a:off x="7421906" y="5700045"/>
            <a:ext cx="222318" cy="337559"/>
          </a:xfrm>
          <a:custGeom>
            <a:avLst/>
            <a:gdLst>
              <a:gd name="connsiteX0" fmla="*/ 222307 w 222318"/>
              <a:gd name="connsiteY0" fmla="*/ 0 h 337559"/>
              <a:gd name="connsiteX1" fmla="*/ 47118 w 222318"/>
              <a:gd name="connsiteY1" fmla="*/ 162370 h 337559"/>
              <a:gd name="connsiteX2" fmla="*/ 116 w 222318"/>
              <a:gd name="connsiteY2" fmla="*/ 337559 h 337559"/>
              <a:gd name="connsiteX3" fmla="*/ 55664 w 222318"/>
              <a:gd name="connsiteY3" fmla="*/ 162370 h 337559"/>
              <a:gd name="connsiteX4" fmla="*/ 222307 w 222318"/>
              <a:gd name="connsiteY4" fmla="*/ 0 h 33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318" h="337559">
                <a:moveTo>
                  <a:pt x="222307" y="0"/>
                </a:moveTo>
                <a:cubicBezTo>
                  <a:pt x="220883" y="0"/>
                  <a:pt x="84150" y="106110"/>
                  <a:pt x="47118" y="162370"/>
                </a:cubicBezTo>
                <a:cubicBezTo>
                  <a:pt x="10086" y="218630"/>
                  <a:pt x="-1308" y="337559"/>
                  <a:pt x="116" y="337559"/>
                </a:cubicBezTo>
                <a:cubicBezTo>
                  <a:pt x="1540" y="337559"/>
                  <a:pt x="21481" y="215069"/>
                  <a:pt x="55664" y="162370"/>
                </a:cubicBezTo>
                <a:cubicBezTo>
                  <a:pt x="89847" y="109671"/>
                  <a:pt x="223731" y="0"/>
                  <a:pt x="22230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9" name="フリーフォーム 1098">
            <a:extLst>
              <a:ext uri="{FF2B5EF4-FFF2-40B4-BE49-F238E27FC236}">
                <a16:creationId xmlns:a16="http://schemas.microsoft.com/office/drawing/2014/main" id="{7642A2FD-4D67-D874-AAA2-2CC0598897AE}"/>
              </a:ext>
            </a:extLst>
          </p:cNvPr>
          <p:cNvSpPr/>
          <p:nvPr/>
        </p:nvSpPr>
        <p:spPr>
          <a:xfrm>
            <a:off x="7543806" y="4708671"/>
            <a:ext cx="91908" cy="230832"/>
          </a:xfrm>
          <a:custGeom>
            <a:avLst/>
            <a:gdLst>
              <a:gd name="connsiteX0" fmla="*/ 40587 w 91908"/>
              <a:gd name="connsiteY0" fmla="*/ 62 h 230832"/>
              <a:gd name="connsiteX1" fmla="*/ 14949 w 91908"/>
              <a:gd name="connsiteY1" fmla="*/ 89793 h 230832"/>
              <a:gd name="connsiteX2" fmla="*/ 91861 w 91908"/>
              <a:gd name="connsiteY2" fmla="*/ 230798 h 230832"/>
              <a:gd name="connsiteX3" fmla="*/ 2130 w 91908"/>
              <a:gd name="connsiteY3" fmla="*/ 102611 h 230832"/>
              <a:gd name="connsiteX4" fmla="*/ 40587 w 91908"/>
              <a:gd name="connsiteY4" fmla="*/ 62 h 23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08" h="230832">
                <a:moveTo>
                  <a:pt x="40587" y="62"/>
                </a:moveTo>
                <a:cubicBezTo>
                  <a:pt x="42724" y="-2074"/>
                  <a:pt x="6403" y="51337"/>
                  <a:pt x="14949" y="89793"/>
                </a:cubicBezTo>
                <a:cubicBezTo>
                  <a:pt x="23495" y="128249"/>
                  <a:pt x="93998" y="228662"/>
                  <a:pt x="91861" y="230798"/>
                </a:cubicBezTo>
                <a:cubicBezTo>
                  <a:pt x="89725" y="232934"/>
                  <a:pt x="14949" y="135370"/>
                  <a:pt x="2130" y="102611"/>
                </a:cubicBezTo>
                <a:cubicBezTo>
                  <a:pt x="-10689" y="69852"/>
                  <a:pt x="38450" y="2198"/>
                  <a:pt x="40587" y="6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0" name="フリーフォーム 1099">
            <a:extLst>
              <a:ext uri="{FF2B5EF4-FFF2-40B4-BE49-F238E27FC236}">
                <a16:creationId xmlns:a16="http://schemas.microsoft.com/office/drawing/2014/main" id="{F7263D32-3C68-8AC0-5F97-A8FCC652AA5D}"/>
              </a:ext>
            </a:extLst>
          </p:cNvPr>
          <p:cNvSpPr/>
          <p:nvPr/>
        </p:nvSpPr>
        <p:spPr>
          <a:xfrm>
            <a:off x="7681747" y="4605312"/>
            <a:ext cx="77840" cy="227729"/>
          </a:xfrm>
          <a:custGeom>
            <a:avLst/>
            <a:gdLst>
              <a:gd name="connsiteX0" fmla="*/ 9468 w 77840"/>
              <a:gd name="connsiteY0" fmla="*/ 871 h 227729"/>
              <a:gd name="connsiteX1" fmla="*/ 9468 w 77840"/>
              <a:gd name="connsiteY1" fmla="*/ 69238 h 227729"/>
              <a:gd name="connsiteX2" fmla="*/ 77834 w 77840"/>
              <a:gd name="connsiteY2" fmla="*/ 227335 h 227729"/>
              <a:gd name="connsiteX3" fmla="*/ 5195 w 77840"/>
              <a:gd name="connsiteY3" fmla="*/ 111967 h 227729"/>
              <a:gd name="connsiteX4" fmla="*/ 9468 w 77840"/>
              <a:gd name="connsiteY4" fmla="*/ 871 h 22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40" h="227729">
                <a:moveTo>
                  <a:pt x="9468" y="871"/>
                </a:moveTo>
                <a:cubicBezTo>
                  <a:pt x="10180" y="-6250"/>
                  <a:pt x="-1926" y="31494"/>
                  <a:pt x="9468" y="69238"/>
                </a:cubicBezTo>
                <a:cubicBezTo>
                  <a:pt x="20862" y="106982"/>
                  <a:pt x="78546" y="220214"/>
                  <a:pt x="77834" y="227335"/>
                </a:cubicBezTo>
                <a:cubicBezTo>
                  <a:pt x="77122" y="234456"/>
                  <a:pt x="18726" y="143302"/>
                  <a:pt x="5195" y="111967"/>
                </a:cubicBezTo>
                <a:cubicBezTo>
                  <a:pt x="-8336" y="80632"/>
                  <a:pt x="8756" y="7992"/>
                  <a:pt x="9468" y="87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1" name="フリーフォーム 1100">
            <a:extLst>
              <a:ext uri="{FF2B5EF4-FFF2-40B4-BE49-F238E27FC236}">
                <a16:creationId xmlns:a16="http://schemas.microsoft.com/office/drawing/2014/main" id="{50A51C0E-2CDE-5A59-1935-8600CC98E7F0}"/>
              </a:ext>
            </a:extLst>
          </p:cNvPr>
          <p:cNvSpPr/>
          <p:nvPr/>
        </p:nvSpPr>
        <p:spPr>
          <a:xfrm>
            <a:off x="7460371" y="4943718"/>
            <a:ext cx="132159" cy="213687"/>
          </a:xfrm>
          <a:custGeom>
            <a:avLst/>
            <a:gdLst>
              <a:gd name="connsiteX0" fmla="*/ 108 w 132159"/>
              <a:gd name="connsiteY0" fmla="*/ 24 h 213687"/>
              <a:gd name="connsiteX1" fmla="*/ 102657 w 132159"/>
              <a:gd name="connsiteY1" fmla="*/ 94028 h 213687"/>
              <a:gd name="connsiteX2" fmla="*/ 124022 w 132159"/>
              <a:gd name="connsiteY2" fmla="*/ 213669 h 213687"/>
              <a:gd name="connsiteX3" fmla="*/ 124022 w 132159"/>
              <a:gd name="connsiteY3" fmla="*/ 102574 h 213687"/>
              <a:gd name="connsiteX4" fmla="*/ 108 w 132159"/>
              <a:gd name="connsiteY4" fmla="*/ 24 h 213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159" h="213687">
                <a:moveTo>
                  <a:pt x="108" y="24"/>
                </a:moveTo>
                <a:cubicBezTo>
                  <a:pt x="-3453" y="-1400"/>
                  <a:pt x="82005" y="58421"/>
                  <a:pt x="102657" y="94028"/>
                </a:cubicBezTo>
                <a:cubicBezTo>
                  <a:pt x="123309" y="129635"/>
                  <a:pt x="120461" y="212245"/>
                  <a:pt x="124022" y="213669"/>
                </a:cubicBezTo>
                <a:cubicBezTo>
                  <a:pt x="127583" y="215093"/>
                  <a:pt x="140401" y="133196"/>
                  <a:pt x="124022" y="102574"/>
                </a:cubicBezTo>
                <a:cubicBezTo>
                  <a:pt x="107643" y="71952"/>
                  <a:pt x="3669" y="1448"/>
                  <a:pt x="108" y="2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2" name="フリーフォーム 1101">
            <a:extLst>
              <a:ext uri="{FF2B5EF4-FFF2-40B4-BE49-F238E27FC236}">
                <a16:creationId xmlns:a16="http://schemas.microsoft.com/office/drawing/2014/main" id="{564BD1F4-A51A-5929-4189-F81A888A1629}"/>
              </a:ext>
            </a:extLst>
          </p:cNvPr>
          <p:cNvSpPr/>
          <p:nvPr/>
        </p:nvSpPr>
        <p:spPr>
          <a:xfrm>
            <a:off x="7622841" y="5076189"/>
            <a:ext cx="51369" cy="329040"/>
          </a:xfrm>
          <a:custGeom>
            <a:avLst/>
            <a:gdLst>
              <a:gd name="connsiteX0" fmla="*/ 47009 w 51369"/>
              <a:gd name="connsiteY0" fmla="*/ 13 h 329040"/>
              <a:gd name="connsiteX1" fmla="*/ 8 w 51369"/>
              <a:gd name="connsiteY1" fmla="*/ 166656 h 329040"/>
              <a:gd name="connsiteX2" fmla="*/ 51282 w 51369"/>
              <a:gd name="connsiteY2" fmla="*/ 329026 h 329040"/>
              <a:gd name="connsiteX3" fmla="*/ 12826 w 51369"/>
              <a:gd name="connsiteY3" fmla="*/ 175202 h 329040"/>
              <a:gd name="connsiteX4" fmla="*/ 47009 w 51369"/>
              <a:gd name="connsiteY4" fmla="*/ 13 h 3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69" h="329040">
                <a:moveTo>
                  <a:pt x="47009" y="13"/>
                </a:moveTo>
                <a:cubicBezTo>
                  <a:pt x="44873" y="-1411"/>
                  <a:pt x="-704" y="111821"/>
                  <a:pt x="8" y="166656"/>
                </a:cubicBezTo>
                <a:cubicBezTo>
                  <a:pt x="720" y="221491"/>
                  <a:pt x="49146" y="327602"/>
                  <a:pt x="51282" y="329026"/>
                </a:cubicBezTo>
                <a:cubicBezTo>
                  <a:pt x="53418" y="330450"/>
                  <a:pt x="15674" y="227189"/>
                  <a:pt x="12826" y="175202"/>
                </a:cubicBezTo>
                <a:cubicBezTo>
                  <a:pt x="9978" y="123215"/>
                  <a:pt x="49145" y="1437"/>
                  <a:pt x="47009" y="1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3" name="フリーフォーム 1102">
            <a:extLst>
              <a:ext uri="{FF2B5EF4-FFF2-40B4-BE49-F238E27FC236}">
                <a16:creationId xmlns:a16="http://schemas.microsoft.com/office/drawing/2014/main" id="{B0279E4B-18D3-0A5D-DF68-D6A1839DC0FF}"/>
              </a:ext>
            </a:extLst>
          </p:cNvPr>
          <p:cNvSpPr/>
          <p:nvPr/>
        </p:nvSpPr>
        <p:spPr>
          <a:xfrm>
            <a:off x="7464685" y="5264162"/>
            <a:ext cx="55855" cy="209468"/>
          </a:xfrm>
          <a:custGeom>
            <a:avLst/>
            <a:gdLst>
              <a:gd name="connsiteX0" fmla="*/ 51341 w 55855"/>
              <a:gd name="connsiteY0" fmla="*/ 47 h 209468"/>
              <a:gd name="connsiteX1" fmla="*/ 21431 w 55855"/>
              <a:gd name="connsiteY1" fmla="*/ 102597 h 209468"/>
              <a:gd name="connsiteX2" fmla="*/ 55614 w 55855"/>
              <a:gd name="connsiteY2" fmla="*/ 209419 h 209468"/>
              <a:gd name="connsiteX3" fmla="*/ 66 w 55855"/>
              <a:gd name="connsiteY3" fmla="*/ 115416 h 209468"/>
              <a:gd name="connsiteX4" fmla="*/ 51341 w 55855"/>
              <a:gd name="connsiteY4" fmla="*/ 47 h 209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55" h="209468">
                <a:moveTo>
                  <a:pt x="51341" y="47"/>
                </a:moveTo>
                <a:cubicBezTo>
                  <a:pt x="54902" y="-2089"/>
                  <a:pt x="20719" y="67702"/>
                  <a:pt x="21431" y="102597"/>
                </a:cubicBezTo>
                <a:cubicBezTo>
                  <a:pt x="22143" y="137492"/>
                  <a:pt x="59175" y="207283"/>
                  <a:pt x="55614" y="209419"/>
                </a:cubicBezTo>
                <a:cubicBezTo>
                  <a:pt x="52053" y="211555"/>
                  <a:pt x="2202" y="144614"/>
                  <a:pt x="66" y="115416"/>
                </a:cubicBezTo>
                <a:cubicBezTo>
                  <a:pt x="-2070" y="86218"/>
                  <a:pt x="47780" y="2183"/>
                  <a:pt x="51341" y="4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4" name="フリーフォーム 1103">
            <a:extLst>
              <a:ext uri="{FF2B5EF4-FFF2-40B4-BE49-F238E27FC236}">
                <a16:creationId xmlns:a16="http://schemas.microsoft.com/office/drawing/2014/main" id="{24D732CD-EF70-5ACD-5C2D-87E0C452BA58}"/>
              </a:ext>
            </a:extLst>
          </p:cNvPr>
          <p:cNvSpPr/>
          <p:nvPr/>
        </p:nvSpPr>
        <p:spPr>
          <a:xfrm>
            <a:off x="6229662" y="5447942"/>
            <a:ext cx="838683" cy="213138"/>
          </a:xfrm>
          <a:custGeom>
            <a:avLst/>
            <a:gdLst>
              <a:gd name="connsiteX0" fmla="*/ 222 w 838683"/>
              <a:gd name="connsiteY0" fmla="*/ 2 h 213138"/>
              <a:gd name="connsiteX1" fmla="*/ 414693 w 838683"/>
              <a:gd name="connsiteY1" fmla="*/ 183737 h 213138"/>
              <a:gd name="connsiteX2" fmla="*/ 837710 w 838683"/>
              <a:gd name="connsiteY2" fmla="*/ 162372 h 213138"/>
              <a:gd name="connsiteX3" fmla="*/ 525788 w 838683"/>
              <a:gd name="connsiteY3" fmla="*/ 209374 h 213138"/>
              <a:gd name="connsiteX4" fmla="*/ 359145 w 838683"/>
              <a:gd name="connsiteY4" fmla="*/ 188009 h 213138"/>
              <a:gd name="connsiteX5" fmla="*/ 222 w 838683"/>
              <a:gd name="connsiteY5" fmla="*/ 2 h 213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8683" h="213138">
                <a:moveTo>
                  <a:pt x="222" y="2"/>
                </a:moveTo>
                <a:cubicBezTo>
                  <a:pt x="9480" y="-710"/>
                  <a:pt x="275112" y="156675"/>
                  <a:pt x="414693" y="183737"/>
                </a:cubicBezTo>
                <a:cubicBezTo>
                  <a:pt x="554274" y="210799"/>
                  <a:pt x="819194" y="158099"/>
                  <a:pt x="837710" y="162372"/>
                </a:cubicBezTo>
                <a:cubicBezTo>
                  <a:pt x="856226" y="166645"/>
                  <a:pt x="605549" y="205101"/>
                  <a:pt x="525788" y="209374"/>
                </a:cubicBezTo>
                <a:cubicBezTo>
                  <a:pt x="446027" y="213647"/>
                  <a:pt x="445315" y="220768"/>
                  <a:pt x="359145" y="188009"/>
                </a:cubicBezTo>
                <a:cubicBezTo>
                  <a:pt x="272975" y="155250"/>
                  <a:pt x="-9036" y="714"/>
                  <a:pt x="222" y="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5" name="フリーフォーム 1104">
            <a:extLst>
              <a:ext uri="{FF2B5EF4-FFF2-40B4-BE49-F238E27FC236}">
                <a16:creationId xmlns:a16="http://schemas.microsoft.com/office/drawing/2014/main" id="{D314D9BC-2416-7901-5E1D-AC8781C971D4}"/>
              </a:ext>
            </a:extLst>
          </p:cNvPr>
          <p:cNvSpPr/>
          <p:nvPr/>
        </p:nvSpPr>
        <p:spPr>
          <a:xfrm>
            <a:off x="6019982" y="2560201"/>
            <a:ext cx="1118655" cy="337734"/>
          </a:xfrm>
          <a:custGeom>
            <a:avLst/>
            <a:gdLst>
              <a:gd name="connsiteX0" fmla="*/ 1118522 w 1118655"/>
              <a:gd name="connsiteY0" fmla="*/ 337608 h 337734"/>
              <a:gd name="connsiteX1" fmla="*/ 707705 w 1118655"/>
              <a:gd name="connsiteY1" fmla="*/ 1886 h 337734"/>
              <a:gd name="connsiteX2" fmla="*/ 5340 w 1118655"/>
              <a:gd name="connsiteY2" fmla="*/ 196251 h 337734"/>
              <a:gd name="connsiteX3" fmla="*/ 398488 w 1118655"/>
              <a:gd name="connsiteY3" fmla="*/ 81399 h 337734"/>
              <a:gd name="connsiteX4" fmla="*/ 659114 w 1118655"/>
              <a:gd name="connsiteY4" fmla="*/ 28390 h 337734"/>
              <a:gd name="connsiteX5" fmla="*/ 751879 w 1118655"/>
              <a:gd name="connsiteY5" fmla="*/ 41642 h 337734"/>
              <a:gd name="connsiteX6" fmla="*/ 1118522 w 1118655"/>
              <a:gd name="connsiteY6" fmla="*/ 337608 h 33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8655" h="337734">
                <a:moveTo>
                  <a:pt x="1118522" y="337608"/>
                </a:moveTo>
                <a:cubicBezTo>
                  <a:pt x="1111160" y="330982"/>
                  <a:pt x="893235" y="25445"/>
                  <a:pt x="707705" y="1886"/>
                </a:cubicBezTo>
                <a:cubicBezTo>
                  <a:pt x="522175" y="-21673"/>
                  <a:pt x="56876" y="182999"/>
                  <a:pt x="5340" y="196251"/>
                </a:cubicBezTo>
                <a:cubicBezTo>
                  <a:pt x="-46196" y="209503"/>
                  <a:pt x="289526" y="109376"/>
                  <a:pt x="398488" y="81399"/>
                </a:cubicBezTo>
                <a:cubicBezTo>
                  <a:pt x="507450" y="53422"/>
                  <a:pt x="600215" y="35016"/>
                  <a:pt x="659114" y="28390"/>
                </a:cubicBezTo>
                <a:cubicBezTo>
                  <a:pt x="718012" y="21764"/>
                  <a:pt x="677520" y="-4741"/>
                  <a:pt x="751879" y="41642"/>
                </a:cubicBezTo>
                <a:cubicBezTo>
                  <a:pt x="826238" y="88025"/>
                  <a:pt x="1125884" y="344234"/>
                  <a:pt x="1118522" y="3376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6" name="フリーフォーム 1105">
            <a:extLst>
              <a:ext uri="{FF2B5EF4-FFF2-40B4-BE49-F238E27FC236}">
                <a16:creationId xmlns:a16="http://schemas.microsoft.com/office/drawing/2014/main" id="{DEA96FDF-2AE6-A4D7-6C32-E9D78ECF91CB}"/>
              </a:ext>
            </a:extLst>
          </p:cNvPr>
          <p:cNvSpPr/>
          <p:nvPr/>
        </p:nvSpPr>
        <p:spPr>
          <a:xfrm>
            <a:off x="5513127" y="2803410"/>
            <a:ext cx="1299116" cy="410075"/>
          </a:xfrm>
          <a:custGeom>
            <a:avLst/>
            <a:gdLst>
              <a:gd name="connsiteX0" fmla="*/ 1298490 w 1299116"/>
              <a:gd name="connsiteY0" fmla="*/ 156242 h 410075"/>
              <a:gd name="connsiteX1" fmla="*/ 816995 w 1299116"/>
              <a:gd name="connsiteY1" fmla="*/ 6051 h 410075"/>
              <a:gd name="connsiteX2" fmla="*/ 4195 w 1299116"/>
              <a:gd name="connsiteY2" fmla="*/ 408033 h 410075"/>
              <a:gd name="connsiteX3" fmla="*/ 516612 w 1299116"/>
              <a:gd name="connsiteY3" fmla="*/ 156242 h 410075"/>
              <a:gd name="connsiteX4" fmla="*/ 909760 w 1299116"/>
              <a:gd name="connsiteY4" fmla="*/ 19303 h 410075"/>
              <a:gd name="connsiteX5" fmla="*/ 1298490 w 1299116"/>
              <a:gd name="connsiteY5" fmla="*/ 156242 h 41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9116" h="410075">
                <a:moveTo>
                  <a:pt x="1298490" y="156242"/>
                </a:moveTo>
                <a:cubicBezTo>
                  <a:pt x="1283029" y="154033"/>
                  <a:pt x="1032711" y="-35914"/>
                  <a:pt x="816995" y="6051"/>
                </a:cubicBezTo>
                <a:cubicBezTo>
                  <a:pt x="601279" y="48016"/>
                  <a:pt x="4195" y="408033"/>
                  <a:pt x="4195" y="408033"/>
                </a:cubicBezTo>
                <a:cubicBezTo>
                  <a:pt x="-45869" y="433065"/>
                  <a:pt x="365684" y="221030"/>
                  <a:pt x="516612" y="156242"/>
                </a:cubicBezTo>
                <a:cubicBezTo>
                  <a:pt x="667539" y="91454"/>
                  <a:pt x="780183" y="20775"/>
                  <a:pt x="909760" y="19303"/>
                </a:cubicBezTo>
                <a:cubicBezTo>
                  <a:pt x="1039337" y="17831"/>
                  <a:pt x="1313951" y="158451"/>
                  <a:pt x="1298490" y="15624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7" name="フリーフォーム 1106">
            <a:extLst>
              <a:ext uri="{FF2B5EF4-FFF2-40B4-BE49-F238E27FC236}">
                <a16:creationId xmlns:a16="http://schemas.microsoft.com/office/drawing/2014/main" id="{1452C08F-8707-1346-578D-25765689C6FF}"/>
              </a:ext>
            </a:extLst>
          </p:cNvPr>
          <p:cNvSpPr/>
          <p:nvPr/>
        </p:nvSpPr>
        <p:spPr>
          <a:xfrm>
            <a:off x="5057220" y="3112392"/>
            <a:ext cx="1583695" cy="585361"/>
          </a:xfrm>
          <a:custGeom>
            <a:avLst/>
            <a:gdLst>
              <a:gd name="connsiteX0" fmla="*/ 1573284 w 1583695"/>
              <a:gd name="connsiteY0" fmla="*/ 1869 h 585361"/>
              <a:gd name="connsiteX1" fmla="*/ 627963 w 1583695"/>
              <a:gd name="connsiteY1" fmla="*/ 191817 h 585361"/>
              <a:gd name="connsiteX2" fmla="*/ 693 w 1583695"/>
              <a:gd name="connsiteY2" fmla="*/ 584965 h 585361"/>
              <a:gd name="connsiteX3" fmla="*/ 517528 w 1583695"/>
              <a:gd name="connsiteY3" fmla="*/ 262495 h 585361"/>
              <a:gd name="connsiteX4" fmla="*/ 1096206 w 1583695"/>
              <a:gd name="connsiteY4" fmla="*/ 103469 h 585361"/>
              <a:gd name="connsiteX5" fmla="*/ 1573284 w 1583695"/>
              <a:gd name="connsiteY5" fmla="*/ 1869 h 585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3695" h="585361">
                <a:moveTo>
                  <a:pt x="1573284" y="1869"/>
                </a:moveTo>
                <a:cubicBezTo>
                  <a:pt x="1495243" y="16594"/>
                  <a:pt x="890061" y="94634"/>
                  <a:pt x="627963" y="191817"/>
                </a:cubicBezTo>
                <a:cubicBezTo>
                  <a:pt x="365865" y="289000"/>
                  <a:pt x="19099" y="573185"/>
                  <a:pt x="693" y="584965"/>
                </a:cubicBezTo>
                <a:cubicBezTo>
                  <a:pt x="-17713" y="596745"/>
                  <a:pt x="334942" y="342744"/>
                  <a:pt x="517528" y="262495"/>
                </a:cubicBezTo>
                <a:cubicBezTo>
                  <a:pt x="700114" y="182246"/>
                  <a:pt x="921719" y="143962"/>
                  <a:pt x="1096206" y="103469"/>
                </a:cubicBezTo>
                <a:cubicBezTo>
                  <a:pt x="1270693" y="62976"/>
                  <a:pt x="1651325" y="-12856"/>
                  <a:pt x="1573284" y="186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8" name="フリーフォーム 1107">
            <a:extLst>
              <a:ext uri="{FF2B5EF4-FFF2-40B4-BE49-F238E27FC236}">
                <a16:creationId xmlns:a16="http://schemas.microsoft.com/office/drawing/2014/main" id="{A95F0E61-A1E6-B7CB-AEE4-7685AEB3BD60}"/>
              </a:ext>
            </a:extLst>
          </p:cNvPr>
          <p:cNvSpPr/>
          <p:nvPr/>
        </p:nvSpPr>
        <p:spPr>
          <a:xfrm>
            <a:off x="4829457" y="3250566"/>
            <a:ext cx="1728637" cy="752559"/>
          </a:xfrm>
          <a:custGeom>
            <a:avLst/>
            <a:gdLst>
              <a:gd name="connsiteX0" fmla="*/ 1725952 w 1728637"/>
              <a:gd name="connsiteY0" fmla="*/ 634 h 752559"/>
              <a:gd name="connsiteX1" fmla="*/ 687865 w 1728637"/>
              <a:gd name="connsiteY1" fmla="*/ 468877 h 752559"/>
              <a:gd name="connsiteX2" fmla="*/ 3169 w 1728637"/>
              <a:gd name="connsiteY2" fmla="*/ 751591 h 752559"/>
              <a:gd name="connsiteX3" fmla="*/ 957326 w 1728637"/>
              <a:gd name="connsiteY3" fmla="*/ 376112 h 752559"/>
              <a:gd name="connsiteX4" fmla="*/ 1725952 w 1728637"/>
              <a:gd name="connsiteY4" fmla="*/ 634 h 75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637" h="752559">
                <a:moveTo>
                  <a:pt x="1725952" y="634"/>
                </a:moveTo>
                <a:cubicBezTo>
                  <a:pt x="1681042" y="16095"/>
                  <a:pt x="974995" y="343718"/>
                  <a:pt x="687865" y="468877"/>
                </a:cubicBezTo>
                <a:cubicBezTo>
                  <a:pt x="400734" y="594037"/>
                  <a:pt x="-41741" y="767052"/>
                  <a:pt x="3169" y="751591"/>
                </a:cubicBezTo>
                <a:cubicBezTo>
                  <a:pt x="48079" y="736130"/>
                  <a:pt x="673141" y="496118"/>
                  <a:pt x="957326" y="376112"/>
                </a:cubicBezTo>
                <a:cubicBezTo>
                  <a:pt x="1241511" y="256106"/>
                  <a:pt x="1770862" y="-14827"/>
                  <a:pt x="1725952" y="63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9" name="フリーフォーム 1108">
            <a:extLst>
              <a:ext uri="{FF2B5EF4-FFF2-40B4-BE49-F238E27FC236}">
                <a16:creationId xmlns:a16="http://schemas.microsoft.com/office/drawing/2014/main" id="{8DC9A222-DECD-093E-0D69-71F512A8B990}"/>
              </a:ext>
            </a:extLst>
          </p:cNvPr>
          <p:cNvSpPr/>
          <p:nvPr/>
        </p:nvSpPr>
        <p:spPr>
          <a:xfrm>
            <a:off x="5079787" y="3781271"/>
            <a:ext cx="1069743" cy="1002766"/>
          </a:xfrm>
          <a:custGeom>
            <a:avLst/>
            <a:gdLst>
              <a:gd name="connsiteX0" fmla="*/ 1069222 w 1069743"/>
              <a:gd name="connsiteY0" fmla="*/ 16 h 1002766"/>
              <a:gd name="connsiteX1" fmla="*/ 645152 w 1069743"/>
              <a:gd name="connsiteY1" fmla="*/ 260642 h 1002766"/>
              <a:gd name="connsiteX2" fmla="*/ 213 w 1069743"/>
              <a:gd name="connsiteY2" fmla="*/ 1002764 h 1002766"/>
              <a:gd name="connsiteX3" fmla="*/ 715830 w 1069743"/>
              <a:gd name="connsiteY3" fmla="*/ 269477 h 1002766"/>
              <a:gd name="connsiteX4" fmla="*/ 1069222 w 1069743"/>
              <a:gd name="connsiteY4" fmla="*/ 16 h 100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9743" h="1002766">
                <a:moveTo>
                  <a:pt x="1069222" y="16"/>
                </a:moveTo>
                <a:cubicBezTo>
                  <a:pt x="1057442" y="-1457"/>
                  <a:pt x="823320" y="93517"/>
                  <a:pt x="645152" y="260642"/>
                </a:cubicBezTo>
                <a:cubicBezTo>
                  <a:pt x="466984" y="427767"/>
                  <a:pt x="-11567" y="1001292"/>
                  <a:pt x="213" y="1002764"/>
                </a:cubicBezTo>
                <a:cubicBezTo>
                  <a:pt x="11993" y="1004237"/>
                  <a:pt x="540607" y="436602"/>
                  <a:pt x="715830" y="269477"/>
                </a:cubicBezTo>
                <a:cubicBezTo>
                  <a:pt x="891053" y="102352"/>
                  <a:pt x="1081002" y="1489"/>
                  <a:pt x="1069222" y="1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0" name="フリーフォーム 1109">
            <a:extLst>
              <a:ext uri="{FF2B5EF4-FFF2-40B4-BE49-F238E27FC236}">
                <a16:creationId xmlns:a16="http://schemas.microsoft.com/office/drawing/2014/main" id="{B14F60B8-FABE-758D-E563-3FE60F0CF8DF}"/>
              </a:ext>
            </a:extLst>
          </p:cNvPr>
          <p:cNvSpPr/>
          <p:nvPr/>
        </p:nvSpPr>
        <p:spPr>
          <a:xfrm>
            <a:off x="4826831" y="4823878"/>
            <a:ext cx="580817" cy="1247138"/>
          </a:xfrm>
          <a:custGeom>
            <a:avLst/>
            <a:gdLst>
              <a:gd name="connsiteX0" fmla="*/ 580056 w 580817"/>
              <a:gd name="connsiteY0" fmla="*/ 4331 h 1247138"/>
              <a:gd name="connsiteX1" fmla="*/ 310595 w 580817"/>
              <a:gd name="connsiteY1" fmla="*/ 419565 h 1247138"/>
              <a:gd name="connsiteX2" fmla="*/ 1378 w 580817"/>
              <a:gd name="connsiteY2" fmla="*/ 1245618 h 1247138"/>
              <a:gd name="connsiteX3" fmla="*/ 204578 w 580817"/>
              <a:gd name="connsiteY3" fmla="*/ 613931 h 1247138"/>
              <a:gd name="connsiteX4" fmla="*/ 385691 w 580817"/>
              <a:gd name="connsiteY4" fmla="*/ 225200 h 1247138"/>
              <a:gd name="connsiteX5" fmla="*/ 580056 w 580817"/>
              <a:gd name="connsiteY5" fmla="*/ 4331 h 1247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0817" h="1247138">
                <a:moveTo>
                  <a:pt x="580056" y="4331"/>
                </a:moveTo>
                <a:cubicBezTo>
                  <a:pt x="567540" y="36725"/>
                  <a:pt x="407041" y="212684"/>
                  <a:pt x="310595" y="419565"/>
                </a:cubicBezTo>
                <a:cubicBezTo>
                  <a:pt x="214149" y="626446"/>
                  <a:pt x="19047" y="1213224"/>
                  <a:pt x="1378" y="1245618"/>
                </a:cubicBezTo>
                <a:cubicBezTo>
                  <a:pt x="-16291" y="1278012"/>
                  <a:pt x="140526" y="784001"/>
                  <a:pt x="204578" y="613931"/>
                </a:cubicBezTo>
                <a:cubicBezTo>
                  <a:pt x="268630" y="443861"/>
                  <a:pt x="323847" y="321647"/>
                  <a:pt x="385691" y="225200"/>
                </a:cubicBezTo>
                <a:cubicBezTo>
                  <a:pt x="447534" y="128754"/>
                  <a:pt x="592572" y="-28063"/>
                  <a:pt x="580056" y="433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1" name="フリーフォーム 1110">
            <a:extLst>
              <a:ext uri="{FF2B5EF4-FFF2-40B4-BE49-F238E27FC236}">
                <a16:creationId xmlns:a16="http://schemas.microsoft.com/office/drawing/2014/main" id="{772679B5-C7A9-9A8D-A796-E8B5BCD54110}"/>
              </a:ext>
            </a:extLst>
          </p:cNvPr>
          <p:cNvSpPr/>
          <p:nvPr/>
        </p:nvSpPr>
        <p:spPr>
          <a:xfrm>
            <a:off x="3809104" y="4671643"/>
            <a:ext cx="1366311" cy="785211"/>
          </a:xfrm>
          <a:custGeom>
            <a:avLst/>
            <a:gdLst>
              <a:gd name="connsiteX0" fmla="*/ 3105 w 1366311"/>
              <a:gd name="connsiteY0" fmla="*/ 783835 h 785211"/>
              <a:gd name="connsiteX1" fmla="*/ 1111870 w 1366311"/>
              <a:gd name="connsiteY1" fmla="*/ 328844 h 785211"/>
              <a:gd name="connsiteX2" fmla="*/ 1359244 w 1366311"/>
              <a:gd name="connsiteY2" fmla="*/ 1957 h 785211"/>
              <a:gd name="connsiteX3" fmla="*/ 1253226 w 1366311"/>
              <a:gd name="connsiteY3" fmla="*/ 205157 h 785211"/>
              <a:gd name="connsiteX4" fmla="*/ 793818 w 1366311"/>
              <a:gd name="connsiteY4" fmla="*/ 461366 h 785211"/>
              <a:gd name="connsiteX5" fmla="*/ 3105 w 1366311"/>
              <a:gd name="connsiteY5" fmla="*/ 783835 h 78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6311" h="785211">
                <a:moveTo>
                  <a:pt x="3105" y="783835"/>
                </a:moveTo>
                <a:cubicBezTo>
                  <a:pt x="56114" y="761748"/>
                  <a:pt x="885847" y="459157"/>
                  <a:pt x="1111870" y="328844"/>
                </a:cubicBezTo>
                <a:cubicBezTo>
                  <a:pt x="1337893" y="198531"/>
                  <a:pt x="1335685" y="22571"/>
                  <a:pt x="1359244" y="1957"/>
                </a:cubicBezTo>
                <a:cubicBezTo>
                  <a:pt x="1382803" y="-18657"/>
                  <a:pt x="1347464" y="128589"/>
                  <a:pt x="1253226" y="205157"/>
                </a:cubicBezTo>
                <a:cubicBezTo>
                  <a:pt x="1158988" y="281725"/>
                  <a:pt x="997018" y="366392"/>
                  <a:pt x="793818" y="461366"/>
                </a:cubicBezTo>
                <a:cubicBezTo>
                  <a:pt x="590618" y="556340"/>
                  <a:pt x="-49904" y="805922"/>
                  <a:pt x="3105" y="78383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2" name="フリーフォーム 1111">
            <a:extLst>
              <a:ext uri="{FF2B5EF4-FFF2-40B4-BE49-F238E27FC236}">
                <a16:creationId xmlns:a16="http://schemas.microsoft.com/office/drawing/2014/main" id="{DA7EE22D-461C-BC4E-B25F-955CDCDBB283}"/>
              </a:ext>
            </a:extLst>
          </p:cNvPr>
          <p:cNvSpPr/>
          <p:nvPr/>
        </p:nvSpPr>
        <p:spPr>
          <a:xfrm>
            <a:off x="7183434" y="2503549"/>
            <a:ext cx="1105529" cy="589177"/>
          </a:xfrm>
          <a:custGeom>
            <a:avLst/>
            <a:gdLst>
              <a:gd name="connsiteX0" fmla="*/ 2112 w 1105529"/>
              <a:gd name="connsiteY0" fmla="*/ 314714 h 589177"/>
              <a:gd name="connsiteX1" fmla="*/ 411545 w 1105529"/>
              <a:gd name="connsiteY1" fmla="*/ 164588 h 589177"/>
              <a:gd name="connsiteX2" fmla="*/ 684500 w 1105529"/>
              <a:gd name="connsiteY2" fmla="*/ 69054 h 589177"/>
              <a:gd name="connsiteX3" fmla="*/ 1093933 w 1105529"/>
              <a:gd name="connsiteY3" fmla="*/ 580845 h 589177"/>
              <a:gd name="connsiteX4" fmla="*/ 971103 w 1105529"/>
              <a:gd name="connsiteY4" fmla="*/ 362481 h 589177"/>
              <a:gd name="connsiteX5" fmla="*/ 739091 w 1105529"/>
              <a:gd name="connsiteY5" fmla="*/ 48582 h 589177"/>
              <a:gd name="connsiteX6" fmla="*/ 629909 w 1105529"/>
              <a:gd name="connsiteY6" fmla="*/ 28111 h 589177"/>
              <a:gd name="connsiteX7" fmla="*/ 2112 w 1105529"/>
              <a:gd name="connsiteY7" fmla="*/ 314714 h 589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5529" h="589177">
                <a:moveTo>
                  <a:pt x="2112" y="314714"/>
                </a:moveTo>
                <a:cubicBezTo>
                  <a:pt x="-34282" y="337460"/>
                  <a:pt x="411545" y="164588"/>
                  <a:pt x="411545" y="164588"/>
                </a:cubicBezTo>
                <a:cubicBezTo>
                  <a:pt x="525276" y="123645"/>
                  <a:pt x="570769" y="-322"/>
                  <a:pt x="684500" y="69054"/>
                </a:cubicBezTo>
                <a:cubicBezTo>
                  <a:pt x="798231" y="138430"/>
                  <a:pt x="1046166" y="531941"/>
                  <a:pt x="1093933" y="580845"/>
                </a:cubicBezTo>
                <a:cubicBezTo>
                  <a:pt x="1141700" y="629750"/>
                  <a:pt x="1030243" y="451191"/>
                  <a:pt x="971103" y="362481"/>
                </a:cubicBezTo>
                <a:cubicBezTo>
                  <a:pt x="911963" y="273771"/>
                  <a:pt x="795957" y="104310"/>
                  <a:pt x="739091" y="48582"/>
                </a:cubicBezTo>
                <a:cubicBezTo>
                  <a:pt x="682225" y="-7146"/>
                  <a:pt x="748190" y="-16244"/>
                  <a:pt x="629909" y="28111"/>
                </a:cubicBezTo>
                <a:cubicBezTo>
                  <a:pt x="511628" y="72466"/>
                  <a:pt x="38506" y="291968"/>
                  <a:pt x="2112" y="31471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3" name="フリーフォーム 1112">
            <a:extLst>
              <a:ext uri="{FF2B5EF4-FFF2-40B4-BE49-F238E27FC236}">
                <a16:creationId xmlns:a16="http://schemas.microsoft.com/office/drawing/2014/main" id="{AE214BF7-2865-2645-0C1F-D96F55A262F0}"/>
              </a:ext>
            </a:extLst>
          </p:cNvPr>
          <p:cNvSpPr/>
          <p:nvPr/>
        </p:nvSpPr>
        <p:spPr>
          <a:xfrm>
            <a:off x="7362162" y="2885327"/>
            <a:ext cx="861345" cy="1258701"/>
          </a:xfrm>
          <a:custGeom>
            <a:avLst/>
            <a:gdLst>
              <a:gd name="connsiteX0" fmla="*/ 805 w 861345"/>
              <a:gd name="connsiteY0" fmla="*/ 28470 h 1258701"/>
              <a:gd name="connsiteX1" fmla="*/ 410238 w 861345"/>
              <a:gd name="connsiteY1" fmla="*/ 69413 h 1258701"/>
              <a:gd name="connsiteX2" fmla="*/ 717313 w 861345"/>
              <a:gd name="connsiteY2" fmla="*/ 478846 h 1258701"/>
              <a:gd name="connsiteX3" fmla="*/ 860614 w 861345"/>
              <a:gd name="connsiteY3" fmla="*/ 1256769 h 1258701"/>
              <a:gd name="connsiteX4" fmla="*/ 662722 w 861345"/>
              <a:gd name="connsiteY4" fmla="*/ 233186 h 1258701"/>
              <a:gd name="connsiteX5" fmla="*/ 314704 w 861345"/>
              <a:gd name="connsiteY5" fmla="*/ 14822 h 1258701"/>
              <a:gd name="connsiteX6" fmla="*/ 805 w 861345"/>
              <a:gd name="connsiteY6" fmla="*/ 28470 h 125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45" h="1258701">
                <a:moveTo>
                  <a:pt x="805" y="28470"/>
                </a:moveTo>
                <a:cubicBezTo>
                  <a:pt x="16727" y="37569"/>
                  <a:pt x="290820" y="-5650"/>
                  <a:pt x="410238" y="69413"/>
                </a:cubicBezTo>
                <a:cubicBezTo>
                  <a:pt x="529656" y="144476"/>
                  <a:pt x="642250" y="280953"/>
                  <a:pt x="717313" y="478846"/>
                </a:cubicBezTo>
                <a:cubicBezTo>
                  <a:pt x="792376" y="676739"/>
                  <a:pt x="869712" y="1297712"/>
                  <a:pt x="860614" y="1256769"/>
                </a:cubicBezTo>
                <a:cubicBezTo>
                  <a:pt x="851516" y="1215826"/>
                  <a:pt x="753707" y="440177"/>
                  <a:pt x="662722" y="233186"/>
                </a:cubicBezTo>
                <a:cubicBezTo>
                  <a:pt x="571737" y="26195"/>
                  <a:pt x="420474" y="51216"/>
                  <a:pt x="314704" y="14822"/>
                </a:cubicBezTo>
                <a:cubicBezTo>
                  <a:pt x="208934" y="-21572"/>
                  <a:pt x="-15117" y="19371"/>
                  <a:pt x="805" y="2847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4" name="フリーフォーム 1113">
            <a:extLst>
              <a:ext uri="{FF2B5EF4-FFF2-40B4-BE49-F238E27FC236}">
                <a16:creationId xmlns:a16="http://schemas.microsoft.com/office/drawing/2014/main" id="{CC2FB5FA-FEB8-4189-946E-86F9DF385950}"/>
              </a:ext>
            </a:extLst>
          </p:cNvPr>
          <p:cNvSpPr/>
          <p:nvPr/>
        </p:nvSpPr>
        <p:spPr>
          <a:xfrm>
            <a:off x="6979372" y="2419085"/>
            <a:ext cx="1093382" cy="269600"/>
          </a:xfrm>
          <a:custGeom>
            <a:avLst/>
            <a:gdLst>
              <a:gd name="connsiteX0" fmla="*/ 1458 w 1093382"/>
              <a:gd name="connsiteY0" fmla="*/ 269524 h 269600"/>
              <a:gd name="connsiteX1" fmla="*/ 745261 w 1093382"/>
              <a:gd name="connsiteY1" fmla="*/ 64808 h 269600"/>
              <a:gd name="connsiteX2" fmla="*/ 1093279 w 1093382"/>
              <a:gd name="connsiteY2" fmla="*/ 214933 h 269600"/>
              <a:gd name="connsiteX3" fmla="*/ 779380 w 1093382"/>
              <a:gd name="connsiteY3" fmla="*/ 17040 h 269600"/>
              <a:gd name="connsiteX4" fmla="*/ 561016 w 1093382"/>
              <a:gd name="connsiteY4" fmla="*/ 37512 h 269600"/>
              <a:gd name="connsiteX5" fmla="*/ 1458 w 1093382"/>
              <a:gd name="connsiteY5" fmla="*/ 269524 h 2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3382" h="269600">
                <a:moveTo>
                  <a:pt x="1458" y="269524"/>
                </a:moveTo>
                <a:cubicBezTo>
                  <a:pt x="32166" y="274073"/>
                  <a:pt x="563291" y="73906"/>
                  <a:pt x="745261" y="64808"/>
                </a:cubicBezTo>
                <a:cubicBezTo>
                  <a:pt x="927231" y="55710"/>
                  <a:pt x="1087593" y="222894"/>
                  <a:pt x="1093279" y="214933"/>
                </a:cubicBezTo>
                <a:cubicBezTo>
                  <a:pt x="1098965" y="206972"/>
                  <a:pt x="868091" y="46610"/>
                  <a:pt x="779380" y="17040"/>
                </a:cubicBezTo>
                <a:cubicBezTo>
                  <a:pt x="690669" y="-12530"/>
                  <a:pt x="688395" y="-2294"/>
                  <a:pt x="561016" y="37512"/>
                </a:cubicBezTo>
                <a:cubicBezTo>
                  <a:pt x="433637" y="77318"/>
                  <a:pt x="-29250" y="264975"/>
                  <a:pt x="1458" y="26952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5" name="フリーフォーム 1114">
            <a:extLst>
              <a:ext uri="{FF2B5EF4-FFF2-40B4-BE49-F238E27FC236}">
                <a16:creationId xmlns:a16="http://schemas.microsoft.com/office/drawing/2014/main" id="{242AA5CA-76E5-971C-483A-1AC8D36BFFF9}"/>
              </a:ext>
            </a:extLst>
          </p:cNvPr>
          <p:cNvSpPr/>
          <p:nvPr/>
        </p:nvSpPr>
        <p:spPr>
          <a:xfrm>
            <a:off x="5159623" y="908150"/>
            <a:ext cx="2295590" cy="1405867"/>
          </a:xfrm>
          <a:custGeom>
            <a:avLst/>
            <a:gdLst>
              <a:gd name="connsiteX0" fmla="*/ 206 w 2295590"/>
              <a:gd name="connsiteY0" fmla="*/ 314160 h 1405867"/>
              <a:gd name="connsiteX1" fmla="*/ 681340 w 2295590"/>
              <a:gd name="connsiteY1" fmla="*/ 80895 h 1405867"/>
              <a:gd name="connsiteX2" fmla="*/ 2295536 w 2295590"/>
              <a:gd name="connsiteY2" fmla="*/ 1405842 h 1405867"/>
              <a:gd name="connsiteX3" fmla="*/ 737324 w 2295590"/>
              <a:gd name="connsiteY3" fmla="*/ 43572 h 1405867"/>
              <a:gd name="connsiteX4" fmla="*/ 206 w 2295590"/>
              <a:gd name="connsiteY4" fmla="*/ 314160 h 1405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5590" h="1405867">
                <a:moveTo>
                  <a:pt x="206" y="314160"/>
                </a:moveTo>
                <a:cubicBezTo>
                  <a:pt x="-9125" y="320380"/>
                  <a:pt x="298785" y="-101052"/>
                  <a:pt x="681340" y="80895"/>
                </a:cubicBezTo>
                <a:cubicBezTo>
                  <a:pt x="1063895" y="262842"/>
                  <a:pt x="2286205" y="1412062"/>
                  <a:pt x="2295536" y="1405842"/>
                </a:cubicBezTo>
                <a:cubicBezTo>
                  <a:pt x="2304867" y="1399622"/>
                  <a:pt x="1121434" y="225519"/>
                  <a:pt x="737324" y="43572"/>
                </a:cubicBezTo>
                <a:cubicBezTo>
                  <a:pt x="353214" y="-138375"/>
                  <a:pt x="9537" y="307940"/>
                  <a:pt x="206" y="31416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6" name="フリーフォーム 1115">
            <a:extLst>
              <a:ext uri="{FF2B5EF4-FFF2-40B4-BE49-F238E27FC236}">
                <a16:creationId xmlns:a16="http://schemas.microsoft.com/office/drawing/2014/main" id="{7842B3DF-001E-147C-071B-CDC38BDF8EF0}"/>
              </a:ext>
            </a:extLst>
          </p:cNvPr>
          <p:cNvSpPr/>
          <p:nvPr/>
        </p:nvSpPr>
        <p:spPr>
          <a:xfrm>
            <a:off x="2985059" y="1038238"/>
            <a:ext cx="1062979" cy="1122279"/>
          </a:xfrm>
          <a:custGeom>
            <a:avLst/>
            <a:gdLst>
              <a:gd name="connsiteX0" fmla="*/ 915137 w 1062979"/>
              <a:gd name="connsiteY0" fmla="*/ 6791 h 1122279"/>
              <a:gd name="connsiteX1" fmla="*/ 915137 w 1062979"/>
              <a:gd name="connsiteY1" fmla="*/ 221395 h 1122279"/>
              <a:gd name="connsiteX2" fmla="*/ 10068 w 1062979"/>
              <a:gd name="connsiteY2" fmla="*/ 1107803 h 1122279"/>
              <a:gd name="connsiteX3" fmla="*/ 467268 w 1062979"/>
              <a:gd name="connsiteY3" fmla="*/ 725248 h 1122279"/>
              <a:gd name="connsiteX4" fmla="*/ 1045765 w 1062979"/>
              <a:gd name="connsiteY4" fmla="*/ 118758 h 1122279"/>
              <a:gd name="connsiteX5" fmla="*/ 915137 w 1062979"/>
              <a:gd name="connsiteY5" fmla="*/ 6791 h 112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2979" h="1122279">
                <a:moveTo>
                  <a:pt x="915137" y="6791"/>
                </a:moveTo>
                <a:cubicBezTo>
                  <a:pt x="893366" y="23897"/>
                  <a:pt x="1065982" y="37893"/>
                  <a:pt x="915137" y="221395"/>
                </a:cubicBezTo>
                <a:cubicBezTo>
                  <a:pt x="764292" y="404897"/>
                  <a:pt x="84713" y="1023828"/>
                  <a:pt x="10068" y="1107803"/>
                </a:cubicBezTo>
                <a:cubicBezTo>
                  <a:pt x="-64577" y="1191779"/>
                  <a:pt x="294652" y="890089"/>
                  <a:pt x="467268" y="725248"/>
                </a:cubicBezTo>
                <a:cubicBezTo>
                  <a:pt x="639884" y="560407"/>
                  <a:pt x="972675" y="240056"/>
                  <a:pt x="1045765" y="118758"/>
                </a:cubicBezTo>
                <a:cubicBezTo>
                  <a:pt x="1118855" y="-2540"/>
                  <a:pt x="936908" y="-10315"/>
                  <a:pt x="915137" y="679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7" name="フリーフォーム 1116">
            <a:extLst>
              <a:ext uri="{FF2B5EF4-FFF2-40B4-BE49-F238E27FC236}">
                <a16:creationId xmlns:a16="http://schemas.microsoft.com/office/drawing/2014/main" id="{65662803-1A52-93A8-4AA4-0F68DDA02F15}"/>
              </a:ext>
            </a:extLst>
          </p:cNvPr>
          <p:cNvSpPr/>
          <p:nvPr/>
        </p:nvSpPr>
        <p:spPr>
          <a:xfrm>
            <a:off x="4310732" y="796658"/>
            <a:ext cx="839770" cy="407517"/>
          </a:xfrm>
          <a:custGeom>
            <a:avLst/>
            <a:gdLst>
              <a:gd name="connsiteX0" fmla="*/ 11 w 839770"/>
              <a:gd name="connsiteY0" fmla="*/ 89750 h 407517"/>
              <a:gd name="connsiteX1" fmla="*/ 289260 w 839770"/>
              <a:gd name="connsiteY1" fmla="*/ 99081 h 407517"/>
              <a:gd name="connsiteX2" fmla="*/ 839766 w 839770"/>
              <a:gd name="connsiteY2" fmla="*/ 406991 h 407517"/>
              <a:gd name="connsiteX3" fmla="*/ 298590 w 839770"/>
              <a:gd name="connsiteY3" fmla="*/ 15105 h 407517"/>
              <a:gd name="connsiteX4" fmla="*/ 11 w 839770"/>
              <a:gd name="connsiteY4" fmla="*/ 89750 h 407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9770" h="407517">
                <a:moveTo>
                  <a:pt x="11" y="89750"/>
                </a:moveTo>
                <a:cubicBezTo>
                  <a:pt x="-1544" y="103746"/>
                  <a:pt x="149301" y="46208"/>
                  <a:pt x="289260" y="99081"/>
                </a:cubicBezTo>
                <a:cubicBezTo>
                  <a:pt x="429219" y="151954"/>
                  <a:pt x="838211" y="420987"/>
                  <a:pt x="839766" y="406991"/>
                </a:cubicBezTo>
                <a:cubicBezTo>
                  <a:pt x="841321" y="392995"/>
                  <a:pt x="435439" y="71089"/>
                  <a:pt x="298590" y="15105"/>
                </a:cubicBezTo>
                <a:cubicBezTo>
                  <a:pt x="161741" y="-40879"/>
                  <a:pt x="1566" y="75754"/>
                  <a:pt x="11" y="8975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8" name="フリーフォーム 1117">
            <a:extLst>
              <a:ext uri="{FF2B5EF4-FFF2-40B4-BE49-F238E27FC236}">
                <a16:creationId xmlns:a16="http://schemas.microsoft.com/office/drawing/2014/main" id="{6A472C74-4C1F-25B0-5D8E-ACC8ABF4A6F4}"/>
              </a:ext>
            </a:extLst>
          </p:cNvPr>
          <p:cNvSpPr/>
          <p:nvPr/>
        </p:nvSpPr>
        <p:spPr>
          <a:xfrm>
            <a:off x="2488434" y="2052632"/>
            <a:ext cx="1066575" cy="1299250"/>
          </a:xfrm>
          <a:custGeom>
            <a:avLst/>
            <a:gdLst>
              <a:gd name="connsiteX0" fmla="*/ 1066529 w 1066575"/>
              <a:gd name="connsiteY0" fmla="*/ 103 h 1299250"/>
              <a:gd name="connsiteX1" fmla="*/ 544015 w 1066575"/>
              <a:gd name="connsiteY1" fmla="*/ 410650 h 1299250"/>
              <a:gd name="connsiteX2" fmla="*/ 2839 w 1066575"/>
              <a:gd name="connsiteY2" fmla="*/ 1297058 h 1299250"/>
              <a:gd name="connsiteX3" fmla="*/ 338742 w 1066575"/>
              <a:gd name="connsiteY3" fmla="*/ 653246 h 1299250"/>
              <a:gd name="connsiteX4" fmla="*/ 516023 w 1066575"/>
              <a:gd name="connsiteY4" fmla="*/ 373327 h 1299250"/>
              <a:gd name="connsiteX5" fmla="*/ 1066529 w 1066575"/>
              <a:gd name="connsiteY5" fmla="*/ 103 h 129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6575" h="1299250">
                <a:moveTo>
                  <a:pt x="1066529" y="103"/>
                </a:moveTo>
                <a:cubicBezTo>
                  <a:pt x="1071194" y="6323"/>
                  <a:pt x="721297" y="194491"/>
                  <a:pt x="544015" y="410650"/>
                </a:cubicBezTo>
                <a:cubicBezTo>
                  <a:pt x="366733" y="626809"/>
                  <a:pt x="37051" y="1256625"/>
                  <a:pt x="2839" y="1297058"/>
                </a:cubicBezTo>
                <a:cubicBezTo>
                  <a:pt x="-31373" y="1337491"/>
                  <a:pt x="253211" y="807201"/>
                  <a:pt x="338742" y="653246"/>
                </a:cubicBezTo>
                <a:cubicBezTo>
                  <a:pt x="424273" y="499291"/>
                  <a:pt x="400945" y="477519"/>
                  <a:pt x="516023" y="373327"/>
                </a:cubicBezTo>
                <a:cubicBezTo>
                  <a:pt x="631100" y="269135"/>
                  <a:pt x="1061864" y="-6117"/>
                  <a:pt x="1066529" y="10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9" name="フリーフォーム 1118">
            <a:extLst>
              <a:ext uri="{FF2B5EF4-FFF2-40B4-BE49-F238E27FC236}">
                <a16:creationId xmlns:a16="http://schemas.microsoft.com/office/drawing/2014/main" id="{1D9EE161-37FD-C5F0-9E2D-200D33997DAD}"/>
              </a:ext>
            </a:extLst>
          </p:cNvPr>
          <p:cNvSpPr/>
          <p:nvPr/>
        </p:nvSpPr>
        <p:spPr>
          <a:xfrm>
            <a:off x="3205066" y="2125162"/>
            <a:ext cx="3653193" cy="2692644"/>
          </a:xfrm>
          <a:custGeom>
            <a:avLst/>
            <a:gdLst>
              <a:gd name="connsiteX0" fmla="*/ 3652934 w 3653193"/>
              <a:gd name="connsiteY0" fmla="*/ 282136 h 2692644"/>
              <a:gd name="connsiteX1" fmla="*/ 3484983 w 3653193"/>
              <a:gd name="connsiteY1" fmla="*/ 39540 h 2692644"/>
              <a:gd name="connsiteX2" fmla="*/ 3111758 w 3653193"/>
              <a:gd name="connsiteY2" fmla="*/ 235483 h 2692644"/>
              <a:gd name="connsiteX3" fmla="*/ 891073 w 3653193"/>
              <a:gd name="connsiteY3" fmla="*/ 2185581 h 2692644"/>
              <a:gd name="connsiteX4" fmla="*/ 4665 w 3653193"/>
              <a:gd name="connsiteY4" fmla="*/ 2633450 h 2692644"/>
              <a:gd name="connsiteX5" fmla="*/ 667138 w 3653193"/>
              <a:gd name="connsiteY5" fmla="*/ 2428177 h 2692644"/>
              <a:gd name="connsiteX6" fmla="*/ 3102428 w 3653193"/>
              <a:gd name="connsiteY6" fmla="*/ 300797 h 2692644"/>
              <a:gd name="connsiteX7" fmla="*/ 3335693 w 3653193"/>
              <a:gd name="connsiteY7" fmla="*/ 142177 h 2692644"/>
              <a:gd name="connsiteX8" fmla="*/ 3466322 w 3653193"/>
              <a:gd name="connsiteY8" fmla="*/ 76862 h 2692644"/>
              <a:gd name="connsiteX9" fmla="*/ 3522305 w 3653193"/>
              <a:gd name="connsiteY9" fmla="*/ 104854 h 2692644"/>
              <a:gd name="connsiteX10" fmla="*/ 3652934 w 3653193"/>
              <a:gd name="connsiteY10" fmla="*/ 282136 h 2692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53193" h="2692644">
                <a:moveTo>
                  <a:pt x="3652934" y="282136"/>
                </a:moveTo>
                <a:cubicBezTo>
                  <a:pt x="3646714" y="271250"/>
                  <a:pt x="3575179" y="47315"/>
                  <a:pt x="3484983" y="39540"/>
                </a:cubicBezTo>
                <a:cubicBezTo>
                  <a:pt x="3394787" y="31765"/>
                  <a:pt x="3544076" y="-122190"/>
                  <a:pt x="3111758" y="235483"/>
                </a:cubicBezTo>
                <a:cubicBezTo>
                  <a:pt x="2679440" y="593156"/>
                  <a:pt x="1408922" y="1785920"/>
                  <a:pt x="891073" y="2185581"/>
                </a:cubicBezTo>
                <a:cubicBezTo>
                  <a:pt x="373224" y="2585242"/>
                  <a:pt x="41987" y="2593017"/>
                  <a:pt x="4665" y="2633450"/>
                </a:cubicBezTo>
                <a:cubicBezTo>
                  <a:pt x="-32657" y="2673883"/>
                  <a:pt x="150844" y="2816953"/>
                  <a:pt x="667138" y="2428177"/>
                </a:cubicBezTo>
                <a:cubicBezTo>
                  <a:pt x="1183432" y="2039402"/>
                  <a:pt x="2657669" y="681797"/>
                  <a:pt x="3102428" y="300797"/>
                </a:cubicBezTo>
                <a:cubicBezTo>
                  <a:pt x="3547187" y="-80203"/>
                  <a:pt x="3275044" y="179499"/>
                  <a:pt x="3335693" y="142177"/>
                </a:cubicBezTo>
                <a:cubicBezTo>
                  <a:pt x="3396342" y="104855"/>
                  <a:pt x="3466322" y="76862"/>
                  <a:pt x="3466322" y="76862"/>
                </a:cubicBezTo>
                <a:cubicBezTo>
                  <a:pt x="3497424" y="70642"/>
                  <a:pt x="3492758" y="78417"/>
                  <a:pt x="3522305" y="104854"/>
                </a:cubicBezTo>
                <a:cubicBezTo>
                  <a:pt x="3551852" y="131291"/>
                  <a:pt x="3659154" y="293022"/>
                  <a:pt x="3652934" y="28213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0" name="フリーフォーム 1119">
            <a:extLst>
              <a:ext uri="{FF2B5EF4-FFF2-40B4-BE49-F238E27FC236}">
                <a16:creationId xmlns:a16="http://schemas.microsoft.com/office/drawing/2014/main" id="{6A7F2E85-4294-EFCE-C536-0EF09CEBD630}"/>
              </a:ext>
            </a:extLst>
          </p:cNvPr>
          <p:cNvSpPr/>
          <p:nvPr/>
        </p:nvSpPr>
        <p:spPr>
          <a:xfrm>
            <a:off x="3375175" y="1053692"/>
            <a:ext cx="1235446" cy="1036242"/>
          </a:xfrm>
          <a:custGeom>
            <a:avLst/>
            <a:gdLst>
              <a:gd name="connsiteX0" fmla="*/ 1206156 w 1235446"/>
              <a:gd name="connsiteY0" fmla="*/ 19328 h 1036242"/>
              <a:gd name="connsiteX1" fmla="*/ 30498 w 1235446"/>
              <a:gd name="connsiteY1" fmla="*/ 1008373 h 1036242"/>
              <a:gd name="connsiteX2" fmla="*/ 319747 w 1235446"/>
              <a:gd name="connsiteY2" fmla="*/ 784439 h 1036242"/>
              <a:gd name="connsiteX3" fmla="*/ 832931 w 1235446"/>
              <a:gd name="connsiteY3" fmla="*/ 383222 h 1036242"/>
              <a:gd name="connsiteX4" fmla="*/ 1206156 w 1235446"/>
              <a:gd name="connsiteY4" fmla="*/ 19328 h 103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5446" h="1036242">
                <a:moveTo>
                  <a:pt x="1206156" y="19328"/>
                </a:moveTo>
                <a:cubicBezTo>
                  <a:pt x="1072417" y="123520"/>
                  <a:pt x="178233" y="880855"/>
                  <a:pt x="30498" y="1008373"/>
                </a:cubicBezTo>
                <a:cubicBezTo>
                  <a:pt x="-117237" y="1135892"/>
                  <a:pt x="319747" y="784439"/>
                  <a:pt x="319747" y="784439"/>
                </a:cubicBezTo>
                <a:cubicBezTo>
                  <a:pt x="453486" y="680247"/>
                  <a:pt x="685196" y="506075"/>
                  <a:pt x="832931" y="383222"/>
                </a:cubicBezTo>
                <a:cubicBezTo>
                  <a:pt x="980666" y="260369"/>
                  <a:pt x="1339895" y="-84864"/>
                  <a:pt x="1206156" y="1932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1" name="フリーフォーム 1120">
            <a:extLst>
              <a:ext uri="{FF2B5EF4-FFF2-40B4-BE49-F238E27FC236}">
                <a16:creationId xmlns:a16="http://schemas.microsoft.com/office/drawing/2014/main" id="{72B8D921-441C-8131-5796-79B375974846}"/>
              </a:ext>
            </a:extLst>
          </p:cNvPr>
          <p:cNvSpPr/>
          <p:nvPr/>
        </p:nvSpPr>
        <p:spPr>
          <a:xfrm>
            <a:off x="4739925" y="1096539"/>
            <a:ext cx="2587871" cy="1246358"/>
          </a:xfrm>
          <a:custGeom>
            <a:avLst/>
            <a:gdLst>
              <a:gd name="connsiteX0" fmla="*/ 26 w 2587871"/>
              <a:gd name="connsiteY0" fmla="*/ 256400 h 1246358"/>
              <a:gd name="connsiteX1" fmla="*/ 858442 w 2587871"/>
              <a:gd name="connsiteY1" fmla="*/ 125771 h 1246358"/>
              <a:gd name="connsiteX2" fmla="*/ 634508 w 2587871"/>
              <a:gd name="connsiteY2" fmla="*/ 209747 h 1246358"/>
              <a:gd name="connsiteX3" fmla="*/ 923757 w 2587871"/>
              <a:gd name="connsiteY3" fmla="*/ 51126 h 1246358"/>
              <a:gd name="connsiteX4" fmla="*/ 2584606 w 2587871"/>
              <a:gd name="connsiteY4" fmla="*/ 1245445 h 1246358"/>
              <a:gd name="connsiteX5" fmla="*/ 1334304 w 2587871"/>
              <a:gd name="connsiteY5" fmla="*/ 247069 h 1246358"/>
              <a:gd name="connsiteX6" fmla="*/ 830451 w 2587871"/>
              <a:gd name="connsiteY6" fmla="*/ 172424 h 1246358"/>
              <a:gd name="connsiteX7" fmla="*/ 26 w 2587871"/>
              <a:gd name="connsiteY7" fmla="*/ 256400 h 124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87871" h="1246358">
                <a:moveTo>
                  <a:pt x="26" y="256400"/>
                </a:moveTo>
                <a:cubicBezTo>
                  <a:pt x="4691" y="248625"/>
                  <a:pt x="752695" y="133546"/>
                  <a:pt x="858442" y="125771"/>
                </a:cubicBezTo>
                <a:cubicBezTo>
                  <a:pt x="964189" y="117996"/>
                  <a:pt x="623622" y="222188"/>
                  <a:pt x="634508" y="209747"/>
                </a:cubicBezTo>
                <a:cubicBezTo>
                  <a:pt x="645394" y="197306"/>
                  <a:pt x="598741" y="-121490"/>
                  <a:pt x="923757" y="51126"/>
                </a:cubicBezTo>
                <a:cubicBezTo>
                  <a:pt x="1248773" y="223742"/>
                  <a:pt x="2516182" y="1212788"/>
                  <a:pt x="2584606" y="1245445"/>
                </a:cubicBezTo>
                <a:cubicBezTo>
                  <a:pt x="2653030" y="1278102"/>
                  <a:pt x="1626663" y="425906"/>
                  <a:pt x="1334304" y="247069"/>
                </a:cubicBezTo>
                <a:cubicBezTo>
                  <a:pt x="1041945" y="68232"/>
                  <a:pt x="1054386" y="169314"/>
                  <a:pt x="830451" y="172424"/>
                </a:cubicBezTo>
                <a:cubicBezTo>
                  <a:pt x="606516" y="175534"/>
                  <a:pt x="-4639" y="264175"/>
                  <a:pt x="26" y="25640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2" name="フリーフォーム 1121">
            <a:extLst>
              <a:ext uri="{FF2B5EF4-FFF2-40B4-BE49-F238E27FC236}">
                <a16:creationId xmlns:a16="http://schemas.microsoft.com/office/drawing/2014/main" id="{2FF7A939-F0AA-7A08-0342-02EBB611C91C}"/>
              </a:ext>
            </a:extLst>
          </p:cNvPr>
          <p:cNvSpPr/>
          <p:nvPr/>
        </p:nvSpPr>
        <p:spPr>
          <a:xfrm>
            <a:off x="3844198" y="1948753"/>
            <a:ext cx="2519308" cy="1260985"/>
          </a:xfrm>
          <a:custGeom>
            <a:avLst/>
            <a:gdLst>
              <a:gd name="connsiteX0" fmla="*/ 2519280 w 2519308"/>
              <a:gd name="connsiteY0" fmla="*/ 57329 h 1260985"/>
              <a:gd name="connsiteX1" fmla="*/ 1502243 w 2519308"/>
              <a:gd name="connsiteY1" fmla="*/ 103982 h 1260985"/>
              <a:gd name="connsiteX2" fmla="*/ 14 w 2519308"/>
              <a:gd name="connsiteY2" fmla="*/ 1260978 h 1260985"/>
              <a:gd name="connsiteX3" fmla="*/ 1530235 w 2519308"/>
              <a:gd name="connsiteY3" fmla="*/ 122643 h 1260985"/>
              <a:gd name="connsiteX4" fmla="*/ 2519280 w 2519308"/>
              <a:gd name="connsiteY4" fmla="*/ 57329 h 126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9308" h="1260985">
                <a:moveTo>
                  <a:pt x="2519280" y="57329"/>
                </a:moveTo>
                <a:cubicBezTo>
                  <a:pt x="2514615" y="54219"/>
                  <a:pt x="1922121" y="-96626"/>
                  <a:pt x="1502243" y="103982"/>
                </a:cubicBezTo>
                <a:cubicBezTo>
                  <a:pt x="1082365" y="304590"/>
                  <a:pt x="-4651" y="1257868"/>
                  <a:pt x="14" y="1260978"/>
                </a:cubicBezTo>
                <a:cubicBezTo>
                  <a:pt x="4679" y="1264088"/>
                  <a:pt x="1102582" y="323251"/>
                  <a:pt x="1530235" y="122643"/>
                </a:cubicBezTo>
                <a:cubicBezTo>
                  <a:pt x="1957888" y="-77965"/>
                  <a:pt x="2523945" y="60439"/>
                  <a:pt x="2519280" y="5732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3" name="フリーフォーム 1122">
            <a:extLst>
              <a:ext uri="{FF2B5EF4-FFF2-40B4-BE49-F238E27FC236}">
                <a16:creationId xmlns:a16="http://schemas.microsoft.com/office/drawing/2014/main" id="{66120544-A2A0-35B2-84AD-BAB6C8CA9039}"/>
              </a:ext>
            </a:extLst>
          </p:cNvPr>
          <p:cNvSpPr/>
          <p:nvPr/>
        </p:nvSpPr>
        <p:spPr>
          <a:xfrm>
            <a:off x="2199968" y="1555657"/>
            <a:ext cx="3101786" cy="2402661"/>
          </a:xfrm>
          <a:custGeom>
            <a:avLst/>
            <a:gdLst>
              <a:gd name="connsiteX0" fmla="*/ 3099820 w 3101786"/>
              <a:gd name="connsiteY0" fmla="*/ 2555 h 2402661"/>
              <a:gd name="connsiteX1" fmla="*/ 1802865 w 3101786"/>
              <a:gd name="connsiteY1" fmla="*/ 422433 h 2402661"/>
              <a:gd name="connsiteX2" fmla="*/ 2056 w 3101786"/>
              <a:gd name="connsiteY2" fmla="*/ 2400523 h 2402661"/>
              <a:gd name="connsiteX3" fmla="*/ 1457632 w 3101786"/>
              <a:gd name="connsiteY3" fmla="*/ 795657 h 2402661"/>
              <a:gd name="connsiteX4" fmla="*/ 2082783 w 3101786"/>
              <a:gd name="connsiteY4" fmla="*/ 273143 h 2402661"/>
              <a:gd name="connsiteX5" fmla="*/ 3099820 w 3101786"/>
              <a:gd name="connsiteY5" fmla="*/ 2555 h 2402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1786" h="2402661">
                <a:moveTo>
                  <a:pt x="3099820" y="2555"/>
                </a:moveTo>
                <a:cubicBezTo>
                  <a:pt x="3053167" y="27437"/>
                  <a:pt x="2319159" y="22772"/>
                  <a:pt x="1802865" y="422433"/>
                </a:cubicBezTo>
                <a:cubicBezTo>
                  <a:pt x="1286571" y="822094"/>
                  <a:pt x="59595" y="2338319"/>
                  <a:pt x="2056" y="2400523"/>
                </a:cubicBezTo>
                <a:cubicBezTo>
                  <a:pt x="-55483" y="2462727"/>
                  <a:pt x="1110844" y="1150220"/>
                  <a:pt x="1457632" y="795657"/>
                </a:cubicBezTo>
                <a:cubicBezTo>
                  <a:pt x="1804420" y="441094"/>
                  <a:pt x="1815305" y="406882"/>
                  <a:pt x="2082783" y="273143"/>
                </a:cubicBezTo>
                <a:cubicBezTo>
                  <a:pt x="2350260" y="139404"/>
                  <a:pt x="3146473" y="-22327"/>
                  <a:pt x="3099820" y="255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4" name="フリーフォーム 1123">
            <a:extLst>
              <a:ext uri="{FF2B5EF4-FFF2-40B4-BE49-F238E27FC236}">
                <a16:creationId xmlns:a16="http://schemas.microsoft.com/office/drawing/2014/main" id="{D15C377F-8D01-2B5B-10CF-A09213F32247}"/>
              </a:ext>
            </a:extLst>
          </p:cNvPr>
          <p:cNvSpPr/>
          <p:nvPr/>
        </p:nvSpPr>
        <p:spPr>
          <a:xfrm>
            <a:off x="2132942" y="2472309"/>
            <a:ext cx="1897882" cy="2054173"/>
          </a:xfrm>
          <a:custGeom>
            <a:avLst/>
            <a:gdLst>
              <a:gd name="connsiteX0" fmla="*/ 1897882 w 1897882"/>
              <a:gd name="connsiteY0" fmla="*/ 303 h 2054173"/>
              <a:gd name="connsiteX1" fmla="*/ 1384699 w 1897882"/>
              <a:gd name="connsiteY1" fmla="*/ 896042 h 2054173"/>
              <a:gd name="connsiteX2" fmla="*/ 13099 w 1897882"/>
              <a:gd name="connsiteY2" fmla="*/ 2043707 h 2054173"/>
              <a:gd name="connsiteX3" fmla="*/ 731556 w 1897882"/>
              <a:gd name="connsiteY3" fmla="*/ 1427887 h 2054173"/>
              <a:gd name="connsiteX4" fmla="*/ 1384699 w 1897882"/>
              <a:gd name="connsiteY4" fmla="*/ 802736 h 2054173"/>
              <a:gd name="connsiteX5" fmla="*/ 1897882 w 1897882"/>
              <a:gd name="connsiteY5" fmla="*/ 303 h 2054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97882" h="2054173">
                <a:moveTo>
                  <a:pt x="1897882" y="303"/>
                </a:moveTo>
                <a:cubicBezTo>
                  <a:pt x="1897882" y="15854"/>
                  <a:pt x="1698829" y="555475"/>
                  <a:pt x="1384699" y="896042"/>
                </a:cubicBezTo>
                <a:cubicBezTo>
                  <a:pt x="1070569" y="1236609"/>
                  <a:pt x="121956" y="1955066"/>
                  <a:pt x="13099" y="2043707"/>
                </a:cubicBezTo>
                <a:cubicBezTo>
                  <a:pt x="-95758" y="2132348"/>
                  <a:pt x="502956" y="1634715"/>
                  <a:pt x="731556" y="1427887"/>
                </a:cubicBezTo>
                <a:cubicBezTo>
                  <a:pt x="960156" y="1221059"/>
                  <a:pt x="1188756" y="1034446"/>
                  <a:pt x="1384699" y="802736"/>
                </a:cubicBezTo>
                <a:cubicBezTo>
                  <a:pt x="1580642" y="571026"/>
                  <a:pt x="1897882" y="-15248"/>
                  <a:pt x="1897882" y="30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5" name="フリーフォーム 1124">
            <a:extLst>
              <a:ext uri="{FF2B5EF4-FFF2-40B4-BE49-F238E27FC236}">
                <a16:creationId xmlns:a16="http://schemas.microsoft.com/office/drawing/2014/main" id="{F697993E-9B21-0058-C660-86C7D08ADF51}"/>
              </a:ext>
            </a:extLst>
          </p:cNvPr>
          <p:cNvSpPr/>
          <p:nvPr/>
        </p:nvSpPr>
        <p:spPr>
          <a:xfrm>
            <a:off x="3756926" y="3544938"/>
            <a:ext cx="2431868" cy="1298853"/>
          </a:xfrm>
          <a:custGeom>
            <a:avLst/>
            <a:gdLst>
              <a:gd name="connsiteX0" fmla="*/ 2431839 w 2431868"/>
              <a:gd name="connsiteY0" fmla="*/ 19 h 1298853"/>
              <a:gd name="connsiteX1" fmla="*/ 894587 w 2431868"/>
              <a:gd name="connsiteY1" fmla="*/ 947549 h 1298853"/>
              <a:gd name="connsiteX2" fmla="*/ 65 w 2431868"/>
              <a:gd name="connsiteY2" fmla="*/ 1298732 h 1298853"/>
              <a:gd name="connsiteX3" fmla="*/ 934344 w 2431868"/>
              <a:gd name="connsiteY3" fmla="*/ 974053 h 1298853"/>
              <a:gd name="connsiteX4" fmla="*/ 2431839 w 2431868"/>
              <a:gd name="connsiteY4" fmla="*/ 19 h 129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1868" h="1298853">
                <a:moveTo>
                  <a:pt x="2431839" y="19"/>
                </a:moveTo>
                <a:cubicBezTo>
                  <a:pt x="2425213" y="-4398"/>
                  <a:pt x="1299883" y="731097"/>
                  <a:pt x="894587" y="947549"/>
                </a:cubicBezTo>
                <a:cubicBezTo>
                  <a:pt x="489291" y="1164001"/>
                  <a:pt x="-6561" y="1294315"/>
                  <a:pt x="65" y="1298732"/>
                </a:cubicBezTo>
                <a:cubicBezTo>
                  <a:pt x="6691" y="1303149"/>
                  <a:pt x="526840" y="1187192"/>
                  <a:pt x="934344" y="974053"/>
                </a:cubicBezTo>
                <a:cubicBezTo>
                  <a:pt x="1341848" y="760914"/>
                  <a:pt x="2438465" y="4436"/>
                  <a:pt x="2431839" y="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6" name="フリーフォーム 1125">
            <a:extLst>
              <a:ext uri="{FF2B5EF4-FFF2-40B4-BE49-F238E27FC236}">
                <a16:creationId xmlns:a16="http://schemas.microsoft.com/office/drawing/2014/main" id="{F0E15DF5-BEB4-BFB9-F724-9BD241E39293}"/>
              </a:ext>
            </a:extLst>
          </p:cNvPr>
          <p:cNvSpPr/>
          <p:nvPr/>
        </p:nvSpPr>
        <p:spPr>
          <a:xfrm>
            <a:off x="2304482" y="2102831"/>
            <a:ext cx="4087583" cy="2932382"/>
          </a:xfrm>
          <a:custGeom>
            <a:avLst/>
            <a:gdLst>
              <a:gd name="connsiteX0" fmla="*/ 4069814 w 4087583"/>
              <a:gd name="connsiteY0" fmla="*/ 44021 h 2932382"/>
              <a:gd name="connsiteX1" fmla="*/ 2950005 w 4087583"/>
              <a:gd name="connsiteY1" fmla="*/ 454839 h 2932382"/>
              <a:gd name="connsiteX2" fmla="*/ 14648 w 4087583"/>
              <a:gd name="connsiteY2" fmla="*/ 2919743 h 2932382"/>
              <a:gd name="connsiteX3" fmla="*/ 1889831 w 4087583"/>
              <a:gd name="connsiteY3" fmla="*/ 1362612 h 2932382"/>
              <a:gd name="connsiteX4" fmla="*/ 3513222 w 4087583"/>
              <a:gd name="connsiteY4" fmla="*/ 156665 h 2932382"/>
              <a:gd name="connsiteX5" fmla="*/ 4069814 w 4087583"/>
              <a:gd name="connsiteY5" fmla="*/ 44021 h 2932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87583" h="2932382">
                <a:moveTo>
                  <a:pt x="4069814" y="44021"/>
                </a:moveTo>
                <a:cubicBezTo>
                  <a:pt x="3975945" y="93717"/>
                  <a:pt x="3625866" y="-24448"/>
                  <a:pt x="2950005" y="454839"/>
                </a:cubicBezTo>
                <a:cubicBezTo>
                  <a:pt x="2274144" y="934126"/>
                  <a:pt x="191344" y="2768448"/>
                  <a:pt x="14648" y="2919743"/>
                </a:cubicBezTo>
                <a:cubicBezTo>
                  <a:pt x="-162048" y="3071039"/>
                  <a:pt x="1306735" y="1823125"/>
                  <a:pt x="1889831" y="1362612"/>
                </a:cubicBezTo>
                <a:cubicBezTo>
                  <a:pt x="2472927" y="902099"/>
                  <a:pt x="3154309" y="370908"/>
                  <a:pt x="3513222" y="156665"/>
                </a:cubicBezTo>
                <a:cubicBezTo>
                  <a:pt x="3872135" y="-57578"/>
                  <a:pt x="4163683" y="-5675"/>
                  <a:pt x="4069814" y="4402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7" name="フリーフォーム 1126">
            <a:extLst>
              <a:ext uri="{FF2B5EF4-FFF2-40B4-BE49-F238E27FC236}">
                <a16:creationId xmlns:a16="http://schemas.microsoft.com/office/drawing/2014/main" id="{081E7E57-6BF9-AD53-F2D4-5D21A3FD2A77}"/>
              </a:ext>
            </a:extLst>
          </p:cNvPr>
          <p:cNvSpPr/>
          <p:nvPr/>
        </p:nvSpPr>
        <p:spPr>
          <a:xfrm>
            <a:off x="1988718" y="3457621"/>
            <a:ext cx="370169" cy="1532810"/>
          </a:xfrm>
          <a:custGeom>
            <a:avLst/>
            <a:gdLst>
              <a:gd name="connsiteX0" fmla="*/ 370169 w 370169"/>
              <a:gd name="connsiteY0" fmla="*/ 1196 h 1532810"/>
              <a:gd name="connsiteX1" fmla="*/ 58743 w 370169"/>
              <a:gd name="connsiteY1" fmla="*/ 604170 h 1532810"/>
              <a:gd name="connsiteX2" fmla="*/ 138256 w 370169"/>
              <a:gd name="connsiteY2" fmla="*/ 1531822 h 1532810"/>
              <a:gd name="connsiteX3" fmla="*/ 5734 w 370169"/>
              <a:gd name="connsiteY3" fmla="*/ 776449 h 1532810"/>
              <a:gd name="connsiteX4" fmla="*/ 58743 w 370169"/>
              <a:gd name="connsiteY4" fmla="*/ 458396 h 1532810"/>
              <a:gd name="connsiteX5" fmla="*/ 370169 w 370169"/>
              <a:gd name="connsiteY5" fmla="*/ 1196 h 153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0169" h="1532810">
                <a:moveTo>
                  <a:pt x="370169" y="1196"/>
                </a:moveTo>
                <a:cubicBezTo>
                  <a:pt x="370169" y="25492"/>
                  <a:pt x="97395" y="349066"/>
                  <a:pt x="58743" y="604170"/>
                </a:cubicBezTo>
                <a:cubicBezTo>
                  <a:pt x="20091" y="859274"/>
                  <a:pt x="147091" y="1503109"/>
                  <a:pt x="138256" y="1531822"/>
                </a:cubicBezTo>
                <a:cubicBezTo>
                  <a:pt x="129421" y="1560535"/>
                  <a:pt x="18986" y="955353"/>
                  <a:pt x="5734" y="776449"/>
                </a:cubicBezTo>
                <a:cubicBezTo>
                  <a:pt x="-7518" y="597545"/>
                  <a:pt x="-892" y="587605"/>
                  <a:pt x="58743" y="458396"/>
                </a:cubicBezTo>
                <a:cubicBezTo>
                  <a:pt x="118378" y="329187"/>
                  <a:pt x="370169" y="-23100"/>
                  <a:pt x="370169" y="11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8" name="フリーフォーム 1127">
            <a:extLst>
              <a:ext uri="{FF2B5EF4-FFF2-40B4-BE49-F238E27FC236}">
                <a16:creationId xmlns:a16="http://schemas.microsoft.com/office/drawing/2014/main" id="{D7EAD733-A780-A456-C706-49AFD4D50334}"/>
              </a:ext>
            </a:extLst>
          </p:cNvPr>
          <p:cNvSpPr/>
          <p:nvPr/>
        </p:nvSpPr>
        <p:spPr>
          <a:xfrm>
            <a:off x="2275917" y="4419599"/>
            <a:ext cx="1322092" cy="2175764"/>
          </a:xfrm>
          <a:custGeom>
            <a:avLst/>
            <a:gdLst>
              <a:gd name="connsiteX0" fmla="*/ 1322048 w 1322092"/>
              <a:gd name="connsiteY0" fmla="*/ 1 h 2175764"/>
              <a:gd name="connsiteX1" fmla="*/ 76344 w 1322092"/>
              <a:gd name="connsiteY1" fmla="*/ 834888 h 2175764"/>
              <a:gd name="connsiteX2" fmla="*/ 129353 w 1322092"/>
              <a:gd name="connsiteY2" fmla="*/ 2166731 h 2175764"/>
              <a:gd name="connsiteX3" fmla="*/ 36587 w 1322092"/>
              <a:gd name="connsiteY3" fmla="*/ 1391479 h 2175764"/>
              <a:gd name="connsiteX4" fmla="*/ 122726 w 1322092"/>
              <a:gd name="connsiteY4" fmla="*/ 841514 h 2175764"/>
              <a:gd name="connsiteX5" fmla="*/ 1322048 w 1322092"/>
              <a:gd name="connsiteY5" fmla="*/ 1 h 217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2092" h="2175764">
                <a:moveTo>
                  <a:pt x="1322048" y="1"/>
                </a:moveTo>
                <a:cubicBezTo>
                  <a:pt x="1314318" y="-1103"/>
                  <a:pt x="275126" y="473766"/>
                  <a:pt x="76344" y="834888"/>
                </a:cubicBezTo>
                <a:cubicBezTo>
                  <a:pt x="-122438" y="1196010"/>
                  <a:pt x="135979" y="2073966"/>
                  <a:pt x="129353" y="2166731"/>
                </a:cubicBezTo>
                <a:cubicBezTo>
                  <a:pt x="122727" y="2259496"/>
                  <a:pt x="37691" y="1612348"/>
                  <a:pt x="36587" y="1391479"/>
                </a:cubicBezTo>
                <a:cubicBezTo>
                  <a:pt x="35483" y="1170610"/>
                  <a:pt x="-87100" y="1072323"/>
                  <a:pt x="122726" y="841514"/>
                </a:cubicBezTo>
                <a:cubicBezTo>
                  <a:pt x="332552" y="610705"/>
                  <a:pt x="1329778" y="1105"/>
                  <a:pt x="1322048" y="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9" name="フリーフォーム 1128">
            <a:extLst>
              <a:ext uri="{FF2B5EF4-FFF2-40B4-BE49-F238E27FC236}">
                <a16:creationId xmlns:a16="http://schemas.microsoft.com/office/drawing/2014/main" id="{2841C43C-C1A0-0D93-552C-5163208B187C}"/>
              </a:ext>
            </a:extLst>
          </p:cNvPr>
          <p:cNvSpPr/>
          <p:nvPr/>
        </p:nvSpPr>
        <p:spPr>
          <a:xfrm>
            <a:off x="3244964" y="5846755"/>
            <a:ext cx="351677" cy="1081040"/>
          </a:xfrm>
          <a:custGeom>
            <a:avLst/>
            <a:gdLst>
              <a:gd name="connsiteX0" fmla="*/ 8445 w 351677"/>
              <a:gd name="connsiteY0" fmla="*/ 10706 h 1081040"/>
              <a:gd name="connsiteX1" fmla="*/ 326497 w 351677"/>
              <a:gd name="connsiteY1" fmla="*/ 1024497 h 1081040"/>
              <a:gd name="connsiteX2" fmla="*/ 306619 w 351677"/>
              <a:gd name="connsiteY2" fmla="*/ 905228 h 1081040"/>
              <a:gd name="connsiteX3" fmla="*/ 107836 w 351677"/>
              <a:gd name="connsiteY3" fmla="*/ 514288 h 1081040"/>
              <a:gd name="connsiteX4" fmla="*/ 8445 w 351677"/>
              <a:gd name="connsiteY4" fmla="*/ 10706 h 108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677" h="1081040">
                <a:moveTo>
                  <a:pt x="8445" y="10706"/>
                </a:moveTo>
                <a:cubicBezTo>
                  <a:pt x="44889" y="95741"/>
                  <a:pt x="276801" y="875410"/>
                  <a:pt x="326497" y="1024497"/>
                </a:cubicBezTo>
                <a:cubicBezTo>
                  <a:pt x="376193" y="1173584"/>
                  <a:pt x="343063" y="990263"/>
                  <a:pt x="306619" y="905228"/>
                </a:cubicBezTo>
                <a:cubicBezTo>
                  <a:pt x="270176" y="820193"/>
                  <a:pt x="153114" y="657853"/>
                  <a:pt x="107836" y="514288"/>
                </a:cubicBezTo>
                <a:cubicBezTo>
                  <a:pt x="62558" y="370723"/>
                  <a:pt x="-27999" y="-74329"/>
                  <a:pt x="8445" y="1070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0" name="フリーフォーム 1129">
            <a:extLst>
              <a:ext uri="{FF2B5EF4-FFF2-40B4-BE49-F238E27FC236}">
                <a16:creationId xmlns:a16="http://schemas.microsoft.com/office/drawing/2014/main" id="{3FE8041E-460F-F455-BBBC-F1AD81236F7E}"/>
              </a:ext>
            </a:extLst>
          </p:cNvPr>
          <p:cNvSpPr/>
          <p:nvPr/>
        </p:nvSpPr>
        <p:spPr>
          <a:xfrm>
            <a:off x="2258992" y="4894900"/>
            <a:ext cx="1197216" cy="1571073"/>
          </a:xfrm>
          <a:custGeom>
            <a:avLst/>
            <a:gdLst>
              <a:gd name="connsiteX0" fmla="*/ 1196134 w 1197216"/>
              <a:gd name="connsiteY0" fmla="*/ 3671 h 1571073"/>
              <a:gd name="connsiteX1" fmla="*/ 683417 w 1197216"/>
              <a:gd name="connsiteY1" fmla="*/ 418417 h 1571073"/>
              <a:gd name="connsiteX2" fmla="*/ 53134 w 1197216"/>
              <a:gd name="connsiteY2" fmla="*/ 1483040 h 1571073"/>
              <a:gd name="connsiteX3" fmla="*/ 89057 w 1197216"/>
              <a:gd name="connsiteY3" fmla="*/ 1407929 h 1571073"/>
              <a:gd name="connsiteX4" fmla="*/ 529928 w 1197216"/>
              <a:gd name="connsiteY4" fmla="*/ 588234 h 1571073"/>
              <a:gd name="connsiteX5" fmla="*/ 810779 w 1197216"/>
              <a:gd name="connsiteY5" fmla="*/ 235537 h 1571073"/>
              <a:gd name="connsiteX6" fmla="*/ 1196134 w 1197216"/>
              <a:gd name="connsiteY6" fmla="*/ 3671 h 1571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7216" h="1571073">
                <a:moveTo>
                  <a:pt x="1196134" y="3671"/>
                </a:moveTo>
                <a:cubicBezTo>
                  <a:pt x="1174907" y="34151"/>
                  <a:pt x="873917" y="171856"/>
                  <a:pt x="683417" y="418417"/>
                </a:cubicBezTo>
                <a:cubicBezTo>
                  <a:pt x="492917" y="664978"/>
                  <a:pt x="152194" y="1318121"/>
                  <a:pt x="53134" y="1483040"/>
                </a:cubicBezTo>
                <a:cubicBezTo>
                  <a:pt x="-45926" y="1647959"/>
                  <a:pt x="9591" y="1557063"/>
                  <a:pt x="89057" y="1407929"/>
                </a:cubicBezTo>
                <a:cubicBezTo>
                  <a:pt x="168523" y="1258795"/>
                  <a:pt x="409641" y="783633"/>
                  <a:pt x="529928" y="588234"/>
                </a:cubicBezTo>
                <a:cubicBezTo>
                  <a:pt x="650215" y="392835"/>
                  <a:pt x="700833" y="331331"/>
                  <a:pt x="810779" y="235537"/>
                </a:cubicBezTo>
                <a:cubicBezTo>
                  <a:pt x="920725" y="139743"/>
                  <a:pt x="1217361" y="-26809"/>
                  <a:pt x="1196134" y="367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1" name="フリーフォーム 1130">
            <a:extLst>
              <a:ext uri="{FF2B5EF4-FFF2-40B4-BE49-F238E27FC236}">
                <a16:creationId xmlns:a16="http://schemas.microsoft.com/office/drawing/2014/main" id="{EFC09283-603E-60F1-B35C-32D6FC734CB0}"/>
              </a:ext>
            </a:extLst>
          </p:cNvPr>
          <p:cNvSpPr/>
          <p:nvPr/>
        </p:nvSpPr>
        <p:spPr>
          <a:xfrm>
            <a:off x="1795896" y="3513848"/>
            <a:ext cx="568617" cy="401775"/>
          </a:xfrm>
          <a:custGeom>
            <a:avLst/>
            <a:gdLst>
              <a:gd name="connsiteX0" fmla="*/ 568481 w 568617"/>
              <a:gd name="connsiteY0" fmla="*/ 61 h 401775"/>
              <a:gd name="connsiteX1" fmla="*/ 212518 w 568617"/>
              <a:gd name="connsiteY1" fmla="*/ 166612 h 401775"/>
              <a:gd name="connsiteX2" fmla="*/ 247 w 568617"/>
              <a:gd name="connsiteY2" fmla="*/ 401743 h 401775"/>
              <a:gd name="connsiteX3" fmla="*/ 251707 w 568617"/>
              <a:gd name="connsiteY3" fmla="*/ 150283 h 401775"/>
              <a:gd name="connsiteX4" fmla="*/ 568481 w 568617"/>
              <a:gd name="connsiteY4" fmla="*/ 61 h 4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617" h="401775">
                <a:moveTo>
                  <a:pt x="568481" y="61"/>
                </a:moveTo>
                <a:cubicBezTo>
                  <a:pt x="561949" y="2783"/>
                  <a:pt x="307224" y="99665"/>
                  <a:pt x="212518" y="166612"/>
                </a:cubicBezTo>
                <a:cubicBezTo>
                  <a:pt x="117812" y="233559"/>
                  <a:pt x="-6285" y="404465"/>
                  <a:pt x="247" y="401743"/>
                </a:cubicBezTo>
                <a:cubicBezTo>
                  <a:pt x="6779" y="399021"/>
                  <a:pt x="157546" y="214509"/>
                  <a:pt x="251707" y="150283"/>
                </a:cubicBezTo>
                <a:cubicBezTo>
                  <a:pt x="345868" y="86057"/>
                  <a:pt x="575013" y="-2661"/>
                  <a:pt x="568481" y="6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2" name="フリーフォーム 1131">
            <a:extLst>
              <a:ext uri="{FF2B5EF4-FFF2-40B4-BE49-F238E27FC236}">
                <a16:creationId xmlns:a16="http://schemas.microsoft.com/office/drawing/2014/main" id="{C0445FD5-3ED1-3AD8-04A1-7DDFCBFB422A}"/>
              </a:ext>
            </a:extLst>
          </p:cNvPr>
          <p:cNvSpPr/>
          <p:nvPr/>
        </p:nvSpPr>
        <p:spPr>
          <a:xfrm>
            <a:off x="1733276" y="3340696"/>
            <a:ext cx="315922" cy="754222"/>
          </a:xfrm>
          <a:custGeom>
            <a:avLst/>
            <a:gdLst>
              <a:gd name="connsiteX0" fmla="*/ 151041 w 315922"/>
              <a:gd name="connsiteY0" fmla="*/ 130 h 754222"/>
              <a:gd name="connsiteX1" fmla="*/ 20413 w 315922"/>
              <a:gd name="connsiteY1" fmla="*/ 284247 h 754222"/>
              <a:gd name="connsiteX2" fmla="*/ 307795 w 315922"/>
              <a:gd name="connsiteY2" fmla="*/ 738181 h 754222"/>
              <a:gd name="connsiteX3" fmla="*/ 216355 w 315922"/>
              <a:gd name="connsiteY3" fmla="*/ 620615 h 754222"/>
              <a:gd name="connsiteX4" fmla="*/ 818 w 315922"/>
              <a:gd name="connsiteY4" fmla="*/ 316904 h 754222"/>
              <a:gd name="connsiteX5" fmla="*/ 151041 w 315922"/>
              <a:gd name="connsiteY5" fmla="*/ 130 h 754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5922" h="754222">
                <a:moveTo>
                  <a:pt x="151041" y="130"/>
                </a:moveTo>
                <a:cubicBezTo>
                  <a:pt x="154307" y="-5313"/>
                  <a:pt x="-5713" y="161239"/>
                  <a:pt x="20413" y="284247"/>
                </a:cubicBezTo>
                <a:cubicBezTo>
                  <a:pt x="46539" y="407256"/>
                  <a:pt x="275138" y="682120"/>
                  <a:pt x="307795" y="738181"/>
                </a:cubicBezTo>
                <a:cubicBezTo>
                  <a:pt x="340452" y="794242"/>
                  <a:pt x="267518" y="690828"/>
                  <a:pt x="216355" y="620615"/>
                </a:cubicBezTo>
                <a:cubicBezTo>
                  <a:pt x="165192" y="550402"/>
                  <a:pt x="14425" y="418685"/>
                  <a:pt x="818" y="316904"/>
                </a:cubicBezTo>
                <a:cubicBezTo>
                  <a:pt x="-12789" y="215123"/>
                  <a:pt x="147775" y="5573"/>
                  <a:pt x="151041" y="13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3" name="フリーフォーム 1132">
            <a:extLst>
              <a:ext uri="{FF2B5EF4-FFF2-40B4-BE49-F238E27FC236}">
                <a16:creationId xmlns:a16="http://schemas.microsoft.com/office/drawing/2014/main" id="{5C3F8794-C8BD-AF5B-5AF2-8053F449340F}"/>
              </a:ext>
            </a:extLst>
          </p:cNvPr>
          <p:cNvSpPr/>
          <p:nvPr/>
        </p:nvSpPr>
        <p:spPr>
          <a:xfrm>
            <a:off x="1040222" y="3646770"/>
            <a:ext cx="977725" cy="538780"/>
          </a:xfrm>
          <a:custGeom>
            <a:avLst/>
            <a:gdLst>
              <a:gd name="connsiteX0" fmla="*/ 1541 w 977725"/>
              <a:gd name="connsiteY0" fmla="*/ 1033 h 538780"/>
              <a:gd name="connsiteX1" fmla="*/ 448944 w 977725"/>
              <a:gd name="connsiteY1" fmla="*/ 147990 h 538780"/>
              <a:gd name="connsiteX2" fmla="*/ 968192 w 977725"/>
              <a:gd name="connsiteY2" fmla="*/ 533344 h 538780"/>
              <a:gd name="connsiteX3" fmla="*/ 772249 w 977725"/>
              <a:gd name="connsiteY3" fmla="*/ 363527 h 538780"/>
              <a:gd name="connsiteX4" fmla="*/ 605698 w 977725"/>
              <a:gd name="connsiteY4" fmla="*/ 210039 h 538780"/>
              <a:gd name="connsiteX5" fmla="*/ 1541 w 977725"/>
              <a:gd name="connsiteY5" fmla="*/ 1033 h 538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7725" h="538780">
                <a:moveTo>
                  <a:pt x="1541" y="1033"/>
                </a:moveTo>
                <a:cubicBezTo>
                  <a:pt x="-24585" y="-9309"/>
                  <a:pt x="287836" y="59272"/>
                  <a:pt x="448944" y="147990"/>
                </a:cubicBezTo>
                <a:cubicBezTo>
                  <a:pt x="610052" y="236708"/>
                  <a:pt x="914308" y="497421"/>
                  <a:pt x="968192" y="533344"/>
                </a:cubicBezTo>
                <a:cubicBezTo>
                  <a:pt x="1022076" y="569267"/>
                  <a:pt x="832665" y="417411"/>
                  <a:pt x="772249" y="363527"/>
                </a:cubicBezTo>
                <a:cubicBezTo>
                  <a:pt x="711833" y="309643"/>
                  <a:pt x="729251" y="271543"/>
                  <a:pt x="605698" y="210039"/>
                </a:cubicBezTo>
                <a:cubicBezTo>
                  <a:pt x="482145" y="148535"/>
                  <a:pt x="27667" y="11375"/>
                  <a:pt x="1541" y="103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4" name="フリーフォーム 1133">
            <a:extLst>
              <a:ext uri="{FF2B5EF4-FFF2-40B4-BE49-F238E27FC236}">
                <a16:creationId xmlns:a16="http://schemas.microsoft.com/office/drawing/2014/main" id="{A2B9CEB3-D2FF-EB9D-5361-AFF03A810C85}"/>
              </a:ext>
            </a:extLst>
          </p:cNvPr>
          <p:cNvSpPr/>
          <p:nvPr/>
        </p:nvSpPr>
        <p:spPr>
          <a:xfrm>
            <a:off x="1442160" y="3938445"/>
            <a:ext cx="576077" cy="444293"/>
          </a:xfrm>
          <a:custGeom>
            <a:avLst/>
            <a:gdLst>
              <a:gd name="connsiteX0" fmla="*/ 220089 w 576077"/>
              <a:gd name="connsiteY0" fmla="*/ 6 h 444293"/>
              <a:gd name="connsiteX1" fmla="*/ 14349 w 576077"/>
              <a:gd name="connsiteY1" fmla="*/ 166558 h 444293"/>
              <a:gd name="connsiteX2" fmla="*/ 79663 w 576077"/>
              <a:gd name="connsiteY2" fmla="*/ 133901 h 444293"/>
              <a:gd name="connsiteX3" fmla="*/ 576051 w 576077"/>
              <a:gd name="connsiteY3" fmla="*/ 444144 h 444293"/>
              <a:gd name="connsiteX4" fmla="*/ 102523 w 576077"/>
              <a:gd name="connsiteY4" fmla="*/ 173089 h 444293"/>
              <a:gd name="connsiteX5" fmla="*/ 220089 w 576077"/>
              <a:gd name="connsiteY5" fmla="*/ 6 h 444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077" h="444293">
                <a:moveTo>
                  <a:pt x="220089" y="6"/>
                </a:moveTo>
                <a:cubicBezTo>
                  <a:pt x="205393" y="-1083"/>
                  <a:pt x="37753" y="144242"/>
                  <a:pt x="14349" y="166558"/>
                </a:cubicBezTo>
                <a:cubicBezTo>
                  <a:pt x="-9055" y="188874"/>
                  <a:pt x="-13954" y="87637"/>
                  <a:pt x="79663" y="133901"/>
                </a:cubicBezTo>
                <a:cubicBezTo>
                  <a:pt x="173280" y="180165"/>
                  <a:pt x="572241" y="437613"/>
                  <a:pt x="576051" y="444144"/>
                </a:cubicBezTo>
                <a:cubicBezTo>
                  <a:pt x="579861" y="450675"/>
                  <a:pt x="166204" y="241125"/>
                  <a:pt x="102523" y="173089"/>
                </a:cubicBezTo>
                <a:cubicBezTo>
                  <a:pt x="38842" y="105053"/>
                  <a:pt x="234785" y="1095"/>
                  <a:pt x="220089" y="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5" name="フリーフォーム 1134">
            <a:extLst>
              <a:ext uri="{FF2B5EF4-FFF2-40B4-BE49-F238E27FC236}">
                <a16:creationId xmlns:a16="http://schemas.microsoft.com/office/drawing/2014/main" id="{3716F5A5-78DA-685F-EAB3-7A4F397D8319}"/>
              </a:ext>
            </a:extLst>
          </p:cNvPr>
          <p:cNvSpPr/>
          <p:nvPr/>
        </p:nvSpPr>
        <p:spPr>
          <a:xfrm>
            <a:off x="1351911" y="4543879"/>
            <a:ext cx="748002" cy="547479"/>
          </a:xfrm>
          <a:custGeom>
            <a:avLst/>
            <a:gdLst>
              <a:gd name="connsiteX0" fmla="*/ 95 w 748002"/>
              <a:gd name="connsiteY0" fmla="*/ 54247 h 547479"/>
              <a:gd name="connsiteX1" fmla="*/ 303806 w 748002"/>
              <a:gd name="connsiteY1" fmla="*/ 80372 h 547479"/>
              <a:gd name="connsiteX2" fmla="*/ 747943 w 748002"/>
              <a:gd name="connsiteY2" fmla="*/ 547370 h 547479"/>
              <a:gd name="connsiteX3" fmla="*/ 333198 w 748002"/>
              <a:gd name="connsiteY3" fmla="*/ 34652 h 547479"/>
              <a:gd name="connsiteX4" fmla="*/ 95 w 748002"/>
              <a:gd name="connsiteY4" fmla="*/ 54247 h 547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002" h="547479">
                <a:moveTo>
                  <a:pt x="95" y="54247"/>
                </a:moveTo>
                <a:cubicBezTo>
                  <a:pt x="-4804" y="61867"/>
                  <a:pt x="179165" y="-1815"/>
                  <a:pt x="303806" y="80372"/>
                </a:cubicBezTo>
                <a:cubicBezTo>
                  <a:pt x="428447" y="162559"/>
                  <a:pt x="743044" y="554990"/>
                  <a:pt x="747943" y="547370"/>
                </a:cubicBezTo>
                <a:cubicBezTo>
                  <a:pt x="752842" y="539750"/>
                  <a:pt x="451852" y="119561"/>
                  <a:pt x="333198" y="34652"/>
                </a:cubicBezTo>
                <a:cubicBezTo>
                  <a:pt x="214544" y="-50257"/>
                  <a:pt x="4994" y="46627"/>
                  <a:pt x="95" y="5424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6" name="フリーフォーム 1135">
            <a:extLst>
              <a:ext uri="{FF2B5EF4-FFF2-40B4-BE49-F238E27FC236}">
                <a16:creationId xmlns:a16="http://schemas.microsoft.com/office/drawing/2014/main" id="{1A7581A3-08B3-DE8A-24B6-EDE95373F0BA}"/>
              </a:ext>
            </a:extLst>
          </p:cNvPr>
          <p:cNvSpPr/>
          <p:nvPr/>
        </p:nvSpPr>
        <p:spPr>
          <a:xfrm>
            <a:off x="1058088" y="4809556"/>
            <a:ext cx="293919" cy="804618"/>
          </a:xfrm>
          <a:custGeom>
            <a:avLst/>
            <a:gdLst>
              <a:gd name="connsiteX0" fmla="*/ 293918 w 293919"/>
              <a:gd name="connsiteY0" fmla="*/ 841 h 804618"/>
              <a:gd name="connsiteX1" fmla="*/ 114303 w 293919"/>
              <a:gd name="connsiteY1" fmla="*/ 356804 h 804618"/>
              <a:gd name="connsiteX2" fmla="*/ 3 w 293919"/>
              <a:gd name="connsiteY2" fmla="*/ 804207 h 804618"/>
              <a:gd name="connsiteX3" fmla="*/ 111038 w 293919"/>
              <a:gd name="connsiteY3" fmla="*/ 275161 h 804618"/>
              <a:gd name="connsiteX4" fmla="*/ 293918 w 293919"/>
              <a:gd name="connsiteY4" fmla="*/ 841 h 80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919" h="804618">
                <a:moveTo>
                  <a:pt x="293918" y="841"/>
                </a:moveTo>
                <a:cubicBezTo>
                  <a:pt x="294462" y="14448"/>
                  <a:pt x="163289" y="222910"/>
                  <a:pt x="114303" y="356804"/>
                </a:cubicBezTo>
                <a:cubicBezTo>
                  <a:pt x="65317" y="490698"/>
                  <a:pt x="547" y="817814"/>
                  <a:pt x="3" y="804207"/>
                </a:cubicBezTo>
                <a:cubicBezTo>
                  <a:pt x="-541" y="790600"/>
                  <a:pt x="64229" y="409055"/>
                  <a:pt x="111038" y="275161"/>
                </a:cubicBezTo>
                <a:cubicBezTo>
                  <a:pt x="157847" y="141267"/>
                  <a:pt x="293374" y="-12766"/>
                  <a:pt x="293918" y="84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7" name="フリーフォーム 1136">
            <a:extLst>
              <a:ext uri="{FF2B5EF4-FFF2-40B4-BE49-F238E27FC236}">
                <a16:creationId xmlns:a16="http://schemas.microsoft.com/office/drawing/2014/main" id="{40C2C60A-56A3-F4EF-72B6-ED30301D1152}"/>
              </a:ext>
            </a:extLst>
          </p:cNvPr>
          <p:cNvSpPr/>
          <p:nvPr/>
        </p:nvSpPr>
        <p:spPr>
          <a:xfrm>
            <a:off x="2644935" y="6792671"/>
            <a:ext cx="758323" cy="505500"/>
          </a:xfrm>
          <a:custGeom>
            <a:avLst/>
            <a:gdLst>
              <a:gd name="connsiteX0" fmla="*/ 757939 w 758323"/>
              <a:gd name="connsiteY0" fmla="*/ 15 h 505500"/>
              <a:gd name="connsiteX1" fmla="*/ 441165 w 758323"/>
              <a:gd name="connsiteY1" fmla="*/ 437620 h 505500"/>
              <a:gd name="connsiteX2" fmla="*/ 294 w 758323"/>
              <a:gd name="connsiteY2" fmla="*/ 496403 h 505500"/>
              <a:gd name="connsiteX3" fmla="*/ 379116 w 758323"/>
              <a:gd name="connsiteY3" fmla="*/ 453949 h 505500"/>
              <a:gd name="connsiteX4" fmla="*/ 757939 w 758323"/>
              <a:gd name="connsiteY4" fmla="*/ 15 h 5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23" h="505500">
                <a:moveTo>
                  <a:pt x="757939" y="15"/>
                </a:moveTo>
                <a:cubicBezTo>
                  <a:pt x="768281" y="-2707"/>
                  <a:pt x="567439" y="354889"/>
                  <a:pt x="441165" y="437620"/>
                </a:cubicBezTo>
                <a:cubicBezTo>
                  <a:pt x="314891" y="520351"/>
                  <a:pt x="10635" y="493682"/>
                  <a:pt x="294" y="496403"/>
                </a:cubicBezTo>
                <a:cubicBezTo>
                  <a:pt x="-10048" y="499125"/>
                  <a:pt x="255019" y="531782"/>
                  <a:pt x="379116" y="453949"/>
                </a:cubicBezTo>
                <a:cubicBezTo>
                  <a:pt x="503213" y="376116"/>
                  <a:pt x="747597" y="2737"/>
                  <a:pt x="757939" y="1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8" name="フリーフォーム 1137">
            <a:extLst>
              <a:ext uri="{FF2B5EF4-FFF2-40B4-BE49-F238E27FC236}">
                <a16:creationId xmlns:a16="http://schemas.microsoft.com/office/drawing/2014/main" id="{BE2584DA-9B91-CAF1-AA0F-C275ACA3DD52}"/>
              </a:ext>
            </a:extLst>
          </p:cNvPr>
          <p:cNvSpPr/>
          <p:nvPr/>
        </p:nvSpPr>
        <p:spPr>
          <a:xfrm>
            <a:off x="1611155" y="6342006"/>
            <a:ext cx="508323" cy="692350"/>
          </a:xfrm>
          <a:custGeom>
            <a:avLst/>
            <a:gdLst>
              <a:gd name="connsiteX0" fmla="*/ 31499 w 508323"/>
              <a:gd name="connsiteY0" fmla="*/ 11 h 692350"/>
              <a:gd name="connsiteX1" fmla="*/ 38031 w 508323"/>
              <a:gd name="connsiteY1" fmla="*/ 293925 h 692350"/>
              <a:gd name="connsiteX2" fmla="*/ 508294 w 508323"/>
              <a:gd name="connsiteY2" fmla="*/ 692343 h 692350"/>
              <a:gd name="connsiteX3" fmla="*/ 60891 w 508323"/>
              <a:gd name="connsiteY3" fmla="*/ 303723 h 692350"/>
              <a:gd name="connsiteX4" fmla="*/ 31499 w 508323"/>
              <a:gd name="connsiteY4" fmla="*/ 11 h 69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23" h="692350">
                <a:moveTo>
                  <a:pt x="31499" y="11"/>
                </a:moveTo>
                <a:cubicBezTo>
                  <a:pt x="27689" y="-1622"/>
                  <a:pt x="-41435" y="178536"/>
                  <a:pt x="38031" y="293925"/>
                </a:cubicBezTo>
                <a:cubicBezTo>
                  <a:pt x="117497" y="409314"/>
                  <a:pt x="504484" y="690710"/>
                  <a:pt x="508294" y="692343"/>
                </a:cubicBezTo>
                <a:cubicBezTo>
                  <a:pt x="512104" y="693976"/>
                  <a:pt x="141990" y="413125"/>
                  <a:pt x="60891" y="303723"/>
                </a:cubicBezTo>
                <a:cubicBezTo>
                  <a:pt x="-20208" y="194321"/>
                  <a:pt x="35309" y="1644"/>
                  <a:pt x="31499" y="1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9" name="フリーフォーム 1138">
            <a:extLst>
              <a:ext uri="{FF2B5EF4-FFF2-40B4-BE49-F238E27FC236}">
                <a16:creationId xmlns:a16="http://schemas.microsoft.com/office/drawing/2014/main" id="{739B3ECB-0C28-8B1F-35C6-05319462DC85}"/>
              </a:ext>
            </a:extLst>
          </p:cNvPr>
          <p:cNvSpPr/>
          <p:nvPr/>
        </p:nvSpPr>
        <p:spPr>
          <a:xfrm>
            <a:off x="1971366" y="6361532"/>
            <a:ext cx="703283" cy="914512"/>
          </a:xfrm>
          <a:custGeom>
            <a:avLst/>
            <a:gdLst>
              <a:gd name="connsiteX0" fmla="*/ 4391 w 703283"/>
              <a:gd name="connsiteY0" fmla="*/ 79 h 914512"/>
              <a:gd name="connsiteX1" fmla="*/ 118691 w 703283"/>
              <a:gd name="connsiteY1" fmla="*/ 323385 h 914512"/>
              <a:gd name="connsiteX2" fmla="*/ 703254 w 703283"/>
              <a:gd name="connsiteY2" fmla="*/ 914479 h 914512"/>
              <a:gd name="connsiteX3" fmla="*/ 92565 w 703283"/>
              <a:gd name="connsiteY3" fmla="*/ 349511 h 914512"/>
              <a:gd name="connsiteX4" fmla="*/ 4391 w 703283"/>
              <a:gd name="connsiteY4" fmla="*/ 79 h 91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3283" h="914512">
                <a:moveTo>
                  <a:pt x="4391" y="79"/>
                </a:moveTo>
                <a:cubicBezTo>
                  <a:pt x="8745" y="-4275"/>
                  <a:pt x="2214" y="170985"/>
                  <a:pt x="118691" y="323385"/>
                </a:cubicBezTo>
                <a:cubicBezTo>
                  <a:pt x="235168" y="475785"/>
                  <a:pt x="707608" y="910125"/>
                  <a:pt x="703254" y="914479"/>
                </a:cubicBezTo>
                <a:cubicBezTo>
                  <a:pt x="698900" y="918833"/>
                  <a:pt x="206321" y="497012"/>
                  <a:pt x="92565" y="349511"/>
                </a:cubicBezTo>
                <a:cubicBezTo>
                  <a:pt x="-21191" y="202010"/>
                  <a:pt x="37" y="4433"/>
                  <a:pt x="4391" y="7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0" name="フリーフォーム 1139">
            <a:extLst>
              <a:ext uri="{FF2B5EF4-FFF2-40B4-BE49-F238E27FC236}">
                <a16:creationId xmlns:a16="http://schemas.microsoft.com/office/drawing/2014/main" id="{BA9D5040-5FC2-8F02-9EC5-81F57C262241}"/>
              </a:ext>
            </a:extLst>
          </p:cNvPr>
          <p:cNvSpPr/>
          <p:nvPr/>
        </p:nvSpPr>
        <p:spPr>
          <a:xfrm>
            <a:off x="940472" y="5754184"/>
            <a:ext cx="1162752" cy="470272"/>
          </a:xfrm>
          <a:custGeom>
            <a:avLst/>
            <a:gdLst>
              <a:gd name="connsiteX0" fmla="*/ 84962 w 1162752"/>
              <a:gd name="connsiteY0" fmla="*/ 5 h 470272"/>
              <a:gd name="connsiteX1" fmla="*/ 150277 w 1162752"/>
              <a:gd name="connsiteY1" fmla="*/ 231870 h 470272"/>
              <a:gd name="connsiteX2" fmla="*/ 1162648 w 1162752"/>
              <a:gd name="connsiteY2" fmla="*/ 470267 h 470272"/>
              <a:gd name="connsiteX3" fmla="*/ 84962 w 1162752"/>
              <a:gd name="connsiteY3" fmla="*/ 225339 h 470272"/>
              <a:gd name="connsiteX4" fmla="*/ 84962 w 1162752"/>
              <a:gd name="connsiteY4" fmla="*/ 5 h 470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2752" h="470272">
                <a:moveTo>
                  <a:pt x="84962" y="5"/>
                </a:moveTo>
                <a:cubicBezTo>
                  <a:pt x="95848" y="1093"/>
                  <a:pt x="-29337" y="153493"/>
                  <a:pt x="150277" y="231870"/>
                </a:cubicBezTo>
                <a:cubicBezTo>
                  <a:pt x="329891" y="310247"/>
                  <a:pt x="1173534" y="471355"/>
                  <a:pt x="1162648" y="470267"/>
                </a:cubicBezTo>
                <a:cubicBezTo>
                  <a:pt x="1151762" y="469179"/>
                  <a:pt x="270564" y="299362"/>
                  <a:pt x="84962" y="225339"/>
                </a:cubicBezTo>
                <a:cubicBezTo>
                  <a:pt x="-100640" y="151316"/>
                  <a:pt x="74076" y="-1083"/>
                  <a:pt x="84962" y="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1" name="フリーフォーム 1140">
            <a:extLst>
              <a:ext uri="{FF2B5EF4-FFF2-40B4-BE49-F238E27FC236}">
                <a16:creationId xmlns:a16="http://schemas.microsoft.com/office/drawing/2014/main" id="{F1E2D3BE-E518-459A-4C56-B78AFBA5437F}"/>
              </a:ext>
            </a:extLst>
          </p:cNvPr>
          <p:cNvSpPr/>
          <p:nvPr/>
        </p:nvSpPr>
        <p:spPr>
          <a:xfrm>
            <a:off x="822567" y="6077461"/>
            <a:ext cx="556522" cy="492062"/>
          </a:xfrm>
          <a:custGeom>
            <a:avLst/>
            <a:gdLst>
              <a:gd name="connsiteX0" fmla="*/ 393 w 556522"/>
              <a:gd name="connsiteY0" fmla="*/ 33 h 492062"/>
              <a:gd name="connsiteX1" fmla="*/ 444530 w 556522"/>
              <a:gd name="connsiteY1" fmla="*/ 153522 h 492062"/>
              <a:gd name="connsiteX2" fmla="*/ 519642 w 556522"/>
              <a:gd name="connsiteY2" fmla="*/ 300479 h 492062"/>
              <a:gd name="connsiteX3" fmla="*/ 483719 w 556522"/>
              <a:gd name="connsiteY3" fmla="*/ 489890 h 492062"/>
              <a:gd name="connsiteX4" fmla="*/ 529439 w 556522"/>
              <a:gd name="connsiteY4" fmla="*/ 166585 h 492062"/>
              <a:gd name="connsiteX5" fmla="*/ 393 w 556522"/>
              <a:gd name="connsiteY5" fmla="*/ 33 h 492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6522" h="492062">
                <a:moveTo>
                  <a:pt x="393" y="33"/>
                </a:moveTo>
                <a:cubicBezTo>
                  <a:pt x="-13758" y="-2144"/>
                  <a:pt x="357989" y="103448"/>
                  <a:pt x="444530" y="153522"/>
                </a:cubicBezTo>
                <a:cubicBezTo>
                  <a:pt x="531071" y="203596"/>
                  <a:pt x="513111" y="244418"/>
                  <a:pt x="519642" y="300479"/>
                </a:cubicBezTo>
                <a:cubicBezTo>
                  <a:pt x="526173" y="356540"/>
                  <a:pt x="482086" y="512206"/>
                  <a:pt x="483719" y="489890"/>
                </a:cubicBezTo>
                <a:cubicBezTo>
                  <a:pt x="485352" y="467574"/>
                  <a:pt x="609993" y="246051"/>
                  <a:pt x="529439" y="166585"/>
                </a:cubicBezTo>
                <a:cubicBezTo>
                  <a:pt x="448885" y="87119"/>
                  <a:pt x="14544" y="2210"/>
                  <a:pt x="393" y="3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2" name="フリーフォーム 1141">
            <a:extLst>
              <a:ext uri="{FF2B5EF4-FFF2-40B4-BE49-F238E27FC236}">
                <a16:creationId xmlns:a16="http://schemas.microsoft.com/office/drawing/2014/main" id="{08BF5502-4AB8-44D9-D501-7FE2F3613D4D}"/>
              </a:ext>
            </a:extLst>
          </p:cNvPr>
          <p:cNvSpPr/>
          <p:nvPr/>
        </p:nvSpPr>
        <p:spPr>
          <a:xfrm>
            <a:off x="1318892" y="4193044"/>
            <a:ext cx="209659" cy="565156"/>
          </a:xfrm>
          <a:custGeom>
            <a:avLst/>
            <a:gdLst>
              <a:gd name="connsiteX0" fmla="*/ 209462 w 209659"/>
              <a:gd name="connsiteY0" fmla="*/ 133 h 565156"/>
              <a:gd name="connsiteX1" fmla="*/ 91897 w 209659"/>
              <a:gd name="connsiteY1" fmla="*/ 192810 h 565156"/>
              <a:gd name="connsiteX2" fmla="*/ 457 w 209659"/>
              <a:gd name="connsiteY2" fmla="*/ 565102 h 565156"/>
              <a:gd name="connsiteX3" fmla="*/ 62505 w 209659"/>
              <a:gd name="connsiteY3" fmla="*/ 218936 h 565156"/>
              <a:gd name="connsiteX4" fmla="*/ 209462 w 209659"/>
              <a:gd name="connsiteY4" fmla="*/ 133 h 565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659" h="565156">
                <a:moveTo>
                  <a:pt x="209462" y="133"/>
                </a:moveTo>
                <a:cubicBezTo>
                  <a:pt x="214361" y="-4221"/>
                  <a:pt x="126731" y="98649"/>
                  <a:pt x="91897" y="192810"/>
                </a:cubicBezTo>
                <a:cubicBezTo>
                  <a:pt x="57063" y="286972"/>
                  <a:pt x="5356" y="560748"/>
                  <a:pt x="457" y="565102"/>
                </a:cubicBezTo>
                <a:cubicBezTo>
                  <a:pt x="-4442" y="569456"/>
                  <a:pt x="30936" y="309832"/>
                  <a:pt x="62505" y="218936"/>
                </a:cubicBezTo>
                <a:cubicBezTo>
                  <a:pt x="94074" y="128040"/>
                  <a:pt x="204563" y="4487"/>
                  <a:pt x="209462" y="13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3" name="フリーフォーム 1142">
            <a:extLst>
              <a:ext uri="{FF2B5EF4-FFF2-40B4-BE49-F238E27FC236}">
                <a16:creationId xmlns:a16="http://schemas.microsoft.com/office/drawing/2014/main" id="{162EE0E0-C9A5-DF6B-820D-C970FAAB725C}"/>
              </a:ext>
            </a:extLst>
          </p:cNvPr>
          <p:cNvSpPr/>
          <p:nvPr/>
        </p:nvSpPr>
        <p:spPr>
          <a:xfrm>
            <a:off x="937219" y="4715117"/>
            <a:ext cx="480904" cy="533126"/>
          </a:xfrm>
          <a:custGeom>
            <a:avLst/>
            <a:gdLst>
              <a:gd name="connsiteX0" fmla="*/ 480101 w 480904"/>
              <a:gd name="connsiteY0" fmla="*/ 574 h 533126"/>
              <a:gd name="connsiteX1" fmla="*/ 9838 w 480904"/>
              <a:gd name="connsiteY1" fmla="*/ 193252 h 533126"/>
              <a:gd name="connsiteX2" fmla="*/ 150264 w 480904"/>
              <a:gd name="connsiteY2" fmla="*/ 532886 h 533126"/>
              <a:gd name="connsiteX3" fmla="*/ 22901 w 480904"/>
              <a:gd name="connsiteY3" fmla="*/ 245503 h 533126"/>
              <a:gd name="connsiteX4" fmla="*/ 120872 w 480904"/>
              <a:gd name="connsiteY4" fmla="*/ 137734 h 533126"/>
              <a:gd name="connsiteX5" fmla="*/ 480101 w 480904"/>
              <a:gd name="connsiteY5" fmla="*/ 574 h 533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904" h="533126">
                <a:moveTo>
                  <a:pt x="480101" y="574"/>
                </a:moveTo>
                <a:cubicBezTo>
                  <a:pt x="461595" y="9827"/>
                  <a:pt x="64811" y="104533"/>
                  <a:pt x="9838" y="193252"/>
                </a:cubicBezTo>
                <a:cubicBezTo>
                  <a:pt x="-45135" y="281971"/>
                  <a:pt x="148087" y="524178"/>
                  <a:pt x="150264" y="532886"/>
                </a:cubicBezTo>
                <a:cubicBezTo>
                  <a:pt x="152441" y="541594"/>
                  <a:pt x="27800" y="311362"/>
                  <a:pt x="22901" y="245503"/>
                </a:cubicBezTo>
                <a:cubicBezTo>
                  <a:pt x="18002" y="179644"/>
                  <a:pt x="49571" y="179100"/>
                  <a:pt x="120872" y="137734"/>
                </a:cubicBezTo>
                <a:cubicBezTo>
                  <a:pt x="192173" y="96368"/>
                  <a:pt x="498607" y="-8679"/>
                  <a:pt x="480101" y="57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4" name="フリーフォーム 1143">
            <a:extLst>
              <a:ext uri="{FF2B5EF4-FFF2-40B4-BE49-F238E27FC236}">
                <a16:creationId xmlns:a16="http://schemas.microsoft.com/office/drawing/2014/main" id="{5D73E237-439B-97F4-FDA9-693EA3002C52}"/>
              </a:ext>
            </a:extLst>
          </p:cNvPr>
          <p:cNvSpPr/>
          <p:nvPr/>
        </p:nvSpPr>
        <p:spPr>
          <a:xfrm>
            <a:off x="5978330" y="8061833"/>
            <a:ext cx="379298" cy="551947"/>
          </a:xfrm>
          <a:custGeom>
            <a:avLst/>
            <a:gdLst>
              <a:gd name="connsiteX0" fmla="*/ 379185 w 379298"/>
              <a:gd name="connsiteY0" fmla="*/ 37 h 551947"/>
              <a:gd name="connsiteX1" fmla="*/ 103242 w 379298"/>
              <a:gd name="connsiteY1" fmla="*/ 243516 h 551947"/>
              <a:gd name="connsiteX2" fmla="*/ 439 w 379298"/>
              <a:gd name="connsiteY2" fmla="*/ 551923 h 551947"/>
              <a:gd name="connsiteX3" fmla="*/ 135706 w 379298"/>
              <a:gd name="connsiteY3" fmla="*/ 227284 h 551947"/>
              <a:gd name="connsiteX4" fmla="*/ 379185 w 379298"/>
              <a:gd name="connsiteY4" fmla="*/ 37 h 55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298" h="551947">
                <a:moveTo>
                  <a:pt x="379185" y="37"/>
                </a:moveTo>
                <a:cubicBezTo>
                  <a:pt x="373774" y="2742"/>
                  <a:pt x="166366" y="151535"/>
                  <a:pt x="103242" y="243516"/>
                </a:cubicBezTo>
                <a:cubicBezTo>
                  <a:pt x="40118" y="335497"/>
                  <a:pt x="-4972" y="554628"/>
                  <a:pt x="439" y="551923"/>
                </a:cubicBezTo>
                <a:cubicBezTo>
                  <a:pt x="5850" y="549218"/>
                  <a:pt x="77091" y="314756"/>
                  <a:pt x="135706" y="227284"/>
                </a:cubicBezTo>
                <a:cubicBezTo>
                  <a:pt x="194321" y="139812"/>
                  <a:pt x="384596" y="-2668"/>
                  <a:pt x="379185" y="3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5" name="フリーフォーム 1144">
            <a:extLst>
              <a:ext uri="{FF2B5EF4-FFF2-40B4-BE49-F238E27FC236}">
                <a16:creationId xmlns:a16="http://schemas.microsoft.com/office/drawing/2014/main" id="{7F6DB3EE-7258-F4DE-38AF-F810F0FEA8F6}"/>
              </a:ext>
            </a:extLst>
          </p:cNvPr>
          <p:cNvSpPr/>
          <p:nvPr/>
        </p:nvSpPr>
        <p:spPr>
          <a:xfrm>
            <a:off x="5947702" y="8670668"/>
            <a:ext cx="58134" cy="392834"/>
          </a:xfrm>
          <a:custGeom>
            <a:avLst/>
            <a:gdLst>
              <a:gd name="connsiteX0" fmla="*/ 58120 w 58134"/>
              <a:gd name="connsiteY0" fmla="*/ 2605 h 392834"/>
              <a:gd name="connsiteX1" fmla="*/ 4014 w 58134"/>
              <a:gd name="connsiteY1" fmla="*/ 386762 h 392834"/>
              <a:gd name="connsiteX2" fmla="*/ 9425 w 58134"/>
              <a:gd name="connsiteY2" fmla="*/ 224442 h 392834"/>
              <a:gd name="connsiteX3" fmla="*/ 58120 w 58134"/>
              <a:gd name="connsiteY3" fmla="*/ 2605 h 39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34" h="392834">
                <a:moveTo>
                  <a:pt x="58120" y="2605"/>
                </a:moveTo>
                <a:cubicBezTo>
                  <a:pt x="57218" y="29658"/>
                  <a:pt x="12130" y="349789"/>
                  <a:pt x="4014" y="386762"/>
                </a:cubicBezTo>
                <a:cubicBezTo>
                  <a:pt x="-4102" y="423735"/>
                  <a:pt x="1309" y="282156"/>
                  <a:pt x="9425" y="224442"/>
                </a:cubicBezTo>
                <a:cubicBezTo>
                  <a:pt x="17541" y="166728"/>
                  <a:pt x="59022" y="-24448"/>
                  <a:pt x="58120" y="260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6" name="フリーフォーム 1145">
            <a:extLst>
              <a:ext uri="{FF2B5EF4-FFF2-40B4-BE49-F238E27FC236}">
                <a16:creationId xmlns:a16="http://schemas.microsoft.com/office/drawing/2014/main" id="{6F784DB8-8C11-A634-5141-F2ED74BF83ED}"/>
              </a:ext>
            </a:extLst>
          </p:cNvPr>
          <p:cNvSpPr/>
          <p:nvPr/>
        </p:nvSpPr>
        <p:spPr>
          <a:xfrm>
            <a:off x="5902559" y="9084407"/>
            <a:ext cx="28432" cy="909135"/>
          </a:xfrm>
          <a:custGeom>
            <a:avLst/>
            <a:gdLst>
              <a:gd name="connsiteX0" fmla="*/ 11282 w 28432"/>
              <a:gd name="connsiteY0" fmla="*/ 76 h 909135"/>
              <a:gd name="connsiteX1" fmla="*/ 461 w 28432"/>
              <a:gd name="connsiteY1" fmla="*/ 454571 h 909135"/>
              <a:gd name="connsiteX2" fmla="*/ 27514 w 28432"/>
              <a:gd name="connsiteY2" fmla="*/ 909065 h 909135"/>
              <a:gd name="connsiteX3" fmla="*/ 22104 w 28432"/>
              <a:gd name="connsiteY3" fmla="*/ 422107 h 909135"/>
              <a:gd name="connsiteX4" fmla="*/ 11282 w 28432"/>
              <a:gd name="connsiteY4" fmla="*/ 76 h 909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2" h="909135">
                <a:moveTo>
                  <a:pt x="11282" y="76"/>
                </a:moveTo>
                <a:cubicBezTo>
                  <a:pt x="7675" y="5487"/>
                  <a:pt x="-2244" y="303073"/>
                  <a:pt x="461" y="454571"/>
                </a:cubicBezTo>
                <a:cubicBezTo>
                  <a:pt x="3166" y="606069"/>
                  <a:pt x="23907" y="914476"/>
                  <a:pt x="27514" y="909065"/>
                </a:cubicBezTo>
                <a:cubicBezTo>
                  <a:pt x="31121" y="903654"/>
                  <a:pt x="23006" y="567293"/>
                  <a:pt x="22104" y="422107"/>
                </a:cubicBezTo>
                <a:cubicBezTo>
                  <a:pt x="21202" y="276921"/>
                  <a:pt x="14889" y="-5335"/>
                  <a:pt x="11282" y="7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7" name="フリーフォーム 1146">
            <a:extLst>
              <a:ext uri="{FF2B5EF4-FFF2-40B4-BE49-F238E27FC236}">
                <a16:creationId xmlns:a16="http://schemas.microsoft.com/office/drawing/2014/main" id="{3F0822BF-4DFB-DDC2-C2AB-A391D7C1E8C2}"/>
              </a:ext>
            </a:extLst>
          </p:cNvPr>
          <p:cNvSpPr/>
          <p:nvPr/>
        </p:nvSpPr>
        <p:spPr>
          <a:xfrm>
            <a:off x="4742491" y="9013345"/>
            <a:ext cx="289333" cy="632291"/>
          </a:xfrm>
          <a:custGeom>
            <a:avLst/>
            <a:gdLst>
              <a:gd name="connsiteX0" fmla="*/ 1939 w 289333"/>
              <a:gd name="connsiteY0" fmla="*/ 26 h 632291"/>
              <a:gd name="connsiteX1" fmla="*/ 38515 w 289333"/>
              <a:gd name="connsiteY1" fmla="*/ 308310 h 632291"/>
              <a:gd name="connsiteX2" fmla="*/ 289322 w 289333"/>
              <a:gd name="connsiteY2" fmla="*/ 632269 h 632291"/>
              <a:gd name="connsiteX3" fmla="*/ 48965 w 289333"/>
              <a:gd name="connsiteY3" fmla="*/ 292634 h 632291"/>
              <a:gd name="connsiteX4" fmla="*/ 1939 w 289333"/>
              <a:gd name="connsiteY4" fmla="*/ 26 h 632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333" h="632291">
                <a:moveTo>
                  <a:pt x="1939" y="26"/>
                </a:moveTo>
                <a:cubicBezTo>
                  <a:pt x="197" y="2639"/>
                  <a:pt x="-9382" y="202936"/>
                  <a:pt x="38515" y="308310"/>
                </a:cubicBezTo>
                <a:cubicBezTo>
                  <a:pt x="86412" y="413684"/>
                  <a:pt x="287580" y="634882"/>
                  <a:pt x="289322" y="632269"/>
                </a:cubicBezTo>
                <a:cubicBezTo>
                  <a:pt x="291064" y="629656"/>
                  <a:pt x="95120" y="396266"/>
                  <a:pt x="48965" y="292634"/>
                </a:cubicBezTo>
                <a:cubicBezTo>
                  <a:pt x="2810" y="189002"/>
                  <a:pt x="3681" y="-2587"/>
                  <a:pt x="1939" y="2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8" name="フリーフォーム 1147">
            <a:extLst>
              <a:ext uri="{FF2B5EF4-FFF2-40B4-BE49-F238E27FC236}">
                <a16:creationId xmlns:a16="http://schemas.microsoft.com/office/drawing/2014/main" id="{08BF5705-86A1-0585-B053-82D5B4F36219}"/>
              </a:ext>
            </a:extLst>
          </p:cNvPr>
          <p:cNvSpPr/>
          <p:nvPr/>
        </p:nvSpPr>
        <p:spPr>
          <a:xfrm>
            <a:off x="5063148" y="9770765"/>
            <a:ext cx="632266" cy="304232"/>
          </a:xfrm>
          <a:custGeom>
            <a:avLst/>
            <a:gdLst>
              <a:gd name="connsiteX0" fmla="*/ 15 w 632266"/>
              <a:gd name="connsiteY0" fmla="*/ 252 h 304232"/>
              <a:gd name="connsiteX1" fmla="*/ 256047 w 632266"/>
              <a:gd name="connsiteY1" fmla="*/ 183132 h 304232"/>
              <a:gd name="connsiteX2" fmla="*/ 632258 w 632266"/>
              <a:gd name="connsiteY2" fmla="*/ 303310 h 304232"/>
              <a:gd name="connsiteX3" fmla="*/ 245597 w 632266"/>
              <a:gd name="connsiteY3" fmla="*/ 224933 h 304232"/>
              <a:gd name="connsiteX4" fmla="*/ 15 w 632266"/>
              <a:gd name="connsiteY4" fmla="*/ 252 h 30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266" h="304232">
                <a:moveTo>
                  <a:pt x="15" y="252"/>
                </a:moveTo>
                <a:cubicBezTo>
                  <a:pt x="1757" y="-6715"/>
                  <a:pt x="150673" y="132622"/>
                  <a:pt x="256047" y="183132"/>
                </a:cubicBezTo>
                <a:cubicBezTo>
                  <a:pt x="361421" y="233642"/>
                  <a:pt x="634000" y="296343"/>
                  <a:pt x="632258" y="303310"/>
                </a:cubicBezTo>
                <a:cubicBezTo>
                  <a:pt x="630516" y="310277"/>
                  <a:pt x="345746" y="277184"/>
                  <a:pt x="245597" y="224933"/>
                </a:cubicBezTo>
                <a:cubicBezTo>
                  <a:pt x="145448" y="172682"/>
                  <a:pt x="-1727" y="7219"/>
                  <a:pt x="15" y="25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9" name="フリーフォーム 1148">
            <a:extLst>
              <a:ext uri="{FF2B5EF4-FFF2-40B4-BE49-F238E27FC236}">
                <a16:creationId xmlns:a16="http://schemas.microsoft.com/office/drawing/2014/main" id="{071FF42A-5BDD-7635-BED3-1F1189E44D0F}"/>
              </a:ext>
            </a:extLst>
          </p:cNvPr>
          <p:cNvSpPr/>
          <p:nvPr/>
        </p:nvSpPr>
        <p:spPr>
          <a:xfrm>
            <a:off x="5724361" y="10031603"/>
            <a:ext cx="1208663" cy="58148"/>
          </a:xfrm>
          <a:custGeom>
            <a:avLst/>
            <a:gdLst>
              <a:gd name="connsiteX0" fmla="*/ 7621 w 1208663"/>
              <a:gd name="connsiteY0" fmla="*/ 58148 h 58148"/>
              <a:gd name="connsiteX1" fmla="*/ 1188503 w 1208663"/>
              <a:gd name="connsiteY1" fmla="*/ 5896 h 58148"/>
              <a:gd name="connsiteX2" fmla="*/ 702565 w 1208663"/>
              <a:gd name="connsiteY2" fmla="*/ 5896 h 58148"/>
              <a:gd name="connsiteX3" fmla="*/ 7621 w 1208663"/>
              <a:gd name="connsiteY3" fmla="*/ 58148 h 58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8663" h="58148">
                <a:moveTo>
                  <a:pt x="7621" y="58148"/>
                </a:moveTo>
                <a:cubicBezTo>
                  <a:pt x="88611" y="58148"/>
                  <a:pt x="1072679" y="14605"/>
                  <a:pt x="1188503" y="5896"/>
                </a:cubicBezTo>
                <a:cubicBezTo>
                  <a:pt x="1304327" y="-2813"/>
                  <a:pt x="891541" y="-1071"/>
                  <a:pt x="702565" y="5896"/>
                </a:cubicBezTo>
                <a:cubicBezTo>
                  <a:pt x="513589" y="12863"/>
                  <a:pt x="-73369" y="58148"/>
                  <a:pt x="7621" y="581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0" name="フリーフォーム 1149">
            <a:extLst>
              <a:ext uri="{FF2B5EF4-FFF2-40B4-BE49-F238E27FC236}">
                <a16:creationId xmlns:a16="http://schemas.microsoft.com/office/drawing/2014/main" id="{0C3E8943-9B6C-64B9-1E76-8F719CC017B1}"/>
              </a:ext>
            </a:extLst>
          </p:cNvPr>
          <p:cNvSpPr/>
          <p:nvPr/>
        </p:nvSpPr>
        <p:spPr>
          <a:xfrm>
            <a:off x="3342586" y="6127572"/>
            <a:ext cx="106512" cy="1329368"/>
          </a:xfrm>
          <a:custGeom>
            <a:avLst/>
            <a:gdLst>
              <a:gd name="connsiteX0" fmla="*/ 106008 w 106512"/>
              <a:gd name="connsiteY0" fmla="*/ 1521 h 1329368"/>
              <a:gd name="connsiteX1" fmla="*/ 22406 w 106512"/>
              <a:gd name="connsiteY1" fmla="*/ 565836 h 1329368"/>
              <a:gd name="connsiteX2" fmla="*/ 1505 w 106512"/>
              <a:gd name="connsiteY2" fmla="*/ 1328707 h 1329368"/>
              <a:gd name="connsiteX3" fmla="*/ 53757 w 106512"/>
              <a:gd name="connsiteY3" fmla="*/ 429982 h 1329368"/>
              <a:gd name="connsiteX4" fmla="*/ 106008 w 106512"/>
              <a:gd name="connsiteY4" fmla="*/ 1521 h 1329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512" h="1329368">
                <a:moveTo>
                  <a:pt x="106008" y="1521"/>
                </a:moveTo>
                <a:cubicBezTo>
                  <a:pt x="100783" y="24163"/>
                  <a:pt x="39823" y="344638"/>
                  <a:pt x="22406" y="565836"/>
                </a:cubicBezTo>
                <a:cubicBezTo>
                  <a:pt x="4989" y="787034"/>
                  <a:pt x="-3720" y="1351349"/>
                  <a:pt x="1505" y="1328707"/>
                </a:cubicBezTo>
                <a:cubicBezTo>
                  <a:pt x="6730" y="1306065"/>
                  <a:pt x="32856" y="646825"/>
                  <a:pt x="53757" y="429982"/>
                </a:cubicBezTo>
                <a:cubicBezTo>
                  <a:pt x="74658" y="213139"/>
                  <a:pt x="111233" y="-21121"/>
                  <a:pt x="106008" y="152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1" name="フリーフォーム 1150">
            <a:extLst>
              <a:ext uri="{FF2B5EF4-FFF2-40B4-BE49-F238E27FC236}">
                <a16:creationId xmlns:a16="http://schemas.microsoft.com/office/drawing/2014/main" id="{2454AEE6-438F-9D7A-C75D-DAD09EE4BFC8}"/>
              </a:ext>
            </a:extLst>
          </p:cNvPr>
          <p:cNvSpPr/>
          <p:nvPr/>
        </p:nvSpPr>
        <p:spPr>
          <a:xfrm>
            <a:off x="3254347" y="7459375"/>
            <a:ext cx="123139" cy="993595"/>
          </a:xfrm>
          <a:custGeom>
            <a:avLst/>
            <a:gdLst>
              <a:gd name="connsiteX0" fmla="*/ 94970 w 123139"/>
              <a:gd name="connsiteY0" fmla="*/ 49155 h 993595"/>
              <a:gd name="connsiteX1" fmla="*/ 63619 w 123139"/>
              <a:gd name="connsiteY1" fmla="*/ 738874 h 993595"/>
              <a:gd name="connsiteX2" fmla="*/ 917 w 123139"/>
              <a:gd name="connsiteY2" fmla="*/ 984456 h 993595"/>
              <a:gd name="connsiteX3" fmla="*/ 115870 w 123139"/>
              <a:gd name="connsiteY3" fmla="*/ 461942 h 993595"/>
              <a:gd name="connsiteX4" fmla="*/ 110645 w 123139"/>
              <a:gd name="connsiteY4" fmla="*/ 101407 h 993595"/>
              <a:gd name="connsiteX5" fmla="*/ 94970 w 123139"/>
              <a:gd name="connsiteY5" fmla="*/ 49155 h 993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139" h="993595">
                <a:moveTo>
                  <a:pt x="94970" y="49155"/>
                </a:moveTo>
                <a:cubicBezTo>
                  <a:pt x="87132" y="155400"/>
                  <a:pt x="79294" y="582991"/>
                  <a:pt x="63619" y="738874"/>
                </a:cubicBezTo>
                <a:cubicBezTo>
                  <a:pt x="47944" y="894757"/>
                  <a:pt x="-7791" y="1030611"/>
                  <a:pt x="917" y="984456"/>
                </a:cubicBezTo>
                <a:cubicBezTo>
                  <a:pt x="9625" y="938301"/>
                  <a:pt x="97582" y="609117"/>
                  <a:pt x="115870" y="461942"/>
                </a:cubicBezTo>
                <a:cubicBezTo>
                  <a:pt x="134158" y="314767"/>
                  <a:pt x="112387" y="171076"/>
                  <a:pt x="110645" y="101407"/>
                </a:cubicBezTo>
                <a:cubicBezTo>
                  <a:pt x="108903" y="31738"/>
                  <a:pt x="102808" y="-57090"/>
                  <a:pt x="94970" y="4915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2" name="フリーフォーム 1151">
            <a:extLst>
              <a:ext uri="{FF2B5EF4-FFF2-40B4-BE49-F238E27FC236}">
                <a16:creationId xmlns:a16="http://schemas.microsoft.com/office/drawing/2014/main" id="{164D89E0-B7EB-9A9C-130A-907ECA9A3F54}"/>
              </a:ext>
            </a:extLst>
          </p:cNvPr>
          <p:cNvSpPr/>
          <p:nvPr/>
        </p:nvSpPr>
        <p:spPr>
          <a:xfrm>
            <a:off x="2883876" y="8625591"/>
            <a:ext cx="461007" cy="1130544"/>
          </a:xfrm>
          <a:custGeom>
            <a:avLst/>
            <a:gdLst>
              <a:gd name="connsiteX0" fmla="*/ 392289 w 461007"/>
              <a:gd name="connsiteY0" fmla="*/ 1120 h 1130544"/>
              <a:gd name="connsiteX1" fmla="*/ 360938 w 461007"/>
              <a:gd name="connsiteY1" fmla="*/ 565435 h 1130544"/>
              <a:gd name="connsiteX2" fmla="*/ 403 w 461007"/>
              <a:gd name="connsiteY2" fmla="*/ 1129751 h 1130544"/>
              <a:gd name="connsiteX3" fmla="*/ 439315 w 461007"/>
              <a:gd name="connsiteY3" fmla="*/ 440032 h 1130544"/>
              <a:gd name="connsiteX4" fmla="*/ 392289 w 461007"/>
              <a:gd name="connsiteY4" fmla="*/ 1120 h 113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007" h="1130544">
                <a:moveTo>
                  <a:pt x="392289" y="1120"/>
                </a:moveTo>
                <a:cubicBezTo>
                  <a:pt x="379226" y="22021"/>
                  <a:pt x="426252" y="377330"/>
                  <a:pt x="360938" y="565435"/>
                </a:cubicBezTo>
                <a:cubicBezTo>
                  <a:pt x="295624" y="753540"/>
                  <a:pt x="-12660" y="1150652"/>
                  <a:pt x="403" y="1129751"/>
                </a:cubicBezTo>
                <a:cubicBezTo>
                  <a:pt x="13466" y="1108851"/>
                  <a:pt x="374872" y="623783"/>
                  <a:pt x="439315" y="440032"/>
                </a:cubicBezTo>
                <a:cubicBezTo>
                  <a:pt x="503758" y="256281"/>
                  <a:pt x="405352" y="-19781"/>
                  <a:pt x="392289" y="112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3" name="フリーフォーム 1152">
            <a:extLst>
              <a:ext uri="{FF2B5EF4-FFF2-40B4-BE49-F238E27FC236}">
                <a16:creationId xmlns:a16="http://schemas.microsoft.com/office/drawing/2014/main" id="{61DDC426-7835-B41A-A55E-30609C827BAB}"/>
              </a:ext>
            </a:extLst>
          </p:cNvPr>
          <p:cNvSpPr/>
          <p:nvPr/>
        </p:nvSpPr>
        <p:spPr>
          <a:xfrm>
            <a:off x="2580905" y="9870131"/>
            <a:ext cx="256746" cy="1118377"/>
          </a:xfrm>
          <a:custGeom>
            <a:avLst/>
            <a:gdLst>
              <a:gd name="connsiteX0" fmla="*/ 256348 w 256746"/>
              <a:gd name="connsiteY0" fmla="*/ 164 h 1118377"/>
              <a:gd name="connsiteX1" fmla="*/ 120494 w 256746"/>
              <a:gd name="connsiteY1" fmla="*/ 329348 h 1118377"/>
              <a:gd name="connsiteX2" fmla="*/ 316 w 256746"/>
              <a:gd name="connsiteY2" fmla="*/ 1118344 h 1118377"/>
              <a:gd name="connsiteX3" fmla="*/ 157070 w 256746"/>
              <a:gd name="connsiteY3" fmla="*/ 297997 h 1118377"/>
              <a:gd name="connsiteX4" fmla="*/ 256348 w 256746"/>
              <a:gd name="connsiteY4" fmla="*/ 164 h 111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746" h="1118377">
                <a:moveTo>
                  <a:pt x="256348" y="164"/>
                </a:moveTo>
                <a:cubicBezTo>
                  <a:pt x="250252" y="5389"/>
                  <a:pt x="163166" y="142985"/>
                  <a:pt x="120494" y="329348"/>
                </a:cubicBezTo>
                <a:cubicBezTo>
                  <a:pt x="77822" y="515711"/>
                  <a:pt x="-5780" y="1123569"/>
                  <a:pt x="316" y="1118344"/>
                </a:cubicBezTo>
                <a:cubicBezTo>
                  <a:pt x="6412" y="1113119"/>
                  <a:pt x="117011" y="481748"/>
                  <a:pt x="157070" y="297997"/>
                </a:cubicBezTo>
                <a:cubicBezTo>
                  <a:pt x="197129" y="114246"/>
                  <a:pt x="262444" y="-5061"/>
                  <a:pt x="256348" y="16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4" name="フリーフォーム 1153">
            <a:extLst>
              <a:ext uri="{FF2B5EF4-FFF2-40B4-BE49-F238E27FC236}">
                <a16:creationId xmlns:a16="http://schemas.microsoft.com/office/drawing/2014/main" id="{9E1B782F-EC23-95D9-53E0-697DBEBDB55D}"/>
              </a:ext>
            </a:extLst>
          </p:cNvPr>
          <p:cNvSpPr/>
          <p:nvPr/>
        </p:nvSpPr>
        <p:spPr>
          <a:xfrm>
            <a:off x="2046198" y="10030279"/>
            <a:ext cx="635753" cy="820807"/>
          </a:xfrm>
          <a:custGeom>
            <a:avLst/>
            <a:gdLst>
              <a:gd name="connsiteX0" fmla="*/ 618625 w 635753"/>
              <a:gd name="connsiteY0" fmla="*/ 17671 h 820807"/>
              <a:gd name="connsiteX1" fmla="*/ 2058 w 635753"/>
              <a:gd name="connsiteY1" fmla="*/ 817118 h 820807"/>
              <a:gd name="connsiteX2" fmla="*/ 425295 w 635753"/>
              <a:gd name="connsiteY2" fmla="*/ 305054 h 820807"/>
              <a:gd name="connsiteX3" fmla="*/ 618625 w 635753"/>
              <a:gd name="connsiteY3" fmla="*/ 17671 h 820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753" h="820807">
                <a:moveTo>
                  <a:pt x="618625" y="17671"/>
                </a:moveTo>
                <a:cubicBezTo>
                  <a:pt x="548086" y="103015"/>
                  <a:pt x="34280" y="769221"/>
                  <a:pt x="2058" y="817118"/>
                </a:cubicBezTo>
                <a:cubicBezTo>
                  <a:pt x="-30164" y="865015"/>
                  <a:pt x="325146" y="433070"/>
                  <a:pt x="425295" y="305054"/>
                </a:cubicBezTo>
                <a:cubicBezTo>
                  <a:pt x="525443" y="177038"/>
                  <a:pt x="689164" y="-67673"/>
                  <a:pt x="618625" y="1767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5" name="フリーフォーム 1154">
            <a:extLst>
              <a:ext uri="{FF2B5EF4-FFF2-40B4-BE49-F238E27FC236}">
                <a16:creationId xmlns:a16="http://schemas.microsoft.com/office/drawing/2014/main" id="{1CC18FC6-0423-CC59-5373-BEF61EC68A13}"/>
              </a:ext>
            </a:extLst>
          </p:cNvPr>
          <p:cNvSpPr/>
          <p:nvPr/>
        </p:nvSpPr>
        <p:spPr>
          <a:xfrm>
            <a:off x="1830158" y="10881554"/>
            <a:ext cx="208725" cy="788877"/>
          </a:xfrm>
          <a:custGeom>
            <a:avLst/>
            <a:gdLst>
              <a:gd name="connsiteX0" fmla="*/ 207648 w 208725"/>
              <a:gd name="connsiteY0" fmla="*/ 2419 h 788877"/>
              <a:gd name="connsiteX1" fmla="*/ 40443 w 208725"/>
              <a:gd name="connsiteY1" fmla="*/ 488357 h 788877"/>
              <a:gd name="connsiteX2" fmla="*/ 3867 w 208725"/>
              <a:gd name="connsiteY2" fmla="*/ 786190 h 788877"/>
              <a:gd name="connsiteX3" fmla="*/ 108370 w 208725"/>
              <a:gd name="connsiteY3" fmla="*/ 321152 h 788877"/>
              <a:gd name="connsiteX4" fmla="*/ 207648 w 208725"/>
              <a:gd name="connsiteY4" fmla="*/ 2419 h 788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725" h="788877">
                <a:moveTo>
                  <a:pt x="207648" y="2419"/>
                </a:moveTo>
                <a:cubicBezTo>
                  <a:pt x="196327" y="30286"/>
                  <a:pt x="74406" y="357729"/>
                  <a:pt x="40443" y="488357"/>
                </a:cubicBezTo>
                <a:cubicBezTo>
                  <a:pt x="6480" y="618985"/>
                  <a:pt x="-7454" y="814057"/>
                  <a:pt x="3867" y="786190"/>
                </a:cubicBezTo>
                <a:cubicBezTo>
                  <a:pt x="15188" y="758323"/>
                  <a:pt x="78761" y="448297"/>
                  <a:pt x="108370" y="321152"/>
                </a:cubicBezTo>
                <a:cubicBezTo>
                  <a:pt x="137979" y="194007"/>
                  <a:pt x="218969" y="-25448"/>
                  <a:pt x="207648" y="24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6" name="フリーフォーム 1155">
            <a:extLst>
              <a:ext uri="{FF2B5EF4-FFF2-40B4-BE49-F238E27FC236}">
                <a16:creationId xmlns:a16="http://schemas.microsoft.com/office/drawing/2014/main" id="{C9DCC114-2E6F-A99F-F4A0-7DBC723A48D6}"/>
              </a:ext>
            </a:extLst>
          </p:cNvPr>
          <p:cNvSpPr/>
          <p:nvPr/>
        </p:nvSpPr>
        <p:spPr>
          <a:xfrm>
            <a:off x="1964128" y="10705869"/>
            <a:ext cx="319537" cy="747855"/>
          </a:xfrm>
          <a:custGeom>
            <a:avLst/>
            <a:gdLst>
              <a:gd name="connsiteX0" fmla="*/ 319259 w 319537"/>
              <a:gd name="connsiteY0" fmla="*/ 449 h 747855"/>
              <a:gd name="connsiteX1" fmla="*/ 110254 w 319537"/>
              <a:gd name="connsiteY1" fmla="*/ 313957 h 747855"/>
              <a:gd name="connsiteX2" fmla="*/ 526 w 319537"/>
              <a:gd name="connsiteY2" fmla="*/ 747644 h 747855"/>
              <a:gd name="connsiteX3" fmla="*/ 152055 w 319537"/>
              <a:gd name="connsiteY3" fmla="*/ 256481 h 747855"/>
              <a:gd name="connsiteX4" fmla="*/ 319259 w 319537"/>
              <a:gd name="connsiteY4" fmla="*/ 449 h 747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37" h="747855">
                <a:moveTo>
                  <a:pt x="319259" y="449"/>
                </a:moveTo>
                <a:cubicBezTo>
                  <a:pt x="312292" y="10028"/>
                  <a:pt x="163376" y="189425"/>
                  <a:pt x="110254" y="313957"/>
                </a:cubicBezTo>
                <a:cubicBezTo>
                  <a:pt x="57132" y="438489"/>
                  <a:pt x="-6441" y="757223"/>
                  <a:pt x="526" y="747644"/>
                </a:cubicBezTo>
                <a:cubicBezTo>
                  <a:pt x="7493" y="738065"/>
                  <a:pt x="103287" y="376659"/>
                  <a:pt x="152055" y="256481"/>
                </a:cubicBezTo>
                <a:cubicBezTo>
                  <a:pt x="200823" y="136303"/>
                  <a:pt x="326226" y="-9130"/>
                  <a:pt x="319259" y="44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7" name="フリーフォーム 1156">
            <a:extLst>
              <a:ext uri="{FF2B5EF4-FFF2-40B4-BE49-F238E27FC236}">
                <a16:creationId xmlns:a16="http://schemas.microsoft.com/office/drawing/2014/main" id="{B9D38FF3-4C33-7428-F8D2-784DB08862AD}"/>
              </a:ext>
            </a:extLst>
          </p:cNvPr>
          <p:cNvSpPr/>
          <p:nvPr/>
        </p:nvSpPr>
        <p:spPr>
          <a:xfrm>
            <a:off x="2027355" y="10993276"/>
            <a:ext cx="179943" cy="538614"/>
          </a:xfrm>
          <a:custGeom>
            <a:avLst/>
            <a:gdLst>
              <a:gd name="connsiteX0" fmla="*/ 172430 w 179943"/>
              <a:gd name="connsiteY0" fmla="*/ 425 h 538614"/>
              <a:gd name="connsiteX1" fmla="*/ 125404 w 179943"/>
              <a:gd name="connsiteY1" fmla="*/ 324383 h 538614"/>
              <a:gd name="connsiteX2" fmla="*/ 0 w 179943"/>
              <a:gd name="connsiteY2" fmla="*/ 538614 h 538614"/>
              <a:gd name="connsiteX3" fmla="*/ 161980 w 179943"/>
              <a:gd name="connsiteY3" fmla="*/ 261682 h 538614"/>
              <a:gd name="connsiteX4" fmla="*/ 172430 w 179943"/>
              <a:gd name="connsiteY4" fmla="*/ 425 h 53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943" h="538614">
                <a:moveTo>
                  <a:pt x="172430" y="425"/>
                </a:moveTo>
                <a:cubicBezTo>
                  <a:pt x="166334" y="10875"/>
                  <a:pt x="154142" y="234685"/>
                  <a:pt x="125404" y="324383"/>
                </a:cubicBezTo>
                <a:cubicBezTo>
                  <a:pt x="96666" y="414081"/>
                  <a:pt x="0" y="538614"/>
                  <a:pt x="0" y="538614"/>
                </a:cubicBezTo>
                <a:cubicBezTo>
                  <a:pt x="6096" y="528164"/>
                  <a:pt x="134112" y="348768"/>
                  <a:pt x="161980" y="261682"/>
                </a:cubicBezTo>
                <a:cubicBezTo>
                  <a:pt x="189848" y="174596"/>
                  <a:pt x="178526" y="-10025"/>
                  <a:pt x="172430" y="4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8" name="フリーフォーム 1157">
            <a:extLst>
              <a:ext uri="{FF2B5EF4-FFF2-40B4-BE49-F238E27FC236}">
                <a16:creationId xmlns:a16="http://schemas.microsoft.com/office/drawing/2014/main" id="{BEA41251-F0DE-CC05-D813-D16D6D29B6F4}"/>
              </a:ext>
            </a:extLst>
          </p:cNvPr>
          <p:cNvSpPr/>
          <p:nvPr/>
        </p:nvSpPr>
        <p:spPr>
          <a:xfrm>
            <a:off x="2528963" y="10616473"/>
            <a:ext cx="167247" cy="931732"/>
          </a:xfrm>
          <a:custGeom>
            <a:avLst/>
            <a:gdLst>
              <a:gd name="connsiteX0" fmla="*/ 167211 w 167247"/>
              <a:gd name="connsiteY0" fmla="*/ 1017 h 931732"/>
              <a:gd name="connsiteX1" fmla="*/ 120184 w 167247"/>
              <a:gd name="connsiteY1" fmla="*/ 450380 h 931732"/>
              <a:gd name="connsiteX2" fmla="*/ 6 w 167247"/>
              <a:gd name="connsiteY2" fmla="*/ 931093 h 931732"/>
              <a:gd name="connsiteX3" fmla="*/ 125410 w 167247"/>
              <a:gd name="connsiteY3" fmla="*/ 345877 h 931732"/>
              <a:gd name="connsiteX4" fmla="*/ 167211 w 167247"/>
              <a:gd name="connsiteY4" fmla="*/ 1017 h 931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47" h="931732">
                <a:moveTo>
                  <a:pt x="167211" y="1017"/>
                </a:moveTo>
                <a:cubicBezTo>
                  <a:pt x="166340" y="18434"/>
                  <a:pt x="148051" y="295367"/>
                  <a:pt x="120184" y="450380"/>
                </a:cubicBezTo>
                <a:cubicBezTo>
                  <a:pt x="92317" y="605393"/>
                  <a:pt x="-865" y="948510"/>
                  <a:pt x="6" y="931093"/>
                </a:cubicBezTo>
                <a:cubicBezTo>
                  <a:pt x="877" y="913676"/>
                  <a:pt x="97543" y="498277"/>
                  <a:pt x="125410" y="345877"/>
                </a:cubicBezTo>
                <a:cubicBezTo>
                  <a:pt x="153277" y="193477"/>
                  <a:pt x="168082" y="-16400"/>
                  <a:pt x="167211" y="101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9" name="フリーフォーム 1158">
            <a:extLst>
              <a:ext uri="{FF2B5EF4-FFF2-40B4-BE49-F238E27FC236}">
                <a16:creationId xmlns:a16="http://schemas.microsoft.com/office/drawing/2014/main" id="{F12E0575-CF81-99E0-0B85-F45E236C7775}"/>
              </a:ext>
            </a:extLst>
          </p:cNvPr>
          <p:cNvSpPr/>
          <p:nvPr/>
        </p:nvSpPr>
        <p:spPr>
          <a:xfrm>
            <a:off x="3734012" y="10831537"/>
            <a:ext cx="597651" cy="654845"/>
          </a:xfrm>
          <a:custGeom>
            <a:avLst/>
            <a:gdLst>
              <a:gd name="connsiteX0" fmla="*/ 597631 w 597651"/>
              <a:gd name="connsiteY0" fmla="*/ 184 h 654845"/>
              <a:gd name="connsiteX1" fmla="*/ 69892 w 597651"/>
              <a:gd name="connsiteY1" fmla="*/ 465222 h 654845"/>
              <a:gd name="connsiteX2" fmla="*/ 28091 w 597651"/>
              <a:gd name="connsiteY2" fmla="*/ 653327 h 654845"/>
              <a:gd name="connsiteX3" fmla="*/ 48991 w 597651"/>
              <a:gd name="connsiteY3" fmla="*/ 522698 h 654845"/>
              <a:gd name="connsiteX4" fmla="*/ 597631 w 597651"/>
              <a:gd name="connsiteY4" fmla="*/ 184 h 65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7651" h="654845">
                <a:moveTo>
                  <a:pt x="597631" y="184"/>
                </a:moveTo>
                <a:cubicBezTo>
                  <a:pt x="601115" y="-9395"/>
                  <a:pt x="164815" y="356365"/>
                  <a:pt x="69892" y="465222"/>
                </a:cubicBezTo>
                <a:cubicBezTo>
                  <a:pt x="-25031" y="574079"/>
                  <a:pt x="31574" y="643748"/>
                  <a:pt x="28091" y="653327"/>
                </a:cubicBezTo>
                <a:cubicBezTo>
                  <a:pt x="24607" y="662906"/>
                  <a:pt x="-45062" y="628072"/>
                  <a:pt x="48991" y="522698"/>
                </a:cubicBezTo>
                <a:cubicBezTo>
                  <a:pt x="143043" y="417324"/>
                  <a:pt x="594147" y="9763"/>
                  <a:pt x="597631" y="18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0" name="フリーフォーム 1159">
            <a:extLst>
              <a:ext uri="{FF2B5EF4-FFF2-40B4-BE49-F238E27FC236}">
                <a16:creationId xmlns:a16="http://schemas.microsoft.com/office/drawing/2014/main" id="{4953F10C-A3A2-0927-B9AB-5820089BC65C}"/>
              </a:ext>
            </a:extLst>
          </p:cNvPr>
          <p:cNvSpPr/>
          <p:nvPr/>
        </p:nvSpPr>
        <p:spPr>
          <a:xfrm>
            <a:off x="4744172" y="10111638"/>
            <a:ext cx="1039748" cy="422306"/>
          </a:xfrm>
          <a:custGeom>
            <a:avLst/>
            <a:gdLst>
              <a:gd name="connsiteX0" fmla="*/ 1019161 w 1039748"/>
              <a:gd name="connsiteY0" fmla="*/ 9464 h 422306"/>
              <a:gd name="connsiteX1" fmla="*/ 397369 w 1039748"/>
              <a:gd name="connsiteY1" fmla="*/ 108741 h 422306"/>
              <a:gd name="connsiteX2" fmla="*/ 258 w 1039748"/>
              <a:gd name="connsiteY2" fmla="*/ 422250 h 422306"/>
              <a:gd name="connsiteX3" fmla="*/ 345117 w 1039748"/>
              <a:gd name="connsiteY3" fmla="*/ 82616 h 422306"/>
              <a:gd name="connsiteX4" fmla="*/ 841506 w 1039748"/>
              <a:gd name="connsiteY4" fmla="*/ 14689 h 422306"/>
              <a:gd name="connsiteX5" fmla="*/ 1019161 w 1039748"/>
              <a:gd name="connsiteY5" fmla="*/ 9464 h 422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9748" h="422306">
                <a:moveTo>
                  <a:pt x="1019161" y="9464"/>
                </a:moveTo>
                <a:cubicBezTo>
                  <a:pt x="945138" y="25139"/>
                  <a:pt x="567186" y="39943"/>
                  <a:pt x="397369" y="108741"/>
                </a:cubicBezTo>
                <a:cubicBezTo>
                  <a:pt x="227552" y="177539"/>
                  <a:pt x="8967" y="426604"/>
                  <a:pt x="258" y="422250"/>
                </a:cubicBezTo>
                <a:cubicBezTo>
                  <a:pt x="-8451" y="417896"/>
                  <a:pt x="204909" y="150543"/>
                  <a:pt x="345117" y="82616"/>
                </a:cubicBezTo>
                <a:cubicBezTo>
                  <a:pt x="485325" y="14689"/>
                  <a:pt x="730907" y="30364"/>
                  <a:pt x="841506" y="14689"/>
                </a:cubicBezTo>
                <a:cubicBezTo>
                  <a:pt x="952105" y="-986"/>
                  <a:pt x="1093184" y="-6211"/>
                  <a:pt x="1019161" y="946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1" name="フリーフォーム 1160">
            <a:extLst>
              <a:ext uri="{FF2B5EF4-FFF2-40B4-BE49-F238E27FC236}">
                <a16:creationId xmlns:a16="http://schemas.microsoft.com/office/drawing/2014/main" id="{1286C65F-F588-99EB-22EC-BD2B85CB8662}"/>
              </a:ext>
            </a:extLst>
          </p:cNvPr>
          <p:cNvSpPr/>
          <p:nvPr/>
        </p:nvSpPr>
        <p:spPr>
          <a:xfrm>
            <a:off x="5307910" y="10823406"/>
            <a:ext cx="784634" cy="191212"/>
          </a:xfrm>
          <a:custGeom>
            <a:avLst/>
            <a:gdLst>
              <a:gd name="connsiteX0" fmla="*/ 835 w 784634"/>
              <a:gd name="connsiteY0" fmla="*/ 191195 h 191212"/>
              <a:gd name="connsiteX1" fmla="*/ 235967 w 784634"/>
              <a:gd name="connsiteY1" fmla="*/ 18765 h 191212"/>
              <a:gd name="connsiteX2" fmla="*/ 512899 w 784634"/>
              <a:gd name="connsiteY2" fmla="*/ 23991 h 191212"/>
              <a:gd name="connsiteX3" fmla="*/ 784607 w 784634"/>
              <a:gd name="connsiteY3" fmla="*/ 191195 h 191212"/>
              <a:gd name="connsiteX4" fmla="*/ 497224 w 784634"/>
              <a:gd name="connsiteY4" fmla="*/ 34441 h 191212"/>
              <a:gd name="connsiteX5" fmla="*/ 319569 w 784634"/>
              <a:gd name="connsiteY5" fmla="*/ 29216 h 191212"/>
              <a:gd name="connsiteX6" fmla="*/ 835 w 784634"/>
              <a:gd name="connsiteY6" fmla="*/ 191195 h 19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4634" h="191212">
                <a:moveTo>
                  <a:pt x="835" y="191195"/>
                </a:moveTo>
                <a:cubicBezTo>
                  <a:pt x="-13099" y="189453"/>
                  <a:pt x="150623" y="46632"/>
                  <a:pt x="235967" y="18765"/>
                </a:cubicBezTo>
                <a:cubicBezTo>
                  <a:pt x="321311" y="-9102"/>
                  <a:pt x="421459" y="-4747"/>
                  <a:pt x="512899" y="23991"/>
                </a:cubicBezTo>
                <a:cubicBezTo>
                  <a:pt x="604339" y="52729"/>
                  <a:pt x="787219" y="189453"/>
                  <a:pt x="784607" y="191195"/>
                </a:cubicBezTo>
                <a:cubicBezTo>
                  <a:pt x="781995" y="192937"/>
                  <a:pt x="574730" y="61437"/>
                  <a:pt x="497224" y="34441"/>
                </a:cubicBezTo>
                <a:cubicBezTo>
                  <a:pt x="419718" y="7445"/>
                  <a:pt x="401430" y="3961"/>
                  <a:pt x="319569" y="29216"/>
                </a:cubicBezTo>
                <a:cubicBezTo>
                  <a:pt x="237708" y="54471"/>
                  <a:pt x="14769" y="192937"/>
                  <a:pt x="835" y="19119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2" name="フリーフォーム 1161">
            <a:extLst>
              <a:ext uri="{FF2B5EF4-FFF2-40B4-BE49-F238E27FC236}">
                <a16:creationId xmlns:a16="http://schemas.microsoft.com/office/drawing/2014/main" id="{772217CB-5039-E3FC-E07C-BA9030023B29}"/>
              </a:ext>
            </a:extLst>
          </p:cNvPr>
          <p:cNvSpPr/>
          <p:nvPr/>
        </p:nvSpPr>
        <p:spPr>
          <a:xfrm>
            <a:off x="6641028" y="10272626"/>
            <a:ext cx="426071" cy="444144"/>
          </a:xfrm>
          <a:custGeom>
            <a:avLst/>
            <a:gdLst>
              <a:gd name="connsiteX0" fmla="*/ 129 w 426071"/>
              <a:gd name="connsiteY0" fmla="*/ 5 h 444144"/>
              <a:gd name="connsiteX1" fmla="*/ 376339 w 426071"/>
              <a:gd name="connsiteY1" fmla="*/ 172435 h 444144"/>
              <a:gd name="connsiteX2" fmla="*/ 209134 w 426071"/>
              <a:gd name="connsiteY2" fmla="*/ 444142 h 444144"/>
              <a:gd name="connsiteX3" fmla="*/ 423365 w 426071"/>
              <a:gd name="connsiteY3" fmla="*/ 177660 h 444144"/>
              <a:gd name="connsiteX4" fmla="*/ 129 w 426071"/>
              <a:gd name="connsiteY4" fmla="*/ 5 h 444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071" h="444144">
                <a:moveTo>
                  <a:pt x="129" y="5"/>
                </a:moveTo>
                <a:cubicBezTo>
                  <a:pt x="-7709" y="-866"/>
                  <a:pt x="341505" y="98412"/>
                  <a:pt x="376339" y="172435"/>
                </a:cubicBezTo>
                <a:cubicBezTo>
                  <a:pt x="411173" y="246458"/>
                  <a:pt x="201296" y="443271"/>
                  <a:pt x="209134" y="444142"/>
                </a:cubicBezTo>
                <a:cubicBezTo>
                  <a:pt x="216972" y="445013"/>
                  <a:pt x="453845" y="248199"/>
                  <a:pt x="423365" y="177660"/>
                </a:cubicBezTo>
                <a:cubicBezTo>
                  <a:pt x="392885" y="107121"/>
                  <a:pt x="7967" y="876"/>
                  <a:pt x="129" y="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3" name="フリーフォーム 1162">
            <a:extLst>
              <a:ext uri="{FF2B5EF4-FFF2-40B4-BE49-F238E27FC236}">
                <a16:creationId xmlns:a16="http://schemas.microsoft.com/office/drawing/2014/main" id="{640C696C-F136-88A7-750D-DA75840CF223}"/>
              </a:ext>
            </a:extLst>
          </p:cNvPr>
          <p:cNvSpPr/>
          <p:nvPr/>
        </p:nvSpPr>
        <p:spPr>
          <a:xfrm>
            <a:off x="7346547" y="10520744"/>
            <a:ext cx="778551" cy="263961"/>
          </a:xfrm>
          <a:custGeom>
            <a:avLst/>
            <a:gdLst>
              <a:gd name="connsiteX0" fmla="*/ 4 w 778551"/>
              <a:gd name="connsiteY0" fmla="*/ 34045 h 263961"/>
              <a:gd name="connsiteX1" fmla="*/ 271711 w 778551"/>
              <a:gd name="connsiteY1" fmla="*/ 13144 h 263961"/>
              <a:gd name="connsiteX2" fmla="*/ 778550 w 778551"/>
              <a:gd name="connsiteY2" fmla="*/ 263951 h 263961"/>
              <a:gd name="connsiteX3" fmla="*/ 266486 w 778551"/>
              <a:gd name="connsiteY3" fmla="*/ 23594 h 263961"/>
              <a:gd name="connsiteX4" fmla="*/ 4 w 778551"/>
              <a:gd name="connsiteY4" fmla="*/ 34045 h 26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551" h="263961">
                <a:moveTo>
                  <a:pt x="4" y="34045"/>
                </a:moveTo>
                <a:cubicBezTo>
                  <a:pt x="875" y="32303"/>
                  <a:pt x="141953" y="-25174"/>
                  <a:pt x="271711" y="13144"/>
                </a:cubicBezTo>
                <a:cubicBezTo>
                  <a:pt x="401469" y="51462"/>
                  <a:pt x="779421" y="262209"/>
                  <a:pt x="778550" y="263951"/>
                </a:cubicBezTo>
                <a:cubicBezTo>
                  <a:pt x="777679" y="265693"/>
                  <a:pt x="397114" y="57557"/>
                  <a:pt x="266486" y="23594"/>
                </a:cubicBezTo>
                <a:cubicBezTo>
                  <a:pt x="135858" y="-10369"/>
                  <a:pt x="-867" y="35787"/>
                  <a:pt x="4" y="340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4" name="フリーフォーム 1163">
            <a:extLst>
              <a:ext uri="{FF2B5EF4-FFF2-40B4-BE49-F238E27FC236}">
                <a16:creationId xmlns:a16="http://schemas.microsoft.com/office/drawing/2014/main" id="{C02CEF8D-BBF3-F406-5329-2C15D9A5051C}"/>
              </a:ext>
            </a:extLst>
          </p:cNvPr>
          <p:cNvSpPr/>
          <p:nvPr/>
        </p:nvSpPr>
        <p:spPr>
          <a:xfrm>
            <a:off x="7680949" y="10879347"/>
            <a:ext cx="694963" cy="208500"/>
          </a:xfrm>
          <a:custGeom>
            <a:avLst/>
            <a:gdLst>
              <a:gd name="connsiteX0" fmla="*/ 11 w 694963"/>
              <a:gd name="connsiteY0" fmla="*/ 30751 h 208500"/>
              <a:gd name="connsiteX1" fmla="*/ 318745 w 694963"/>
              <a:gd name="connsiteY1" fmla="*/ 9851 h 208500"/>
              <a:gd name="connsiteX2" fmla="*/ 694955 w 694963"/>
              <a:gd name="connsiteY2" fmla="*/ 208406 h 208500"/>
              <a:gd name="connsiteX3" fmla="*/ 308294 w 694963"/>
              <a:gd name="connsiteY3" fmla="*/ 35976 h 208500"/>
              <a:gd name="connsiteX4" fmla="*/ 11 w 694963"/>
              <a:gd name="connsiteY4" fmla="*/ 30751 h 20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963" h="208500">
                <a:moveTo>
                  <a:pt x="11" y="30751"/>
                </a:moveTo>
                <a:cubicBezTo>
                  <a:pt x="1753" y="26397"/>
                  <a:pt x="202921" y="-19758"/>
                  <a:pt x="318745" y="9851"/>
                </a:cubicBezTo>
                <a:cubicBezTo>
                  <a:pt x="434569" y="39460"/>
                  <a:pt x="696697" y="204052"/>
                  <a:pt x="694955" y="208406"/>
                </a:cubicBezTo>
                <a:cubicBezTo>
                  <a:pt x="693213" y="212760"/>
                  <a:pt x="420635" y="65585"/>
                  <a:pt x="308294" y="35976"/>
                </a:cubicBezTo>
                <a:cubicBezTo>
                  <a:pt x="195954" y="6367"/>
                  <a:pt x="-1731" y="35105"/>
                  <a:pt x="11" y="3075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5" name="フリーフォーム 1164">
            <a:extLst>
              <a:ext uri="{FF2B5EF4-FFF2-40B4-BE49-F238E27FC236}">
                <a16:creationId xmlns:a16="http://schemas.microsoft.com/office/drawing/2014/main" id="{4E1FFF8B-0801-F24F-E73A-25B90B37DBF1}"/>
              </a:ext>
            </a:extLst>
          </p:cNvPr>
          <p:cNvSpPr/>
          <p:nvPr/>
        </p:nvSpPr>
        <p:spPr>
          <a:xfrm>
            <a:off x="6971888" y="10854492"/>
            <a:ext cx="435550" cy="385552"/>
          </a:xfrm>
          <a:custGeom>
            <a:avLst/>
            <a:gdLst>
              <a:gd name="connsiteX0" fmla="*/ 426914 w 435550"/>
              <a:gd name="connsiteY0" fmla="*/ 13805 h 385552"/>
              <a:gd name="connsiteX1" fmla="*/ 55929 w 435550"/>
              <a:gd name="connsiteY1" fmla="*/ 196685 h 385552"/>
              <a:gd name="connsiteX2" fmla="*/ 123856 w 435550"/>
              <a:gd name="connsiteY2" fmla="*/ 384790 h 385552"/>
              <a:gd name="connsiteX3" fmla="*/ 3678 w 435550"/>
              <a:gd name="connsiteY3" fmla="*/ 254162 h 385552"/>
              <a:gd name="connsiteX4" fmla="*/ 291061 w 435550"/>
              <a:gd name="connsiteY4" fmla="*/ 39931 h 385552"/>
              <a:gd name="connsiteX5" fmla="*/ 426914 w 435550"/>
              <a:gd name="connsiteY5" fmla="*/ 13805 h 38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550" h="385552">
                <a:moveTo>
                  <a:pt x="426914" y="13805"/>
                </a:moveTo>
                <a:cubicBezTo>
                  <a:pt x="387725" y="39931"/>
                  <a:pt x="106439" y="134854"/>
                  <a:pt x="55929" y="196685"/>
                </a:cubicBezTo>
                <a:cubicBezTo>
                  <a:pt x="5419" y="258516"/>
                  <a:pt x="132565" y="375210"/>
                  <a:pt x="123856" y="384790"/>
                </a:cubicBezTo>
                <a:cubicBezTo>
                  <a:pt x="115147" y="394370"/>
                  <a:pt x="-24189" y="311638"/>
                  <a:pt x="3678" y="254162"/>
                </a:cubicBezTo>
                <a:cubicBezTo>
                  <a:pt x="31545" y="196686"/>
                  <a:pt x="218780" y="79991"/>
                  <a:pt x="291061" y="39931"/>
                </a:cubicBezTo>
                <a:cubicBezTo>
                  <a:pt x="363342" y="-129"/>
                  <a:pt x="466103" y="-12321"/>
                  <a:pt x="426914" y="1380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6" name="フリーフォーム 1165">
            <a:extLst>
              <a:ext uri="{FF2B5EF4-FFF2-40B4-BE49-F238E27FC236}">
                <a16:creationId xmlns:a16="http://schemas.microsoft.com/office/drawing/2014/main" id="{C4998CE3-18A0-4108-7E00-28968A7B9E06}"/>
              </a:ext>
            </a:extLst>
          </p:cNvPr>
          <p:cNvSpPr/>
          <p:nvPr/>
        </p:nvSpPr>
        <p:spPr>
          <a:xfrm>
            <a:off x="5501922" y="10261211"/>
            <a:ext cx="926339" cy="115978"/>
          </a:xfrm>
          <a:custGeom>
            <a:avLst/>
            <a:gdLst>
              <a:gd name="connsiteX0" fmla="*/ 153 w 926339"/>
              <a:gd name="connsiteY0" fmla="*/ 115923 h 115978"/>
              <a:gd name="connsiteX1" fmla="*/ 668972 w 926339"/>
              <a:gd name="connsiteY1" fmla="*/ 970 h 115978"/>
              <a:gd name="connsiteX2" fmla="*/ 925004 w 926339"/>
              <a:gd name="connsiteY2" fmla="*/ 58446 h 115978"/>
              <a:gd name="connsiteX3" fmla="*/ 731673 w 926339"/>
              <a:gd name="connsiteY3" fmla="*/ 16645 h 115978"/>
              <a:gd name="connsiteX4" fmla="*/ 153 w 926339"/>
              <a:gd name="connsiteY4" fmla="*/ 115923 h 11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6339" h="115978">
                <a:moveTo>
                  <a:pt x="153" y="115923"/>
                </a:moveTo>
                <a:cubicBezTo>
                  <a:pt x="-10297" y="113311"/>
                  <a:pt x="514830" y="10549"/>
                  <a:pt x="668972" y="970"/>
                </a:cubicBezTo>
                <a:cubicBezTo>
                  <a:pt x="823114" y="-8609"/>
                  <a:pt x="914554" y="55834"/>
                  <a:pt x="925004" y="58446"/>
                </a:cubicBezTo>
                <a:cubicBezTo>
                  <a:pt x="935454" y="61058"/>
                  <a:pt x="885815" y="4453"/>
                  <a:pt x="731673" y="16645"/>
                </a:cubicBezTo>
                <a:cubicBezTo>
                  <a:pt x="577531" y="28837"/>
                  <a:pt x="10603" y="118535"/>
                  <a:pt x="153" y="11592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7" name="フリーフォーム 1166">
            <a:extLst>
              <a:ext uri="{FF2B5EF4-FFF2-40B4-BE49-F238E27FC236}">
                <a16:creationId xmlns:a16="http://schemas.microsoft.com/office/drawing/2014/main" id="{5033AB9C-F42C-757B-ABB8-9785862B8CDF}"/>
              </a:ext>
            </a:extLst>
          </p:cNvPr>
          <p:cNvSpPr/>
          <p:nvPr/>
        </p:nvSpPr>
        <p:spPr>
          <a:xfrm>
            <a:off x="5888431" y="11181488"/>
            <a:ext cx="94549" cy="298317"/>
          </a:xfrm>
          <a:custGeom>
            <a:avLst/>
            <a:gdLst>
              <a:gd name="connsiteX0" fmla="*/ 94358 w 94549"/>
              <a:gd name="connsiteY0" fmla="*/ 318 h 298317"/>
              <a:gd name="connsiteX1" fmla="*/ 305 w 94549"/>
              <a:gd name="connsiteY1" fmla="*/ 104821 h 298317"/>
              <a:gd name="connsiteX2" fmla="*/ 63007 w 94549"/>
              <a:gd name="connsiteY2" fmla="*/ 298151 h 298317"/>
              <a:gd name="connsiteX3" fmla="*/ 26431 w 94549"/>
              <a:gd name="connsiteY3" fmla="*/ 136171 h 298317"/>
              <a:gd name="connsiteX4" fmla="*/ 94358 w 94549"/>
              <a:gd name="connsiteY4" fmla="*/ 318 h 29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549" h="298317">
                <a:moveTo>
                  <a:pt x="94358" y="318"/>
                </a:moveTo>
                <a:cubicBezTo>
                  <a:pt x="90004" y="-4907"/>
                  <a:pt x="5530" y="55182"/>
                  <a:pt x="305" y="104821"/>
                </a:cubicBezTo>
                <a:cubicBezTo>
                  <a:pt x="-4920" y="154460"/>
                  <a:pt x="58653" y="292926"/>
                  <a:pt x="63007" y="298151"/>
                </a:cubicBezTo>
                <a:cubicBezTo>
                  <a:pt x="67361" y="303376"/>
                  <a:pt x="25560" y="184068"/>
                  <a:pt x="26431" y="136171"/>
                </a:cubicBezTo>
                <a:cubicBezTo>
                  <a:pt x="27302" y="88274"/>
                  <a:pt x="98712" y="5543"/>
                  <a:pt x="94358" y="3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8" name="フリーフォーム 1167">
            <a:extLst>
              <a:ext uri="{FF2B5EF4-FFF2-40B4-BE49-F238E27FC236}">
                <a16:creationId xmlns:a16="http://schemas.microsoft.com/office/drawing/2014/main" id="{F73E013B-033B-A0CB-9D49-0D002C1EE1CE}"/>
              </a:ext>
            </a:extLst>
          </p:cNvPr>
          <p:cNvSpPr/>
          <p:nvPr/>
        </p:nvSpPr>
        <p:spPr>
          <a:xfrm>
            <a:off x="6944212" y="10047204"/>
            <a:ext cx="1003231" cy="533774"/>
          </a:xfrm>
          <a:custGeom>
            <a:avLst/>
            <a:gdLst>
              <a:gd name="connsiteX0" fmla="*/ 3 w 1003231"/>
              <a:gd name="connsiteY0" fmla="*/ 746 h 533774"/>
              <a:gd name="connsiteX1" fmla="*/ 339637 w 1003231"/>
              <a:gd name="connsiteY1" fmla="*/ 105249 h 533774"/>
              <a:gd name="connsiteX2" fmla="*/ 1003230 w 1003231"/>
              <a:gd name="connsiteY2" fmla="*/ 533710 h 533774"/>
              <a:gd name="connsiteX3" fmla="*/ 344862 w 1003231"/>
              <a:gd name="connsiteY3" fmla="*/ 136599 h 533774"/>
              <a:gd name="connsiteX4" fmla="*/ 3 w 1003231"/>
              <a:gd name="connsiteY4" fmla="*/ 746 h 53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231" h="533774">
                <a:moveTo>
                  <a:pt x="3" y="746"/>
                </a:moveTo>
                <a:cubicBezTo>
                  <a:pt x="-868" y="-4479"/>
                  <a:pt x="172432" y="16422"/>
                  <a:pt x="339637" y="105249"/>
                </a:cubicBezTo>
                <a:cubicBezTo>
                  <a:pt x="506842" y="194076"/>
                  <a:pt x="1002359" y="528485"/>
                  <a:pt x="1003230" y="533710"/>
                </a:cubicBezTo>
                <a:cubicBezTo>
                  <a:pt x="1004101" y="538935"/>
                  <a:pt x="505100" y="223685"/>
                  <a:pt x="344862" y="136599"/>
                </a:cubicBezTo>
                <a:cubicBezTo>
                  <a:pt x="184624" y="49513"/>
                  <a:pt x="874" y="5971"/>
                  <a:pt x="3" y="74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9" name="フリーフォーム 1168">
            <a:extLst>
              <a:ext uri="{FF2B5EF4-FFF2-40B4-BE49-F238E27FC236}">
                <a16:creationId xmlns:a16="http://schemas.microsoft.com/office/drawing/2014/main" id="{631953DA-1F48-A4B8-FE14-ED715C5E39F3}"/>
              </a:ext>
            </a:extLst>
          </p:cNvPr>
          <p:cNvSpPr/>
          <p:nvPr/>
        </p:nvSpPr>
        <p:spPr>
          <a:xfrm>
            <a:off x="8040979" y="10619738"/>
            <a:ext cx="384640" cy="422143"/>
          </a:xfrm>
          <a:custGeom>
            <a:avLst/>
            <a:gdLst>
              <a:gd name="connsiteX0" fmla="*/ 5741 w 384640"/>
              <a:gd name="connsiteY0" fmla="*/ 2977 h 422143"/>
              <a:gd name="connsiteX1" fmla="*/ 381951 w 384640"/>
              <a:gd name="connsiteY1" fmla="*/ 415764 h 422143"/>
              <a:gd name="connsiteX2" fmla="*/ 167720 w 384640"/>
              <a:gd name="connsiteY2" fmla="*/ 238109 h 422143"/>
              <a:gd name="connsiteX3" fmla="*/ 5741 w 384640"/>
              <a:gd name="connsiteY3" fmla="*/ 2977 h 42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640" h="422143">
                <a:moveTo>
                  <a:pt x="5741" y="2977"/>
                </a:moveTo>
                <a:cubicBezTo>
                  <a:pt x="41446" y="32586"/>
                  <a:pt x="354954" y="376575"/>
                  <a:pt x="381951" y="415764"/>
                </a:cubicBezTo>
                <a:cubicBezTo>
                  <a:pt x="408948" y="454953"/>
                  <a:pt x="225196" y="303423"/>
                  <a:pt x="167720" y="238109"/>
                </a:cubicBezTo>
                <a:cubicBezTo>
                  <a:pt x="110244" y="172795"/>
                  <a:pt x="-29964" y="-26632"/>
                  <a:pt x="5741" y="297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0" name="フリーフォーム 1169">
            <a:extLst>
              <a:ext uri="{FF2B5EF4-FFF2-40B4-BE49-F238E27FC236}">
                <a16:creationId xmlns:a16="http://schemas.microsoft.com/office/drawing/2014/main" id="{60670262-B34F-9B0E-B15B-C316802F495D}"/>
              </a:ext>
            </a:extLst>
          </p:cNvPr>
          <p:cNvSpPr/>
          <p:nvPr/>
        </p:nvSpPr>
        <p:spPr>
          <a:xfrm>
            <a:off x="8399938" y="11106232"/>
            <a:ext cx="186763" cy="558582"/>
          </a:xfrm>
          <a:custGeom>
            <a:avLst/>
            <a:gdLst>
              <a:gd name="connsiteX0" fmla="*/ 2092 w 186763"/>
              <a:gd name="connsiteY0" fmla="*/ 12872 h 558582"/>
              <a:gd name="connsiteX1" fmla="*/ 184972 w 186763"/>
              <a:gd name="connsiteY1" fmla="*/ 556287 h 558582"/>
              <a:gd name="connsiteX2" fmla="*/ 90919 w 186763"/>
              <a:gd name="connsiteY2" fmla="*/ 200977 h 558582"/>
              <a:gd name="connsiteX3" fmla="*/ 2092 w 186763"/>
              <a:gd name="connsiteY3" fmla="*/ 12872 h 558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63" h="558582">
                <a:moveTo>
                  <a:pt x="2092" y="12872"/>
                </a:moveTo>
                <a:cubicBezTo>
                  <a:pt x="17767" y="72090"/>
                  <a:pt x="170168" y="524936"/>
                  <a:pt x="184972" y="556287"/>
                </a:cubicBezTo>
                <a:cubicBezTo>
                  <a:pt x="199776" y="587638"/>
                  <a:pt x="118787" y="288934"/>
                  <a:pt x="90919" y="200977"/>
                </a:cubicBezTo>
                <a:cubicBezTo>
                  <a:pt x="63052" y="113020"/>
                  <a:pt x="-13583" y="-46346"/>
                  <a:pt x="2092" y="1287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1" name="フリーフォーム 1170">
            <a:extLst>
              <a:ext uri="{FF2B5EF4-FFF2-40B4-BE49-F238E27FC236}">
                <a16:creationId xmlns:a16="http://schemas.microsoft.com/office/drawing/2014/main" id="{26E8D731-8E84-4AAE-D0EA-147ED3C851D7}"/>
              </a:ext>
            </a:extLst>
          </p:cNvPr>
          <p:cNvSpPr/>
          <p:nvPr/>
        </p:nvSpPr>
        <p:spPr>
          <a:xfrm>
            <a:off x="8220441" y="11176574"/>
            <a:ext cx="92847" cy="308294"/>
          </a:xfrm>
          <a:custGeom>
            <a:avLst/>
            <a:gdLst>
              <a:gd name="connsiteX0" fmla="*/ 3934 w 92847"/>
              <a:gd name="connsiteY0" fmla="*/ 7 h 308294"/>
              <a:gd name="connsiteX1" fmla="*/ 9159 w 92847"/>
              <a:gd name="connsiteY1" fmla="*/ 130635 h 308294"/>
              <a:gd name="connsiteX2" fmla="*/ 92761 w 92847"/>
              <a:gd name="connsiteY2" fmla="*/ 308290 h 308294"/>
              <a:gd name="connsiteX3" fmla="*/ 24834 w 92847"/>
              <a:gd name="connsiteY3" fmla="*/ 135860 h 308294"/>
              <a:gd name="connsiteX4" fmla="*/ 3934 w 92847"/>
              <a:gd name="connsiteY4" fmla="*/ 7 h 308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47" h="308294">
                <a:moveTo>
                  <a:pt x="3934" y="7"/>
                </a:moveTo>
                <a:cubicBezTo>
                  <a:pt x="1322" y="-864"/>
                  <a:pt x="-5645" y="79255"/>
                  <a:pt x="9159" y="130635"/>
                </a:cubicBezTo>
                <a:cubicBezTo>
                  <a:pt x="23963" y="182015"/>
                  <a:pt x="90149" y="307419"/>
                  <a:pt x="92761" y="308290"/>
                </a:cubicBezTo>
                <a:cubicBezTo>
                  <a:pt x="95373" y="309161"/>
                  <a:pt x="37897" y="185499"/>
                  <a:pt x="24834" y="135860"/>
                </a:cubicBezTo>
                <a:cubicBezTo>
                  <a:pt x="11771" y="86221"/>
                  <a:pt x="6546" y="878"/>
                  <a:pt x="3934" y="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2" name="フリーフォーム 1171">
            <a:extLst>
              <a:ext uri="{FF2B5EF4-FFF2-40B4-BE49-F238E27FC236}">
                <a16:creationId xmlns:a16="http://schemas.microsoft.com/office/drawing/2014/main" id="{A979C249-3539-5323-CB27-7CE2491CD492}"/>
              </a:ext>
            </a:extLst>
          </p:cNvPr>
          <p:cNvSpPr/>
          <p:nvPr/>
        </p:nvSpPr>
        <p:spPr>
          <a:xfrm>
            <a:off x="5752852" y="10489617"/>
            <a:ext cx="841313" cy="221929"/>
          </a:xfrm>
          <a:custGeom>
            <a:avLst/>
            <a:gdLst>
              <a:gd name="connsiteX0" fmla="*/ 30 w 841313"/>
              <a:gd name="connsiteY0" fmla="*/ 44271 h 221929"/>
              <a:gd name="connsiteX1" fmla="*/ 449393 w 841313"/>
              <a:gd name="connsiteY1" fmla="*/ 7695 h 221929"/>
              <a:gd name="connsiteX2" fmla="*/ 841278 w 841313"/>
              <a:gd name="connsiteY2" fmla="*/ 221926 h 221929"/>
              <a:gd name="connsiteX3" fmla="*/ 428492 w 841313"/>
              <a:gd name="connsiteY3" fmla="*/ 12920 h 221929"/>
              <a:gd name="connsiteX4" fmla="*/ 30 w 841313"/>
              <a:gd name="connsiteY4" fmla="*/ 44271 h 221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313" h="221929">
                <a:moveTo>
                  <a:pt x="30" y="44271"/>
                </a:moveTo>
                <a:cubicBezTo>
                  <a:pt x="3513" y="43400"/>
                  <a:pt x="309185" y="-21914"/>
                  <a:pt x="449393" y="7695"/>
                </a:cubicBezTo>
                <a:cubicBezTo>
                  <a:pt x="589601" y="37304"/>
                  <a:pt x="844761" y="221055"/>
                  <a:pt x="841278" y="221926"/>
                </a:cubicBezTo>
                <a:cubicBezTo>
                  <a:pt x="837795" y="222797"/>
                  <a:pt x="564346" y="43400"/>
                  <a:pt x="428492" y="12920"/>
                </a:cubicBezTo>
                <a:cubicBezTo>
                  <a:pt x="292638" y="-17560"/>
                  <a:pt x="-3453" y="45142"/>
                  <a:pt x="30" y="4427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3" name="フリーフォーム 1172">
            <a:extLst>
              <a:ext uri="{FF2B5EF4-FFF2-40B4-BE49-F238E27FC236}">
                <a16:creationId xmlns:a16="http://schemas.microsoft.com/office/drawing/2014/main" id="{A8CDBC5C-2CFF-F6BA-54B4-7A3B9BA87438}"/>
              </a:ext>
            </a:extLst>
          </p:cNvPr>
          <p:cNvSpPr/>
          <p:nvPr/>
        </p:nvSpPr>
        <p:spPr>
          <a:xfrm>
            <a:off x="6227492" y="10826491"/>
            <a:ext cx="466104" cy="480720"/>
          </a:xfrm>
          <a:custGeom>
            <a:avLst/>
            <a:gdLst>
              <a:gd name="connsiteX0" fmla="*/ 465916 w 466104"/>
              <a:gd name="connsiteY0" fmla="*/ 5 h 480720"/>
              <a:gd name="connsiteX1" fmla="*/ 157633 w 466104"/>
              <a:gd name="connsiteY1" fmla="*/ 182885 h 480720"/>
              <a:gd name="connsiteX2" fmla="*/ 878 w 466104"/>
              <a:gd name="connsiteY2" fmla="*/ 480718 h 480720"/>
              <a:gd name="connsiteX3" fmla="*/ 110606 w 466104"/>
              <a:gd name="connsiteY3" fmla="*/ 188110 h 480720"/>
              <a:gd name="connsiteX4" fmla="*/ 465916 w 466104"/>
              <a:gd name="connsiteY4" fmla="*/ 5 h 48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104" h="480720">
                <a:moveTo>
                  <a:pt x="465916" y="5"/>
                </a:moveTo>
                <a:cubicBezTo>
                  <a:pt x="473754" y="-866"/>
                  <a:pt x="235139" y="102766"/>
                  <a:pt x="157633" y="182885"/>
                </a:cubicBezTo>
                <a:cubicBezTo>
                  <a:pt x="80127" y="263004"/>
                  <a:pt x="8716" y="479847"/>
                  <a:pt x="878" y="480718"/>
                </a:cubicBezTo>
                <a:cubicBezTo>
                  <a:pt x="-6960" y="481589"/>
                  <a:pt x="38325" y="268229"/>
                  <a:pt x="110606" y="188110"/>
                </a:cubicBezTo>
                <a:cubicBezTo>
                  <a:pt x="182887" y="107991"/>
                  <a:pt x="458078" y="876"/>
                  <a:pt x="465916" y="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4" name="フリーフォーム 1173">
            <a:extLst>
              <a:ext uri="{FF2B5EF4-FFF2-40B4-BE49-F238E27FC236}">
                <a16:creationId xmlns:a16="http://schemas.microsoft.com/office/drawing/2014/main" id="{465E854B-A55B-9687-840F-46726FB28708}"/>
              </a:ext>
            </a:extLst>
          </p:cNvPr>
          <p:cNvSpPr/>
          <p:nvPr/>
        </p:nvSpPr>
        <p:spPr>
          <a:xfrm>
            <a:off x="3400784" y="9689135"/>
            <a:ext cx="1018893" cy="1283736"/>
          </a:xfrm>
          <a:custGeom>
            <a:avLst/>
            <a:gdLst>
              <a:gd name="connsiteX0" fmla="*/ 1018816 w 1018893"/>
              <a:gd name="connsiteY0" fmla="*/ 297 h 1283736"/>
              <a:gd name="connsiteX1" fmla="*/ 393174 w 1018893"/>
              <a:gd name="connsiteY1" fmla="*/ 409370 h 1283736"/>
              <a:gd name="connsiteX2" fmla="*/ 142 w 1018893"/>
              <a:gd name="connsiteY2" fmla="*/ 1283665 h 1283736"/>
              <a:gd name="connsiteX3" fmla="*/ 433279 w 1018893"/>
              <a:gd name="connsiteY3" fmla="*/ 361244 h 1283736"/>
              <a:gd name="connsiteX4" fmla="*/ 1018816 w 1018893"/>
              <a:gd name="connsiteY4" fmla="*/ 297 h 1283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8893" h="1283736">
                <a:moveTo>
                  <a:pt x="1018816" y="297"/>
                </a:moveTo>
                <a:cubicBezTo>
                  <a:pt x="1012132" y="8318"/>
                  <a:pt x="562953" y="195475"/>
                  <a:pt x="393174" y="409370"/>
                </a:cubicBezTo>
                <a:cubicBezTo>
                  <a:pt x="223395" y="623265"/>
                  <a:pt x="-6542" y="1291686"/>
                  <a:pt x="142" y="1283665"/>
                </a:cubicBezTo>
                <a:cubicBezTo>
                  <a:pt x="6826" y="1275644"/>
                  <a:pt x="267511" y="575139"/>
                  <a:pt x="433279" y="361244"/>
                </a:cubicBezTo>
                <a:cubicBezTo>
                  <a:pt x="599047" y="147349"/>
                  <a:pt x="1025500" y="-7724"/>
                  <a:pt x="1018816" y="2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5" name="フリーフォーム 1174">
            <a:extLst>
              <a:ext uri="{FF2B5EF4-FFF2-40B4-BE49-F238E27FC236}">
                <a16:creationId xmlns:a16="http://schemas.microsoft.com/office/drawing/2014/main" id="{1AC23EB5-A23B-0E69-574D-1635A765A8AE}"/>
              </a:ext>
            </a:extLst>
          </p:cNvPr>
          <p:cNvSpPr/>
          <p:nvPr/>
        </p:nvSpPr>
        <p:spPr>
          <a:xfrm>
            <a:off x="3368355" y="9464451"/>
            <a:ext cx="137116" cy="1051792"/>
          </a:xfrm>
          <a:custGeom>
            <a:avLst/>
            <a:gdLst>
              <a:gd name="connsiteX0" fmla="*/ 487 w 137116"/>
              <a:gd name="connsiteY0" fmla="*/ 391 h 1051792"/>
              <a:gd name="connsiteX1" fmla="*/ 88719 w 137116"/>
              <a:gd name="connsiteY1" fmla="*/ 650096 h 1051792"/>
              <a:gd name="connsiteX2" fmla="*/ 16529 w 137116"/>
              <a:gd name="connsiteY2" fmla="*/ 1051149 h 1051792"/>
              <a:gd name="connsiteX3" fmla="*/ 136845 w 137116"/>
              <a:gd name="connsiteY3" fmla="*/ 561865 h 1051792"/>
              <a:gd name="connsiteX4" fmla="*/ 487 w 137116"/>
              <a:gd name="connsiteY4" fmla="*/ 391 h 1051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16" h="1051792">
                <a:moveTo>
                  <a:pt x="487" y="391"/>
                </a:moveTo>
                <a:cubicBezTo>
                  <a:pt x="-7534" y="15096"/>
                  <a:pt x="86045" y="474970"/>
                  <a:pt x="88719" y="650096"/>
                </a:cubicBezTo>
                <a:cubicBezTo>
                  <a:pt x="91393" y="825222"/>
                  <a:pt x="8508" y="1065854"/>
                  <a:pt x="16529" y="1051149"/>
                </a:cubicBezTo>
                <a:cubicBezTo>
                  <a:pt x="24550" y="1036444"/>
                  <a:pt x="143529" y="734318"/>
                  <a:pt x="136845" y="561865"/>
                </a:cubicBezTo>
                <a:cubicBezTo>
                  <a:pt x="130161" y="389412"/>
                  <a:pt x="8508" y="-14314"/>
                  <a:pt x="487" y="39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6" name="フリーフォーム 1175">
            <a:extLst>
              <a:ext uri="{FF2B5EF4-FFF2-40B4-BE49-F238E27FC236}">
                <a16:creationId xmlns:a16="http://schemas.microsoft.com/office/drawing/2014/main" id="{3C34F50E-7E5B-DEF4-214F-D14A3637410A}"/>
              </a:ext>
            </a:extLst>
          </p:cNvPr>
          <p:cNvSpPr/>
          <p:nvPr/>
        </p:nvSpPr>
        <p:spPr>
          <a:xfrm>
            <a:off x="3601438" y="9199983"/>
            <a:ext cx="352950" cy="505769"/>
          </a:xfrm>
          <a:custGeom>
            <a:avLst/>
            <a:gdLst>
              <a:gd name="connsiteX0" fmla="*/ 15 w 352950"/>
              <a:gd name="connsiteY0" fmla="*/ 164 h 505769"/>
              <a:gd name="connsiteX1" fmla="*/ 144394 w 352950"/>
              <a:gd name="connsiteY1" fmla="*/ 312985 h 505769"/>
              <a:gd name="connsiteX2" fmla="*/ 352941 w 352950"/>
              <a:gd name="connsiteY2" fmla="*/ 505491 h 505769"/>
              <a:gd name="connsiteX3" fmla="*/ 152415 w 352950"/>
              <a:gd name="connsiteY3" fmla="*/ 272880 h 505769"/>
              <a:gd name="connsiteX4" fmla="*/ 15 w 352950"/>
              <a:gd name="connsiteY4" fmla="*/ 164 h 50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950" h="505769">
                <a:moveTo>
                  <a:pt x="15" y="164"/>
                </a:moveTo>
                <a:cubicBezTo>
                  <a:pt x="-1322" y="6848"/>
                  <a:pt x="85573" y="228764"/>
                  <a:pt x="144394" y="312985"/>
                </a:cubicBezTo>
                <a:cubicBezTo>
                  <a:pt x="203215" y="397206"/>
                  <a:pt x="351604" y="512175"/>
                  <a:pt x="352941" y="505491"/>
                </a:cubicBezTo>
                <a:cubicBezTo>
                  <a:pt x="354278" y="498807"/>
                  <a:pt x="209899" y="353090"/>
                  <a:pt x="152415" y="272880"/>
                </a:cubicBezTo>
                <a:cubicBezTo>
                  <a:pt x="94931" y="192670"/>
                  <a:pt x="1352" y="-6520"/>
                  <a:pt x="15" y="16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7" name="フリーフォーム 1176">
            <a:extLst>
              <a:ext uri="{FF2B5EF4-FFF2-40B4-BE49-F238E27FC236}">
                <a16:creationId xmlns:a16="http://schemas.microsoft.com/office/drawing/2014/main" id="{0A7FDD18-E3A1-59FA-CDDE-7A57518A2BCA}"/>
              </a:ext>
            </a:extLst>
          </p:cNvPr>
          <p:cNvSpPr/>
          <p:nvPr/>
        </p:nvSpPr>
        <p:spPr>
          <a:xfrm>
            <a:off x="4379492" y="7812400"/>
            <a:ext cx="571852" cy="755682"/>
          </a:xfrm>
          <a:custGeom>
            <a:avLst/>
            <a:gdLst>
              <a:gd name="connsiteX0" fmla="*/ 3 w 571852"/>
              <a:gd name="connsiteY0" fmla="*/ 105 h 755682"/>
              <a:gd name="connsiteX1" fmla="*/ 521371 w 571852"/>
              <a:gd name="connsiteY1" fmla="*/ 617726 h 755682"/>
              <a:gd name="connsiteX2" fmla="*/ 545434 w 571852"/>
              <a:gd name="connsiteY2" fmla="*/ 754084 h 755682"/>
              <a:gd name="connsiteX3" fmla="*/ 529392 w 571852"/>
              <a:gd name="connsiteY3" fmla="*/ 569600 h 755682"/>
              <a:gd name="connsiteX4" fmla="*/ 3 w 571852"/>
              <a:gd name="connsiteY4" fmla="*/ 105 h 75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852" h="755682">
                <a:moveTo>
                  <a:pt x="3" y="105"/>
                </a:moveTo>
                <a:cubicBezTo>
                  <a:pt x="-1334" y="8126"/>
                  <a:pt x="430466" y="492063"/>
                  <a:pt x="521371" y="617726"/>
                </a:cubicBezTo>
                <a:cubicBezTo>
                  <a:pt x="612276" y="743389"/>
                  <a:pt x="544097" y="762105"/>
                  <a:pt x="545434" y="754084"/>
                </a:cubicBezTo>
                <a:cubicBezTo>
                  <a:pt x="546771" y="746063"/>
                  <a:pt x="613613" y="695263"/>
                  <a:pt x="529392" y="569600"/>
                </a:cubicBezTo>
                <a:cubicBezTo>
                  <a:pt x="445171" y="443937"/>
                  <a:pt x="1340" y="-7916"/>
                  <a:pt x="3" y="10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8" name="フリーフォーム 1177">
            <a:extLst>
              <a:ext uri="{FF2B5EF4-FFF2-40B4-BE49-F238E27FC236}">
                <a16:creationId xmlns:a16="http://schemas.microsoft.com/office/drawing/2014/main" id="{FAB908D0-BD91-5376-D339-98B0D1268DF4}"/>
              </a:ext>
            </a:extLst>
          </p:cNvPr>
          <p:cNvSpPr/>
          <p:nvPr/>
        </p:nvSpPr>
        <p:spPr>
          <a:xfrm>
            <a:off x="5126614" y="7916767"/>
            <a:ext cx="319732" cy="954545"/>
          </a:xfrm>
          <a:custGeom>
            <a:avLst/>
            <a:gdLst>
              <a:gd name="connsiteX0" fmla="*/ 319681 w 319732"/>
              <a:gd name="connsiteY0" fmla="*/ 12 h 954545"/>
              <a:gd name="connsiteX1" fmla="*/ 22902 w 319732"/>
              <a:gd name="connsiteY1" fmla="*/ 609612 h 954545"/>
              <a:gd name="connsiteX2" fmla="*/ 22902 w 319732"/>
              <a:gd name="connsiteY2" fmla="*/ 954517 h 954545"/>
              <a:gd name="connsiteX3" fmla="*/ 46965 w 319732"/>
              <a:gd name="connsiteY3" fmla="*/ 593570 h 954545"/>
              <a:gd name="connsiteX4" fmla="*/ 319681 w 319732"/>
              <a:gd name="connsiteY4" fmla="*/ 12 h 9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32" h="954545">
                <a:moveTo>
                  <a:pt x="319681" y="12"/>
                </a:moveTo>
                <a:cubicBezTo>
                  <a:pt x="315671" y="2686"/>
                  <a:pt x="72365" y="450528"/>
                  <a:pt x="22902" y="609612"/>
                </a:cubicBezTo>
                <a:cubicBezTo>
                  <a:pt x="-26561" y="768696"/>
                  <a:pt x="18892" y="957191"/>
                  <a:pt x="22902" y="954517"/>
                </a:cubicBezTo>
                <a:cubicBezTo>
                  <a:pt x="26912" y="951843"/>
                  <a:pt x="1512" y="747307"/>
                  <a:pt x="46965" y="593570"/>
                </a:cubicBezTo>
                <a:cubicBezTo>
                  <a:pt x="92418" y="439833"/>
                  <a:pt x="323691" y="-2662"/>
                  <a:pt x="319681" y="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9" name="フリーフォーム 1178">
            <a:extLst>
              <a:ext uri="{FF2B5EF4-FFF2-40B4-BE49-F238E27FC236}">
                <a16:creationId xmlns:a16="http://schemas.microsoft.com/office/drawing/2014/main" id="{B3A2DE2C-EFAF-76A1-8CC7-4174016745E3}"/>
              </a:ext>
            </a:extLst>
          </p:cNvPr>
          <p:cNvSpPr/>
          <p:nvPr/>
        </p:nvSpPr>
        <p:spPr>
          <a:xfrm>
            <a:off x="5042531" y="8942919"/>
            <a:ext cx="187650" cy="894533"/>
          </a:xfrm>
          <a:custGeom>
            <a:avLst/>
            <a:gdLst>
              <a:gd name="connsiteX0" fmla="*/ 16814 w 187650"/>
              <a:gd name="connsiteY0" fmla="*/ 114 h 894533"/>
              <a:gd name="connsiteX1" fmla="*/ 11790 w 187650"/>
              <a:gd name="connsiteY1" fmla="*/ 467362 h 894533"/>
              <a:gd name="connsiteX2" fmla="*/ 187636 w 187650"/>
              <a:gd name="connsiteY2" fmla="*/ 894417 h 894533"/>
              <a:gd name="connsiteX3" fmla="*/ 21838 w 187650"/>
              <a:gd name="connsiteY3" fmla="*/ 427169 h 894533"/>
              <a:gd name="connsiteX4" fmla="*/ 16814 w 187650"/>
              <a:gd name="connsiteY4" fmla="*/ 114 h 89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650" h="894533">
                <a:moveTo>
                  <a:pt x="16814" y="114"/>
                </a:moveTo>
                <a:cubicBezTo>
                  <a:pt x="15139" y="6813"/>
                  <a:pt x="-16680" y="318312"/>
                  <a:pt x="11790" y="467362"/>
                </a:cubicBezTo>
                <a:cubicBezTo>
                  <a:pt x="40260" y="616413"/>
                  <a:pt x="185961" y="901116"/>
                  <a:pt x="187636" y="894417"/>
                </a:cubicBezTo>
                <a:cubicBezTo>
                  <a:pt x="189311" y="887718"/>
                  <a:pt x="49471" y="571195"/>
                  <a:pt x="21838" y="427169"/>
                </a:cubicBezTo>
                <a:cubicBezTo>
                  <a:pt x="-5795" y="283143"/>
                  <a:pt x="18489" y="-6585"/>
                  <a:pt x="16814" y="11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0" name="フリーフォーム 1179">
            <a:extLst>
              <a:ext uri="{FF2B5EF4-FFF2-40B4-BE49-F238E27FC236}">
                <a16:creationId xmlns:a16="http://schemas.microsoft.com/office/drawing/2014/main" id="{717A4FCD-B33B-FB8B-0C0F-934DC41F2F42}"/>
              </a:ext>
            </a:extLst>
          </p:cNvPr>
          <p:cNvSpPr/>
          <p:nvPr/>
        </p:nvSpPr>
        <p:spPr>
          <a:xfrm>
            <a:off x="5723276" y="8716042"/>
            <a:ext cx="175843" cy="1112058"/>
          </a:xfrm>
          <a:custGeom>
            <a:avLst/>
            <a:gdLst>
              <a:gd name="connsiteX0" fmla="*/ 175106 w 175843"/>
              <a:gd name="connsiteY0" fmla="*/ 903 h 1112058"/>
              <a:gd name="connsiteX1" fmla="*/ 64575 w 175843"/>
              <a:gd name="connsiteY1" fmla="*/ 267184 h 1112058"/>
              <a:gd name="connsiteX2" fmla="*/ 24381 w 175843"/>
              <a:gd name="connsiteY2" fmla="*/ 503321 h 1112058"/>
              <a:gd name="connsiteX3" fmla="*/ 44478 w 175843"/>
              <a:gd name="connsiteY3" fmla="*/ 1111246 h 1112058"/>
              <a:gd name="connsiteX4" fmla="*/ 4284 w 175843"/>
              <a:gd name="connsiteY4" fmla="*/ 362644 h 1112058"/>
              <a:gd name="connsiteX5" fmla="*/ 175106 w 175843"/>
              <a:gd name="connsiteY5" fmla="*/ 903 h 1112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843" h="1112058">
                <a:moveTo>
                  <a:pt x="175106" y="903"/>
                </a:moveTo>
                <a:cubicBezTo>
                  <a:pt x="185154" y="-15007"/>
                  <a:pt x="89696" y="183448"/>
                  <a:pt x="64575" y="267184"/>
                </a:cubicBezTo>
                <a:cubicBezTo>
                  <a:pt x="39454" y="350920"/>
                  <a:pt x="27730" y="362644"/>
                  <a:pt x="24381" y="503321"/>
                </a:cubicBezTo>
                <a:cubicBezTo>
                  <a:pt x="21032" y="643998"/>
                  <a:pt x="47827" y="1134692"/>
                  <a:pt x="44478" y="1111246"/>
                </a:cubicBezTo>
                <a:cubicBezTo>
                  <a:pt x="41129" y="1087800"/>
                  <a:pt x="-15813" y="543514"/>
                  <a:pt x="4284" y="362644"/>
                </a:cubicBezTo>
                <a:cubicBezTo>
                  <a:pt x="24381" y="181774"/>
                  <a:pt x="165058" y="16813"/>
                  <a:pt x="175106" y="90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1" name="フリーフォーム 1180">
            <a:extLst>
              <a:ext uri="{FF2B5EF4-FFF2-40B4-BE49-F238E27FC236}">
                <a16:creationId xmlns:a16="http://schemas.microsoft.com/office/drawing/2014/main" id="{DB17C8D9-B8C3-4426-9BB5-05545C5F9F27}"/>
              </a:ext>
            </a:extLst>
          </p:cNvPr>
          <p:cNvSpPr/>
          <p:nvPr/>
        </p:nvSpPr>
        <p:spPr>
          <a:xfrm>
            <a:off x="5219478" y="9395088"/>
            <a:ext cx="450167" cy="635993"/>
          </a:xfrm>
          <a:custGeom>
            <a:avLst/>
            <a:gdLst>
              <a:gd name="connsiteX0" fmla="*/ 641 w 450167"/>
              <a:gd name="connsiteY0" fmla="*/ 121 h 635993"/>
              <a:gd name="connsiteX1" fmla="*/ 261898 w 450167"/>
              <a:gd name="connsiteY1" fmla="*/ 522635 h 635993"/>
              <a:gd name="connsiteX2" fmla="*/ 447792 w 450167"/>
              <a:gd name="connsiteY2" fmla="*/ 618094 h 635993"/>
              <a:gd name="connsiteX3" fmla="*/ 342285 w 450167"/>
              <a:gd name="connsiteY3" fmla="*/ 572877 h 635993"/>
              <a:gd name="connsiteX4" fmla="*/ 641 w 450167"/>
              <a:gd name="connsiteY4" fmla="*/ 121 h 63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167" h="635993">
                <a:moveTo>
                  <a:pt x="641" y="121"/>
                </a:moveTo>
                <a:cubicBezTo>
                  <a:pt x="-12757" y="-8253"/>
                  <a:pt x="187373" y="419640"/>
                  <a:pt x="261898" y="522635"/>
                </a:cubicBezTo>
                <a:cubicBezTo>
                  <a:pt x="336423" y="625631"/>
                  <a:pt x="434394" y="609720"/>
                  <a:pt x="447792" y="618094"/>
                </a:cubicBezTo>
                <a:cubicBezTo>
                  <a:pt x="461190" y="626468"/>
                  <a:pt x="416810" y="672523"/>
                  <a:pt x="342285" y="572877"/>
                </a:cubicBezTo>
                <a:cubicBezTo>
                  <a:pt x="267760" y="473231"/>
                  <a:pt x="14039" y="8495"/>
                  <a:pt x="641" y="12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1157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C000">
            <a:alpha val="50000"/>
          </a:srgbClr>
        </a:solidFill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737</TotalTime>
  <Words>16</Words>
  <Application>Microsoft Office PowerPoint</Application>
  <PresentationFormat>A3 297x420 mm</PresentationFormat>
  <Paragraphs>4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0" baseType="lpstr">
      <vt:lpstr>A P-OTF Bunkyu MidasiG Std EB</vt:lpstr>
      <vt:lpstr>HG創英角ｺﾞｼｯｸUB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諭 熊坂</dc:creator>
  <cp:lastModifiedBy>諭 熊坂</cp:lastModifiedBy>
  <cp:revision>30</cp:revision>
  <dcterms:created xsi:type="dcterms:W3CDTF">2022-06-15T01:24:36Z</dcterms:created>
  <dcterms:modified xsi:type="dcterms:W3CDTF">2022-06-27T00:13:36Z</dcterms:modified>
</cp:coreProperties>
</file>