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2"/>
    <p:restoredTop sz="94640"/>
  </p:normalViewPr>
  <p:slideViewPr>
    <p:cSldViewPr snapToGrid="0" snapToObjects="1" showGuides="1">
      <p:cViewPr>
        <p:scale>
          <a:sx n="149" d="100"/>
          <a:sy n="149" d="100"/>
        </p:scale>
        <p:origin x="-1760" y="-1200"/>
      </p:cViewPr>
      <p:guideLst>
        <p:guide orient="horz" pos="3024"/>
        <p:guide pos="4032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44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81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33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30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36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47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49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69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94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20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D64B-309A-E84D-9707-55C68D55F670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9ED3-0BE8-554F-B2F6-57001C38C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58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Picture 2" descr="ベルリン発 〓 ベルリン放送響の首席客演指揮者にカリーナ・カネラキス | 月刊音楽祭" hidden="1">
            <a:extLst>
              <a:ext uri="{FF2B5EF4-FFF2-40B4-BE49-F238E27FC236}">
                <a16:creationId xmlns:a16="http://schemas.microsoft.com/office/drawing/2014/main" id="{98DEAF39-3357-7FE1-56AA-D56CCB266E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4" t="4123" r="7229"/>
          <a:stretch/>
        </p:blipFill>
        <p:spPr bwMode="auto">
          <a:xfrm>
            <a:off x="165600" y="0"/>
            <a:ext cx="12469091" cy="962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ベルリン発 〓 ベルリン放送響の首席客演指揮者にカリーナ・カネラキス | 月刊音楽祭" hidden="1">
            <a:extLst>
              <a:ext uri="{FF2B5EF4-FFF2-40B4-BE49-F238E27FC236}">
                <a16:creationId xmlns:a16="http://schemas.microsoft.com/office/drawing/2014/main" id="{0527EAAA-D48A-1E89-B301-B3696FD563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244" t="4123" r="7229"/>
          <a:stretch/>
        </p:blipFill>
        <p:spPr bwMode="auto">
          <a:xfrm>
            <a:off x="165600" y="0"/>
            <a:ext cx="12469091" cy="962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10B704E-ADF7-A16F-2015-B2D6B3CEF89A}"/>
              </a:ext>
            </a:extLst>
          </p:cNvPr>
          <p:cNvSpPr/>
          <p:nvPr/>
        </p:nvSpPr>
        <p:spPr>
          <a:xfrm>
            <a:off x="5702217" y="3403600"/>
            <a:ext cx="203286" cy="82922"/>
          </a:xfrm>
          <a:custGeom>
            <a:avLst/>
            <a:gdLst>
              <a:gd name="connsiteX0" fmla="*/ 83 w 203286"/>
              <a:gd name="connsiteY0" fmla="*/ 82550 h 82922"/>
              <a:gd name="connsiteX1" fmla="*/ 158833 w 203286"/>
              <a:gd name="connsiteY1" fmla="*/ 50800 h 82922"/>
              <a:gd name="connsiteX2" fmla="*/ 123908 w 203286"/>
              <a:gd name="connsiteY2" fmla="*/ 19050 h 82922"/>
              <a:gd name="connsiteX3" fmla="*/ 203283 w 203286"/>
              <a:gd name="connsiteY3" fmla="*/ 28575 h 82922"/>
              <a:gd name="connsiteX4" fmla="*/ 127083 w 203286"/>
              <a:gd name="connsiteY4" fmla="*/ 0 h 82922"/>
              <a:gd name="connsiteX5" fmla="*/ 136608 w 203286"/>
              <a:gd name="connsiteY5" fmla="*/ 28575 h 82922"/>
              <a:gd name="connsiteX6" fmla="*/ 83 w 203286"/>
              <a:gd name="connsiteY6" fmla="*/ 82550 h 8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86" h="82922">
                <a:moveTo>
                  <a:pt x="83" y="82550"/>
                </a:moveTo>
                <a:cubicBezTo>
                  <a:pt x="3787" y="86254"/>
                  <a:pt x="138196" y="61383"/>
                  <a:pt x="158833" y="50800"/>
                </a:cubicBezTo>
                <a:cubicBezTo>
                  <a:pt x="179471" y="40217"/>
                  <a:pt x="116500" y="22754"/>
                  <a:pt x="123908" y="19050"/>
                </a:cubicBezTo>
                <a:cubicBezTo>
                  <a:pt x="131316" y="15346"/>
                  <a:pt x="202754" y="31750"/>
                  <a:pt x="203283" y="28575"/>
                </a:cubicBezTo>
                <a:cubicBezTo>
                  <a:pt x="203812" y="25400"/>
                  <a:pt x="138195" y="0"/>
                  <a:pt x="127083" y="0"/>
                </a:cubicBezTo>
                <a:cubicBezTo>
                  <a:pt x="115971" y="0"/>
                  <a:pt x="155658" y="17463"/>
                  <a:pt x="136608" y="28575"/>
                </a:cubicBezTo>
                <a:cubicBezTo>
                  <a:pt x="117558" y="39687"/>
                  <a:pt x="-3621" y="78846"/>
                  <a:pt x="83" y="8255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2C90AAB8-C5E3-062C-1345-29074CDBD628}"/>
              </a:ext>
            </a:extLst>
          </p:cNvPr>
          <p:cNvSpPr/>
          <p:nvPr/>
        </p:nvSpPr>
        <p:spPr>
          <a:xfrm>
            <a:off x="6591194" y="3237942"/>
            <a:ext cx="228865" cy="131834"/>
          </a:xfrm>
          <a:custGeom>
            <a:avLst/>
            <a:gdLst>
              <a:gd name="connsiteX0" fmla="*/ 106 w 228865"/>
              <a:gd name="connsiteY0" fmla="*/ 558 h 131834"/>
              <a:gd name="connsiteX1" fmla="*/ 117581 w 228865"/>
              <a:gd name="connsiteY1" fmla="*/ 51358 h 131834"/>
              <a:gd name="connsiteX2" fmla="*/ 162031 w 228865"/>
              <a:gd name="connsiteY2" fmla="*/ 92633 h 131834"/>
              <a:gd name="connsiteX3" fmla="*/ 149331 w 228865"/>
              <a:gd name="connsiteY3" fmla="*/ 86283 h 131834"/>
              <a:gd name="connsiteX4" fmla="*/ 228706 w 228865"/>
              <a:gd name="connsiteY4" fmla="*/ 130733 h 131834"/>
              <a:gd name="connsiteX5" fmla="*/ 168381 w 228865"/>
              <a:gd name="connsiteY5" fmla="*/ 118033 h 131834"/>
              <a:gd name="connsiteX6" fmla="*/ 117581 w 228865"/>
              <a:gd name="connsiteY6" fmla="*/ 114858 h 131834"/>
              <a:gd name="connsiteX7" fmla="*/ 149331 w 228865"/>
              <a:gd name="connsiteY7" fmla="*/ 95808 h 131834"/>
              <a:gd name="connsiteX8" fmla="*/ 139806 w 228865"/>
              <a:gd name="connsiteY8" fmla="*/ 86283 h 131834"/>
              <a:gd name="connsiteX9" fmla="*/ 106 w 228865"/>
              <a:gd name="connsiteY9" fmla="*/ 558 h 13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865" h="131834">
                <a:moveTo>
                  <a:pt x="106" y="558"/>
                </a:moveTo>
                <a:cubicBezTo>
                  <a:pt x="-3598" y="-5263"/>
                  <a:pt x="90594" y="36012"/>
                  <a:pt x="117581" y="51358"/>
                </a:cubicBezTo>
                <a:cubicBezTo>
                  <a:pt x="144568" y="66704"/>
                  <a:pt x="162031" y="92633"/>
                  <a:pt x="162031" y="92633"/>
                </a:cubicBezTo>
                <a:cubicBezTo>
                  <a:pt x="167323" y="98454"/>
                  <a:pt x="138219" y="79933"/>
                  <a:pt x="149331" y="86283"/>
                </a:cubicBezTo>
                <a:cubicBezTo>
                  <a:pt x="160443" y="92633"/>
                  <a:pt x="225531" y="125441"/>
                  <a:pt x="228706" y="130733"/>
                </a:cubicBezTo>
                <a:cubicBezTo>
                  <a:pt x="231881" y="136025"/>
                  <a:pt x="186902" y="120679"/>
                  <a:pt x="168381" y="118033"/>
                </a:cubicBezTo>
                <a:cubicBezTo>
                  <a:pt x="149860" y="115387"/>
                  <a:pt x="120756" y="118562"/>
                  <a:pt x="117581" y="114858"/>
                </a:cubicBezTo>
                <a:cubicBezTo>
                  <a:pt x="114406" y="111154"/>
                  <a:pt x="145627" y="100570"/>
                  <a:pt x="149331" y="95808"/>
                </a:cubicBezTo>
                <a:cubicBezTo>
                  <a:pt x="153035" y="91046"/>
                  <a:pt x="160444" y="99512"/>
                  <a:pt x="139806" y="86283"/>
                </a:cubicBezTo>
                <a:cubicBezTo>
                  <a:pt x="119168" y="73054"/>
                  <a:pt x="3810" y="6379"/>
                  <a:pt x="106" y="55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D8029C3B-CD9E-594E-6126-CC66BB20C1B1}"/>
              </a:ext>
            </a:extLst>
          </p:cNvPr>
          <p:cNvSpPr/>
          <p:nvPr/>
        </p:nvSpPr>
        <p:spPr>
          <a:xfrm>
            <a:off x="5756275" y="3291769"/>
            <a:ext cx="216967" cy="115135"/>
          </a:xfrm>
          <a:custGeom>
            <a:avLst/>
            <a:gdLst>
              <a:gd name="connsiteX0" fmla="*/ 0 w 216967"/>
              <a:gd name="connsiteY0" fmla="*/ 108656 h 115135"/>
              <a:gd name="connsiteX1" fmla="*/ 101600 w 216967"/>
              <a:gd name="connsiteY1" fmla="*/ 105481 h 115135"/>
              <a:gd name="connsiteX2" fmla="*/ 215900 w 216967"/>
              <a:gd name="connsiteY2" fmla="*/ 706 h 115135"/>
              <a:gd name="connsiteX3" fmla="*/ 155575 w 216967"/>
              <a:gd name="connsiteY3" fmla="*/ 61031 h 115135"/>
              <a:gd name="connsiteX4" fmla="*/ 101600 w 216967"/>
              <a:gd name="connsiteY4" fmla="*/ 89606 h 115135"/>
              <a:gd name="connsiteX5" fmla="*/ 0 w 216967"/>
              <a:gd name="connsiteY5" fmla="*/ 108656 h 11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67" h="115135">
                <a:moveTo>
                  <a:pt x="0" y="108656"/>
                </a:moveTo>
                <a:cubicBezTo>
                  <a:pt x="0" y="111302"/>
                  <a:pt x="65617" y="123473"/>
                  <a:pt x="101600" y="105481"/>
                </a:cubicBezTo>
                <a:cubicBezTo>
                  <a:pt x="137583" y="87489"/>
                  <a:pt x="206904" y="8114"/>
                  <a:pt x="215900" y="706"/>
                </a:cubicBezTo>
                <a:cubicBezTo>
                  <a:pt x="224896" y="-6702"/>
                  <a:pt x="174625" y="46214"/>
                  <a:pt x="155575" y="61031"/>
                </a:cubicBezTo>
                <a:cubicBezTo>
                  <a:pt x="136525" y="75848"/>
                  <a:pt x="128587" y="80081"/>
                  <a:pt x="101600" y="89606"/>
                </a:cubicBezTo>
                <a:cubicBezTo>
                  <a:pt x="74613" y="99131"/>
                  <a:pt x="0" y="106010"/>
                  <a:pt x="0" y="10865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09D04E4-7453-49E6-91EF-6567194B4339}"/>
              </a:ext>
            </a:extLst>
          </p:cNvPr>
          <p:cNvSpPr/>
          <p:nvPr/>
        </p:nvSpPr>
        <p:spPr>
          <a:xfrm>
            <a:off x="6054684" y="3260526"/>
            <a:ext cx="257255" cy="30016"/>
          </a:xfrm>
          <a:custGeom>
            <a:avLst/>
            <a:gdLst>
              <a:gd name="connsiteX0" fmla="*/ 41 w 257255"/>
              <a:gd name="connsiteY0" fmla="*/ 16074 h 30016"/>
              <a:gd name="connsiteX1" fmla="*/ 120691 w 257255"/>
              <a:gd name="connsiteY1" fmla="*/ 16074 h 30016"/>
              <a:gd name="connsiteX2" fmla="*/ 257216 w 257255"/>
              <a:gd name="connsiteY2" fmla="*/ 199 h 30016"/>
              <a:gd name="connsiteX3" fmla="*/ 133391 w 257255"/>
              <a:gd name="connsiteY3" fmla="*/ 28774 h 30016"/>
              <a:gd name="connsiteX4" fmla="*/ 41 w 257255"/>
              <a:gd name="connsiteY4" fmla="*/ 16074 h 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255" h="30016">
                <a:moveTo>
                  <a:pt x="41" y="16074"/>
                </a:moveTo>
                <a:cubicBezTo>
                  <a:pt x="-2076" y="13957"/>
                  <a:pt x="77829" y="18720"/>
                  <a:pt x="120691" y="16074"/>
                </a:cubicBezTo>
                <a:cubicBezTo>
                  <a:pt x="163553" y="13428"/>
                  <a:pt x="255099" y="-1918"/>
                  <a:pt x="257216" y="199"/>
                </a:cubicBezTo>
                <a:cubicBezTo>
                  <a:pt x="259333" y="2316"/>
                  <a:pt x="176783" y="22953"/>
                  <a:pt x="133391" y="28774"/>
                </a:cubicBezTo>
                <a:cubicBezTo>
                  <a:pt x="89999" y="34595"/>
                  <a:pt x="2158" y="18191"/>
                  <a:pt x="41" y="1607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03E48EB3-2168-0259-D9BB-BE61A9043458}"/>
              </a:ext>
            </a:extLst>
          </p:cNvPr>
          <p:cNvSpPr/>
          <p:nvPr/>
        </p:nvSpPr>
        <p:spPr>
          <a:xfrm>
            <a:off x="5996080" y="3333692"/>
            <a:ext cx="300207" cy="52107"/>
          </a:xfrm>
          <a:custGeom>
            <a:avLst/>
            <a:gdLst>
              <a:gd name="connsiteX0" fmla="*/ 1495 w 300207"/>
              <a:gd name="connsiteY0" fmla="*/ 58 h 52107"/>
              <a:gd name="connsiteX1" fmla="*/ 106270 w 300207"/>
              <a:gd name="connsiteY1" fmla="*/ 38158 h 52107"/>
              <a:gd name="connsiteX2" fmla="*/ 299945 w 300207"/>
              <a:gd name="connsiteY2" fmla="*/ 50858 h 52107"/>
              <a:gd name="connsiteX3" fmla="*/ 61820 w 300207"/>
              <a:gd name="connsiteY3" fmla="*/ 47683 h 52107"/>
              <a:gd name="connsiteX4" fmla="*/ 1495 w 300207"/>
              <a:gd name="connsiteY4" fmla="*/ 58 h 5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207" h="52107">
                <a:moveTo>
                  <a:pt x="1495" y="58"/>
                </a:moveTo>
                <a:cubicBezTo>
                  <a:pt x="8903" y="-1529"/>
                  <a:pt x="56528" y="29691"/>
                  <a:pt x="106270" y="38158"/>
                </a:cubicBezTo>
                <a:cubicBezTo>
                  <a:pt x="156012" y="46625"/>
                  <a:pt x="307353" y="49271"/>
                  <a:pt x="299945" y="50858"/>
                </a:cubicBezTo>
                <a:cubicBezTo>
                  <a:pt x="292537" y="52445"/>
                  <a:pt x="109445" y="53504"/>
                  <a:pt x="61820" y="47683"/>
                </a:cubicBezTo>
                <a:cubicBezTo>
                  <a:pt x="14195" y="41862"/>
                  <a:pt x="-5913" y="1645"/>
                  <a:pt x="1495" y="5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6CDC5C0-0C8D-FAE9-6352-8FBA0E3CDF5D}"/>
              </a:ext>
            </a:extLst>
          </p:cNvPr>
          <p:cNvSpPr/>
          <p:nvPr/>
        </p:nvSpPr>
        <p:spPr>
          <a:xfrm>
            <a:off x="5689449" y="3304704"/>
            <a:ext cx="152601" cy="140278"/>
          </a:xfrm>
          <a:custGeom>
            <a:avLst/>
            <a:gdLst>
              <a:gd name="connsiteX0" fmla="*/ 152551 w 152601"/>
              <a:gd name="connsiteY0" fmla="*/ 471 h 140278"/>
              <a:gd name="connsiteX1" fmla="*/ 63651 w 152601"/>
              <a:gd name="connsiteY1" fmla="*/ 57621 h 140278"/>
              <a:gd name="connsiteX2" fmla="*/ 151 w 152601"/>
              <a:gd name="connsiteY2" fmla="*/ 79846 h 140278"/>
              <a:gd name="connsiteX3" fmla="*/ 44601 w 152601"/>
              <a:gd name="connsiteY3" fmla="*/ 79846 h 140278"/>
              <a:gd name="connsiteX4" fmla="*/ 151 w 152601"/>
              <a:gd name="connsiteY4" fmla="*/ 140171 h 140278"/>
              <a:gd name="connsiteX5" fmla="*/ 50951 w 152601"/>
              <a:gd name="connsiteY5" fmla="*/ 92546 h 140278"/>
              <a:gd name="connsiteX6" fmla="*/ 152551 w 152601"/>
              <a:gd name="connsiteY6" fmla="*/ 471 h 1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01" h="140278">
                <a:moveTo>
                  <a:pt x="152551" y="471"/>
                </a:moveTo>
                <a:cubicBezTo>
                  <a:pt x="154668" y="-5350"/>
                  <a:pt x="89051" y="44392"/>
                  <a:pt x="63651" y="57621"/>
                </a:cubicBezTo>
                <a:cubicBezTo>
                  <a:pt x="38251" y="70850"/>
                  <a:pt x="3326" y="76142"/>
                  <a:pt x="151" y="79846"/>
                </a:cubicBezTo>
                <a:cubicBezTo>
                  <a:pt x="-3024" y="83550"/>
                  <a:pt x="44601" y="69792"/>
                  <a:pt x="44601" y="79846"/>
                </a:cubicBezTo>
                <a:cubicBezTo>
                  <a:pt x="44601" y="89900"/>
                  <a:pt x="-907" y="138054"/>
                  <a:pt x="151" y="140171"/>
                </a:cubicBezTo>
                <a:cubicBezTo>
                  <a:pt x="1209" y="142288"/>
                  <a:pt x="28726" y="112654"/>
                  <a:pt x="50951" y="92546"/>
                </a:cubicBezTo>
                <a:cubicBezTo>
                  <a:pt x="73176" y="72438"/>
                  <a:pt x="150434" y="6292"/>
                  <a:pt x="152551" y="47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C98E104A-1DF3-BE11-74B2-6FF8460F1CE1}"/>
              </a:ext>
            </a:extLst>
          </p:cNvPr>
          <p:cNvSpPr/>
          <p:nvPr/>
        </p:nvSpPr>
        <p:spPr>
          <a:xfrm>
            <a:off x="5723621" y="3387497"/>
            <a:ext cx="305720" cy="169225"/>
          </a:xfrm>
          <a:custGeom>
            <a:avLst/>
            <a:gdLst>
              <a:gd name="connsiteX0" fmla="*/ 904 w 305720"/>
              <a:gd name="connsiteY0" fmla="*/ 168503 h 169225"/>
              <a:gd name="connsiteX1" fmla="*/ 140604 w 305720"/>
              <a:gd name="connsiteY1" fmla="*/ 85953 h 169225"/>
              <a:gd name="connsiteX2" fmla="*/ 286654 w 305720"/>
              <a:gd name="connsiteY2" fmla="*/ 31978 h 169225"/>
              <a:gd name="connsiteX3" fmla="*/ 204104 w 305720"/>
              <a:gd name="connsiteY3" fmla="*/ 47853 h 169225"/>
              <a:gd name="connsiteX4" fmla="*/ 305704 w 305720"/>
              <a:gd name="connsiteY4" fmla="*/ 228 h 169225"/>
              <a:gd name="connsiteX5" fmla="*/ 210454 w 305720"/>
              <a:gd name="connsiteY5" fmla="*/ 35153 h 169225"/>
              <a:gd name="connsiteX6" fmla="*/ 904 w 305720"/>
              <a:gd name="connsiteY6" fmla="*/ 168503 h 16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720" h="169225">
                <a:moveTo>
                  <a:pt x="904" y="168503"/>
                </a:moveTo>
                <a:cubicBezTo>
                  <a:pt x="-10738" y="176970"/>
                  <a:pt x="92979" y="108707"/>
                  <a:pt x="140604" y="85953"/>
                </a:cubicBezTo>
                <a:cubicBezTo>
                  <a:pt x="188229" y="63199"/>
                  <a:pt x="276071" y="38328"/>
                  <a:pt x="286654" y="31978"/>
                </a:cubicBezTo>
                <a:cubicBezTo>
                  <a:pt x="297237" y="25628"/>
                  <a:pt x="200929" y="53145"/>
                  <a:pt x="204104" y="47853"/>
                </a:cubicBezTo>
                <a:cubicBezTo>
                  <a:pt x="207279" y="42561"/>
                  <a:pt x="304646" y="2345"/>
                  <a:pt x="305704" y="228"/>
                </a:cubicBezTo>
                <a:cubicBezTo>
                  <a:pt x="306762" y="-1889"/>
                  <a:pt x="256492" y="10811"/>
                  <a:pt x="210454" y="35153"/>
                </a:cubicBezTo>
                <a:cubicBezTo>
                  <a:pt x="164417" y="59495"/>
                  <a:pt x="12546" y="160036"/>
                  <a:pt x="904" y="16850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72CACEDA-6D6B-D4B1-4055-6C2C3AD7C203}"/>
              </a:ext>
            </a:extLst>
          </p:cNvPr>
          <p:cNvSpPr/>
          <p:nvPr/>
        </p:nvSpPr>
        <p:spPr>
          <a:xfrm>
            <a:off x="5987850" y="3222620"/>
            <a:ext cx="76571" cy="133358"/>
          </a:xfrm>
          <a:custGeom>
            <a:avLst/>
            <a:gdLst>
              <a:gd name="connsiteX0" fmla="*/ 76400 w 76571"/>
              <a:gd name="connsiteY0" fmla="*/ 5 h 133358"/>
              <a:gd name="connsiteX1" fmla="*/ 25600 w 76571"/>
              <a:gd name="connsiteY1" fmla="*/ 57155 h 133358"/>
              <a:gd name="connsiteX2" fmla="*/ 3375 w 76571"/>
              <a:gd name="connsiteY2" fmla="*/ 133355 h 133358"/>
              <a:gd name="connsiteX3" fmla="*/ 6550 w 76571"/>
              <a:gd name="connsiteY3" fmla="*/ 60330 h 133358"/>
              <a:gd name="connsiteX4" fmla="*/ 76400 w 76571"/>
              <a:gd name="connsiteY4" fmla="*/ 5 h 13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71" h="133358">
                <a:moveTo>
                  <a:pt x="76400" y="5"/>
                </a:moveTo>
                <a:cubicBezTo>
                  <a:pt x="79575" y="-524"/>
                  <a:pt x="37771" y="34930"/>
                  <a:pt x="25600" y="57155"/>
                </a:cubicBezTo>
                <a:cubicBezTo>
                  <a:pt x="13429" y="79380"/>
                  <a:pt x="6550" y="132826"/>
                  <a:pt x="3375" y="133355"/>
                </a:cubicBezTo>
                <a:cubicBezTo>
                  <a:pt x="200" y="133884"/>
                  <a:pt x="-3504" y="78322"/>
                  <a:pt x="6550" y="60330"/>
                </a:cubicBezTo>
                <a:cubicBezTo>
                  <a:pt x="16604" y="42338"/>
                  <a:pt x="73225" y="534"/>
                  <a:pt x="76400" y="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2A2CFA0-8F04-B71A-6CEE-4663A8B3AAD1}"/>
              </a:ext>
            </a:extLst>
          </p:cNvPr>
          <p:cNvSpPr/>
          <p:nvPr/>
        </p:nvSpPr>
        <p:spPr>
          <a:xfrm>
            <a:off x="6315001" y="3285728"/>
            <a:ext cx="203312" cy="86284"/>
          </a:xfrm>
          <a:custGeom>
            <a:avLst/>
            <a:gdLst>
              <a:gd name="connsiteX0" fmla="*/ 74 w 203312"/>
              <a:gd name="connsiteY0" fmla="*/ 86122 h 86284"/>
              <a:gd name="connsiteX1" fmla="*/ 85799 w 203312"/>
              <a:gd name="connsiteY1" fmla="*/ 22622 h 86284"/>
              <a:gd name="connsiteX2" fmla="*/ 203274 w 203312"/>
              <a:gd name="connsiteY2" fmla="*/ 48022 h 86284"/>
              <a:gd name="connsiteX3" fmla="*/ 73099 w 203312"/>
              <a:gd name="connsiteY3" fmla="*/ 397 h 86284"/>
              <a:gd name="connsiteX4" fmla="*/ 74 w 203312"/>
              <a:gd name="connsiteY4" fmla="*/ 86122 h 8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312" h="86284">
                <a:moveTo>
                  <a:pt x="74" y="86122"/>
                </a:moveTo>
                <a:cubicBezTo>
                  <a:pt x="2191" y="89826"/>
                  <a:pt x="51932" y="28972"/>
                  <a:pt x="85799" y="22622"/>
                </a:cubicBezTo>
                <a:cubicBezTo>
                  <a:pt x="119666" y="16272"/>
                  <a:pt x="205391" y="51726"/>
                  <a:pt x="203274" y="48022"/>
                </a:cubicBezTo>
                <a:cubicBezTo>
                  <a:pt x="201157" y="44318"/>
                  <a:pt x="104849" y="-4895"/>
                  <a:pt x="73099" y="397"/>
                </a:cubicBezTo>
                <a:cubicBezTo>
                  <a:pt x="41349" y="5689"/>
                  <a:pt x="-2043" y="82418"/>
                  <a:pt x="74" y="8612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986CD956-8480-808A-AD0B-0D67F7412024}"/>
              </a:ext>
            </a:extLst>
          </p:cNvPr>
          <p:cNvSpPr/>
          <p:nvPr/>
        </p:nvSpPr>
        <p:spPr>
          <a:xfrm>
            <a:off x="6400800" y="3206579"/>
            <a:ext cx="177826" cy="69320"/>
          </a:xfrm>
          <a:custGeom>
            <a:avLst/>
            <a:gdLst>
              <a:gd name="connsiteX0" fmla="*/ 0 w 177826"/>
              <a:gd name="connsiteY0" fmla="*/ 171 h 69320"/>
              <a:gd name="connsiteX1" fmla="*/ 79375 w 177826"/>
              <a:gd name="connsiteY1" fmla="*/ 44621 h 69320"/>
              <a:gd name="connsiteX2" fmla="*/ 177800 w 177826"/>
              <a:gd name="connsiteY2" fmla="*/ 35096 h 69320"/>
              <a:gd name="connsiteX3" fmla="*/ 69850 w 177826"/>
              <a:gd name="connsiteY3" fmla="*/ 66846 h 69320"/>
              <a:gd name="connsiteX4" fmla="*/ 60325 w 177826"/>
              <a:gd name="connsiteY4" fmla="*/ 66846 h 69320"/>
              <a:gd name="connsiteX5" fmla="*/ 79375 w 177826"/>
              <a:gd name="connsiteY5" fmla="*/ 63671 h 69320"/>
              <a:gd name="connsiteX6" fmla="*/ 0 w 177826"/>
              <a:gd name="connsiteY6" fmla="*/ 171 h 6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826" h="69320">
                <a:moveTo>
                  <a:pt x="0" y="171"/>
                </a:moveTo>
                <a:cubicBezTo>
                  <a:pt x="0" y="-3004"/>
                  <a:pt x="49742" y="38800"/>
                  <a:pt x="79375" y="44621"/>
                </a:cubicBezTo>
                <a:cubicBezTo>
                  <a:pt x="109008" y="50442"/>
                  <a:pt x="179387" y="31392"/>
                  <a:pt x="177800" y="35096"/>
                </a:cubicBezTo>
                <a:cubicBezTo>
                  <a:pt x="176213" y="38800"/>
                  <a:pt x="69850" y="66846"/>
                  <a:pt x="69850" y="66846"/>
                </a:cubicBezTo>
                <a:cubicBezTo>
                  <a:pt x="50271" y="72138"/>
                  <a:pt x="58738" y="67375"/>
                  <a:pt x="60325" y="66846"/>
                </a:cubicBezTo>
                <a:cubicBezTo>
                  <a:pt x="61912" y="66317"/>
                  <a:pt x="88900" y="73725"/>
                  <a:pt x="79375" y="63671"/>
                </a:cubicBezTo>
                <a:cubicBezTo>
                  <a:pt x="69850" y="53617"/>
                  <a:pt x="0" y="3346"/>
                  <a:pt x="0" y="17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AD067BB6-AFED-7CCF-B6F4-A3D7C025F6A4}"/>
              </a:ext>
            </a:extLst>
          </p:cNvPr>
          <p:cNvSpPr/>
          <p:nvPr/>
        </p:nvSpPr>
        <p:spPr>
          <a:xfrm>
            <a:off x="6215636" y="3318912"/>
            <a:ext cx="191806" cy="62581"/>
          </a:xfrm>
          <a:custGeom>
            <a:avLst/>
            <a:gdLst>
              <a:gd name="connsiteX0" fmla="*/ 1014 w 191806"/>
              <a:gd name="connsiteY0" fmla="*/ 33888 h 62581"/>
              <a:gd name="connsiteX1" fmla="*/ 89914 w 191806"/>
              <a:gd name="connsiteY1" fmla="*/ 18013 h 62581"/>
              <a:gd name="connsiteX2" fmla="*/ 191514 w 191806"/>
              <a:gd name="connsiteY2" fmla="*/ 62463 h 62581"/>
              <a:gd name="connsiteX3" fmla="*/ 121664 w 191806"/>
              <a:gd name="connsiteY3" fmla="*/ 2138 h 62581"/>
              <a:gd name="connsiteX4" fmla="*/ 150239 w 191806"/>
              <a:gd name="connsiteY4" fmla="*/ 14838 h 62581"/>
              <a:gd name="connsiteX5" fmla="*/ 1014 w 191806"/>
              <a:gd name="connsiteY5" fmla="*/ 33888 h 6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06" h="62581">
                <a:moveTo>
                  <a:pt x="1014" y="33888"/>
                </a:moveTo>
                <a:cubicBezTo>
                  <a:pt x="-9040" y="34417"/>
                  <a:pt x="58164" y="13251"/>
                  <a:pt x="89914" y="18013"/>
                </a:cubicBezTo>
                <a:cubicBezTo>
                  <a:pt x="121664" y="22775"/>
                  <a:pt x="186222" y="65109"/>
                  <a:pt x="191514" y="62463"/>
                </a:cubicBezTo>
                <a:cubicBezTo>
                  <a:pt x="196806" y="59817"/>
                  <a:pt x="128543" y="10076"/>
                  <a:pt x="121664" y="2138"/>
                </a:cubicBezTo>
                <a:cubicBezTo>
                  <a:pt x="114785" y="-5800"/>
                  <a:pt x="167172" y="10605"/>
                  <a:pt x="150239" y="14838"/>
                </a:cubicBezTo>
                <a:cubicBezTo>
                  <a:pt x="133306" y="19071"/>
                  <a:pt x="11068" y="33359"/>
                  <a:pt x="1014" y="3388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ECDEB9C-5709-BCBE-8390-F851DCB45A67}"/>
              </a:ext>
            </a:extLst>
          </p:cNvPr>
          <p:cNvSpPr/>
          <p:nvPr/>
        </p:nvSpPr>
        <p:spPr>
          <a:xfrm>
            <a:off x="6505455" y="3275850"/>
            <a:ext cx="197292" cy="67752"/>
          </a:xfrm>
          <a:custGeom>
            <a:avLst/>
            <a:gdLst>
              <a:gd name="connsiteX0" fmla="*/ 120 w 197292"/>
              <a:gd name="connsiteY0" fmla="*/ 32500 h 67752"/>
              <a:gd name="connsiteX1" fmla="*/ 79495 w 197292"/>
              <a:gd name="connsiteY1" fmla="*/ 13450 h 67752"/>
              <a:gd name="connsiteX2" fmla="*/ 63620 w 197292"/>
              <a:gd name="connsiteY2" fmla="*/ 22975 h 67752"/>
              <a:gd name="connsiteX3" fmla="*/ 130295 w 197292"/>
              <a:gd name="connsiteY3" fmla="*/ 26150 h 67752"/>
              <a:gd name="connsiteX4" fmla="*/ 196970 w 197292"/>
              <a:gd name="connsiteY4" fmla="*/ 67425 h 67752"/>
              <a:gd name="connsiteX5" fmla="*/ 101720 w 197292"/>
              <a:gd name="connsiteY5" fmla="*/ 750 h 67752"/>
              <a:gd name="connsiteX6" fmla="*/ 120 w 197292"/>
              <a:gd name="connsiteY6" fmla="*/ 32500 h 6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292" h="67752">
                <a:moveTo>
                  <a:pt x="120" y="32500"/>
                </a:moveTo>
                <a:cubicBezTo>
                  <a:pt x="-3584" y="34617"/>
                  <a:pt x="79495" y="13450"/>
                  <a:pt x="79495" y="13450"/>
                </a:cubicBezTo>
                <a:cubicBezTo>
                  <a:pt x="90078" y="11862"/>
                  <a:pt x="55153" y="20858"/>
                  <a:pt x="63620" y="22975"/>
                </a:cubicBezTo>
                <a:cubicBezTo>
                  <a:pt x="72087" y="25092"/>
                  <a:pt x="108070" y="18742"/>
                  <a:pt x="130295" y="26150"/>
                </a:cubicBezTo>
                <a:cubicBezTo>
                  <a:pt x="152520" y="33558"/>
                  <a:pt x="201732" y="71658"/>
                  <a:pt x="196970" y="67425"/>
                </a:cubicBezTo>
                <a:cubicBezTo>
                  <a:pt x="192208" y="63192"/>
                  <a:pt x="128178" y="7100"/>
                  <a:pt x="101720" y="750"/>
                </a:cubicBezTo>
                <a:cubicBezTo>
                  <a:pt x="75262" y="-5600"/>
                  <a:pt x="3824" y="30383"/>
                  <a:pt x="120" y="325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1C43AE0A-A7C9-E9C7-24AD-ECE858201785}"/>
              </a:ext>
            </a:extLst>
          </p:cNvPr>
          <p:cNvSpPr/>
          <p:nvPr/>
        </p:nvSpPr>
        <p:spPr>
          <a:xfrm>
            <a:off x="5809744" y="3443023"/>
            <a:ext cx="388713" cy="198912"/>
          </a:xfrm>
          <a:custGeom>
            <a:avLst/>
            <a:gdLst>
              <a:gd name="connsiteX0" fmla="*/ 506 w 388713"/>
              <a:gd name="connsiteY0" fmla="*/ 198702 h 198912"/>
              <a:gd name="connsiteX1" fmla="*/ 197356 w 388713"/>
              <a:gd name="connsiteY1" fmla="*/ 55827 h 198912"/>
              <a:gd name="connsiteX2" fmla="*/ 387856 w 388713"/>
              <a:gd name="connsiteY2" fmla="*/ 5027 h 198912"/>
              <a:gd name="connsiteX3" fmla="*/ 257681 w 388713"/>
              <a:gd name="connsiteY3" fmla="*/ 20902 h 198912"/>
              <a:gd name="connsiteX4" fmla="*/ 506 w 388713"/>
              <a:gd name="connsiteY4" fmla="*/ 198702 h 19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713" h="198912">
                <a:moveTo>
                  <a:pt x="506" y="198702"/>
                </a:moveTo>
                <a:cubicBezTo>
                  <a:pt x="-9548" y="204523"/>
                  <a:pt x="132798" y="88106"/>
                  <a:pt x="197356" y="55827"/>
                </a:cubicBezTo>
                <a:cubicBezTo>
                  <a:pt x="261914" y="23548"/>
                  <a:pt x="377802" y="10848"/>
                  <a:pt x="387856" y="5027"/>
                </a:cubicBezTo>
                <a:cubicBezTo>
                  <a:pt x="397910" y="-794"/>
                  <a:pt x="317477" y="-7144"/>
                  <a:pt x="257681" y="20902"/>
                </a:cubicBezTo>
                <a:cubicBezTo>
                  <a:pt x="197885" y="48948"/>
                  <a:pt x="10560" y="192881"/>
                  <a:pt x="506" y="19870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1F301C5-48C7-4C86-0E79-24EE38E93EF7}"/>
              </a:ext>
            </a:extLst>
          </p:cNvPr>
          <p:cNvSpPr/>
          <p:nvPr/>
        </p:nvSpPr>
        <p:spPr>
          <a:xfrm>
            <a:off x="5911581" y="3411795"/>
            <a:ext cx="425979" cy="112465"/>
          </a:xfrm>
          <a:custGeom>
            <a:avLst/>
            <a:gdLst>
              <a:gd name="connsiteX0" fmla="*/ 269 w 425979"/>
              <a:gd name="connsiteY0" fmla="*/ 112455 h 112465"/>
              <a:gd name="connsiteX1" fmla="*/ 190769 w 425979"/>
              <a:gd name="connsiteY1" fmla="*/ 14030 h 112465"/>
              <a:gd name="connsiteX2" fmla="*/ 425719 w 425979"/>
              <a:gd name="connsiteY2" fmla="*/ 1330 h 112465"/>
              <a:gd name="connsiteX3" fmla="*/ 232044 w 425979"/>
              <a:gd name="connsiteY3" fmla="*/ 20380 h 112465"/>
              <a:gd name="connsiteX4" fmla="*/ 269 w 425979"/>
              <a:gd name="connsiteY4" fmla="*/ 112455 h 1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979" h="112465">
                <a:moveTo>
                  <a:pt x="269" y="112455"/>
                </a:moveTo>
                <a:cubicBezTo>
                  <a:pt x="-6610" y="111397"/>
                  <a:pt x="119861" y="32551"/>
                  <a:pt x="190769" y="14030"/>
                </a:cubicBezTo>
                <a:cubicBezTo>
                  <a:pt x="261677" y="-4491"/>
                  <a:pt x="418840" y="272"/>
                  <a:pt x="425719" y="1330"/>
                </a:cubicBezTo>
                <a:cubicBezTo>
                  <a:pt x="432598" y="2388"/>
                  <a:pt x="301365" y="3447"/>
                  <a:pt x="232044" y="20380"/>
                </a:cubicBezTo>
                <a:cubicBezTo>
                  <a:pt x="162723" y="37313"/>
                  <a:pt x="7148" y="113513"/>
                  <a:pt x="269" y="11245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AAD8458E-B8D1-3ACB-3DCC-B6F972F293C2}"/>
              </a:ext>
            </a:extLst>
          </p:cNvPr>
          <p:cNvSpPr/>
          <p:nvPr/>
        </p:nvSpPr>
        <p:spPr>
          <a:xfrm>
            <a:off x="6232523" y="3425718"/>
            <a:ext cx="225429" cy="66805"/>
          </a:xfrm>
          <a:custGeom>
            <a:avLst/>
            <a:gdLst>
              <a:gd name="connsiteX0" fmla="*/ 2 w 225429"/>
              <a:gd name="connsiteY0" fmla="*/ 19157 h 66805"/>
              <a:gd name="connsiteX1" fmla="*/ 111127 w 225429"/>
              <a:gd name="connsiteY1" fmla="*/ 25507 h 66805"/>
              <a:gd name="connsiteX2" fmla="*/ 225427 w 225429"/>
              <a:gd name="connsiteY2" fmla="*/ 66782 h 66805"/>
              <a:gd name="connsiteX3" fmla="*/ 114302 w 225429"/>
              <a:gd name="connsiteY3" fmla="*/ 19157 h 66805"/>
              <a:gd name="connsiteX4" fmla="*/ 168277 w 225429"/>
              <a:gd name="connsiteY4" fmla="*/ 22332 h 66805"/>
              <a:gd name="connsiteX5" fmla="*/ 107952 w 225429"/>
              <a:gd name="connsiteY5" fmla="*/ 107 h 66805"/>
              <a:gd name="connsiteX6" fmla="*/ 2 w 225429"/>
              <a:gd name="connsiteY6" fmla="*/ 19157 h 6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429" h="66805">
                <a:moveTo>
                  <a:pt x="2" y="19157"/>
                </a:moveTo>
                <a:cubicBezTo>
                  <a:pt x="531" y="23390"/>
                  <a:pt x="73556" y="17570"/>
                  <a:pt x="111127" y="25507"/>
                </a:cubicBezTo>
                <a:cubicBezTo>
                  <a:pt x="148698" y="33444"/>
                  <a:pt x="224898" y="67840"/>
                  <a:pt x="225427" y="66782"/>
                </a:cubicBezTo>
                <a:cubicBezTo>
                  <a:pt x="225956" y="65724"/>
                  <a:pt x="123827" y="26565"/>
                  <a:pt x="114302" y="19157"/>
                </a:cubicBezTo>
                <a:cubicBezTo>
                  <a:pt x="104777" y="11749"/>
                  <a:pt x="169335" y="25507"/>
                  <a:pt x="168277" y="22332"/>
                </a:cubicBezTo>
                <a:cubicBezTo>
                  <a:pt x="167219" y="19157"/>
                  <a:pt x="130706" y="1694"/>
                  <a:pt x="107952" y="107"/>
                </a:cubicBezTo>
                <a:cubicBezTo>
                  <a:pt x="85198" y="-1480"/>
                  <a:pt x="-527" y="14924"/>
                  <a:pt x="2" y="1915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1337922D-6A42-726B-6203-F4BF1206AF70}"/>
              </a:ext>
            </a:extLst>
          </p:cNvPr>
          <p:cNvSpPr/>
          <p:nvPr/>
        </p:nvSpPr>
        <p:spPr>
          <a:xfrm>
            <a:off x="6416411" y="3444060"/>
            <a:ext cx="228867" cy="159665"/>
          </a:xfrm>
          <a:custGeom>
            <a:avLst/>
            <a:gdLst>
              <a:gd name="connsiteX0" fmla="*/ 264 w 228867"/>
              <a:gd name="connsiteY0" fmla="*/ 815 h 159665"/>
              <a:gd name="connsiteX1" fmla="*/ 111389 w 228867"/>
              <a:gd name="connsiteY1" fmla="*/ 29390 h 159665"/>
              <a:gd name="connsiteX2" fmla="*/ 149489 w 228867"/>
              <a:gd name="connsiteY2" fmla="*/ 45265 h 159665"/>
              <a:gd name="connsiteX3" fmla="*/ 228864 w 228867"/>
              <a:gd name="connsiteY3" fmla="*/ 159565 h 159665"/>
              <a:gd name="connsiteX4" fmla="*/ 146314 w 228867"/>
              <a:gd name="connsiteY4" fmla="*/ 64315 h 159665"/>
              <a:gd name="connsiteX5" fmla="*/ 264 w 228867"/>
              <a:gd name="connsiteY5" fmla="*/ 815 h 15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867" h="159665">
                <a:moveTo>
                  <a:pt x="264" y="815"/>
                </a:moveTo>
                <a:cubicBezTo>
                  <a:pt x="-5557" y="-5006"/>
                  <a:pt x="86518" y="21982"/>
                  <a:pt x="111389" y="29390"/>
                </a:cubicBezTo>
                <a:cubicBezTo>
                  <a:pt x="136260" y="36798"/>
                  <a:pt x="129910" y="23569"/>
                  <a:pt x="149489" y="45265"/>
                </a:cubicBezTo>
                <a:cubicBezTo>
                  <a:pt x="169068" y="66961"/>
                  <a:pt x="229393" y="156390"/>
                  <a:pt x="228864" y="159565"/>
                </a:cubicBezTo>
                <a:cubicBezTo>
                  <a:pt x="228335" y="162740"/>
                  <a:pt x="176477" y="89715"/>
                  <a:pt x="146314" y="64315"/>
                </a:cubicBezTo>
                <a:cubicBezTo>
                  <a:pt x="116151" y="38915"/>
                  <a:pt x="6085" y="6636"/>
                  <a:pt x="264" y="8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03CD522D-40EF-E009-4792-A99F7F1CF8FB}"/>
              </a:ext>
            </a:extLst>
          </p:cNvPr>
          <p:cNvSpPr/>
          <p:nvPr/>
        </p:nvSpPr>
        <p:spPr>
          <a:xfrm>
            <a:off x="6425970" y="3463865"/>
            <a:ext cx="206653" cy="133828"/>
          </a:xfrm>
          <a:custGeom>
            <a:avLst/>
            <a:gdLst>
              <a:gd name="connsiteX0" fmla="*/ 230 w 206653"/>
              <a:gd name="connsiteY0" fmla="*/ 60 h 133828"/>
              <a:gd name="connsiteX1" fmla="*/ 89130 w 206653"/>
              <a:gd name="connsiteY1" fmla="*/ 44510 h 133828"/>
              <a:gd name="connsiteX2" fmla="*/ 139930 w 206653"/>
              <a:gd name="connsiteY2" fmla="*/ 95310 h 133828"/>
              <a:gd name="connsiteX3" fmla="*/ 130405 w 206653"/>
              <a:gd name="connsiteY3" fmla="*/ 85785 h 133828"/>
              <a:gd name="connsiteX4" fmla="*/ 206605 w 206653"/>
              <a:gd name="connsiteY4" fmla="*/ 133410 h 133828"/>
              <a:gd name="connsiteX5" fmla="*/ 117705 w 206653"/>
              <a:gd name="connsiteY5" fmla="*/ 54035 h 133828"/>
              <a:gd name="connsiteX6" fmla="*/ 230 w 206653"/>
              <a:gd name="connsiteY6" fmla="*/ 60 h 1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653" h="133828">
                <a:moveTo>
                  <a:pt x="230" y="60"/>
                </a:moveTo>
                <a:cubicBezTo>
                  <a:pt x="-4532" y="-1527"/>
                  <a:pt x="65847" y="28635"/>
                  <a:pt x="89130" y="44510"/>
                </a:cubicBezTo>
                <a:cubicBezTo>
                  <a:pt x="112413" y="60385"/>
                  <a:pt x="139930" y="95310"/>
                  <a:pt x="139930" y="95310"/>
                </a:cubicBezTo>
                <a:cubicBezTo>
                  <a:pt x="146809" y="102189"/>
                  <a:pt x="119293" y="79435"/>
                  <a:pt x="130405" y="85785"/>
                </a:cubicBezTo>
                <a:cubicBezTo>
                  <a:pt x="141517" y="92135"/>
                  <a:pt x="208722" y="138702"/>
                  <a:pt x="206605" y="133410"/>
                </a:cubicBezTo>
                <a:cubicBezTo>
                  <a:pt x="204488" y="128118"/>
                  <a:pt x="146809" y="73614"/>
                  <a:pt x="117705" y="54035"/>
                </a:cubicBezTo>
                <a:cubicBezTo>
                  <a:pt x="88601" y="34456"/>
                  <a:pt x="4992" y="1647"/>
                  <a:pt x="230" y="6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BCD558F-8D22-1FAD-911C-86643351E7F5}"/>
              </a:ext>
            </a:extLst>
          </p:cNvPr>
          <p:cNvSpPr/>
          <p:nvPr/>
        </p:nvSpPr>
        <p:spPr>
          <a:xfrm>
            <a:off x="5777459" y="3482675"/>
            <a:ext cx="328412" cy="273703"/>
          </a:xfrm>
          <a:custGeom>
            <a:avLst/>
            <a:gdLst>
              <a:gd name="connsiteX0" fmla="*/ 328066 w 328412"/>
              <a:gd name="connsiteY0" fmla="*/ 300 h 273703"/>
              <a:gd name="connsiteX1" fmla="*/ 201066 w 328412"/>
              <a:gd name="connsiteY1" fmla="*/ 76500 h 273703"/>
              <a:gd name="connsiteX2" fmla="*/ 108991 w 328412"/>
              <a:gd name="connsiteY2" fmla="*/ 168575 h 273703"/>
              <a:gd name="connsiteX3" fmla="*/ 35966 w 328412"/>
              <a:gd name="connsiteY3" fmla="*/ 235250 h 273703"/>
              <a:gd name="connsiteX4" fmla="*/ 23266 w 328412"/>
              <a:gd name="connsiteY4" fmla="*/ 260650 h 273703"/>
              <a:gd name="connsiteX5" fmla="*/ 4216 w 328412"/>
              <a:gd name="connsiteY5" fmla="*/ 273350 h 273703"/>
              <a:gd name="connsiteX6" fmla="*/ 112166 w 328412"/>
              <a:gd name="connsiteY6" fmla="*/ 270175 h 273703"/>
              <a:gd name="connsiteX7" fmla="*/ 32791 w 328412"/>
              <a:gd name="connsiteY7" fmla="*/ 270175 h 273703"/>
              <a:gd name="connsiteX8" fmla="*/ 67716 w 328412"/>
              <a:gd name="connsiteY8" fmla="*/ 222550 h 273703"/>
              <a:gd name="connsiteX9" fmla="*/ 159791 w 328412"/>
              <a:gd name="connsiteY9" fmla="*/ 105075 h 273703"/>
              <a:gd name="connsiteX10" fmla="*/ 328066 w 328412"/>
              <a:gd name="connsiteY10" fmla="*/ 300 h 27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412" h="273703">
                <a:moveTo>
                  <a:pt x="328066" y="300"/>
                </a:moveTo>
                <a:cubicBezTo>
                  <a:pt x="334945" y="-4462"/>
                  <a:pt x="237578" y="48454"/>
                  <a:pt x="201066" y="76500"/>
                </a:cubicBezTo>
                <a:cubicBezTo>
                  <a:pt x="164554" y="104546"/>
                  <a:pt x="136508" y="142117"/>
                  <a:pt x="108991" y="168575"/>
                </a:cubicBezTo>
                <a:cubicBezTo>
                  <a:pt x="81474" y="195033"/>
                  <a:pt x="50253" y="219904"/>
                  <a:pt x="35966" y="235250"/>
                </a:cubicBezTo>
                <a:cubicBezTo>
                  <a:pt x="21678" y="250596"/>
                  <a:pt x="23266" y="260650"/>
                  <a:pt x="23266" y="260650"/>
                </a:cubicBezTo>
                <a:cubicBezTo>
                  <a:pt x="17974" y="267000"/>
                  <a:pt x="-10601" y="271763"/>
                  <a:pt x="4216" y="273350"/>
                </a:cubicBezTo>
                <a:cubicBezTo>
                  <a:pt x="19033" y="274937"/>
                  <a:pt x="107403" y="270704"/>
                  <a:pt x="112166" y="270175"/>
                </a:cubicBezTo>
                <a:cubicBezTo>
                  <a:pt x="116928" y="269646"/>
                  <a:pt x="40199" y="278113"/>
                  <a:pt x="32791" y="270175"/>
                </a:cubicBezTo>
                <a:cubicBezTo>
                  <a:pt x="25383" y="262238"/>
                  <a:pt x="46549" y="250067"/>
                  <a:pt x="67716" y="222550"/>
                </a:cubicBezTo>
                <a:cubicBezTo>
                  <a:pt x="88883" y="195033"/>
                  <a:pt x="119574" y="141588"/>
                  <a:pt x="159791" y="105075"/>
                </a:cubicBezTo>
                <a:cubicBezTo>
                  <a:pt x="200008" y="68563"/>
                  <a:pt x="321187" y="5062"/>
                  <a:pt x="328066" y="3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0C04C1E1-9DDC-288C-756E-90DC793E8DC9}"/>
              </a:ext>
            </a:extLst>
          </p:cNvPr>
          <p:cNvSpPr/>
          <p:nvPr/>
        </p:nvSpPr>
        <p:spPr>
          <a:xfrm>
            <a:off x="5905043" y="3498836"/>
            <a:ext cx="194140" cy="254020"/>
          </a:xfrm>
          <a:custGeom>
            <a:avLst/>
            <a:gdLst>
              <a:gd name="connsiteX0" fmla="*/ 194132 w 194140"/>
              <a:gd name="connsiteY0" fmla="*/ 14 h 254020"/>
              <a:gd name="connsiteX1" fmla="*/ 63957 w 194140"/>
              <a:gd name="connsiteY1" fmla="*/ 95264 h 254020"/>
              <a:gd name="connsiteX2" fmla="*/ 19507 w 194140"/>
              <a:gd name="connsiteY2" fmla="*/ 152414 h 254020"/>
              <a:gd name="connsiteX3" fmla="*/ 22682 w 194140"/>
              <a:gd name="connsiteY3" fmla="*/ 190514 h 254020"/>
              <a:gd name="connsiteX4" fmla="*/ 86182 w 194140"/>
              <a:gd name="connsiteY4" fmla="*/ 254014 h 254020"/>
              <a:gd name="connsiteX5" fmla="*/ 457 w 194140"/>
              <a:gd name="connsiteY5" fmla="*/ 193689 h 254020"/>
              <a:gd name="connsiteX6" fmla="*/ 57607 w 194140"/>
              <a:gd name="connsiteY6" fmla="*/ 88914 h 254020"/>
              <a:gd name="connsiteX7" fmla="*/ 194132 w 194140"/>
              <a:gd name="connsiteY7" fmla="*/ 14 h 25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140" h="254020">
                <a:moveTo>
                  <a:pt x="194132" y="14"/>
                </a:moveTo>
                <a:cubicBezTo>
                  <a:pt x="195190" y="1072"/>
                  <a:pt x="93061" y="69864"/>
                  <a:pt x="63957" y="95264"/>
                </a:cubicBezTo>
                <a:cubicBezTo>
                  <a:pt x="34853" y="120664"/>
                  <a:pt x="26386" y="136539"/>
                  <a:pt x="19507" y="152414"/>
                </a:cubicBezTo>
                <a:cubicBezTo>
                  <a:pt x="12628" y="168289"/>
                  <a:pt x="11570" y="173581"/>
                  <a:pt x="22682" y="190514"/>
                </a:cubicBezTo>
                <a:cubicBezTo>
                  <a:pt x="33794" y="207447"/>
                  <a:pt x="89886" y="253485"/>
                  <a:pt x="86182" y="254014"/>
                </a:cubicBezTo>
                <a:cubicBezTo>
                  <a:pt x="82478" y="254543"/>
                  <a:pt x="5219" y="221206"/>
                  <a:pt x="457" y="193689"/>
                </a:cubicBezTo>
                <a:cubicBezTo>
                  <a:pt x="-4305" y="166172"/>
                  <a:pt x="29032" y="120664"/>
                  <a:pt x="57607" y="88914"/>
                </a:cubicBezTo>
                <a:cubicBezTo>
                  <a:pt x="86182" y="57164"/>
                  <a:pt x="193074" y="-1044"/>
                  <a:pt x="194132" y="1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F53A6A7-A2B8-A2A1-9F3A-E72FB9928F3C}"/>
              </a:ext>
            </a:extLst>
          </p:cNvPr>
          <p:cNvSpPr/>
          <p:nvPr/>
        </p:nvSpPr>
        <p:spPr>
          <a:xfrm>
            <a:off x="5809935" y="3603473"/>
            <a:ext cx="153858" cy="155760"/>
          </a:xfrm>
          <a:custGeom>
            <a:avLst/>
            <a:gdLst>
              <a:gd name="connsiteX0" fmla="*/ 136840 w 153858"/>
              <a:gd name="connsiteY0" fmla="*/ 152 h 155760"/>
              <a:gd name="connsiteX1" fmla="*/ 73340 w 153858"/>
              <a:gd name="connsiteY1" fmla="*/ 104927 h 155760"/>
              <a:gd name="connsiteX2" fmla="*/ 152715 w 153858"/>
              <a:gd name="connsiteY2" fmla="*/ 143027 h 155760"/>
              <a:gd name="connsiteX3" fmla="*/ 315 w 153858"/>
              <a:gd name="connsiteY3" fmla="*/ 155727 h 155760"/>
              <a:gd name="connsiteX4" fmla="*/ 111440 w 153858"/>
              <a:gd name="connsiteY4" fmla="*/ 146202 h 155760"/>
              <a:gd name="connsiteX5" fmla="*/ 60640 w 153858"/>
              <a:gd name="connsiteY5" fmla="*/ 130327 h 155760"/>
              <a:gd name="connsiteX6" fmla="*/ 136840 w 153858"/>
              <a:gd name="connsiteY6" fmla="*/ 152 h 15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858" h="155760">
                <a:moveTo>
                  <a:pt x="136840" y="152"/>
                </a:moveTo>
                <a:cubicBezTo>
                  <a:pt x="138957" y="-4081"/>
                  <a:pt x="70694" y="81115"/>
                  <a:pt x="73340" y="104927"/>
                </a:cubicBezTo>
                <a:cubicBezTo>
                  <a:pt x="75986" y="128739"/>
                  <a:pt x="164886" y="134560"/>
                  <a:pt x="152715" y="143027"/>
                </a:cubicBezTo>
                <a:cubicBezTo>
                  <a:pt x="140544" y="151494"/>
                  <a:pt x="315" y="155727"/>
                  <a:pt x="315" y="155727"/>
                </a:cubicBezTo>
                <a:cubicBezTo>
                  <a:pt x="-6564" y="156256"/>
                  <a:pt x="101386" y="150435"/>
                  <a:pt x="111440" y="146202"/>
                </a:cubicBezTo>
                <a:cubicBezTo>
                  <a:pt x="121494" y="141969"/>
                  <a:pt x="56936" y="149377"/>
                  <a:pt x="60640" y="130327"/>
                </a:cubicBezTo>
                <a:cubicBezTo>
                  <a:pt x="64344" y="111277"/>
                  <a:pt x="134723" y="4385"/>
                  <a:pt x="136840" y="15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79B157D-71F8-0C9D-6F6D-B3D8BEC7220E}"/>
              </a:ext>
            </a:extLst>
          </p:cNvPr>
          <p:cNvSpPr/>
          <p:nvPr/>
        </p:nvSpPr>
        <p:spPr>
          <a:xfrm>
            <a:off x="6114671" y="3482975"/>
            <a:ext cx="528013" cy="202025"/>
          </a:xfrm>
          <a:custGeom>
            <a:avLst/>
            <a:gdLst>
              <a:gd name="connsiteX0" fmla="*/ 379 w 528013"/>
              <a:gd name="connsiteY0" fmla="*/ 12700 h 202025"/>
              <a:gd name="connsiteX1" fmla="*/ 181354 w 528013"/>
              <a:gd name="connsiteY1" fmla="*/ 0 h 202025"/>
              <a:gd name="connsiteX2" fmla="*/ 219454 w 528013"/>
              <a:gd name="connsiteY2" fmla="*/ 12700 h 202025"/>
              <a:gd name="connsiteX3" fmla="*/ 184529 w 528013"/>
              <a:gd name="connsiteY3" fmla="*/ 6350 h 202025"/>
              <a:gd name="connsiteX4" fmla="*/ 317879 w 528013"/>
              <a:gd name="connsiteY4" fmla="*/ 38100 h 202025"/>
              <a:gd name="connsiteX5" fmla="*/ 314704 w 528013"/>
              <a:gd name="connsiteY5" fmla="*/ 44450 h 202025"/>
              <a:gd name="connsiteX6" fmla="*/ 429004 w 528013"/>
              <a:gd name="connsiteY6" fmla="*/ 130175 h 202025"/>
              <a:gd name="connsiteX7" fmla="*/ 422654 w 528013"/>
              <a:gd name="connsiteY7" fmla="*/ 127000 h 202025"/>
              <a:gd name="connsiteX8" fmla="*/ 489329 w 528013"/>
              <a:gd name="connsiteY8" fmla="*/ 196850 h 202025"/>
              <a:gd name="connsiteX9" fmla="*/ 527429 w 528013"/>
              <a:gd name="connsiteY9" fmla="*/ 193675 h 202025"/>
              <a:gd name="connsiteX10" fmla="*/ 460754 w 528013"/>
              <a:gd name="connsiteY10" fmla="*/ 168275 h 202025"/>
              <a:gd name="connsiteX11" fmla="*/ 375029 w 528013"/>
              <a:gd name="connsiteY11" fmla="*/ 66675 h 202025"/>
              <a:gd name="connsiteX12" fmla="*/ 235329 w 528013"/>
              <a:gd name="connsiteY12" fmla="*/ 6350 h 202025"/>
              <a:gd name="connsiteX13" fmla="*/ 379 w 528013"/>
              <a:gd name="connsiteY13" fmla="*/ 12700 h 20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8013" h="202025">
                <a:moveTo>
                  <a:pt x="379" y="12700"/>
                </a:moveTo>
                <a:cubicBezTo>
                  <a:pt x="-8617" y="11642"/>
                  <a:pt x="144842" y="0"/>
                  <a:pt x="181354" y="0"/>
                </a:cubicBezTo>
                <a:cubicBezTo>
                  <a:pt x="217866" y="0"/>
                  <a:pt x="218925" y="11642"/>
                  <a:pt x="219454" y="12700"/>
                </a:cubicBezTo>
                <a:cubicBezTo>
                  <a:pt x="219983" y="13758"/>
                  <a:pt x="168125" y="2117"/>
                  <a:pt x="184529" y="6350"/>
                </a:cubicBezTo>
                <a:cubicBezTo>
                  <a:pt x="200933" y="10583"/>
                  <a:pt x="317879" y="38100"/>
                  <a:pt x="317879" y="38100"/>
                </a:cubicBezTo>
                <a:cubicBezTo>
                  <a:pt x="339575" y="44450"/>
                  <a:pt x="296183" y="29104"/>
                  <a:pt x="314704" y="44450"/>
                </a:cubicBezTo>
                <a:cubicBezTo>
                  <a:pt x="333225" y="59796"/>
                  <a:pt x="429004" y="130175"/>
                  <a:pt x="429004" y="130175"/>
                </a:cubicBezTo>
                <a:cubicBezTo>
                  <a:pt x="446996" y="143933"/>
                  <a:pt x="412600" y="115888"/>
                  <a:pt x="422654" y="127000"/>
                </a:cubicBezTo>
                <a:cubicBezTo>
                  <a:pt x="432708" y="138112"/>
                  <a:pt x="471867" y="185738"/>
                  <a:pt x="489329" y="196850"/>
                </a:cubicBezTo>
                <a:cubicBezTo>
                  <a:pt x="506791" y="207962"/>
                  <a:pt x="532191" y="198437"/>
                  <a:pt x="527429" y="193675"/>
                </a:cubicBezTo>
                <a:cubicBezTo>
                  <a:pt x="522667" y="188913"/>
                  <a:pt x="486154" y="189442"/>
                  <a:pt x="460754" y="168275"/>
                </a:cubicBezTo>
                <a:cubicBezTo>
                  <a:pt x="435354" y="147108"/>
                  <a:pt x="412600" y="93663"/>
                  <a:pt x="375029" y="66675"/>
                </a:cubicBezTo>
                <a:cubicBezTo>
                  <a:pt x="337458" y="39687"/>
                  <a:pt x="297241" y="19579"/>
                  <a:pt x="235329" y="6350"/>
                </a:cubicBezTo>
                <a:cubicBezTo>
                  <a:pt x="173417" y="-6879"/>
                  <a:pt x="9375" y="13758"/>
                  <a:pt x="379" y="127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AD3F5BB0-BC7E-D623-EB05-24EAA00581DA}"/>
              </a:ext>
            </a:extLst>
          </p:cNvPr>
          <p:cNvSpPr/>
          <p:nvPr/>
        </p:nvSpPr>
        <p:spPr>
          <a:xfrm>
            <a:off x="6089147" y="3464918"/>
            <a:ext cx="276854" cy="43742"/>
          </a:xfrm>
          <a:custGeom>
            <a:avLst/>
            <a:gdLst>
              <a:gd name="connsiteX0" fmla="*/ 503 w 276854"/>
              <a:gd name="connsiteY0" fmla="*/ 37107 h 43742"/>
              <a:gd name="connsiteX1" fmla="*/ 194178 w 276854"/>
              <a:gd name="connsiteY1" fmla="*/ 21232 h 43742"/>
              <a:gd name="connsiteX2" fmla="*/ 276728 w 276854"/>
              <a:gd name="connsiteY2" fmla="*/ 43457 h 43742"/>
              <a:gd name="connsiteX3" fmla="*/ 178303 w 276854"/>
              <a:gd name="connsiteY3" fmla="*/ 2182 h 43742"/>
              <a:gd name="connsiteX4" fmla="*/ 127503 w 276854"/>
              <a:gd name="connsiteY4" fmla="*/ 5357 h 43742"/>
              <a:gd name="connsiteX5" fmla="*/ 137028 w 276854"/>
              <a:gd name="connsiteY5" fmla="*/ 5357 h 43742"/>
              <a:gd name="connsiteX6" fmla="*/ 503 w 276854"/>
              <a:gd name="connsiteY6" fmla="*/ 37107 h 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854" h="43742">
                <a:moveTo>
                  <a:pt x="503" y="37107"/>
                </a:moveTo>
                <a:cubicBezTo>
                  <a:pt x="10028" y="39753"/>
                  <a:pt x="148141" y="20174"/>
                  <a:pt x="194178" y="21232"/>
                </a:cubicBezTo>
                <a:cubicBezTo>
                  <a:pt x="240215" y="22290"/>
                  <a:pt x="279374" y="46632"/>
                  <a:pt x="276728" y="43457"/>
                </a:cubicBezTo>
                <a:cubicBezTo>
                  <a:pt x="274082" y="40282"/>
                  <a:pt x="203174" y="8532"/>
                  <a:pt x="178303" y="2182"/>
                </a:cubicBezTo>
                <a:cubicBezTo>
                  <a:pt x="153432" y="-4168"/>
                  <a:pt x="127503" y="5357"/>
                  <a:pt x="127503" y="5357"/>
                </a:cubicBezTo>
                <a:cubicBezTo>
                  <a:pt x="120624" y="5886"/>
                  <a:pt x="154490" y="-464"/>
                  <a:pt x="137028" y="5357"/>
                </a:cubicBezTo>
                <a:cubicBezTo>
                  <a:pt x="119566" y="11178"/>
                  <a:pt x="-9022" y="34461"/>
                  <a:pt x="503" y="3710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945810E0-0EE5-0B1B-A36E-8D54202502F2}"/>
              </a:ext>
            </a:extLst>
          </p:cNvPr>
          <p:cNvSpPr/>
          <p:nvPr/>
        </p:nvSpPr>
        <p:spPr>
          <a:xfrm>
            <a:off x="5956294" y="3549076"/>
            <a:ext cx="66816" cy="197834"/>
          </a:xfrm>
          <a:custGeom>
            <a:avLst/>
            <a:gdLst>
              <a:gd name="connsiteX0" fmla="*/ 60331 w 66816"/>
              <a:gd name="connsiteY0" fmla="*/ 574 h 197834"/>
              <a:gd name="connsiteX1" fmla="*/ 15881 w 66816"/>
              <a:gd name="connsiteY1" fmla="*/ 86299 h 197834"/>
              <a:gd name="connsiteX2" fmla="*/ 34931 w 66816"/>
              <a:gd name="connsiteY2" fmla="*/ 162499 h 197834"/>
              <a:gd name="connsiteX3" fmla="*/ 66681 w 66816"/>
              <a:gd name="connsiteY3" fmla="*/ 197424 h 197834"/>
              <a:gd name="connsiteX4" fmla="*/ 44456 w 66816"/>
              <a:gd name="connsiteY4" fmla="*/ 178374 h 197834"/>
              <a:gd name="connsiteX5" fmla="*/ 6 w 66816"/>
              <a:gd name="connsiteY5" fmla="*/ 130749 h 197834"/>
              <a:gd name="connsiteX6" fmla="*/ 60331 w 66816"/>
              <a:gd name="connsiteY6" fmla="*/ 574 h 19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16" h="197834">
                <a:moveTo>
                  <a:pt x="60331" y="574"/>
                </a:moveTo>
                <a:cubicBezTo>
                  <a:pt x="62977" y="-6834"/>
                  <a:pt x="20114" y="59312"/>
                  <a:pt x="15881" y="86299"/>
                </a:cubicBezTo>
                <a:cubicBezTo>
                  <a:pt x="11648" y="113287"/>
                  <a:pt x="26464" y="143978"/>
                  <a:pt x="34931" y="162499"/>
                </a:cubicBezTo>
                <a:cubicBezTo>
                  <a:pt x="43398" y="181020"/>
                  <a:pt x="65094" y="194778"/>
                  <a:pt x="66681" y="197424"/>
                </a:cubicBezTo>
                <a:cubicBezTo>
                  <a:pt x="68269" y="200070"/>
                  <a:pt x="55568" y="189486"/>
                  <a:pt x="44456" y="178374"/>
                </a:cubicBezTo>
                <a:cubicBezTo>
                  <a:pt x="33344" y="167262"/>
                  <a:pt x="-523" y="155091"/>
                  <a:pt x="6" y="130749"/>
                </a:cubicBezTo>
                <a:cubicBezTo>
                  <a:pt x="535" y="106407"/>
                  <a:pt x="57685" y="7982"/>
                  <a:pt x="60331" y="57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B9D696B-A03D-BC56-8721-1EA13A1A3DC4}"/>
              </a:ext>
            </a:extLst>
          </p:cNvPr>
          <p:cNvSpPr/>
          <p:nvPr/>
        </p:nvSpPr>
        <p:spPr>
          <a:xfrm>
            <a:off x="6362129" y="3535408"/>
            <a:ext cx="195033" cy="198407"/>
          </a:xfrm>
          <a:custGeom>
            <a:avLst/>
            <a:gdLst>
              <a:gd name="connsiteX0" fmla="*/ 571 w 195033"/>
              <a:gd name="connsiteY0" fmla="*/ 1542 h 198407"/>
              <a:gd name="connsiteX1" fmla="*/ 108521 w 195033"/>
              <a:gd name="connsiteY1" fmla="*/ 36467 h 198407"/>
              <a:gd name="connsiteX2" fmla="*/ 102171 w 195033"/>
              <a:gd name="connsiteY2" fmla="*/ 68217 h 198407"/>
              <a:gd name="connsiteX3" fmla="*/ 143446 w 195033"/>
              <a:gd name="connsiteY3" fmla="*/ 80917 h 198407"/>
              <a:gd name="connsiteX4" fmla="*/ 86296 w 195033"/>
              <a:gd name="connsiteY4" fmla="*/ 147592 h 198407"/>
              <a:gd name="connsiteX5" fmla="*/ 133921 w 195033"/>
              <a:gd name="connsiteY5" fmla="*/ 128542 h 198407"/>
              <a:gd name="connsiteX6" fmla="*/ 35496 w 195033"/>
              <a:gd name="connsiteY6" fmla="*/ 198392 h 198407"/>
              <a:gd name="connsiteX7" fmla="*/ 191071 w 195033"/>
              <a:gd name="connsiteY7" fmla="*/ 134892 h 198407"/>
              <a:gd name="connsiteX8" fmla="*/ 149796 w 195033"/>
              <a:gd name="connsiteY8" fmla="*/ 131717 h 198407"/>
              <a:gd name="connsiteX9" fmla="*/ 162496 w 195033"/>
              <a:gd name="connsiteY9" fmla="*/ 90442 h 198407"/>
              <a:gd name="connsiteX10" fmla="*/ 571 w 195033"/>
              <a:gd name="connsiteY10" fmla="*/ 1542 h 19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033" h="198407">
                <a:moveTo>
                  <a:pt x="571" y="1542"/>
                </a:moveTo>
                <a:cubicBezTo>
                  <a:pt x="-8425" y="-7454"/>
                  <a:pt x="91588" y="25355"/>
                  <a:pt x="108521" y="36467"/>
                </a:cubicBezTo>
                <a:cubicBezTo>
                  <a:pt x="125454" y="47579"/>
                  <a:pt x="96350" y="60809"/>
                  <a:pt x="102171" y="68217"/>
                </a:cubicBezTo>
                <a:cubicBezTo>
                  <a:pt x="107992" y="75625"/>
                  <a:pt x="146092" y="67688"/>
                  <a:pt x="143446" y="80917"/>
                </a:cubicBezTo>
                <a:cubicBezTo>
                  <a:pt x="140800" y="94146"/>
                  <a:pt x="87884" y="139654"/>
                  <a:pt x="86296" y="147592"/>
                </a:cubicBezTo>
                <a:cubicBezTo>
                  <a:pt x="84708" y="155530"/>
                  <a:pt x="142388" y="120075"/>
                  <a:pt x="133921" y="128542"/>
                </a:cubicBezTo>
                <a:cubicBezTo>
                  <a:pt x="125454" y="137009"/>
                  <a:pt x="25971" y="197334"/>
                  <a:pt x="35496" y="198392"/>
                </a:cubicBezTo>
                <a:cubicBezTo>
                  <a:pt x="45021" y="199450"/>
                  <a:pt x="172021" y="146004"/>
                  <a:pt x="191071" y="134892"/>
                </a:cubicBezTo>
                <a:cubicBezTo>
                  <a:pt x="210121" y="123780"/>
                  <a:pt x="154559" y="139125"/>
                  <a:pt x="149796" y="131717"/>
                </a:cubicBezTo>
                <a:cubicBezTo>
                  <a:pt x="145034" y="124309"/>
                  <a:pt x="185250" y="108963"/>
                  <a:pt x="162496" y="90442"/>
                </a:cubicBezTo>
                <a:cubicBezTo>
                  <a:pt x="139742" y="71921"/>
                  <a:pt x="9567" y="10538"/>
                  <a:pt x="571" y="15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FBD29E15-B60C-25E7-CE0C-D372CA6913CF}"/>
              </a:ext>
            </a:extLst>
          </p:cNvPr>
          <p:cNvSpPr/>
          <p:nvPr/>
        </p:nvSpPr>
        <p:spPr>
          <a:xfrm>
            <a:off x="6006860" y="3675581"/>
            <a:ext cx="544146" cy="125093"/>
          </a:xfrm>
          <a:custGeom>
            <a:avLst/>
            <a:gdLst>
              <a:gd name="connsiteX0" fmla="*/ 240 w 544146"/>
              <a:gd name="connsiteY0" fmla="*/ 58219 h 125093"/>
              <a:gd name="connsiteX1" fmla="*/ 162165 w 544146"/>
              <a:gd name="connsiteY1" fmla="*/ 112194 h 125093"/>
              <a:gd name="connsiteX2" fmla="*/ 387590 w 544146"/>
              <a:gd name="connsiteY2" fmla="*/ 96319 h 125093"/>
              <a:gd name="connsiteX3" fmla="*/ 346315 w 544146"/>
              <a:gd name="connsiteY3" fmla="*/ 96319 h 125093"/>
              <a:gd name="connsiteX4" fmla="*/ 470140 w 544146"/>
              <a:gd name="connsiteY4" fmla="*/ 58219 h 125093"/>
              <a:gd name="connsiteX5" fmla="*/ 539990 w 544146"/>
              <a:gd name="connsiteY5" fmla="*/ 1069 h 125093"/>
              <a:gd name="connsiteX6" fmla="*/ 349490 w 544146"/>
              <a:gd name="connsiteY6" fmla="*/ 112194 h 125093"/>
              <a:gd name="connsiteX7" fmla="*/ 130415 w 544146"/>
              <a:gd name="connsiteY7" fmla="*/ 118544 h 125093"/>
              <a:gd name="connsiteX8" fmla="*/ 240 w 544146"/>
              <a:gd name="connsiteY8" fmla="*/ 58219 h 12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146" h="125093">
                <a:moveTo>
                  <a:pt x="240" y="58219"/>
                </a:moveTo>
                <a:cubicBezTo>
                  <a:pt x="5531" y="57161"/>
                  <a:pt x="97607" y="105844"/>
                  <a:pt x="162165" y="112194"/>
                </a:cubicBezTo>
                <a:cubicBezTo>
                  <a:pt x="226723" y="118544"/>
                  <a:pt x="356898" y="98965"/>
                  <a:pt x="387590" y="96319"/>
                </a:cubicBezTo>
                <a:cubicBezTo>
                  <a:pt x="418282" y="93673"/>
                  <a:pt x="332557" y="102669"/>
                  <a:pt x="346315" y="96319"/>
                </a:cubicBezTo>
                <a:cubicBezTo>
                  <a:pt x="360073" y="89969"/>
                  <a:pt x="437861" y="74094"/>
                  <a:pt x="470140" y="58219"/>
                </a:cubicBezTo>
                <a:cubicBezTo>
                  <a:pt x="502419" y="42344"/>
                  <a:pt x="560098" y="-7927"/>
                  <a:pt x="539990" y="1069"/>
                </a:cubicBezTo>
                <a:cubicBezTo>
                  <a:pt x="519882" y="10065"/>
                  <a:pt x="417752" y="92615"/>
                  <a:pt x="349490" y="112194"/>
                </a:cubicBezTo>
                <a:cubicBezTo>
                  <a:pt x="281228" y="131773"/>
                  <a:pt x="182802" y="124894"/>
                  <a:pt x="130415" y="118544"/>
                </a:cubicBezTo>
                <a:cubicBezTo>
                  <a:pt x="78028" y="112194"/>
                  <a:pt x="-5051" y="59277"/>
                  <a:pt x="240" y="5821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1342AE1-2412-1B61-A339-68F468046750}"/>
              </a:ext>
            </a:extLst>
          </p:cNvPr>
          <p:cNvSpPr/>
          <p:nvPr/>
        </p:nvSpPr>
        <p:spPr>
          <a:xfrm>
            <a:off x="5756275" y="3673475"/>
            <a:ext cx="800100" cy="152753"/>
          </a:xfrm>
          <a:custGeom>
            <a:avLst/>
            <a:gdLst>
              <a:gd name="connsiteX0" fmla="*/ 800100 w 800100"/>
              <a:gd name="connsiteY0" fmla="*/ 0 h 152753"/>
              <a:gd name="connsiteX1" fmla="*/ 768350 w 800100"/>
              <a:gd name="connsiteY1" fmla="*/ 63500 h 152753"/>
              <a:gd name="connsiteX2" fmla="*/ 720725 w 800100"/>
              <a:gd name="connsiteY2" fmla="*/ 104775 h 152753"/>
              <a:gd name="connsiteX3" fmla="*/ 733425 w 800100"/>
              <a:gd name="connsiteY3" fmla="*/ 92075 h 152753"/>
              <a:gd name="connsiteX4" fmla="*/ 609600 w 800100"/>
              <a:gd name="connsiteY4" fmla="*/ 133350 h 152753"/>
              <a:gd name="connsiteX5" fmla="*/ 660400 w 800100"/>
              <a:gd name="connsiteY5" fmla="*/ 101600 h 152753"/>
              <a:gd name="connsiteX6" fmla="*/ 549275 w 800100"/>
              <a:gd name="connsiteY6" fmla="*/ 149225 h 152753"/>
              <a:gd name="connsiteX7" fmla="*/ 571500 w 800100"/>
              <a:gd name="connsiteY7" fmla="*/ 149225 h 152753"/>
              <a:gd name="connsiteX8" fmla="*/ 352425 w 800100"/>
              <a:gd name="connsiteY8" fmla="*/ 142875 h 152753"/>
              <a:gd name="connsiteX9" fmla="*/ 438150 w 800100"/>
              <a:gd name="connsiteY9" fmla="*/ 130175 h 152753"/>
              <a:gd name="connsiteX10" fmla="*/ 257175 w 800100"/>
              <a:gd name="connsiteY10" fmla="*/ 104775 h 152753"/>
              <a:gd name="connsiteX11" fmla="*/ 295275 w 800100"/>
              <a:gd name="connsiteY11" fmla="*/ 114300 h 152753"/>
              <a:gd name="connsiteX12" fmla="*/ 244475 w 800100"/>
              <a:gd name="connsiteY12" fmla="*/ 92075 h 152753"/>
              <a:gd name="connsiteX13" fmla="*/ 0 w 800100"/>
              <a:gd name="connsiteY13" fmla="*/ 98425 h 152753"/>
              <a:gd name="connsiteX14" fmla="*/ 244475 w 800100"/>
              <a:gd name="connsiteY14" fmla="*/ 85725 h 152753"/>
              <a:gd name="connsiteX15" fmla="*/ 396875 w 800100"/>
              <a:gd name="connsiteY15" fmla="*/ 123825 h 152753"/>
              <a:gd name="connsiteX16" fmla="*/ 558800 w 800100"/>
              <a:gd name="connsiteY16" fmla="*/ 127000 h 152753"/>
              <a:gd name="connsiteX17" fmla="*/ 711200 w 800100"/>
              <a:gd name="connsiteY17" fmla="*/ 88900 h 152753"/>
              <a:gd name="connsiteX18" fmla="*/ 701675 w 800100"/>
              <a:gd name="connsiteY18" fmla="*/ 95250 h 152753"/>
              <a:gd name="connsiteX19" fmla="*/ 800100 w 800100"/>
              <a:gd name="connsiteY19" fmla="*/ 0 h 15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00100" h="152753">
                <a:moveTo>
                  <a:pt x="800100" y="0"/>
                </a:moveTo>
                <a:cubicBezTo>
                  <a:pt x="790839" y="23019"/>
                  <a:pt x="781579" y="46038"/>
                  <a:pt x="768350" y="63500"/>
                </a:cubicBezTo>
                <a:cubicBezTo>
                  <a:pt x="755121" y="80963"/>
                  <a:pt x="726546" y="100013"/>
                  <a:pt x="720725" y="104775"/>
                </a:cubicBezTo>
                <a:cubicBezTo>
                  <a:pt x="714904" y="109537"/>
                  <a:pt x="751946" y="87312"/>
                  <a:pt x="733425" y="92075"/>
                </a:cubicBezTo>
                <a:cubicBezTo>
                  <a:pt x="714904" y="96838"/>
                  <a:pt x="621771" y="131763"/>
                  <a:pt x="609600" y="133350"/>
                </a:cubicBezTo>
                <a:cubicBezTo>
                  <a:pt x="597429" y="134937"/>
                  <a:pt x="670454" y="98954"/>
                  <a:pt x="660400" y="101600"/>
                </a:cubicBezTo>
                <a:cubicBezTo>
                  <a:pt x="650346" y="104246"/>
                  <a:pt x="564092" y="141288"/>
                  <a:pt x="549275" y="149225"/>
                </a:cubicBezTo>
                <a:cubicBezTo>
                  <a:pt x="534458" y="157163"/>
                  <a:pt x="571500" y="149225"/>
                  <a:pt x="571500" y="149225"/>
                </a:cubicBezTo>
                <a:cubicBezTo>
                  <a:pt x="538692" y="148167"/>
                  <a:pt x="374650" y="146050"/>
                  <a:pt x="352425" y="142875"/>
                </a:cubicBezTo>
                <a:cubicBezTo>
                  <a:pt x="330200" y="139700"/>
                  <a:pt x="454025" y="136525"/>
                  <a:pt x="438150" y="130175"/>
                </a:cubicBezTo>
                <a:cubicBezTo>
                  <a:pt x="422275" y="123825"/>
                  <a:pt x="280987" y="107421"/>
                  <a:pt x="257175" y="104775"/>
                </a:cubicBezTo>
                <a:cubicBezTo>
                  <a:pt x="233363" y="102129"/>
                  <a:pt x="297392" y="116417"/>
                  <a:pt x="295275" y="114300"/>
                </a:cubicBezTo>
                <a:cubicBezTo>
                  <a:pt x="293158" y="112183"/>
                  <a:pt x="293687" y="94721"/>
                  <a:pt x="244475" y="92075"/>
                </a:cubicBezTo>
                <a:cubicBezTo>
                  <a:pt x="195262" y="89429"/>
                  <a:pt x="0" y="99483"/>
                  <a:pt x="0" y="98425"/>
                </a:cubicBezTo>
                <a:cubicBezTo>
                  <a:pt x="0" y="97367"/>
                  <a:pt x="178329" y="81492"/>
                  <a:pt x="244475" y="85725"/>
                </a:cubicBezTo>
                <a:cubicBezTo>
                  <a:pt x="310621" y="89958"/>
                  <a:pt x="344487" y="116946"/>
                  <a:pt x="396875" y="123825"/>
                </a:cubicBezTo>
                <a:cubicBezTo>
                  <a:pt x="449262" y="130704"/>
                  <a:pt x="506413" y="132821"/>
                  <a:pt x="558800" y="127000"/>
                </a:cubicBezTo>
                <a:cubicBezTo>
                  <a:pt x="611187" y="121179"/>
                  <a:pt x="711200" y="88900"/>
                  <a:pt x="711200" y="88900"/>
                </a:cubicBezTo>
                <a:cubicBezTo>
                  <a:pt x="735013" y="83608"/>
                  <a:pt x="701675" y="95250"/>
                  <a:pt x="701675" y="95250"/>
                </a:cubicBezTo>
                <a:lnTo>
                  <a:pt x="80010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65E4E1E3-CE5D-F4B9-3903-5ECD2C304160}"/>
              </a:ext>
            </a:extLst>
          </p:cNvPr>
          <p:cNvSpPr/>
          <p:nvPr/>
        </p:nvSpPr>
        <p:spPr>
          <a:xfrm>
            <a:off x="6476755" y="3676579"/>
            <a:ext cx="136835" cy="101704"/>
          </a:xfrm>
          <a:custGeom>
            <a:avLst/>
            <a:gdLst>
              <a:gd name="connsiteX0" fmla="*/ 136770 w 136835"/>
              <a:gd name="connsiteY0" fmla="*/ 71 h 101704"/>
              <a:gd name="connsiteX1" fmla="*/ 85970 w 136835"/>
              <a:gd name="connsiteY1" fmla="*/ 38171 h 101704"/>
              <a:gd name="connsiteX2" fmla="*/ 120895 w 136835"/>
              <a:gd name="connsiteY2" fmla="*/ 85796 h 101704"/>
              <a:gd name="connsiteX3" fmla="*/ 245 w 136835"/>
              <a:gd name="connsiteY3" fmla="*/ 101671 h 101704"/>
              <a:gd name="connsiteX4" fmla="*/ 89145 w 136835"/>
              <a:gd name="connsiteY4" fmla="*/ 82621 h 101704"/>
              <a:gd name="connsiteX5" fmla="*/ 73270 w 136835"/>
              <a:gd name="connsiteY5" fmla="*/ 47696 h 101704"/>
              <a:gd name="connsiteX6" fmla="*/ 136770 w 136835"/>
              <a:gd name="connsiteY6" fmla="*/ 71 h 10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835" h="101704">
                <a:moveTo>
                  <a:pt x="136770" y="71"/>
                </a:moveTo>
                <a:cubicBezTo>
                  <a:pt x="138887" y="-1517"/>
                  <a:pt x="88616" y="23884"/>
                  <a:pt x="85970" y="38171"/>
                </a:cubicBezTo>
                <a:cubicBezTo>
                  <a:pt x="83324" y="52458"/>
                  <a:pt x="135182" y="75213"/>
                  <a:pt x="120895" y="85796"/>
                </a:cubicBezTo>
                <a:cubicBezTo>
                  <a:pt x="106607" y="96379"/>
                  <a:pt x="5537" y="102200"/>
                  <a:pt x="245" y="101671"/>
                </a:cubicBezTo>
                <a:cubicBezTo>
                  <a:pt x="-5047" y="101142"/>
                  <a:pt x="76974" y="91617"/>
                  <a:pt x="89145" y="82621"/>
                </a:cubicBezTo>
                <a:cubicBezTo>
                  <a:pt x="101316" y="73625"/>
                  <a:pt x="65862" y="59338"/>
                  <a:pt x="73270" y="47696"/>
                </a:cubicBezTo>
                <a:cubicBezTo>
                  <a:pt x="80678" y="36054"/>
                  <a:pt x="134653" y="1659"/>
                  <a:pt x="136770" y="7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CC388C77-873B-1167-1BD6-5F058B7A84C6}"/>
              </a:ext>
            </a:extLst>
          </p:cNvPr>
          <p:cNvSpPr/>
          <p:nvPr/>
        </p:nvSpPr>
        <p:spPr>
          <a:xfrm>
            <a:off x="6013018" y="3766240"/>
            <a:ext cx="575599" cy="94595"/>
          </a:xfrm>
          <a:custGeom>
            <a:avLst/>
            <a:gdLst>
              <a:gd name="connsiteX0" fmla="*/ 575107 w 575599"/>
              <a:gd name="connsiteY0" fmla="*/ 5660 h 94595"/>
              <a:gd name="connsiteX1" fmla="*/ 435407 w 575599"/>
              <a:gd name="connsiteY1" fmla="*/ 34235 h 94595"/>
              <a:gd name="connsiteX2" fmla="*/ 511607 w 575599"/>
              <a:gd name="connsiteY2" fmla="*/ 46935 h 94595"/>
              <a:gd name="connsiteX3" fmla="*/ 270307 w 575599"/>
              <a:gd name="connsiteY3" fmla="*/ 65985 h 94595"/>
              <a:gd name="connsiteX4" fmla="*/ 346507 w 575599"/>
              <a:gd name="connsiteY4" fmla="*/ 56460 h 94595"/>
              <a:gd name="connsiteX5" fmla="*/ 314757 w 575599"/>
              <a:gd name="connsiteY5" fmla="*/ 91385 h 94595"/>
              <a:gd name="connsiteX6" fmla="*/ 229032 w 575599"/>
              <a:gd name="connsiteY6" fmla="*/ 59635 h 94595"/>
              <a:gd name="connsiteX7" fmla="*/ 229032 w 575599"/>
              <a:gd name="connsiteY7" fmla="*/ 85035 h 94595"/>
              <a:gd name="connsiteX8" fmla="*/ 225857 w 575599"/>
              <a:gd name="connsiteY8" fmla="*/ 65985 h 94595"/>
              <a:gd name="connsiteX9" fmla="*/ 127432 w 575599"/>
              <a:gd name="connsiteY9" fmla="*/ 94560 h 94595"/>
              <a:gd name="connsiteX10" fmla="*/ 149657 w 575599"/>
              <a:gd name="connsiteY10" fmla="*/ 72335 h 94595"/>
              <a:gd name="connsiteX11" fmla="*/ 41707 w 575599"/>
              <a:gd name="connsiteY11" fmla="*/ 91385 h 94595"/>
              <a:gd name="connsiteX12" fmla="*/ 79807 w 575599"/>
              <a:gd name="connsiteY12" fmla="*/ 62810 h 94595"/>
              <a:gd name="connsiteX13" fmla="*/ 9957 w 575599"/>
              <a:gd name="connsiteY13" fmla="*/ 59635 h 94595"/>
              <a:gd name="connsiteX14" fmla="*/ 9957 w 575599"/>
              <a:gd name="connsiteY14" fmla="*/ 37410 h 94595"/>
              <a:gd name="connsiteX15" fmla="*/ 98857 w 575599"/>
              <a:gd name="connsiteY15" fmla="*/ 56460 h 94595"/>
              <a:gd name="connsiteX16" fmla="*/ 429057 w 575599"/>
              <a:gd name="connsiteY16" fmla="*/ 24710 h 94595"/>
              <a:gd name="connsiteX17" fmla="*/ 479857 w 575599"/>
              <a:gd name="connsiteY17" fmla="*/ 2485 h 94595"/>
              <a:gd name="connsiteX18" fmla="*/ 575107 w 575599"/>
              <a:gd name="connsiteY18" fmla="*/ 5660 h 9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5599" h="94595">
                <a:moveTo>
                  <a:pt x="575107" y="5660"/>
                </a:moveTo>
                <a:cubicBezTo>
                  <a:pt x="567699" y="10952"/>
                  <a:pt x="445990" y="27356"/>
                  <a:pt x="435407" y="34235"/>
                </a:cubicBezTo>
                <a:cubicBezTo>
                  <a:pt x="424824" y="41114"/>
                  <a:pt x="539124" y="41643"/>
                  <a:pt x="511607" y="46935"/>
                </a:cubicBezTo>
                <a:cubicBezTo>
                  <a:pt x="484090" y="52227"/>
                  <a:pt x="297824" y="64398"/>
                  <a:pt x="270307" y="65985"/>
                </a:cubicBezTo>
                <a:cubicBezTo>
                  <a:pt x="242790" y="67572"/>
                  <a:pt x="339099" y="52227"/>
                  <a:pt x="346507" y="56460"/>
                </a:cubicBezTo>
                <a:cubicBezTo>
                  <a:pt x="353915" y="60693"/>
                  <a:pt x="334336" y="90856"/>
                  <a:pt x="314757" y="91385"/>
                </a:cubicBezTo>
                <a:cubicBezTo>
                  <a:pt x="295178" y="91914"/>
                  <a:pt x="243319" y="60693"/>
                  <a:pt x="229032" y="59635"/>
                </a:cubicBezTo>
                <a:cubicBezTo>
                  <a:pt x="214745" y="58577"/>
                  <a:pt x="229561" y="83977"/>
                  <a:pt x="229032" y="85035"/>
                </a:cubicBezTo>
                <a:cubicBezTo>
                  <a:pt x="228503" y="86093"/>
                  <a:pt x="242790" y="64398"/>
                  <a:pt x="225857" y="65985"/>
                </a:cubicBezTo>
                <a:cubicBezTo>
                  <a:pt x="208924" y="67573"/>
                  <a:pt x="140132" y="93502"/>
                  <a:pt x="127432" y="94560"/>
                </a:cubicBezTo>
                <a:cubicBezTo>
                  <a:pt x="114732" y="95618"/>
                  <a:pt x="163944" y="72864"/>
                  <a:pt x="149657" y="72335"/>
                </a:cubicBezTo>
                <a:cubicBezTo>
                  <a:pt x="135369" y="71806"/>
                  <a:pt x="53349" y="92972"/>
                  <a:pt x="41707" y="91385"/>
                </a:cubicBezTo>
                <a:cubicBezTo>
                  <a:pt x="30065" y="89798"/>
                  <a:pt x="85099" y="68102"/>
                  <a:pt x="79807" y="62810"/>
                </a:cubicBezTo>
                <a:cubicBezTo>
                  <a:pt x="74515" y="57518"/>
                  <a:pt x="21599" y="63868"/>
                  <a:pt x="9957" y="59635"/>
                </a:cubicBezTo>
                <a:cubicBezTo>
                  <a:pt x="-1685" y="55402"/>
                  <a:pt x="-4860" y="37939"/>
                  <a:pt x="9957" y="37410"/>
                </a:cubicBezTo>
                <a:cubicBezTo>
                  <a:pt x="24774" y="36881"/>
                  <a:pt x="29007" y="58577"/>
                  <a:pt x="98857" y="56460"/>
                </a:cubicBezTo>
                <a:cubicBezTo>
                  <a:pt x="168707" y="54343"/>
                  <a:pt x="365557" y="33706"/>
                  <a:pt x="429057" y="24710"/>
                </a:cubicBezTo>
                <a:cubicBezTo>
                  <a:pt x="492557" y="15714"/>
                  <a:pt x="455515" y="7247"/>
                  <a:pt x="479857" y="2485"/>
                </a:cubicBezTo>
                <a:cubicBezTo>
                  <a:pt x="504199" y="-2277"/>
                  <a:pt x="582515" y="368"/>
                  <a:pt x="575107" y="566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712850E-6618-E26D-CD86-E7B41F234964}"/>
              </a:ext>
            </a:extLst>
          </p:cNvPr>
          <p:cNvSpPr/>
          <p:nvPr/>
        </p:nvSpPr>
        <p:spPr>
          <a:xfrm>
            <a:off x="5778219" y="3788763"/>
            <a:ext cx="318253" cy="93048"/>
          </a:xfrm>
          <a:custGeom>
            <a:avLst/>
            <a:gdLst>
              <a:gd name="connsiteX0" fmla="*/ 281 w 318253"/>
              <a:gd name="connsiteY0" fmla="*/ 2187 h 93048"/>
              <a:gd name="connsiteX1" fmla="*/ 238406 w 318253"/>
              <a:gd name="connsiteY1" fmla="*/ 2187 h 93048"/>
              <a:gd name="connsiteX2" fmla="*/ 165381 w 318253"/>
              <a:gd name="connsiteY2" fmla="*/ 18062 h 93048"/>
              <a:gd name="connsiteX3" fmla="*/ 117756 w 318253"/>
              <a:gd name="connsiteY3" fmla="*/ 24412 h 93048"/>
              <a:gd name="connsiteX4" fmla="*/ 200306 w 318253"/>
              <a:gd name="connsiteY4" fmla="*/ 21237 h 93048"/>
              <a:gd name="connsiteX5" fmla="*/ 168556 w 318253"/>
              <a:gd name="connsiteY5" fmla="*/ 37112 h 93048"/>
              <a:gd name="connsiteX6" fmla="*/ 209831 w 318253"/>
              <a:gd name="connsiteY6" fmla="*/ 52987 h 93048"/>
              <a:gd name="connsiteX7" fmla="*/ 301906 w 318253"/>
              <a:gd name="connsiteY7" fmla="*/ 91087 h 93048"/>
              <a:gd name="connsiteX8" fmla="*/ 314606 w 318253"/>
              <a:gd name="connsiteY8" fmla="*/ 75212 h 93048"/>
              <a:gd name="connsiteX9" fmla="*/ 260631 w 318253"/>
              <a:gd name="connsiteY9" fmla="*/ 91087 h 93048"/>
              <a:gd name="connsiteX10" fmla="*/ 190781 w 318253"/>
              <a:gd name="connsiteY10" fmla="*/ 21237 h 93048"/>
              <a:gd name="connsiteX11" fmla="*/ 281 w 318253"/>
              <a:gd name="connsiteY11" fmla="*/ 2187 h 9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53" h="93048">
                <a:moveTo>
                  <a:pt x="281" y="2187"/>
                </a:moveTo>
                <a:cubicBezTo>
                  <a:pt x="8219" y="-988"/>
                  <a:pt x="210889" y="-459"/>
                  <a:pt x="238406" y="2187"/>
                </a:cubicBezTo>
                <a:cubicBezTo>
                  <a:pt x="265923" y="4833"/>
                  <a:pt x="185489" y="14358"/>
                  <a:pt x="165381" y="18062"/>
                </a:cubicBezTo>
                <a:cubicBezTo>
                  <a:pt x="145273" y="21766"/>
                  <a:pt x="111935" y="23883"/>
                  <a:pt x="117756" y="24412"/>
                </a:cubicBezTo>
                <a:cubicBezTo>
                  <a:pt x="123577" y="24941"/>
                  <a:pt x="191839" y="19120"/>
                  <a:pt x="200306" y="21237"/>
                </a:cubicBezTo>
                <a:cubicBezTo>
                  <a:pt x="208773" y="23354"/>
                  <a:pt x="166969" y="31820"/>
                  <a:pt x="168556" y="37112"/>
                </a:cubicBezTo>
                <a:cubicBezTo>
                  <a:pt x="170143" y="42404"/>
                  <a:pt x="209831" y="52987"/>
                  <a:pt x="209831" y="52987"/>
                </a:cubicBezTo>
                <a:cubicBezTo>
                  <a:pt x="232056" y="61983"/>
                  <a:pt x="284444" y="87383"/>
                  <a:pt x="301906" y="91087"/>
                </a:cubicBezTo>
                <a:cubicBezTo>
                  <a:pt x="319368" y="94791"/>
                  <a:pt x="321485" y="75212"/>
                  <a:pt x="314606" y="75212"/>
                </a:cubicBezTo>
                <a:cubicBezTo>
                  <a:pt x="307727" y="75212"/>
                  <a:pt x="281269" y="100083"/>
                  <a:pt x="260631" y="91087"/>
                </a:cubicBezTo>
                <a:cubicBezTo>
                  <a:pt x="239994" y="82091"/>
                  <a:pt x="226764" y="34995"/>
                  <a:pt x="190781" y="21237"/>
                </a:cubicBezTo>
                <a:cubicBezTo>
                  <a:pt x="154798" y="7479"/>
                  <a:pt x="-7657" y="5362"/>
                  <a:pt x="281" y="218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91755CD-0096-80CB-1CC3-62E1FC11E56E}"/>
              </a:ext>
            </a:extLst>
          </p:cNvPr>
          <p:cNvSpPr/>
          <p:nvPr/>
        </p:nvSpPr>
        <p:spPr>
          <a:xfrm>
            <a:off x="6149592" y="3809991"/>
            <a:ext cx="362137" cy="82652"/>
          </a:xfrm>
          <a:custGeom>
            <a:avLst/>
            <a:gdLst>
              <a:gd name="connsiteX0" fmla="*/ 383 w 362137"/>
              <a:gd name="connsiteY0" fmla="*/ 63509 h 82652"/>
              <a:gd name="connsiteX1" fmla="*/ 105158 w 362137"/>
              <a:gd name="connsiteY1" fmla="*/ 82559 h 82652"/>
              <a:gd name="connsiteX2" fmla="*/ 222633 w 362137"/>
              <a:gd name="connsiteY2" fmla="*/ 53984 h 82652"/>
              <a:gd name="connsiteX3" fmla="*/ 175008 w 362137"/>
              <a:gd name="connsiteY3" fmla="*/ 76209 h 82652"/>
              <a:gd name="connsiteX4" fmla="*/ 324233 w 362137"/>
              <a:gd name="connsiteY4" fmla="*/ 34934 h 82652"/>
              <a:gd name="connsiteX5" fmla="*/ 359158 w 362137"/>
              <a:gd name="connsiteY5" fmla="*/ 9 h 82652"/>
              <a:gd name="connsiteX6" fmla="*/ 267083 w 362137"/>
              <a:gd name="connsiteY6" fmla="*/ 38109 h 82652"/>
              <a:gd name="connsiteX7" fmla="*/ 143258 w 362137"/>
              <a:gd name="connsiteY7" fmla="*/ 73034 h 82652"/>
              <a:gd name="connsiteX8" fmla="*/ 383 w 362137"/>
              <a:gd name="connsiteY8" fmla="*/ 63509 h 8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137" h="82652">
                <a:moveTo>
                  <a:pt x="383" y="63509"/>
                </a:moveTo>
                <a:cubicBezTo>
                  <a:pt x="-5967" y="65097"/>
                  <a:pt x="68116" y="84147"/>
                  <a:pt x="105158" y="82559"/>
                </a:cubicBezTo>
                <a:cubicBezTo>
                  <a:pt x="142200" y="80972"/>
                  <a:pt x="210991" y="55042"/>
                  <a:pt x="222633" y="53984"/>
                </a:cubicBezTo>
                <a:cubicBezTo>
                  <a:pt x="234275" y="52926"/>
                  <a:pt x="158075" y="79384"/>
                  <a:pt x="175008" y="76209"/>
                </a:cubicBezTo>
                <a:cubicBezTo>
                  <a:pt x="191941" y="73034"/>
                  <a:pt x="293541" y="47634"/>
                  <a:pt x="324233" y="34934"/>
                </a:cubicBezTo>
                <a:cubicBezTo>
                  <a:pt x="354925" y="22234"/>
                  <a:pt x="368683" y="-520"/>
                  <a:pt x="359158" y="9"/>
                </a:cubicBezTo>
                <a:cubicBezTo>
                  <a:pt x="349633" y="538"/>
                  <a:pt x="303066" y="25938"/>
                  <a:pt x="267083" y="38109"/>
                </a:cubicBezTo>
                <a:cubicBezTo>
                  <a:pt x="231100" y="50280"/>
                  <a:pt x="181887" y="67213"/>
                  <a:pt x="143258" y="73034"/>
                </a:cubicBezTo>
                <a:cubicBezTo>
                  <a:pt x="104629" y="78855"/>
                  <a:pt x="6733" y="61921"/>
                  <a:pt x="383" y="6350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E95301AF-6879-B7CE-A4BE-0E938FE91359}"/>
              </a:ext>
            </a:extLst>
          </p:cNvPr>
          <p:cNvSpPr/>
          <p:nvPr/>
        </p:nvSpPr>
        <p:spPr>
          <a:xfrm>
            <a:off x="5918930" y="3825297"/>
            <a:ext cx="634271" cy="111933"/>
          </a:xfrm>
          <a:custGeom>
            <a:avLst/>
            <a:gdLst>
              <a:gd name="connsiteX0" fmla="*/ 2445 w 634271"/>
              <a:gd name="connsiteY0" fmla="*/ 578 h 111933"/>
              <a:gd name="connsiteX1" fmla="*/ 199295 w 634271"/>
              <a:gd name="connsiteY1" fmla="*/ 83128 h 111933"/>
              <a:gd name="connsiteX2" fmla="*/ 97695 w 634271"/>
              <a:gd name="connsiteY2" fmla="*/ 60903 h 111933"/>
              <a:gd name="connsiteX3" fmla="*/ 199295 w 634271"/>
              <a:gd name="connsiteY3" fmla="*/ 70428 h 111933"/>
              <a:gd name="connsiteX4" fmla="*/ 323120 w 634271"/>
              <a:gd name="connsiteY4" fmla="*/ 111703 h 111933"/>
              <a:gd name="connsiteX5" fmla="*/ 450120 w 634271"/>
              <a:gd name="connsiteY5" fmla="*/ 83128 h 111933"/>
              <a:gd name="connsiteX6" fmla="*/ 634270 w 634271"/>
              <a:gd name="connsiteY6" fmla="*/ 3753 h 111933"/>
              <a:gd name="connsiteX7" fmla="*/ 453295 w 634271"/>
              <a:gd name="connsiteY7" fmla="*/ 99003 h 111933"/>
              <a:gd name="connsiteX8" fmla="*/ 294545 w 634271"/>
              <a:gd name="connsiteY8" fmla="*/ 105353 h 111933"/>
              <a:gd name="connsiteX9" fmla="*/ 285020 w 634271"/>
              <a:gd name="connsiteY9" fmla="*/ 102178 h 111933"/>
              <a:gd name="connsiteX10" fmla="*/ 100870 w 634271"/>
              <a:gd name="connsiteY10" fmla="*/ 48203 h 111933"/>
              <a:gd name="connsiteX11" fmla="*/ 2445 w 634271"/>
              <a:gd name="connsiteY11" fmla="*/ 578 h 11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4271" h="111933">
                <a:moveTo>
                  <a:pt x="2445" y="578"/>
                </a:moveTo>
                <a:cubicBezTo>
                  <a:pt x="18849" y="6399"/>
                  <a:pt x="183420" y="73074"/>
                  <a:pt x="199295" y="83128"/>
                </a:cubicBezTo>
                <a:cubicBezTo>
                  <a:pt x="215170" y="93182"/>
                  <a:pt x="97695" y="63020"/>
                  <a:pt x="97695" y="60903"/>
                </a:cubicBezTo>
                <a:cubicBezTo>
                  <a:pt x="97695" y="58786"/>
                  <a:pt x="161724" y="61961"/>
                  <a:pt x="199295" y="70428"/>
                </a:cubicBezTo>
                <a:cubicBezTo>
                  <a:pt x="236866" y="78895"/>
                  <a:pt x="281316" y="109586"/>
                  <a:pt x="323120" y="111703"/>
                </a:cubicBezTo>
                <a:cubicBezTo>
                  <a:pt x="364924" y="113820"/>
                  <a:pt x="398262" y="101120"/>
                  <a:pt x="450120" y="83128"/>
                </a:cubicBezTo>
                <a:cubicBezTo>
                  <a:pt x="501978" y="65136"/>
                  <a:pt x="633741" y="1107"/>
                  <a:pt x="634270" y="3753"/>
                </a:cubicBezTo>
                <a:cubicBezTo>
                  <a:pt x="634799" y="6399"/>
                  <a:pt x="509916" y="82070"/>
                  <a:pt x="453295" y="99003"/>
                </a:cubicBezTo>
                <a:cubicBezTo>
                  <a:pt x="396674" y="115936"/>
                  <a:pt x="322591" y="104824"/>
                  <a:pt x="294545" y="105353"/>
                </a:cubicBezTo>
                <a:cubicBezTo>
                  <a:pt x="266499" y="105882"/>
                  <a:pt x="285020" y="102178"/>
                  <a:pt x="285020" y="102178"/>
                </a:cubicBezTo>
                <a:lnTo>
                  <a:pt x="100870" y="48203"/>
                </a:lnTo>
                <a:cubicBezTo>
                  <a:pt x="55891" y="34445"/>
                  <a:pt x="-13959" y="-5243"/>
                  <a:pt x="2445" y="57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AA0BE0AB-90E5-EF3C-2C02-EB27579A4906}"/>
              </a:ext>
            </a:extLst>
          </p:cNvPr>
          <p:cNvSpPr/>
          <p:nvPr/>
        </p:nvSpPr>
        <p:spPr>
          <a:xfrm>
            <a:off x="6626202" y="3400210"/>
            <a:ext cx="152449" cy="117959"/>
          </a:xfrm>
          <a:custGeom>
            <a:avLst/>
            <a:gdLst>
              <a:gd name="connsiteX0" fmla="*/ 101623 w 152449"/>
              <a:gd name="connsiteY0" fmla="*/ 215 h 117959"/>
              <a:gd name="connsiteX1" fmla="*/ 152423 w 152449"/>
              <a:gd name="connsiteY1" fmla="*/ 73240 h 117959"/>
              <a:gd name="connsiteX2" fmla="*/ 107973 w 152449"/>
              <a:gd name="connsiteY2" fmla="*/ 108165 h 117959"/>
              <a:gd name="connsiteX3" fmla="*/ 63523 w 152449"/>
              <a:gd name="connsiteY3" fmla="*/ 70065 h 117959"/>
              <a:gd name="connsiteX4" fmla="*/ 60348 w 152449"/>
              <a:gd name="connsiteY4" fmla="*/ 73240 h 117959"/>
              <a:gd name="connsiteX5" fmla="*/ 50823 w 152449"/>
              <a:gd name="connsiteY5" fmla="*/ 73240 h 117959"/>
              <a:gd name="connsiteX6" fmla="*/ 23 w 152449"/>
              <a:gd name="connsiteY6" fmla="*/ 104990 h 117959"/>
              <a:gd name="connsiteX7" fmla="*/ 44473 w 152449"/>
              <a:gd name="connsiteY7" fmla="*/ 89115 h 117959"/>
              <a:gd name="connsiteX8" fmla="*/ 66698 w 152449"/>
              <a:gd name="connsiteY8" fmla="*/ 117690 h 117959"/>
              <a:gd name="connsiteX9" fmla="*/ 142898 w 152449"/>
              <a:gd name="connsiteY9" fmla="*/ 98640 h 117959"/>
              <a:gd name="connsiteX10" fmla="*/ 101623 w 152449"/>
              <a:gd name="connsiteY10" fmla="*/ 215 h 1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449" h="117959">
                <a:moveTo>
                  <a:pt x="101623" y="215"/>
                </a:moveTo>
                <a:cubicBezTo>
                  <a:pt x="103210" y="-4018"/>
                  <a:pt x="151365" y="55249"/>
                  <a:pt x="152423" y="73240"/>
                </a:cubicBezTo>
                <a:cubicBezTo>
                  <a:pt x="153481" y="91231"/>
                  <a:pt x="122790" y="108694"/>
                  <a:pt x="107973" y="108165"/>
                </a:cubicBezTo>
                <a:cubicBezTo>
                  <a:pt x="93156" y="107636"/>
                  <a:pt x="71460" y="75886"/>
                  <a:pt x="63523" y="70065"/>
                </a:cubicBezTo>
                <a:cubicBezTo>
                  <a:pt x="55586" y="64244"/>
                  <a:pt x="62465" y="72711"/>
                  <a:pt x="60348" y="73240"/>
                </a:cubicBezTo>
                <a:cubicBezTo>
                  <a:pt x="58231" y="73769"/>
                  <a:pt x="60877" y="67948"/>
                  <a:pt x="50823" y="73240"/>
                </a:cubicBezTo>
                <a:cubicBezTo>
                  <a:pt x="40769" y="78532"/>
                  <a:pt x="1081" y="102344"/>
                  <a:pt x="23" y="104990"/>
                </a:cubicBezTo>
                <a:cubicBezTo>
                  <a:pt x="-1035" y="107636"/>
                  <a:pt x="33361" y="86998"/>
                  <a:pt x="44473" y="89115"/>
                </a:cubicBezTo>
                <a:cubicBezTo>
                  <a:pt x="55585" y="91232"/>
                  <a:pt x="50294" y="116103"/>
                  <a:pt x="66698" y="117690"/>
                </a:cubicBezTo>
                <a:cubicBezTo>
                  <a:pt x="83102" y="119277"/>
                  <a:pt x="133902" y="113986"/>
                  <a:pt x="142898" y="98640"/>
                </a:cubicBezTo>
                <a:cubicBezTo>
                  <a:pt x="151894" y="83294"/>
                  <a:pt x="100036" y="4448"/>
                  <a:pt x="101623" y="2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971BE4B5-D572-7B79-0A28-D4C1FED0D165}"/>
              </a:ext>
            </a:extLst>
          </p:cNvPr>
          <p:cNvSpPr/>
          <p:nvPr/>
        </p:nvSpPr>
        <p:spPr>
          <a:xfrm>
            <a:off x="6045179" y="3478498"/>
            <a:ext cx="368660" cy="299958"/>
          </a:xfrm>
          <a:custGeom>
            <a:avLst/>
            <a:gdLst>
              <a:gd name="connsiteX0" fmla="*/ 85746 w 368660"/>
              <a:gd name="connsiteY0" fmla="*/ 7652 h 299958"/>
              <a:gd name="connsiteX1" fmla="*/ 12721 w 368660"/>
              <a:gd name="connsiteY1" fmla="*/ 96552 h 299958"/>
              <a:gd name="connsiteX2" fmla="*/ 12721 w 368660"/>
              <a:gd name="connsiteY2" fmla="*/ 179102 h 299958"/>
              <a:gd name="connsiteX3" fmla="*/ 139721 w 368660"/>
              <a:gd name="connsiteY3" fmla="*/ 299752 h 299958"/>
              <a:gd name="connsiteX4" fmla="*/ 320696 w 368660"/>
              <a:gd name="connsiteY4" fmla="*/ 204502 h 299958"/>
              <a:gd name="connsiteX5" fmla="*/ 304821 w 368660"/>
              <a:gd name="connsiteY5" fmla="*/ 74327 h 299958"/>
              <a:gd name="connsiteX6" fmla="*/ 304821 w 368660"/>
              <a:gd name="connsiteY6" fmla="*/ 48927 h 299958"/>
              <a:gd name="connsiteX7" fmla="*/ 368321 w 368660"/>
              <a:gd name="connsiteY7" fmla="*/ 67977 h 299958"/>
              <a:gd name="connsiteX8" fmla="*/ 273071 w 368660"/>
              <a:gd name="connsiteY8" fmla="*/ 10827 h 299958"/>
              <a:gd name="connsiteX9" fmla="*/ 85746 w 368660"/>
              <a:gd name="connsiteY9" fmla="*/ 7652 h 29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660" h="299958">
                <a:moveTo>
                  <a:pt x="85746" y="7652"/>
                </a:moveTo>
                <a:cubicBezTo>
                  <a:pt x="42354" y="21939"/>
                  <a:pt x="24892" y="67977"/>
                  <a:pt x="12721" y="96552"/>
                </a:cubicBezTo>
                <a:cubicBezTo>
                  <a:pt x="550" y="125127"/>
                  <a:pt x="-8446" y="145235"/>
                  <a:pt x="12721" y="179102"/>
                </a:cubicBezTo>
                <a:cubicBezTo>
                  <a:pt x="33888" y="212969"/>
                  <a:pt x="88392" y="295519"/>
                  <a:pt x="139721" y="299752"/>
                </a:cubicBezTo>
                <a:cubicBezTo>
                  <a:pt x="191050" y="303985"/>
                  <a:pt x="293179" y="242073"/>
                  <a:pt x="320696" y="204502"/>
                </a:cubicBezTo>
                <a:cubicBezTo>
                  <a:pt x="348213" y="166931"/>
                  <a:pt x="307467" y="100256"/>
                  <a:pt x="304821" y="74327"/>
                </a:cubicBezTo>
                <a:cubicBezTo>
                  <a:pt x="302175" y="48398"/>
                  <a:pt x="294238" y="49985"/>
                  <a:pt x="304821" y="48927"/>
                </a:cubicBezTo>
                <a:cubicBezTo>
                  <a:pt x="315404" y="47869"/>
                  <a:pt x="373613" y="74327"/>
                  <a:pt x="368321" y="67977"/>
                </a:cubicBezTo>
                <a:cubicBezTo>
                  <a:pt x="363029" y="61627"/>
                  <a:pt x="317521" y="19823"/>
                  <a:pt x="273071" y="10827"/>
                </a:cubicBezTo>
                <a:cubicBezTo>
                  <a:pt x="228621" y="1831"/>
                  <a:pt x="129138" y="-6635"/>
                  <a:pt x="85746" y="765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>
            <a:extLst>
              <a:ext uri="{FF2B5EF4-FFF2-40B4-BE49-F238E27FC236}">
                <a16:creationId xmlns:a16="http://schemas.microsoft.com/office/drawing/2014/main" id="{694D86C0-7D7D-5511-7596-FA599BAC4522}"/>
              </a:ext>
            </a:extLst>
          </p:cNvPr>
          <p:cNvSpPr/>
          <p:nvPr/>
        </p:nvSpPr>
        <p:spPr>
          <a:xfrm>
            <a:off x="6127465" y="3514611"/>
            <a:ext cx="155575" cy="1555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月 39">
            <a:extLst>
              <a:ext uri="{FF2B5EF4-FFF2-40B4-BE49-F238E27FC236}">
                <a16:creationId xmlns:a16="http://schemas.microsoft.com/office/drawing/2014/main" id="{96A02BF8-4BF7-92BC-070E-3546E76DBEB2}"/>
              </a:ext>
            </a:extLst>
          </p:cNvPr>
          <p:cNvSpPr/>
          <p:nvPr/>
        </p:nvSpPr>
        <p:spPr>
          <a:xfrm rot="16200000">
            <a:off x="6179314" y="3535492"/>
            <a:ext cx="57693" cy="8309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D6CA24A0-224B-A4C4-6471-034969B08011}"/>
              </a:ext>
            </a:extLst>
          </p:cNvPr>
          <p:cNvSpPr/>
          <p:nvPr/>
        </p:nvSpPr>
        <p:spPr>
          <a:xfrm>
            <a:off x="4156902" y="3435289"/>
            <a:ext cx="321371" cy="200950"/>
          </a:xfrm>
          <a:custGeom>
            <a:avLst/>
            <a:gdLst>
              <a:gd name="connsiteX0" fmla="*/ 627 w 321371"/>
              <a:gd name="connsiteY0" fmla="*/ 200947 h 200950"/>
              <a:gd name="connsiteX1" fmla="*/ 150178 w 321371"/>
              <a:gd name="connsiteY1" fmla="*/ 72760 h 200950"/>
              <a:gd name="connsiteX2" fmla="*/ 321094 w 321371"/>
              <a:gd name="connsiteY2" fmla="*/ 21485 h 200950"/>
              <a:gd name="connsiteX3" fmla="*/ 192907 w 321371"/>
              <a:gd name="connsiteY3" fmla="*/ 30031 h 200950"/>
              <a:gd name="connsiteX4" fmla="*/ 304003 w 321371"/>
              <a:gd name="connsiteY4" fmla="*/ 120 h 200950"/>
              <a:gd name="connsiteX5" fmla="*/ 167270 w 321371"/>
              <a:gd name="connsiteY5" fmla="*/ 21485 h 200950"/>
              <a:gd name="connsiteX6" fmla="*/ 98904 w 321371"/>
              <a:gd name="connsiteY6" fmla="*/ 68487 h 200950"/>
              <a:gd name="connsiteX7" fmla="*/ 627 w 321371"/>
              <a:gd name="connsiteY7" fmla="*/ 200947 h 20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371" h="200950">
                <a:moveTo>
                  <a:pt x="627" y="200947"/>
                </a:moveTo>
                <a:cubicBezTo>
                  <a:pt x="9173" y="201659"/>
                  <a:pt x="96767" y="102670"/>
                  <a:pt x="150178" y="72760"/>
                </a:cubicBezTo>
                <a:cubicBezTo>
                  <a:pt x="203589" y="42850"/>
                  <a:pt x="313973" y="28606"/>
                  <a:pt x="321094" y="21485"/>
                </a:cubicBezTo>
                <a:cubicBezTo>
                  <a:pt x="328215" y="14364"/>
                  <a:pt x="195755" y="33592"/>
                  <a:pt x="192907" y="30031"/>
                </a:cubicBezTo>
                <a:cubicBezTo>
                  <a:pt x="190059" y="26470"/>
                  <a:pt x="308276" y="1544"/>
                  <a:pt x="304003" y="120"/>
                </a:cubicBezTo>
                <a:cubicBezTo>
                  <a:pt x="299730" y="-1304"/>
                  <a:pt x="201453" y="10090"/>
                  <a:pt x="167270" y="21485"/>
                </a:cubicBezTo>
                <a:cubicBezTo>
                  <a:pt x="133087" y="32880"/>
                  <a:pt x="124541" y="44986"/>
                  <a:pt x="98904" y="68487"/>
                </a:cubicBezTo>
                <a:cubicBezTo>
                  <a:pt x="73267" y="91988"/>
                  <a:pt x="-7919" y="200235"/>
                  <a:pt x="627" y="20094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51392927-5370-8544-683D-356625B130DE}"/>
              </a:ext>
            </a:extLst>
          </p:cNvPr>
          <p:cNvSpPr/>
          <p:nvPr/>
        </p:nvSpPr>
        <p:spPr>
          <a:xfrm>
            <a:off x="4473110" y="3421805"/>
            <a:ext cx="507808" cy="168116"/>
          </a:xfrm>
          <a:custGeom>
            <a:avLst/>
            <a:gdLst>
              <a:gd name="connsiteX0" fmla="*/ 613 w 507808"/>
              <a:gd name="connsiteY0" fmla="*/ 56333 h 168116"/>
              <a:gd name="connsiteX1" fmla="*/ 239896 w 507808"/>
              <a:gd name="connsiteY1" fmla="*/ 39242 h 168116"/>
              <a:gd name="connsiteX2" fmla="*/ 321081 w 507808"/>
              <a:gd name="connsiteY2" fmla="*/ 43515 h 168116"/>
              <a:gd name="connsiteX3" fmla="*/ 504815 w 507808"/>
              <a:gd name="connsiteY3" fmla="*/ 167429 h 168116"/>
              <a:gd name="connsiteX4" fmla="*/ 427903 w 507808"/>
              <a:gd name="connsiteY4" fmla="*/ 90516 h 168116"/>
              <a:gd name="connsiteX5" fmla="*/ 333899 w 507808"/>
              <a:gd name="connsiteY5" fmla="*/ 26423 h 168116"/>
              <a:gd name="connsiteX6" fmla="*/ 201440 w 507808"/>
              <a:gd name="connsiteY6" fmla="*/ 9331 h 168116"/>
              <a:gd name="connsiteX7" fmla="*/ 77526 w 507808"/>
              <a:gd name="connsiteY7" fmla="*/ 5059 h 168116"/>
              <a:gd name="connsiteX8" fmla="*/ 167256 w 507808"/>
              <a:gd name="connsiteY8" fmla="*/ 786 h 168116"/>
              <a:gd name="connsiteX9" fmla="*/ 613 w 507808"/>
              <a:gd name="connsiteY9" fmla="*/ 56333 h 16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7808" h="168116">
                <a:moveTo>
                  <a:pt x="613" y="56333"/>
                </a:moveTo>
                <a:cubicBezTo>
                  <a:pt x="12720" y="62742"/>
                  <a:pt x="186485" y="41378"/>
                  <a:pt x="239896" y="39242"/>
                </a:cubicBezTo>
                <a:cubicBezTo>
                  <a:pt x="293307" y="37106"/>
                  <a:pt x="276928" y="22151"/>
                  <a:pt x="321081" y="43515"/>
                </a:cubicBezTo>
                <a:cubicBezTo>
                  <a:pt x="365234" y="64879"/>
                  <a:pt x="487011" y="159596"/>
                  <a:pt x="504815" y="167429"/>
                </a:cubicBezTo>
                <a:cubicBezTo>
                  <a:pt x="522619" y="175262"/>
                  <a:pt x="456389" y="114017"/>
                  <a:pt x="427903" y="90516"/>
                </a:cubicBezTo>
                <a:cubicBezTo>
                  <a:pt x="399417" y="67015"/>
                  <a:pt x="371643" y="39954"/>
                  <a:pt x="333899" y="26423"/>
                </a:cubicBezTo>
                <a:cubicBezTo>
                  <a:pt x="296155" y="12892"/>
                  <a:pt x="244169" y="12892"/>
                  <a:pt x="201440" y="9331"/>
                </a:cubicBezTo>
                <a:cubicBezTo>
                  <a:pt x="158711" y="5770"/>
                  <a:pt x="83223" y="6483"/>
                  <a:pt x="77526" y="5059"/>
                </a:cubicBezTo>
                <a:cubicBezTo>
                  <a:pt x="71829" y="3635"/>
                  <a:pt x="175090" y="-2062"/>
                  <a:pt x="167256" y="786"/>
                </a:cubicBezTo>
                <a:cubicBezTo>
                  <a:pt x="159422" y="3634"/>
                  <a:pt x="-11494" y="49924"/>
                  <a:pt x="613" y="5633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B7F6AFE0-6788-387F-727A-30434592A87F}"/>
              </a:ext>
            </a:extLst>
          </p:cNvPr>
          <p:cNvSpPr/>
          <p:nvPr/>
        </p:nvSpPr>
        <p:spPr>
          <a:xfrm>
            <a:off x="4747177" y="3486429"/>
            <a:ext cx="294861" cy="244045"/>
          </a:xfrm>
          <a:custGeom>
            <a:avLst/>
            <a:gdLst>
              <a:gd name="connsiteX0" fmla="*/ 12 w 294861"/>
              <a:gd name="connsiteY0" fmla="*/ 255 h 244045"/>
              <a:gd name="connsiteX1" fmla="*/ 170928 w 294861"/>
              <a:gd name="connsiteY1" fmla="*/ 132715 h 244045"/>
              <a:gd name="connsiteX2" fmla="*/ 294842 w 294861"/>
              <a:gd name="connsiteY2" fmla="*/ 243810 h 244045"/>
              <a:gd name="connsiteX3" fmla="*/ 162382 w 294861"/>
              <a:gd name="connsiteY3" fmla="*/ 102805 h 244045"/>
              <a:gd name="connsiteX4" fmla="*/ 12 w 294861"/>
              <a:gd name="connsiteY4" fmla="*/ 255 h 24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861" h="244045">
                <a:moveTo>
                  <a:pt x="12" y="255"/>
                </a:moveTo>
                <a:cubicBezTo>
                  <a:pt x="1436" y="5240"/>
                  <a:pt x="121790" y="92123"/>
                  <a:pt x="170928" y="132715"/>
                </a:cubicBezTo>
                <a:cubicBezTo>
                  <a:pt x="220066" y="173308"/>
                  <a:pt x="296266" y="248795"/>
                  <a:pt x="294842" y="243810"/>
                </a:cubicBezTo>
                <a:cubicBezTo>
                  <a:pt x="293418" y="238825"/>
                  <a:pt x="209384" y="141261"/>
                  <a:pt x="162382" y="102805"/>
                </a:cubicBezTo>
                <a:cubicBezTo>
                  <a:pt x="115380" y="64349"/>
                  <a:pt x="-1412" y="-4730"/>
                  <a:pt x="12" y="25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7A41EDA-B27F-2EB9-DE1D-5047FDFAF026}"/>
              </a:ext>
            </a:extLst>
          </p:cNvPr>
          <p:cNvSpPr/>
          <p:nvPr/>
        </p:nvSpPr>
        <p:spPr>
          <a:xfrm>
            <a:off x="4733706" y="3485259"/>
            <a:ext cx="202258" cy="261527"/>
          </a:xfrm>
          <a:custGeom>
            <a:avLst/>
            <a:gdLst>
              <a:gd name="connsiteX0" fmla="*/ 9744 w 202258"/>
              <a:gd name="connsiteY0" fmla="*/ 891 h 261527"/>
              <a:gd name="connsiteX1" fmla="*/ 114519 w 202258"/>
              <a:gd name="connsiteY1" fmla="*/ 124716 h 261527"/>
              <a:gd name="connsiteX2" fmla="*/ 193894 w 202258"/>
              <a:gd name="connsiteY2" fmla="*/ 194566 h 261527"/>
              <a:gd name="connsiteX3" fmla="*/ 178019 w 202258"/>
              <a:gd name="connsiteY3" fmla="*/ 191391 h 261527"/>
              <a:gd name="connsiteX4" fmla="*/ 219 w 202258"/>
              <a:gd name="connsiteY4" fmla="*/ 261241 h 261527"/>
              <a:gd name="connsiteX5" fmla="*/ 139919 w 202258"/>
              <a:gd name="connsiteY5" fmla="*/ 216791 h 261527"/>
              <a:gd name="connsiteX6" fmla="*/ 76419 w 202258"/>
              <a:gd name="connsiteY6" fmla="*/ 232666 h 261527"/>
              <a:gd name="connsiteX7" fmla="*/ 181194 w 202258"/>
              <a:gd name="connsiteY7" fmla="*/ 219966 h 261527"/>
              <a:gd name="connsiteX8" fmla="*/ 162144 w 202258"/>
              <a:gd name="connsiteY8" fmla="*/ 178691 h 261527"/>
              <a:gd name="connsiteX9" fmla="*/ 89119 w 202258"/>
              <a:gd name="connsiteY9" fmla="*/ 73916 h 261527"/>
              <a:gd name="connsiteX10" fmla="*/ 9744 w 202258"/>
              <a:gd name="connsiteY10" fmla="*/ 891 h 26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258" h="261527">
                <a:moveTo>
                  <a:pt x="9744" y="891"/>
                </a:moveTo>
                <a:cubicBezTo>
                  <a:pt x="13977" y="9358"/>
                  <a:pt x="83827" y="92437"/>
                  <a:pt x="114519" y="124716"/>
                </a:cubicBezTo>
                <a:cubicBezTo>
                  <a:pt x="145211" y="156995"/>
                  <a:pt x="193894" y="194566"/>
                  <a:pt x="193894" y="194566"/>
                </a:cubicBezTo>
                <a:cubicBezTo>
                  <a:pt x="204477" y="205678"/>
                  <a:pt x="210298" y="180279"/>
                  <a:pt x="178019" y="191391"/>
                </a:cubicBezTo>
                <a:cubicBezTo>
                  <a:pt x="145740" y="202504"/>
                  <a:pt x="6569" y="257008"/>
                  <a:pt x="219" y="261241"/>
                </a:cubicBezTo>
                <a:cubicBezTo>
                  <a:pt x="-6131" y="265474"/>
                  <a:pt x="127219" y="221554"/>
                  <a:pt x="139919" y="216791"/>
                </a:cubicBezTo>
                <a:cubicBezTo>
                  <a:pt x="152619" y="212028"/>
                  <a:pt x="69540" y="232137"/>
                  <a:pt x="76419" y="232666"/>
                </a:cubicBezTo>
                <a:cubicBezTo>
                  <a:pt x="83298" y="233195"/>
                  <a:pt x="166907" y="228962"/>
                  <a:pt x="181194" y="219966"/>
                </a:cubicBezTo>
                <a:cubicBezTo>
                  <a:pt x="195481" y="210970"/>
                  <a:pt x="177490" y="203033"/>
                  <a:pt x="162144" y="178691"/>
                </a:cubicBezTo>
                <a:cubicBezTo>
                  <a:pt x="146798" y="154349"/>
                  <a:pt x="111873" y="101433"/>
                  <a:pt x="89119" y="73916"/>
                </a:cubicBezTo>
                <a:cubicBezTo>
                  <a:pt x="66365" y="46399"/>
                  <a:pt x="5511" y="-7576"/>
                  <a:pt x="9744" y="89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3831B3D4-72BD-D925-708E-8FBAB58F68DF}"/>
              </a:ext>
            </a:extLst>
          </p:cNvPr>
          <p:cNvSpPr/>
          <p:nvPr/>
        </p:nvSpPr>
        <p:spPr>
          <a:xfrm>
            <a:off x="4196747" y="3477205"/>
            <a:ext cx="295924" cy="262192"/>
          </a:xfrm>
          <a:custGeom>
            <a:avLst/>
            <a:gdLst>
              <a:gd name="connsiteX0" fmla="*/ 295878 w 295924"/>
              <a:gd name="connsiteY0" fmla="*/ 31170 h 262192"/>
              <a:gd name="connsiteX1" fmla="*/ 165703 w 295924"/>
              <a:gd name="connsiteY1" fmla="*/ 91495 h 262192"/>
              <a:gd name="connsiteX2" fmla="*/ 146653 w 295924"/>
              <a:gd name="connsiteY2" fmla="*/ 104195 h 262192"/>
              <a:gd name="connsiteX3" fmla="*/ 168878 w 295924"/>
              <a:gd name="connsiteY3" fmla="*/ 174045 h 262192"/>
              <a:gd name="connsiteX4" fmla="*/ 187928 w 295924"/>
              <a:gd name="connsiteY4" fmla="*/ 193095 h 262192"/>
              <a:gd name="connsiteX5" fmla="*/ 149828 w 295924"/>
              <a:gd name="connsiteY5" fmla="*/ 183570 h 262192"/>
              <a:gd name="connsiteX6" fmla="*/ 92678 w 295924"/>
              <a:gd name="connsiteY6" fmla="*/ 170870 h 262192"/>
              <a:gd name="connsiteX7" fmla="*/ 86328 w 295924"/>
              <a:gd name="connsiteY7" fmla="*/ 189920 h 262192"/>
              <a:gd name="connsiteX8" fmla="*/ 86328 w 295924"/>
              <a:gd name="connsiteY8" fmla="*/ 243895 h 262192"/>
              <a:gd name="connsiteX9" fmla="*/ 54578 w 295924"/>
              <a:gd name="connsiteY9" fmla="*/ 221670 h 262192"/>
              <a:gd name="connsiteX10" fmla="*/ 67278 w 295924"/>
              <a:gd name="connsiteY10" fmla="*/ 259770 h 262192"/>
              <a:gd name="connsiteX11" fmla="*/ 3778 w 295924"/>
              <a:gd name="connsiteY11" fmla="*/ 139120 h 262192"/>
              <a:gd name="connsiteX12" fmla="*/ 19653 w 295924"/>
              <a:gd name="connsiteY12" fmla="*/ 164520 h 262192"/>
              <a:gd name="connsiteX13" fmla="*/ 121253 w 295924"/>
              <a:gd name="connsiteY13" fmla="*/ 81970 h 262192"/>
              <a:gd name="connsiteX14" fmla="*/ 111728 w 295924"/>
              <a:gd name="connsiteY14" fmla="*/ 88320 h 262192"/>
              <a:gd name="connsiteX15" fmla="*/ 245078 w 295924"/>
              <a:gd name="connsiteY15" fmla="*/ 2595 h 262192"/>
              <a:gd name="connsiteX16" fmla="*/ 181578 w 295924"/>
              <a:gd name="connsiteY16" fmla="*/ 21645 h 262192"/>
              <a:gd name="connsiteX17" fmla="*/ 295878 w 295924"/>
              <a:gd name="connsiteY17" fmla="*/ 31170 h 26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5924" h="262192">
                <a:moveTo>
                  <a:pt x="295878" y="31170"/>
                </a:moveTo>
                <a:cubicBezTo>
                  <a:pt x="293232" y="42812"/>
                  <a:pt x="190574" y="79324"/>
                  <a:pt x="165703" y="91495"/>
                </a:cubicBezTo>
                <a:cubicBezTo>
                  <a:pt x="140832" y="103666"/>
                  <a:pt x="146124" y="90437"/>
                  <a:pt x="146653" y="104195"/>
                </a:cubicBezTo>
                <a:cubicBezTo>
                  <a:pt x="147182" y="117953"/>
                  <a:pt x="161999" y="159228"/>
                  <a:pt x="168878" y="174045"/>
                </a:cubicBezTo>
                <a:cubicBezTo>
                  <a:pt x="175757" y="188862"/>
                  <a:pt x="191103" y="191508"/>
                  <a:pt x="187928" y="193095"/>
                </a:cubicBezTo>
                <a:cubicBezTo>
                  <a:pt x="184753" y="194682"/>
                  <a:pt x="165703" y="187274"/>
                  <a:pt x="149828" y="183570"/>
                </a:cubicBezTo>
                <a:cubicBezTo>
                  <a:pt x="133953" y="179866"/>
                  <a:pt x="92678" y="170870"/>
                  <a:pt x="92678" y="170870"/>
                </a:cubicBezTo>
                <a:cubicBezTo>
                  <a:pt x="82095" y="171928"/>
                  <a:pt x="87386" y="177749"/>
                  <a:pt x="86328" y="189920"/>
                </a:cubicBezTo>
                <a:cubicBezTo>
                  <a:pt x="85270" y="202091"/>
                  <a:pt x="91620" y="238603"/>
                  <a:pt x="86328" y="243895"/>
                </a:cubicBezTo>
                <a:cubicBezTo>
                  <a:pt x="81036" y="249187"/>
                  <a:pt x="57753" y="219024"/>
                  <a:pt x="54578" y="221670"/>
                </a:cubicBezTo>
                <a:cubicBezTo>
                  <a:pt x="51403" y="224316"/>
                  <a:pt x="75745" y="273528"/>
                  <a:pt x="67278" y="259770"/>
                </a:cubicBezTo>
                <a:cubicBezTo>
                  <a:pt x="58811" y="246012"/>
                  <a:pt x="11715" y="154995"/>
                  <a:pt x="3778" y="139120"/>
                </a:cubicBezTo>
                <a:cubicBezTo>
                  <a:pt x="-4159" y="123245"/>
                  <a:pt x="74" y="174045"/>
                  <a:pt x="19653" y="164520"/>
                </a:cubicBezTo>
                <a:cubicBezTo>
                  <a:pt x="39232" y="154995"/>
                  <a:pt x="121253" y="81970"/>
                  <a:pt x="121253" y="81970"/>
                </a:cubicBezTo>
                <a:cubicBezTo>
                  <a:pt x="136599" y="69270"/>
                  <a:pt x="111728" y="88320"/>
                  <a:pt x="111728" y="88320"/>
                </a:cubicBezTo>
                <a:cubicBezTo>
                  <a:pt x="132366" y="75091"/>
                  <a:pt x="233436" y="13707"/>
                  <a:pt x="245078" y="2595"/>
                </a:cubicBezTo>
                <a:cubicBezTo>
                  <a:pt x="256720" y="-8518"/>
                  <a:pt x="175757" y="19528"/>
                  <a:pt x="181578" y="21645"/>
                </a:cubicBezTo>
                <a:cubicBezTo>
                  <a:pt x="187399" y="23762"/>
                  <a:pt x="298524" y="19528"/>
                  <a:pt x="295878" y="3117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27757567-59B2-1A66-C13A-4E5D9B36314E}"/>
              </a:ext>
            </a:extLst>
          </p:cNvPr>
          <p:cNvSpPr/>
          <p:nvPr/>
        </p:nvSpPr>
        <p:spPr>
          <a:xfrm>
            <a:off x="4449872" y="3451093"/>
            <a:ext cx="372967" cy="49852"/>
          </a:xfrm>
          <a:custGeom>
            <a:avLst/>
            <a:gdLst>
              <a:gd name="connsiteX0" fmla="*/ 1478 w 372967"/>
              <a:gd name="connsiteY0" fmla="*/ 47757 h 49852"/>
              <a:gd name="connsiteX1" fmla="*/ 290403 w 372967"/>
              <a:gd name="connsiteY1" fmla="*/ 41407 h 49852"/>
              <a:gd name="connsiteX2" fmla="*/ 176103 w 372967"/>
              <a:gd name="connsiteY2" fmla="*/ 41407 h 49852"/>
              <a:gd name="connsiteX3" fmla="*/ 372953 w 372967"/>
              <a:gd name="connsiteY3" fmla="*/ 28707 h 49852"/>
              <a:gd name="connsiteX4" fmla="*/ 185628 w 372967"/>
              <a:gd name="connsiteY4" fmla="*/ 132 h 49852"/>
              <a:gd name="connsiteX5" fmla="*/ 1478 w 372967"/>
              <a:gd name="connsiteY5" fmla="*/ 47757 h 4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67" h="49852">
                <a:moveTo>
                  <a:pt x="1478" y="47757"/>
                </a:moveTo>
                <a:cubicBezTo>
                  <a:pt x="18940" y="54636"/>
                  <a:pt x="261299" y="42465"/>
                  <a:pt x="290403" y="41407"/>
                </a:cubicBezTo>
                <a:cubicBezTo>
                  <a:pt x="319507" y="40349"/>
                  <a:pt x="162345" y="43524"/>
                  <a:pt x="176103" y="41407"/>
                </a:cubicBezTo>
                <a:cubicBezTo>
                  <a:pt x="189861" y="39290"/>
                  <a:pt x="371366" y="35586"/>
                  <a:pt x="372953" y="28707"/>
                </a:cubicBezTo>
                <a:cubicBezTo>
                  <a:pt x="374540" y="21828"/>
                  <a:pt x="245424" y="-1985"/>
                  <a:pt x="185628" y="132"/>
                </a:cubicBezTo>
                <a:cubicBezTo>
                  <a:pt x="125832" y="2249"/>
                  <a:pt x="-15984" y="40878"/>
                  <a:pt x="1478" y="4775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2E3EC90D-FE41-0045-8D22-912669A2B491}"/>
              </a:ext>
            </a:extLst>
          </p:cNvPr>
          <p:cNvSpPr/>
          <p:nvPr/>
        </p:nvSpPr>
        <p:spPr>
          <a:xfrm>
            <a:off x="4425237" y="3466015"/>
            <a:ext cx="340389" cy="306018"/>
          </a:xfrm>
          <a:custGeom>
            <a:avLst/>
            <a:gdLst>
              <a:gd name="connsiteX0" fmla="*/ 267413 w 340389"/>
              <a:gd name="connsiteY0" fmla="*/ 4260 h 306018"/>
              <a:gd name="connsiteX1" fmla="*/ 327738 w 340389"/>
              <a:gd name="connsiteY1" fmla="*/ 74110 h 306018"/>
              <a:gd name="connsiteX2" fmla="*/ 330913 w 340389"/>
              <a:gd name="connsiteY2" fmla="*/ 172535 h 306018"/>
              <a:gd name="connsiteX3" fmla="*/ 222963 w 340389"/>
              <a:gd name="connsiteY3" fmla="*/ 293185 h 306018"/>
              <a:gd name="connsiteX4" fmla="*/ 175338 w 340389"/>
              <a:gd name="connsiteY4" fmla="*/ 290010 h 306018"/>
              <a:gd name="connsiteX5" fmla="*/ 13413 w 340389"/>
              <a:gd name="connsiteY5" fmla="*/ 182060 h 306018"/>
              <a:gd name="connsiteX6" fmla="*/ 16588 w 340389"/>
              <a:gd name="connsiteY6" fmla="*/ 74110 h 306018"/>
              <a:gd name="connsiteX7" fmla="*/ 76913 w 340389"/>
              <a:gd name="connsiteY7" fmla="*/ 16960 h 306018"/>
              <a:gd name="connsiteX8" fmla="*/ 267413 w 340389"/>
              <a:gd name="connsiteY8" fmla="*/ 4260 h 30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389" h="306018">
                <a:moveTo>
                  <a:pt x="267413" y="4260"/>
                </a:moveTo>
                <a:cubicBezTo>
                  <a:pt x="309217" y="13785"/>
                  <a:pt x="317155" y="46064"/>
                  <a:pt x="327738" y="74110"/>
                </a:cubicBezTo>
                <a:cubicBezTo>
                  <a:pt x="338321" y="102156"/>
                  <a:pt x="348375" y="136023"/>
                  <a:pt x="330913" y="172535"/>
                </a:cubicBezTo>
                <a:cubicBezTo>
                  <a:pt x="313451" y="209047"/>
                  <a:pt x="248892" y="273606"/>
                  <a:pt x="222963" y="293185"/>
                </a:cubicBezTo>
                <a:cubicBezTo>
                  <a:pt x="197034" y="312764"/>
                  <a:pt x="210263" y="308531"/>
                  <a:pt x="175338" y="290010"/>
                </a:cubicBezTo>
                <a:cubicBezTo>
                  <a:pt x="140413" y="271489"/>
                  <a:pt x="39871" y="218043"/>
                  <a:pt x="13413" y="182060"/>
                </a:cubicBezTo>
                <a:cubicBezTo>
                  <a:pt x="-13045" y="146077"/>
                  <a:pt x="6005" y="101627"/>
                  <a:pt x="16588" y="74110"/>
                </a:cubicBezTo>
                <a:cubicBezTo>
                  <a:pt x="27171" y="46593"/>
                  <a:pt x="34051" y="31777"/>
                  <a:pt x="76913" y="16960"/>
                </a:cubicBezTo>
                <a:cubicBezTo>
                  <a:pt x="119775" y="2143"/>
                  <a:pt x="225609" y="-5265"/>
                  <a:pt x="267413" y="426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>
            <a:extLst>
              <a:ext uri="{FF2B5EF4-FFF2-40B4-BE49-F238E27FC236}">
                <a16:creationId xmlns:a16="http://schemas.microsoft.com/office/drawing/2014/main" id="{28012F0B-64AA-4AB1-CACA-700E44C05640}"/>
              </a:ext>
            </a:extLst>
          </p:cNvPr>
          <p:cNvSpPr/>
          <p:nvPr/>
        </p:nvSpPr>
        <p:spPr>
          <a:xfrm>
            <a:off x="4527265" y="3514611"/>
            <a:ext cx="155575" cy="1555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37A1F941-90B6-69F5-1316-3A08C03E29E6}"/>
              </a:ext>
            </a:extLst>
          </p:cNvPr>
          <p:cNvSpPr/>
          <p:nvPr/>
        </p:nvSpPr>
        <p:spPr>
          <a:xfrm>
            <a:off x="4569751" y="3530779"/>
            <a:ext cx="69780" cy="697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81FEA228-1B46-8EEC-9FDA-D1ED4E76D434}"/>
              </a:ext>
            </a:extLst>
          </p:cNvPr>
          <p:cNvSpPr/>
          <p:nvPr/>
        </p:nvSpPr>
        <p:spPr>
          <a:xfrm>
            <a:off x="4730469" y="3733791"/>
            <a:ext cx="332972" cy="22538"/>
          </a:xfrm>
          <a:custGeom>
            <a:avLst/>
            <a:gdLst>
              <a:gd name="connsiteX0" fmla="*/ 281 w 332972"/>
              <a:gd name="connsiteY0" fmla="*/ 22234 h 22538"/>
              <a:gd name="connsiteX1" fmla="*/ 320956 w 332972"/>
              <a:gd name="connsiteY1" fmla="*/ 12709 h 22538"/>
              <a:gd name="connsiteX2" fmla="*/ 270156 w 332972"/>
              <a:gd name="connsiteY2" fmla="*/ 9534 h 22538"/>
              <a:gd name="connsiteX3" fmla="*/ 263806 w 332972"/>
              <a:gd name="connsiteY3" fmla="*/ 9 h 22538"/>
              <a:gd name="connsiteX4" fmla="*/ 281 w 332972"/>
              <a:gd name="connsiteY4" fmla="*/ 22234 h 2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972" h="22538">
                <a:moveTo>
                  <a:pt x="281" y="22234"/>
                </a:moveTo>
                <a:cubicBezTo>
                  <a:pt x="9806" y="24351"/>
                  <a:pt x="275977" y="14826"/>
                  <a:pt x="320956" y="12709"/>
                </a:cubicBezTo>
                <a:cubicBezTo>
                  <a:pt x="365935" y="10592"/>
                  <a:pt x="270156" y="9534"/>
                  <a:pt x="270156" y="9534"/>
                </a:cubicBezTo>
                <a:cubicBezTo>
                  <a:pt x="260631" y="7417"/>
                  <a:pt x="301906" y="538"/>
                  <a:pt x="263806" y="9"/>
                </a:cubicBezTo>
                <a:cubicBezTo>
                  <a:pt x="225706" y="-520"/>
                  <a:pt x="-9244" y="20117"/>
                  <a:pt x="281" y="2223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9D8ED16D-2EE2-FB3B-152A-07671F3959C2}"/>
              </a:ext>
            </a:extLst>
          </p:cNvPr>
          <p:cNvSpPr/>
          <p:nvPr/>
        </p:nvSpPr>
        <p:spPr>
          <a:xfrm>
            <a:off x="4275336" y="3650710"/>
            <a:ext cx="795139" cy="127555"/>
          </a:xfrm>
          <a:custGeom>
            <a:avLst/>
            <a:gdLst>
              <a:gd name="connsiteX0" fmla="*/ 4564 w 795139"/>
              <a:gd name="connsiteY0" fmla="*/ 540 h 127555"/>
              <a:gd name="connsiteX1" fmla="*/ 58539 w 795139"/>
              <a:gd name="connsiteY1" fmla="*/ 64040 h 127555"/>
              <a:gd name="connsiteX2" fmla="*/ 172839 w 795139"/>
              <a:gd name="connsiteY2" fmla="*/ 111665 h 127555"/>
              <a:gd name="connsiteX3" fmla="*/ 366514 w 795139"/>
              <a:gd name="connsiteY3" fmla="*/ 127540 h 127555"/>
              <a:gd name="connsiteX4" fmla="*/ 588764 w 795139"/>
              <a:gd name="connsiteY4" fmla="*/ 114840 h 127555"/>
              <a:gd name="connsiteX5" fmla="*/ 795139 w 795139"/>
              <a:gd name="connsiteY5" fmla="*/ 102140 h 127555"/>
              <a:gd name="connsiteX6" fmla="*/ 468114 w 795139"/>
              <a:gd name="connsiteY6" fmla="*/ 111665 h 127555"/>
              <a:gd name="connsiteX7" fmla="*/ 223639 w 795139"/>
              <a:gd name="connsiteY7" fmla="*/ 121190 h 127555"/>
              <a:gd name="connsiteX8" fmla="*/ 172839 w 795139"/>
              <a:gd name="connsiteY8" fmla="*/ 102140 h 127555"/>
              <a:gd name="connsiteX9" fmla="*/ 4564 w 795139"/>
              <a:gd name="connsiteY9" fmla="*/ 540 h 12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139" h="127555">
                <a:moveTo>
                  <a:pt x="4564" y="540"/>
                </a:moveTo>
                <a:cubicBezTo>
                  <a:pt x="-14486" y="-5810"/>
                  <a:pt x="30493" y="45519"/>
                  <a:pt x="58539" y="64040"/>
                </a:cubicBezTo>
                <a:cubicBezTo>
                  <a:pt x="86585" y="82561"/>
                  <a:pt x="121510" y="101082"/>
                  <a:pt x="172839" y="111665"/>
                </a:cubicBezTo>
                <a:cubicBezTo>
                  <a:pt x="224168" y="122248"/>
                  <a:pt x="297193" y="127011"/>
                  <a:pt x="366514" y="127540"/>
                </a:cubicBezTo>
                <a:cubicBezTo>
                  <a:pt x="435835" y="128069"/>
                  <a:pt x="588764" y="114840"/>
                  <a:pt x="588764" y="114840"/>
                </a:cubicBezTo>
                <a:lnTo>
                  <a:pt x="795139" y="102140"/>
                </a:lnTo>
                <a:lnTo>
                  <a:pt x="468114" y="111665"/>
                </a:lnTo>
                <a:cubicBezTo>
                  <a:pt x="372864" y="114840"/>
                  <a:pt x="272851" y="122777"/>
                  <a:pt x="223639" y="121190"/>
                </a:cubicBezTo>
                <a:cubicBezTo>
                  <a:pt x="174427" y="119603"/>
                  <a:pt x="204060" y="119073"/>
                  <a:pt x="172839" y="102140"/>
                </a:cubicBezTo>
                <a:cubicBezTo>
                  <a:pt x="141618" y="85207"/>
                  <a:pt x="23614" y="6890"/>
                  <a:pt x="4564" y="54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BE05856F-AD72-2332-7D60-FEDC2DE02493}"/>
              </a:ext>
            </a:extLst>
          </p:cNvPr>
          <p:cNvSpPr/>
          <p:nvPr/>
        </p:nvSpPr>
        <p:spPr>
          <a:xfrm>
            <a:off x="4282106" y="3708177"/>
            <a:ext cx="677614" cy="101930"/>
          </a:xfrm>
          <a:custGeom>
            <a:avLst/>
            <a:gdLst>
              <a:gd name="connsiteX0" fmla="*/ 969 w 677614"/>
              <a:gd name="connsiteY0" fmla="*/ 223 h 101930"/>
              <a:gd name="connsiteX1" fmla="*/ 89869 w 677614"/>
              <a:gd name="connsiteY1" fmla="*/ 54198 h 101930"/>
              <a:gd name="connsiteX2" fmla="*/ 331169 w 677614"/>
              <a:gd name="connsiteY2" fmla="*/ 85948 h 101930"/>
              <a:gd name="connsiteX3" fmla="*/ 677244 w 677614"/>
              <a:gd name="connsiteY3" fmla="*/ 73248 h 101930"/>
              <a:gd name="connsiteX4" fmla="*/ 394669 w 677614"/>
              <a:gd name="connsiteY4" fmla="*/ 101823 h 101930"/>
              <a:gd name="connsiteX5" fmla="*/ 232744 w 677614"/>
              <a:gd name="connsiteY5" fmla="*/ 82773 h 101930"/>
              <a:gd name="connsiteX6" fmla="*/ 137494 w 677614"/>
              <a:gd name="connsiteY6" fmla="*/ 76423 h 101930"/>
              <a:gd name="connsiteX7" fmla="*/ 969 w 677614"/>
              <a:gd name="connsiteY7" fmla="*/ 223 h 10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614" h="101930">
                <a:moveTo>
                  <a:pt x="969" y="223"/>
                </a:moveTo>
                <a:cubicBezTo>
                  <a:pt x="-6968" y="-3481"/>
                  <a:pt x="34836" y="39911"/>
                  <a:pt x="89869" y="54198"/>
                </a:cubicBezTo>
                <a:cubicBezTo>
                  <a:pt x="144902" y="68486"/>
                  <a:pt x="233273" y="82773"/>
                  <a:pt x="331169" y="85948"/>
                </a:cubicBezTo>
                <a:lnTo>
                  <a:pt x="677244" y="73248"/>
                </a:lnTo>
                <a:cubicBezTo>
                  <a:pt x="687827" y="75894"/>
                  <a:pt x="468752" y="100236"/>
                  <a:pt x="394669" y="101823"/>
                </a:cubicBezTo>
                <a:cubicBezTo>
                  <a:pt x="320586" y="103411"/>
                  <a:pt x="275607" y="87006"/>
                  <a:pt x="232744" y="82773"/>
                </a:cubicBezTo>
                <a:cubicBezTo>
                  <a:pt x="189882" y="78540"/>
                  <a:pt x="176652" y="85948"/>
                  <a:pt x="137494" y="76423"/>
                </a:cubicBezTo>
                <a:cubicBezTo>
                  <a:pt x="98336" y="66898"/>
                  <a:pt x="8906" y="3927"/>
                  <a:pt x="969" y="22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E0A61BA-DC1E-9F2E-8795-D23692AF5C3E}"/>
              </a:ext>
            </a:extLst>
          </p:cNvPr>
          <p:cNvSpPr/>
          <p:nvPr/>
        </p:nvSpPr>
        <p:spPr>
          <a:xfrm>
            <a:off x="4186876" y="3690190"/>
            <a:ext cx="640389" cy="151992"/>
          </a:xfrm>
          <a:custGeom>
            <a:avLst/>
            <a:gdLst>
              <a:gd name="connsiteX0" fmla="*/ 86674 w 640389"/>
              <a:gd name="connsiteY0" fmla="*/ 43610 h 151992"/>
              <a:gd name="connsiteX1" fmla="*/ 185099 w 640389"/>
              <a:gd name="connsiteY1" fmla="*/ 91235 h 151992"/>
              <a:gd name="connsiteX2" fmla="*/ 188274 w 640389"/>
              <a:gd name="connsiteY2" fmla="*/ 91235 h 151992"/>
              <a:gd name="connsiteX3" fmla="*/ 534349 w 640389"/>
              <a:gd name="connsiteY3" fmla="*/ 135685 h 151992"/>
              <a:gd name="connsiteX4" fmla="*/ 629599 w 640389"/>
              <a:gd name="connsiteY4" fmla="*/ 129335 h 151992"/>
              <a:gd name="connsiteX5" fmla="*/ 321624 w 640389"/>
              <a:gd name="connsiteY5" fmla="*/ 142035 h 151992"/>
              <a:gd name="connsiteX6" fmla="*/ 308924 w 640389"/>
              <a:gd name="connsiteY6" fmla="*/ 142035 h 151992"/>
              <a:gd name="connsiteX7" fmla="*/ 172399 w 640389"/>
              <a:gd name="connsiteY7" fmla="*/ 148385 h 151992"/>
              <a:gd name="connsiteX8" fmla="*/ 232724 w 640389"/>
              <a:gd name="connsiteY8" fmla="*/ 138860 h 151992"/>
              <a:gd name="connsiteX9" fmla="*/ 172399 w 640389"/>
              <a:gd name="connsiteY9" fmla="*/ 151560 h 151992"/>
              <a:gd name="connsiteX10" fmla="*/ 175574 w 640389"/>
              <a:gd name="connsiteY10" fmla="*/ 119810 h 151992"/>
              <a:gd name="connsiteX11" fmla="*/ 166049 w 640389"/>
              <a:gd name="connsiteY11" fmla="*/ 145210 h 151992"/>
              <a:gd name="connsiteX12" fmla="*/ 124774 w 640389"/>
              <a:gd name="connsiteY12" fmla="*/ 116635 h 151992"/>
              <a:gd name="connsiteX13" fmla="*/ 949 w 640389"/>
              <a:gd name="connsiteY13" fmla="*/ 2335 h 151992"/>
              <a:gd name="connsiteX14" fmla="*/ 86674 w 640389"/>
              <a:gd name="connsiteY14" fmla="*/ 43610 h 15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0389" h="151992">
                <a:moveTo>
                  <a:pt x="86674" y="43610"/>
                </a:moveTo>
                <a:lnTo>
                  <a:pt x="185099" y="91235"/>
                </a:lnTo>
                <a:cubicBezTo>
                  <a:pt x="202032" y="99172"/>
                  <a:pt x="188274" y="91235"/>
                  <a:pt x="188274" y="91235"/>
                </a:cubicBezTo>
                <a:cubicBezTo>
                  <a:pt x="246482" y="98643"/>
                  <a:pt x="460795" y="129335"/>
                  <a:pt x="534349" y="135685"/>
                </a:cubicBezTo>
                <a:cubicBezTo>
                  <a:pt x="607903" y="142035"/>
                  <a:pt x="665053" y="128277"/>
                  <a:pt x="629599" y="129335"/>
                </a:cubicBezTo>
                <a:cubicBezTo>
                  <a:pt x="594145" y="130393"/>
                  <a:pt x="375070" y="139918"/>
                  <a:pt x="321624" y="142035"/>
                </a:cubicBezTo>
                <a:cubicBezTo>
                  <a:pt x="268178" y="144152"/>
                  <a:pt x="308924" y="142035"/>
                  <a:pt x="308924" y="142035"/>
                </a:cubicBezTo>
                <a:lnTo>
                  <a:pt x="172399" y="148385"/>
                </a:lnTo>
                <a:cubicBezTo>
                  <a:pt x="159699" y="147856"/>
                  <a:pt x="232724" y="138331"/>
                  <a:pt x="232724" y="138860"/>
                </a:cubicBezTo>
                <a:cubicBezTo>
                  <a:pt x="232724" y="139389"/>
                  <a:pt x="181924" y="154735"/>
                  <a:pt x="172399" y="151560"/>
                </a:cubicBezTo>
                <a:cubicBezTo>
                  <a:pt x="162874" y="148385"/>
                  <a:pt x="176632" y="120868"/>
                  <a:pt x="175574" y="119810"/>
                </a:cubicBezTo>
                <a:cubicBezTo>
                  <a:pt x="174516" y="118752"/>
                  <a:pt x="174516" y="145739"/>
                  <a:pt x="166049" y="145210"/>
                </a:cubicBezTo>
                <a:cubicBezTo>
                  <a:pt x="157582" y="144681"/>
                  <a:pt x="152291" y="140447"/>
                  <a:pt x="124774" y="116635"/>
                </a:cubicBezTo>
                <a:cubicBezTo>
                  <a:pt x="97257" y="92823"/>
                  <a:pt x="10474" y="14506"/>
                  <a:pt x="949" y="2335"/>
                </a:cubicBezTo>
                <a:cubicBezTo>
                  <a:pt x="-8576" y="-9836"/>
                  <a:pt x="55982" y="28793"/>
                  <a:pt x="86674" y="4361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A9C4640D-89A4-F52A-1C3B-6F6DB4191B32}"/>
              </a:ext>
            </a:extLst>
          </p:cNvPr>
          <p:cNvSpPr/>
          <p:nvPr/>
        </p:nvSpPr>
        <p:spPr>
          <a:xfrm>
            <a:off x="4108101" y="3189757"/>
            <a:ext cx="391109" cy="83753"/>
          </a:xfrm>
          <a:custGeom>
            <a:avLst/>
            <a:gdLst>
              <a:gd name="connsiteX0" fmla="*/ 349 w 391109"/>
              <a:gd name="connsiteY0" fmla="*/ 83668 h 83753"/>
              <a:gd name="connsiteX1" fmla="*/ 159099 w 391109"/>
              <a:gd name="connsiteY1" fmla="*/ 4293 h 83753"/>
              <a:gd name="connsiteX2" fmla="*/ 146399 w 391109"/>
              <a:gd name="connsiteY2" fmla="*/ 10643 h 83753"/>
              <a:gd name="connsiteX3" fmla="*/ 257524 w 391109"/>
              <a:gd name="connsiteY3" fmla="*/ 10643 h 83753"/>
              <a:gd name="connsiteX4" fmla="*/ 390874 w 391109"/>
              <a:gd name="connsiteY4" fmla="*/ 55093 h 83753"/>
              <a:gd name="connsiteX5" fmla="*/ 292449 w 391109"/>
              <a:gd name="connsiteY5" fmla="*/ 36043 h 83753"/>
              <a:gd name="connsiteX6" fmla="*/ 213074 w 391109"/>
              <a:gd name="connsiteY6" fmla="*/ 20168 h 83753"/>
              <a:gd name="connsiteX7" fmla="*/ 349 w 391109"/>
              <a:gd name="connsiteY7" fmla="*/ 83668 h 8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109" h="83753">
                <a:moveTo>
                  <a:pt x="349" y="83668"/>
                </a:moveTo>
                <a:cubicBezTo>
                  <a:pt x="-8647" y="81022"/>
                  <a:pt x="159099" y="4293"/>
                  <a:pt x="159099" y="4293"/>
                </a:cubicBezTo>
                <a:cubicBezTo>
                  <a:pt x="183441" y="-7878"/>
                  <a:pt x="129995" y="9585"/>
                  <a:pt x="146399" y="10643"/>
                </a:cubicBezTo>
                <a:cubicBezTo>
                  <a:pt x="162803" y="11701"/>
                  <a:pt x="216778" y="3235"/>
                  <a:pt x="257524" y="10643"/>
                </a:cubicBezTo>
                <a:cubicBezTo>
                  <a:pt x="298270" y="18051"/>
                  <a:pt x="385053" y="50860"/>
                  <a:pt x="390874" y="55093"/>
                </a:cubicBezTo>
                <a:cubicBezTo>
                  <a:pt x="396695" y="59326"/>
                  <a:pt x="292449" y="36043"/>
                  <a:pt x="292449" y="36043"/>
                </a:cubicBezTo>
                <a:cubicBezTo>
                  <a:pt x="262816" y="30222"/>
                  <a:pt x="256995" y="13818"/>
                  <a:pt x="213074" y="20168"/>
                </a:cubicBezTo>
                <a:cubicBezTo>
                  <a:pt x="169153" y="26518"/>
                  <a:pt x="9345" y="86314"/>
                  <a:pt x="349" y="8366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7CE962BF-A5C7-2B91-44C9-CD7098C22650}"/>
              </a:ext>
            </a:extLst>
          </p:cNvPr>
          <p:cNvSpPr/>
          <p:nvPr/>
        </p:nvSpPr>
        <p:spPr>
          <a:xfrm>
            <a:off x="4318030" y="3217375"/>
            <a:ext cx="447019" cy="94206"/>
          </a:xfrm>
          <a:custGeom>
            <a:avLst/>
            <a:gdLst>
              <a:gd name="connsiteX0" fmla="*/ 3145 w 447019"/>
              <a:gd name="connsiteY0" fmla="*/ 2075 h 94206"/>
              <a:gd name="connsiteX1" fmla="*/ 199995 w 447019"/>
              <a:gd name="connsiteY1" fmla="*/ 8425 h 94206"/>
              <a:gd name="connsiteX2" fmla="*/ 387320 w 447019"/>
              <a:gd name="connsiteY2" fmla="*/ 37000 h 94206"/>
              <a:gd name="connsiteX3" fmla="*/ 444470 w 447019"/>
              <a:gd name="connsiteY3" fmla="*/ 90975 h 94206"/>
              <a:gd name="connsiteX4" fmla="*/ 434945 w 447019"/>
              <a:gd name="connsiteY4" fmla="*/ 84625 h 94206"/>
              <a:gd name="connsiteX5" fmla="*/ 415895 w 447019"/>
              <a:gd name="connsiteY5" fmla="*/ 56050 h 94206"/>
              <a:gd name="connsiteX6" fmla="*/ 365095 w 447019"/>
              <a:gd name="connsiteY6" fmla="*/ 40175 h 94206"/>
              <a:gd name="connsiteX7" fmla="*/ 3145 w 447019"/>
              <a:gd name="connsiteY7" fmla="*/ 2075 h 9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019" h="94206">
                <a:moveTo>
                  <a:pt x="3145" y="2075"/>
                </a:moveTo>
                <a:cubicBezTo>
                  <a:pt x="-24372" y="-3217"/>
                  <a:pt x="135966" y="2604"/>
                  <a:pt x="199995" y="8425"/>
                </a:cubicBezTo>
                <a:cubicBezTo>
                  <a:pt x="264024" y="14246"/>
                  <a:pt x="346574" y="23242"/>
                  <a:pt x="387320" y="37000"/>
                </a:cubicBezTo>
                <a:cubicBezTo>
                  <a:pt x="428066" y="50758"/>
                  <a:pt x="444470" y="90975"/>
                  <a:pt x="444470" y="90975"/>
                </a:cubicBezTo>
                <a:cubicBezTo>
                  <a:pt x="452407" y="98912"/>
                  <a:pt x="439707" y="90446"/>
                  <a:pt x="434945" y="84625"/>
                </a:cubicBezTo>
                <a:cubicBezTo>
                  <a:pt x="430183" y="78804"/>
                  <a:pt x="427537" y="63458"/>
                  <a:pt x="415895" y="56050"/>
                </a:cubicBezTo>
                <a:cubicBezTo>
                  <a:pt x="404253" y="48642"/>
                  <a:pt x="430712" y="48112"/>
                  <a:pt x="365095" y="40175"/>
                </a:cubicBezTo>
                <a:cubicBezTo>
                  <a:pt x="299478" y="32238"/>
                  <a:pt x="30662" y="7367"/>
                  <a:pt x="3145" y="20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FBE0B56-F0C5-D5B0-4FEF-F23A8E81FF81}"/>
              </a:ext>
            </a:extLst>
          </p:cNvPr>
          <p:cNvSpPr/>
          <p:nvPr/>
        </p:nvSpPr>
        <p:spPr>
          <a:xfrm>
            <a:off x="4127087" y="3290991"/>
            <a:ext cx="282634" cy="52529"/>
          </a:xfrm>
          <a:custGeom>
            <a:avLst/>
            <a:gdLst>
              <a:gd name="connsiteX0" fmla="*/ 413 w 282634"/>
              <a:gd name="connsiteY0" fmla="*/ 52284 h 52529"/>
              <a:gd name="connsiteX1" fmla="*/ 178213 w 282634"/>
              <a:gd name="connsiteY1" fmla="*/ 20534 h 52529"/>
              <a:gd name="connsiteX2" fmla="*/ 279813 w 282634"/>
              <a:gd name="connsiteY2" fmla="*/ 14184 h 52529"/>
              <a:gd name="connsiteX3" fmla="*/ 232188 w 282634"/>
              <a:gd name="connsiteY3" fmla="*/ 1484 h 52529"/>
              <a:gd name="connsiteX4" fmla="*/ 413 w 282634"/>
              <a:gd name="connsiteY4" fmla="*/ 52284 h 5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34" h="52529">
                <a:moveTo>
                  <a:pt x="413" y="52284"/>
                </a:moveTo>
                <a:cubicBezTo>
                  <a:pt x="-8583" y="55459"/>
                  <a:pt x="131646" y="26884"/>
                  <a:pt x="178213" y="20534"/>
                </a:cubicBezTo>
                <a:cubicBezTo>
                  <a:pt x="224780" y="14184"/>
                  <a:pt x="270817" y="17359"/>
                  <a:pt x="279813" y="14184"/>
                </a:cubicBezTo>
                <a:cubicBezTo>
                  <a:pt x="288809" y="11009"/>
                  <a:pt x="277167" y="-4866"/>
                  <a:pt x="232188" y="1484"/>
                </a:cubicBezTo>
                <a:cubicBezTo>
                  <a:pt x="187209" y="7834"/>
                  <a:pt x="9409" y="49109"/>
                  <a:pt x="413" y="5228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6781E5C-4855-142E-18C7-02621610A996}"/>
              </a:ext>
            </a:extLst>
          </p:cNvPr>
          <p:cNvSpPr/>
          <p:nvPr/>
        </p:nvSpPr>
        <p:spPr>
          <a:xfrm>
            <a:off x="4419600" y="3330252"/>
            <a:ext cx="286187" cy="43938"/>
          </a:xfrm>
          <a:custGeom>
            <a:avLst/>
            <a:gdLst>
              <a:gd name="connsiteX0" fmla="*/ 0 w 286187"/>
              <a:gd name="connsiteY0" fmla="*/ 35248 h 43938"/>
              <a:gd name="connsiteX1" fmla="*/ 149225 w 286187"/>
              <a:gd name="connsiteY1" fmla="*/ 38423 h 43938"/>
              <a:gd name="connsiteX2" fmla="*/ 285750 w 286187"/>
              <a:gd name="connsiteY2" fmla="*/ 41598 h 43938"/>
              <a:gd name="connsiteX3" fmla="*/ 193675 w 286187"/>
              <a:gd name="connsiteY3" fmla="*/ 323 h 43938"/>
              <a:gd name="connsiteX4" fmla="*/ 222250 w 286187"/>
              <a:gd name="connsiteY4" fmla="*/ 22548 h 43938"/>
              <a:gd name="connsiteX5" fmla="*/ 184150 w 286187"/>
              <a:gd name="connsiteY5" fmla="*/ 25723 h 43938"/>
              <a:gd name="connsiteX6" fmla="*/ 0 w 286187"/>
              <a:gd name="connsiteY6" fmla="*/ 35248 h 4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187" h="43938">
                <a:moveTo>
                  <a:pt x="0" y="35248"/>
                </a:moveTo>
                <a:lnTo>
                  <a:pt x="149225" y="38423"/>
                </a:lnTo>
                <a:cubicBezTo>
                  <a:pt x="196850" y="39481"/>
                  <a:pt x="278342" y="47948"/>
                  <a:pt x="285750" y="41598"/>
                </a:cubicBezTo>
                <a:cubicBezTo>
                  <a:pt x="293158" y="35248"/>
                  <a:pt x="204258" y="3498"/>
                  <a:pt x="193675" y="323"/>
                </a:cubicBezTo>
                <a:cubicBezTo>
                  <a:pt x="183092" y="-2852"/>
                  <a:pt x="223837" y="18315"/>
                  <a:pt x="222250" y="22548"/>
                </a:cubicBezTo>
                <a:cubicBezTo>
                  <a:pt x="220663" y="26781"/>
                  <a:pt x="184150" y="25723"/>
                  <a:pt x="184150" y="25723"/>
                </a:cubicBezTo>
                <a:lnTo>
                  <a:pt x="0" y="3524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FC16DAE9-18B5-AA72-43A2-BC4C3A2ED8D8}"/>
              </a:ext>
            </a:extLst>
          </p:cNvPr>
          <p:cNvSpPr/>
          <p:nvPr/>
        </p:nvSpPr>
        <p:spPr>
          <a:xfrm>
            <a:off x="4740164" y="3292271"/>
            <a:ext cx="292828" cy="127279"/>
          </a:xfrm>
          <a:custGeom>
            <a:avLst/>
            <a:gdLst>
              <a:gd name="connsiteX0" fmla="*/ 111 w 292828"/>
              <a:gd name="connsiteY0" fmla="*/ 25604 h 127279"/>
              <a:gd name="connsiteX1" fmla="*/ 117586 w 292828"/>
              <a:gd name="connsiteY1" fmla="*/ 204 h 127279"/>
              <a:gd name="connsiteX2" fmla="*/ 190611 w 292828"/>
              <a:gd name="connsiteY2" fmla="*/ 41479 h 127279"/>
              <a:gd name="connsiteX3" fmla="*/ 292211 w 292828"/>
              <a:gd name="connsiteY3" fmla="*/ 127204 h 127279"/>
              <a:gd name="connsiteX4" fmla="*/ 139811 w 292828"/>
              <a:gd name="connsiteY4" fmla="*/ 25604 h 127279"/>
              <a:gd name="connsiteX5" fmla="*/ 111 w 292828"/>
              <a:gd name="connsiteY5" fmla="*/ 25604 h 12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828" h="127279">
                <a:moveTo>
                  <a:pt x="111" y="25604"/>
                </a:moveTo>
                <a:cubicBezTo>
                  <a:pt x="-3593" y="21371"/>
                  <a:pt x="85836" y="-2442"/>
                  <a:pt x="117586" y="204"/>
                </a:cubicBezTo>
                <a:cubicBezTo>
                  <a:pt x="149336" y="2850"/>
                  <a:pt x="161507" y="20312"/>
                  <a:pt x="190611" y="41479"/>
                </a:cubicBezTo>
                <a:cubicBezTo>
                  <a:pt x="219715" y="62646"/>
                  <a:pt x="300678" y="129850"/>
                  <a:pt x="292211" y="127204"/>
                </a:cubicBezTo>
                <a:cubicBezTo>
                  <a:pt x="283744" y="124558"/>
                  <a:pt x="181086" y="42537"/>
                  <a:pt x="139811" y="25604"/>
                </a:cubicBezTo>
                <a:cubicBezTo>
                  <a:pt x="98536" y="8671"/>
                  <a:pt x="3815" y="29837"/>
                  <a:pt x="111" y="2560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0353865-1E61-9447-28C0-32778537AAB5}"/>
              </a:ext>
            </a:extLst>
          </p:cNvPr>
          <p:cNvSpPr/>
          <p:nvPr/>
        </p:nvSpPr>
        <p:spPr>
          <a:xfrm>
            <a:off x="4679013" y="3379764"/>
            <a:ext cx="351173" cy="80989"/>
          </a:xfrm>
          <a:custGeom>
            <a:avLst/>
            <a:gdLst>
              <a:gd name="connsiteX0" fmla="*/ 937 w 351173"/>
              <a:gd name="connsiteY0" fmla="*/ 7961 h 80989"/>
              <a:gd name="connsiteX1" fmla="*/ 146987 w 351173"/>
              <a:gd name="connsiteY1" fmla="*/ 4786 h 80989"/>
              <a:gd name="connsiteX2" fmla="*/ 350187 w 351173"/>
              <a:gd name="connsiteY2" fmla="*/ 80986 h 80989"/>
              <a:gd name="connsiteX3" fmla="*/ 216837 w 351173"/>
              <a:gd name="connsiteY3" fmla="*/ 7961 h 80989"/>
              <a:gd name="connsiteX4" fmla="*/ 937 w 351173"/>
              <a:gd name="connsiteY4" fmla="*/ 7961 h 8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173" h="80989">
                <a:moveTo>
                  <a:pt x="937" y="7961"/>
                </a:moveTo>
                <a:cubicBezTo>
                  <a:pt x="-10705" y="7432"/>
                  <a:pt x="88779" y="-7385"/>
                  <a:pt x="146987" y="4786"/>
                </a:cubicBezTo>
                <a:cubicBezTo>
                  <a:pt x="205195" y="16957"/>
                  <a:pt x="338545" y="80457"/>
                  <a:pt x="350187" y="80986"/>
                </a:cubicBezTo>
                <a:cubicBezTo>
                  <a:pt x="361829" y="81515"/>
                  <a:pt x="267637" y="20132"/>
                  <a:pt x="216837" y="7961"/>
                </a:cubicBezTo>
                <a:cubicBezTo>
                  <a:pt x="166037" y="-4210"/>
                  <a:pt x="12579" y="8490"/>
                  <a:pt x="937" y="796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CD1AFC7C-CF24-C8D9-9618-9D5103A6091B}"/>
              </a:ext>
            </a:extLst>
          </p:cNvPr>
          <p:cNvSpPr/>
          <p:nvPr/>
        </p:nvSpPr>
        <p:spPr>
          <a:xfrm>
            <a:off x="5103155" y="3399332"/>
            <a:ext cx="122916" cy="252001"/>
          </a:xfrm>
          <a:custGeom>
            <a:avLst/>
            <a:gdLst>
              <a:gd name="connsiteX0" fmla="*/ 8595 w 122916"/>
              <a:gd name="connsiteY0" fmla="*/ 1093 h 252001"/>
              <a:gd name="connsiteX1" fmla="*/ 18120 w 122916"/>
              <a:gd name="connsiteY1" fmla="*/ 89993 h 252001"/>
              <a:gd name="connsiteX2" fmla="*/ 18120 w 122916"/>
              <a:gd name="connsiteY2" fmla="*/ 140793 h 252001"/>
              <a:gd name="connsiteX3" fmla="*/ 122895 w 122916"/>
              <a:gd name="connsiteY3" fmla="*/ 251918 h 252001"/>
              <a:gd name="connsiteX4" fmla="*/ 8595 w 122916"/>
              <a:gd name="connsiteY4" fmla="*/ 156668 h 252001"/>
              <a:gd name="connsiteX5" fmla="*/ 8595 w 122916"/>
              <a:gd name="connsiteY5" fmla="*/ 1093 h 25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16" h="252001">
                <a:moveTo>
                  <a:pt x="8595" y="1093"/>
                </a:moveTo>
                <a:cubicBezTo>
                  <a:pt x="10182" y="-10019"/>
                  <a:pt x="16533" y="66710"/>
                  <a:pt x="18120" y="89993"/>
                </a:cubicBezTo>
                <a:cubicBezTo>
                  <a:pt x="19708" y="113276"/>
                  <a:pt x="657" y="113805"/>
                  <a:pt x="18120" y="140793"/>
                </a:cubicBezTo>
                <a:cubicBezTo>
                  <a:pt x="35583" y="167781"/>
                  <a:pt x="124483" y="249272"/>
                  <a:pt x="122895" y="251918"/>
                </a:cubicBezTo>
                <a:cubicBezTo>
                  <a:pt x="121308" y="254564"/>
                  <a:pt x="27116" y="193710"/>
                  <a:pt x="8595" y="156668"/>
                </a:cubicBezTo>
                <a:cubicBezTo>
                  <a:pt x="-9926" y="119626"/>
                  <a:pt x="7008" y="12205"/>
                  <a:pt x="8595" y="109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EA13E18-511E-BA16-6AF1-77DB148334E9}"/>
              </a:ext>
            </a:extLst>
          </p:cNvPr>
          <p:cNvSpPr/>
          <p:nvPr/>
        </p:nvSpPr>
        <p:spPr>
          <a:xfrm>
            <a:off x="4759230" y="3406181"/>
            <a:ext cx="233267" cy="109055"/>
          </a:xfrm>
          <a:custGeom>
            <a:avLst/>
            <a:gdLst>
              <a:gd name="connsiteX0" fmla="*/ 95 w 233267"/>
              <a:gd name="connsiteY0" fmla="*/ 594 h 109055"/>
              <a:gd name="connsiteX1" fmla="*/ 171545 w 233267"/>
              <a:gd name="connsiteY1" fmla="*/ 38694 h 109055"/>
              <a:gd name="connsiteX2" fmla="*/ 231870 w 233267"/>
              <a:gd name="connsiteY2" fmla="*/ 108544 h 109055"/>
              <a:gd name="connsiteX3" fmla="*/ 196945 w 233267"/>
              <a:gd name="connsiteY3" fmla="*/ 67269 h 109055"/>
              <a:gd name="connsiteX4" fmla="*/ 95 w 233267"/>
              <a:gd name="connsiteY4" fmla="*/ 594 h 10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267" h="109055">
                <a:moveTo>
                  <a:pt x="95" y="594"/>
                </a:moveTo>
                <a:cubicBezTo>
                  <a:pt x="-4138" y="-4168"/>
                  <a:pt x="132916" y="20702"/>
                  <a:pt x="171545" y="38694"/>
                </a:cubicBezTo>
                <a:cubicBezTo>
                  <a:pt x="210174" y="56686"/>
                  <a:pt x="227637" y="103782"/>
                  <a:pt x="231870" y="108544"/>
                </a:cubicBezTo>
                <a:cubicBezTo>
                  <a:pt x="236103" y="113306"/>
                  <a:pt x="232399" y="83673"/>
                  <a:pt x="196945" y="67269"/>
                </a:cubicBezTo>
                <a:cubicBezTo>
                  <a:pt x="161491" y="50865"/>
                  <a:pt x="4328" y="5356"/>
                  <a:pt x="95" y="59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75902D20-FB69-A02E-CD5D-2DDE6F19E78B}"/>
              </a:ext>
            </a:extLst>
          </p:cNvPr>
          <p:cNvSpPr/>
          <p:nvPr/>
        </p:nvSpPr>
        <p:spPr>
          <a:xfrm>
            <a:off x="5241840" y="3603617"/>
            <a:ext cx="83415" cy="333389"/>
          </a:xfrm>
          <a:custGeom>
            <a:avLst/>
            <a:gdLst>
              <a:gd name="connsiteX0" fmla="*/ 85 w 83415"/>
              <a:gd name="connsiteY0" fmla="*/ 8 h 333389"/>
              <a:gd name="connsiteX1" fmla="*/ 66760 w 83415"/>
              <a:gd name="connsiteY1" fmla="*/ 149233 h 333389"/>
              <a:gd name="connsiteX2" fmla="*/ 57235 w 83415"/>
              <a:gd name="connsiteY2" fmla="*/ 333383 h 333389"/>
              <a:gd name="connsiteX3" fmla="*/ 82635 w 83415"/>
              <a:gd name="connsiteY3" fmla="*/ 155583 h 333389"/>
              <a:gd name="connsiteX4" fmla="*/ 85 w 83415"/>
              <a:gd name="connsiteY4" fmla="*/ 8 h 33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15" h="333389">
                <a:moveTo>
                  <a:pt x="85" y="8"/>
                </a:moveTo>
                <a:cubicBezTo>
                  <a:pt x="-2561" y="-1050"/>
                  <a:pt x="57235" y="93671"/>
                  <a:pt x="66760" y="149233"/>
                </a:cubicBezTo>
                <a:cubicBezTo>
                  <a:pt x="76285" y="204795"/>
                  <a:pt x="54589" y="332325"/>
                  <a:pt x="57235" y="333383"/>
                </a:cubicBezTo>
                <a:cubicBezTo>
                  <a:pt x="59881" y="334441"/>
                  <a:pt x="88456" y="206912"/>
                  <a:pt x="82635" y="155583"/>
                </a:cubicBezTo>
                <a:cubicBezTo>
                  <a:pt x="76814" y="104254"/>
                  <a:pt x="2731" y="1066"/>
                  <a:pt x="85" y="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94DA5714-CE2C-87A1-388E-B3103EBDBEF3}"/>
              </a:ext>
            </a:extLst>
          </p:cNvPr>
          <p:cNvSpPr/>
          <p:nvPr/>
        </p:nvSpPr>
        <p:spPr>
          <a:xfrm>
            <a:off x="5524595" y="3494641"/>
            <a:ext cx="125490" cy="369335"/>
          </a:xfrm>
          <a:custGeom>
            <a:avLst/>
            <a:gdLst>
              <a:gd name="connsiteX0" fmla="*/ 123730 w 125490"/>
              <a:gd name="connsiteY0" fmla="*/ 1034 h 369335"/>
              <a:gd name="connsiteX1" fmla="*/ 72930 w 125490"/>
              <a:gd name="connsiteY1" fmla="*/ 99459 h 369335"/>
              <a:gd name="connsiteX2" fmla="*/ 18955 w 125490"/>
              <a:gd name="connsiteY2" fmla="*/ 169309 h 369335"/>
              <a:gd name="connsiteX3" fmla="*/ 9430 w 125490"/>
              <a:gd name="connsiteY3" fmla="*/ 369334 h 369335"/>
              <a:gd name="connsiteX4" fmla="*/ 6255 w 125490"/>
              <a:gd name="connsiteY4" fmla="*/ 166134 h 369335"/>
              <a:gd name="connsiteX5" fmla="*/ 123730 w 125490"/>
              <a:gd name="connsiteY5" fmla="*/ 1034 h 36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90" h="369335">
                <a:moveTo>
                  <a:pt x="123730" y="1034"/>
                </a:moveTo>
                <a:cubicBezTo>
                  <a:pt x="134842" y="-10078"/>
                  <a:pt x="90392" y="71413"/>
                  <a:pt x="72930" y="99459"/>
                </a:cubicBezTo>
                <a:cubicBezTo>
                  <a:pt x="55467" y="127505"/>
                  <a:pt x="29538" y="124330"/>
                  <a:pt x="18955" y="169309"/>
                </a:cubicBezTo>
                <a:cubicBezTo>
                  <a:pt x="8372" y="214288"/>
                  <a:pt x="11547" y="369863"/>
                  <a:pt x="9430" y="369334"/>
                </a:cubicBezTo>
                <a:cubicBezTo>
                  <a:pt x="7313" y="368805"/>
                  <a:pt x="-8562" y="220638"/>
                  <a:pt x="6255" y="166134"/>
                </a:cubicBezTo>
                <a:cubicBezTo>
                  <a:pt x="21072" y="111630"/>
                  <a:pt x="112618" y="12146"/>
                  <a:pt x="123730" y="103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981462D4-C86E-1E0D-B19C-3FA4A5A0B4E0}"/>
              </a:ext>
            </a:extLst>
          </p:cNvPr>
          <p:cNvSpPr/>
          <p:nvPr/>
        </p:nvSpPr>
        <p:spPr>
          <a:xfrm>
            <a:off x="5317829" y="3983380"/>
            <a:ext cx="33214" cy="442575"/>
          </a:xfrm>
          <a:custGeom>
            <a:avLst/>
            <a:gdLst>
              <a:gd name="connsiteX0" fmla="*/ 9821 w 33214"/>
              <a:gd name="connsiteY0" fmla="*/ 1245 h 442575"/>
              <a:gd name="connsiteX1" fmla="*/ 16171 w 33214"/>
              <a:gd name="connsiteY1" fmla="*/ 175870 h 442575"/>
              <a:gd name="connsiteX2" fmla="*/ 16171 w 33214"/>
              <a:gd name="connsiteY2" fmla="*/ 302870 h 442575"/>
              <a:gd name="connsiteX3" fmla="*/ 296 w 33214"/>
              <a:gd name="connsiteY3" fmla="*/ 277470 h 442575"/>
              <a:gd name="connsiteX4" fmla="*/ 32046 w 33214"/>
              <a:gd name="connsiteY4" fmla="*/ 442570 h 442575"/>
              <a:gd name="connsiteX5" fmla="*/ 25696 w 33214"/>
              <a:gd name="connsiteY5" fmla="*/ 271120 h 442575"/>
              <a:gd name="connsiteX6" fmla="*/ 9821 w 33214"/>
              <a:gd name="connsiteY6" fmla="*/ 1245 h 44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14" h="442575">
                <a:moveTo>
                  <a:pt x="9821" y="1245"/>
                </a:moveTo>
                <a:cubicBezTo>
                  <a:pt x="8233" y="-14630"/>
                  <a:pt x="15113" y="125599"/>
                  <a:pt x="16171" y="175870"/>
                </a:cubicBezTo>
                <a:cubicBezTo>
                  <a:pt x="17229" y="226141"/>
                  <a:pt x="18817" y="285937"/>
                  <a:pt x="16171" y="302870"/>
                </a:cubicBezTo>
                <a:cubicBezTo>
                  <a:pt x="13525" y="319803"/>
                  <a:pt x="-2350" y="254187"/>
                  <a:pt x="296" y="277470"/>
                </a:cubicBezTo>
                <a:cubicBezTo>
                  <a:pt x="2942" y="300753"/>
                  <a:pt x="27813" y="443628"/>
                  <a:pt x="32046" y="442570"/>
                </a:cubicBezTo>
                <a:cubicBezTo>
                  <a:pt x="36279" y="441512"/>
                  <a:pt x="27813" y="339382"/>
                  <a:pt x="25696" y="271120"/>
                </a:cubicBezTo>
                <a:cubicBezTo>
                  <a:pt x="23579" y="202858"/>
                  <a:pt x="11409" y="17120"/>
                  <a:pt x="9821" y="124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4FCBBAC-D4E3-C008-7E86-58ED3F3DB622}"/>
              </a:ext>
            </a:extLst>
          </p:cNvPr>
          <p:cNvSpPr/>
          <p:nvPr/>
        </p:nvSpPr>
        <p:spPr>
          <a:xfrm>
            <a:off x="5530836" y="3923526"/>
            <a:ext cx="17873" cy="136297"/>
          </a:xfrm>
          <a:custGeom>
            <a:avLst/>
            <a:gdLst>
              <a:gd name="connsiteX0" fmla="*/ 15889 w 17873"/>
              <a:gd name="connsiteY0" fmla="*/ 774 h 136297"/>
              <a:gd name="connsiteX1" fmla="*/ 15889 w 17873"/>
              <a:gd name="connsiteY1" fmla="*/ 134124 h 136297"/>
              <a:gd name="connsiteX2" fmla="*/ 14 w 17873"/>
              <a:gd name="connsiteY2" fmla="*/ 80149 h 136297"/>
              <a:gd name="connsiteX3" fmla="*/ 15889 w 17873"/>
              <a:gd name="connsiteY3" fmla="*/ 774 h 13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73" h="136297">
                <a:moveTo>
                  <a:pt x="15889" y="774"/>
                </a:moveTo>
                <a:cubicBezTo>
                  <a:pt x="18535" y="9770"/>
                  <a:pt x="18535" y="120895"/>
                  <a:pt x="15889" y="134124"/>
                </a:cubicBezTo>
                <a:cubicBezTo>
                  <a:pt x="13243" y="147353"/>
                  <a:pt x="543" y="96553"/>
                  <a:pt x="14" y="80149"/>
                </a:cubicBezTo>
                <a:cubicBezTo>
                  <a:pt x="-515" y="63745"/>
                  <a:pt x="13243" y="-8222"/>
                  <a:pt x="15889" y="77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A2D8179F-9172-62E7-629D-FB880821DE30}"/>
              </a:ext>
            </a:extLst>
          </p:cNvPr>
          <p:cNvSpPr/>
          <p:nvPr/>
        </p:nvSpPr>
        <p:spPr>
          <a:xfrm>
            <a:off x="5380711" y="3690210"/>
            <a:ext cx="26362" cy="617533"/>
          </a:xfrm>
          <a:custGeom>
            <a:avLst/>
            <a:gdLst>
              <a:gd name="connsiteX0" fmla="*/ 914 w 26362"/>
              <a:gd name="connsiteY0" fmla="*/ 2315 h 617533"/>
              <a:gd name="connsiteX1" fmla="*/ 26314 w 26362"/>
              <a:gd name="connsiteY1" fmla="*/ 602390 h 617533"/>
              <a:gd name="connsiteX2" fmla="*/ 7264 w 26362"/>
              <a:gd name="connsiteY2" fmla="*/ 402365 h 617533"/>
              <a:gd name="connsiteX3" fmla="*/ 914 w 26362"/>
              <a:gd name="connsiteY3" fmla="*/ 2315 h 61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62" h="617533">
                <a:moveTo>
                  <a:pt x="914" y="2315"/>
                </a:moveTo>
                <a:cubicBezTo>
                  <a:pt x="4089" y="35652"/>
                  <a:pt x="25256" y="535715"/>
                  <a:pt x="26314" y="602390"/>
                </a:cubicBezTo>
                <a:cubicBezTo>
                  <a:pt x="27372" y="669065"/>
                  <a:pt x="10968" y="499731"/>
                  <a:pt x="7264" y="402365"/>
                </a:cubicBezTo>
                <a:cubicBezTo>
                  <a:pt x="3560" y="304999"/>
                  <a:pt x="-2261" y="-31022"/>
                  <a:pt x="914" y="23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764FBDB4-62B6-AC8D-948A-D8DCBD97DB57}"/>
              </a:ext>
            </a:extLst>
          </p:cNvPr>
          <p:cNvSpPr/>
          <p:nvPr/>
        </p:nvSpPr>
        <p:spPr>
          <a:xfrm>
            <a:off x="5493652" y="4016267"/>
            <a:ext cx="88028" cy="311629"/>
          </a:xfrm>
          <a:custGeom>
            <a:avLst/>
            <a:gdLst>
              <a:gd name="connsiteX0" fmla="*/ 8623 w 88028"/>
              <a:gd name="connsiteY0" fmla="*/ 108 h 311629"/>
              <a:gd name="connsiteX1" fmla="*/ 14973 w 88028"/>
              <a:gd name="connsiteY1" fmla="*/ 200133 h 311629"/>
              <a:gd name="connsiteX2" fmla="*/ 87998 w 88028"/>
              <a:gd name="connsiteY2" fmla="*/ 311258 h 311629"/>
              <a:gd name="connsiteX3" fmla="*/ 5448 w 88028"/>
              <a:gd name="connsiteY3" fmla="*/ 228708 h 311629"/>
              <a:gd name="connsiteX4" fmla="*/ 8623 w 88028"/>
              <a:gd name="connsiteY4" fmla="*/ 108 h 31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028" h="311629">
                <a:moveTo>
                  <a:pt x="8623" y="108"/>
                </a:moveTo>
                <a:cubicBezTo>
                  <a:pt x="10210" y="-4654"/>
                  <a:pt x="1744" y="148275"/>
                  <a:pt x="14973" y="200133"/>
                </a:cubicBezTo>
                <a:cubicBezTo>
                  <a:pt x="28202" y="251991"/>
                  <a:pt x="89585" y="306496"/>
                  <a:pt x="87998" y="311258"/>
                </a:cubicBezTo>
                <a:cubicBezTo>
                  <a:pt x="86411" y="316020"/>
                  <a:pt x="18677" y="274216"/>
                  <a:pt x="5448" y="228708"/>
                </a:cubicBezTo>
                <a:cubicBezTo>
                  <a:pt x="-7781" y="183200"/>
                  <a:pt x="7036" y="4870"/>
                  <a:pt x="8623" y="10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5D5554DD-F63F-3296-F9E9-CFA0DAF6B56E}"/>
              </a:ext>
            </a:extLst>
          </p:cNvPr>
          <p:cNvSpPr/>
          <p:nvPr/>
        </p:nvSpPr>
        <p:spPr>
          <a:xfrm>
            <a:off x="5184402" y="3673294"/>
            <a:ext cx="96226" cy="184429"/>
          </a:xfrm>
          <a:custGeom>
            <a:avLst/>
            <a:gdLst>
              <a:gd name="connsiteX0" fmla="*/ 373 w 96226"/>
              <a:gd name="connsiteY0" fmla="*/ 181 h 184429"/>
              <a:gd name="connsiteX1" fmla="*/ 44823 w 96226"/>
              <a:gd name="connsiteY1" fmla="*/ 66856 h 184429"/>
              <a:gd name="connsiteX2" fmla="*/ 95623 w 96226"/>
              <a:gd name="connsiteY2" fmla="*/ 184331 h 184429"/>
              <a:gd name="connsiteX3" fmla="*/ 70223 w 96226"/>
              <a:gd name="connsiteY3" fmla="*/ 85906 h 184429"/>
              <a:gd name="connsiteX4" fmla="*/ 373 w 96226"/>
              <a:gd name="connsiteY4" fmla="*/ 181 h 18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26" h="184429">
                <a:moveTo>
                  <a:pt x="373" y="181"/>
                </a:moveTo>
                <a:cubicBezTo>
                  <a:pt x="-3860" y="-2994"/>
                  <a:pt x="28948" y="36164"/>
                  <a:pt x="44823" y="66856"/>
                </a:cubicBezTo>
                <a:cubicBezTo>
                  <a:pt x="60698" y="97548"/>
                  <a:pt x="91390" y="181156"/>
                  <a:pt x="95623" y="184331"/>
                </a:cubicBezTo>
                <a:cubicBezTo>
                  <a:pt x="99856" y="187506"/>
                  <a:pt x="80806" y="113423"/>
                  <a:pt x="70223" y="85906"/>
                </a:cubicBezTo>
                <a:cubicBezTo>
                  <a:pt x="59640" y="58389"/>
                  <a:pt x="4606" y="3356"/>
                  <a:pt x="373" y="18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E19DA07-EF25-F329-79CD-E76857BECBE2}"/>
              </a:ext>
            </a:extLst>
          </p:cNvPr>
          <p:cNvSpPr/>
          <p:nvPr/>
        </p:nvSpPr>
        <p:spPr>
          <a:xfrm>
            <a:off x="5541398" y="3552825"/>
            <a:ext cx="167385" cy="212725"/>
          </a:xfrm>
          <a:custGeom>
            <a:avLst/>
            <a:gdLst>
              <a:gd name="connsiteX0" fmla="*/ 167252 w 167385"/>
              <a:gd name="connsiteY0" fmla="*/ 0 h 212725"/>
              <a:gd name="connsiteX1" fmla="*/ 46602 w 167385"/>
              <a:gd name="connsiteY1" fmla="*/ 117475 h 212725"/>
              <a:gd name="connsiteX2" fmla="*/ 2152 w 167385"/>
              <a:gd name="connsiteY2" fmla="*/ 212725 h 212725"/>
              <a:gd name="connsiteX3" fmla="*/ 21202 w 167385"/>
              <a:gd name="connsiteY3" fmla="*/ 117475 h 212725"/>
              <a:gd name="connsiteX4" fmla="*/ 167252 w 167385"/>
              <a:gd name="connsiteY4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85" h="212725">
                <a:moveTo>
                  <a:pt x="167252" y="0"/>
                </a:moveTo>
                <a:cubicBezTo>
                  <a:pt x="171485" y="0"/>
                  <a:pt x="74119" y="82021"/>
                  <a:pt x="46602" y="117475"/>
                </a:cubicBezTo>
                <a:cubicBezTo>
                  <a:pt x="19085" y="152929"/>
                  <a:pt x="6385" y="212725"/>
                  <a:pt x="2152" y="212725"/>
                </a:cubicBezTo>
                <a:cubicBezTo>
                  <a:pt x="-2081" y="212725"/>
                  <a:pt x="-2081" y="149754"/>
                  <a:pt x="21202" y="117475"/>
                </a:cubicBezTo>
                <a:cubicBezTo>
                  <a:pt x="44485" y="85196"/>
                  <a:pt x="163019" y="0"/>
                  <a:pt x="16725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604FF678-A024-94D7-18AA-70FD70BE9459}"/>
              </a:ext>
            </a:extLst>
          </p:cNvPr>
          <p:cNvSpPr/>
          <p:nvPr/>
        </p:nvSpPr>
        <p:spPr>
          <a:xfrm>
            <a:off x="5133479" y="4466930"/>
            <a:ext cx="70567" cy="235245"/>
          </a:xfrm>
          <a:custGeom>
            <a:avLst/>
            <a:gdLst>
              <a:gd name="connsiteX0" fmla="*/ 51296 w 70567"/>
              <a:gd name="connsiteY0" fmla="*/ 295 h 235245"/>
              <a:gd name="connsiteX1" fmla="*/ 13196 w 70567"/>
              <a:gd name="connsiteY1" fmla="*/ 117770 h 235245"/>
              <a:gd name="connsiteX2" fmla="*/ 3671 w 70567"/>
              <a:gd name="connsiteY2" fmla="*/ 155870 h 235245"/>
              <a:gd name="connsiteX3" fmla="*/ 70346 w 70567"/>
              <a:gd name="connsiteY3" fmla="*/ 235245 h 235245"/>
              <a:gd name="connsiteX4" fmla="*/ 25896 w 70567"/>
              <a:gd name="connsiteY4" fmla="*/ 155870 h 235245"/>
              <a:gd name="connsiteX5" fmla="*/ 51296 w 70567"/>
              <a:gd name="connsiteY5" fmla="*/ 295 h 23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67" h="235245">
                <a:moveTo>
                  <a:pt x="51296" y="295"/>
                </a:moveTo>
                <a:cubicBezTo>
                  <a:pt x="49179" y="-6055"/>
                  <a:pt x="21133" y="91841"/>
                  <a:pt x="13196" y="117770"/>
                </a:cubicBezTo>
                <a:cubicBezTo>
                  <a:pt x="5259" y="143699"/>
                  <a:pt x="-5854" y="136291"/>
                  <a:pt x="3671" y="155870"/>
                </a:cubicBezTo>
                <a:cubicBezTo>
                  <a:pt x="13196" y="175449"/>
                  <a:pt x="66642" y="235245"/>
                  <a:pt x="70346" y="235245"/>
                </a:cubicBezTo>
                <a:cubicBezTo>
                  <a:pt x="74050" y="235245"/>
                  <a:pt x="30129" y="191853"/>
                  <a:pt x="25896" y="155870"/>
                </a:cubicBezTo>
                <a:cubicBezTo>
                  <a:pt x="21663" y="119887"/>
                  <a:pt x="53413" y="6645"/>
                  <a:pt x="51296" y="29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EF83CD70-3C76-CC7A-2675-4DFAE9C70DD2}"/>
              </a:ext>
            </a:extLst>
          </p:cNvPr>
          <p:cNvSpPr/>
          <p:nvPr/>
        </p:nvSpPr>
        <p:spPr>
          <a:xfrm>
            <a:off x="5568854" y="4454518"/>
            <a:ext cx="134013" cy="298890"/>
          </a:xfrm>
          <a:custGeom>
            <a:avLst/>
            <a:gdLst>
              <a:gd name="connsiteX0" fmla="*/ 69946 w 134013"/>
              <a:gd name="connsiteY0" fmla="*/ 7 h 298890"/>
              <a:gd name="connsiteX1" fmla="*/ 133446 w 134013"/>
              <a:gd name="connsiteY1" fmla="*/ 136532 h 298890"/>
              <a:gd name="connsiteX2" fmla="*/ 95346 w 134013"/>
              <a:gd name="connsiteY2" fmla="*/ 212732 h 298890"/>
              <a:gd name="connsiteX3" fmla="*/ 96 w 134013"/>
              <a:gd name="connsiteY3" fmla="*/ 298457 h 298890"/>
              <a:gd name="connsiteX4" fmla="*/ 114396 w 134013"/>
              <a:gd name="connsiteY4" fmla="*/ 174632 h 298890"/>
              <a:gd name="connsiteX5" fmla="*/ 123921 w 134013"/>
              <a:gd name="connsiteY5" fmla="*/ 130182 h 298890"/>
              <a:gd name="connsiteX6" fmla="*/ 69946 w 134013"/>
              <a:gd name="connsiteY6" fmla="*/ 7 h 29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013" h="298890">
                <a:moveTo>
                  <a:pt x="69946" y="7"/>
                </a:moveTo>
                <a:cubicBezTo>
                  <a:pt x="71534" y="1065"/>
                  <a:pt x="129213" y="101078"/>
                  <a:pt x="133446" y="136532"/>
                </a:cubicBezTo>
                <a:cubicBezTo>
                  <a:pt x="137679" y="171986"/>
                  <a:pt x="117571" y="185745"/>
                  <a:pt x="95346" y="212732"/>
                </a:cubicBezTo>
                <a:cubicBezTo>
                  <a:pt x="73121" y="239719"/>
                  <a:pt x="-3079" y="304807"/>
                  <a:pt x="96" y="298457"/>
                </a:cubicBezTo>
                <a:cubicBezTo>
                  <a:pt x="3271" y="292107"/>
                  <a:pt x="93759" y="202678"/>
                  <a:pt x="114396" y="174632"/>
                </a:cubicBezTo>
                <a:cubicBezTo>
                  <a:pt x="135034" y="146586"/>
                  <a:pt x="129213" y="156640"/>
                  <a:pt x="123921" y="130182"/>
                </a:cubicBezTo>
                <a:cubicBezTo>
                  <a:pt x="118629" y="103724"/>
                  <a:pt x="68358" y="-1051"/>
                  <a:pt x="69946" y="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4E0A800-02AA-D6EE-7BE1-31EC167BC302}"/>
              </a:ext>
            </a:extLst>
          </p:cNvPr>
          <p:cNvSpPr/>
          <p:nvPr/>
        </p:nvSpPr>
        <p:spPr>
          <a:xfrm>
            <a:off x="5019662" y="4447919"/>
            <a:ext cx="123857" cy="276571"/>
          </a:xfrm>
          <a:custGeom>
            <a:avLst/>
            <a:gdLst>
              <a:gd name="connsiteX0" fmla="*/ 123838 w 123857"/>
              <a:gd name="connsiteY0" fmla="*/ 256 h 276571"/>
              <a:gd name="connsiteX1" fmla="*/ 12713 w 123857"/>
              <a:gd name="connsiteY1" fmla="*/ 117731 h 276571"/>
              <a:gd name="connsiteX2" fmla="*/ 9538 w 123857"/>
              <a:gd name="connsiteY2" fmla="*/ 171706 h 276571"/>
              <a:gd name="connsiteX3" fmla="*/ 76213 w 123857"/>
              <a:gd name="connsiteY3" fmla="*/ 276481 h 276571"/>
              <a:gd name="connsiteX4" fmla="*/ 22238 w 123857"/>
              <a:gd name="connsiteY4" fmla="*/ 152656 h 276571"/>
              <a:gd name="connsiteX5" fmla="*/ 123838 w 123857"/>
              <a:gd name="connsiteY5" fmla="*/ 256 h 27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57" h="276571">
                <a:moveTo>
                  <a:pt x="123838" y="256"/>
                </a:moveTo>
                <a:cubicBezTo>
                  <a:pt x="122250" y="-5565"/>
                  <a:pt x="31763" y="89156"/>
                  <a:pt x="12713" y="117731"/>
                </a:cubicBezTo>
                <a:cubicBezTo>
                  <a:pt x="-6337" y="146306"/>
                  <a:pt x="-1045" y="145248"/>
                  <a:pt x="9538" y="171706"/>
                </a:cubicBezTo>
                <a:cubicBezTo>
                  <a:pt x="20121" y="198164"/>
                  <a:pt x="74096" y="279656"/>
                  <a:pt x="76213" y="276481"/>
                </a:cubicBezTo>
                <a:cubicBezTo>
                  <a:pt x="78330" y="273306"/>
                  <a:pt x="16417" y="193402"/>
                  <a:pt x="22238" y="152656"/>
                </a:cubicBezTo>
                <a:cubicBezTo>
                  <a:pt x="28059" y="111910"/>
                  <a:pt x="125426" y="6077"/>
                  <a:pt x="123838" y="25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0851E852-49A5-4319-F595-4BAFC3153A05}"/>
              </a:ext>
            </a:extLst>
          </p:cNvPr>
          <p:cNvSpPr/>
          <p:nvPr/>
        </p:nvSpPr>
        <p:spPr>
          <a:xfrm>
            <a:off x="5730844" y="4460726"/>
            <a:ext cx="76602" cy="298712"/>
          </a:xfrm>
          <a:custGeom>
            <a:avLst/>
            <a:gdLst>
              <a:gd name="connsiteX0" fmla="*/ 31 w 76602"/>
              <a:gd name="connsiteY0" fmla="*/ 149 h 298712"/>
              <a:gd name="connsiteX1" fmla="*/ 69881 w 76602"/>
              <a:gd name="connsiteY1" fmla="*/ 136674 h 298712"/>
              <a:gd name="connsiteX2" fmla="*/ 69881 w 76602"/>
              <a:gd name="connsiteY2" fmla="*/ 187474 h 298712"/>
              <a:gd name="connsiteX3" fmla="*/ 34956 w 76602"/>
              <a:gd name="connsiteY3" fmla="*/ 298599 h 298712"/>
              <a:gd name="connsiteX4" fmla="*/ 60356 w 76602"/>
              <a:gd name="connsiteY4" fmla="*/ 165249 h 298712"/>
              <a:gd name="connsiteX5" fmla="*/ 31 w 76602"/>
              <a:gd name="connsiteY5" fmla="*/ 149 h 2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02" h="298712">
                <a:moveTo>
                  <a:pt x="31" y="149"/>
                </a:moveTo>
                <a:cubicBezTo>
                  <a:pt x="1618" y="-4613"/>
                  <a:pt x="58239" y="105453"/>
                  <a:pt x="69881" y="136674"/>
                </a:cubicBezTo>
                <a:cubicBezTo>
                  <a:pt x="81523" y="167895"/>
                  <a:pt x="75702" y="160486"/>
                  <a:pt x="69881" y="187474"/>
                </a:cubicBezTo>
                <a:cubicBezTo>
                  <a:pt x="64060" y="214462"/>
                  <a:pt x="36543" y="302303"/>
                  <a:pt x="34956" y="298599"/>
                </a:cubicBezTo>
                <a:cubicBezTo>
                  <a:pt x="33369" y="294895"/>
                  <a:pt x="63002" y="211286"/>
                  <a:pt x="60356" y="165249"/>
                </a:cubicBezTo>
                <a:cubicBezTo>
                  <a:pt x="57710" y="119212"/>
                  <a:pt x="-1556" y="4911"/>
                  <a:pt x="31" y="14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404D867D-4926-1746-D44A-DEB363401FF1}"/>
              </a:ext>
            </a:extLst>
          </p:cNvPr>
          <p:cNvSpPr/>
          <p:nvPr/>
        </p:nvSpPr>
        <p:spPr>
          <a:xfrm>
            <a:off x="5232360" y="4501986"/>
            <a:ext cx="130469" cy="176145"/>
          </a:xfrm>
          <a:custGeom>
            <a:avLst/>
            <a:gdLst>
              <a:gd name="connsiteX0" fmla="*/ 127040 w 130469"/>
              <a:gd name="connsiteY0" fmla="*/ 164 h 176145"/>
              <a:gd name="connsiteX1" fmla="*/ 130215 w 130469"/>
              <a:gd name="connsiteY1" fmla="*/ 165264 h 176145"/>
              <a:gd name="connsiteX2" fmla="*/ 114340 w 130469"/>
              <a:gd name="connsiteY2" fmla="*/ 155739 h 176145"/>
              <a:gd name="connsiteX3" fmla="*/ 40 w 130469"/>
              <a:gd name="connsiteY3" fmla="*/ 117639 h 176145"/>
              <a:gd name="connsiteX4" fmla="*/ 101640 w 130469"/>
              <a:gd name="connsiteY4" fmla="*/ 133514 h 176145"/>
              <a:gd name="connsiteX5" fmla="*/ 127040 w 130469"/>
              <a:gd name="connsiteY5" fmla="*/ 164 h 17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469" h="176145">
                <a:moveTo>
                  <a:pt x="127040" y="164"/>
                </a:moveTo>
                <a:cubicBezTo>
                  <a:pt x="131803" y="5456"/>
                  <a:pt x="130215" y="165264"/>
                  <a:pt x="130215" y="165264"/>
                </a:cubicBezTo>
                <a:cubicBezTo>
                  <a:pt x="128098" y="191193"/>
                  <a:pt x="136036" y="163676"/>
                  <a:pt x="114340" y="155739"/>
                </a:cubicBezTo>
                <a:cubicBezTo>
                  <a:pt x="92644" y="147802"/>
                  <a:pt x="2157" y="121343"/>
                  <a:pt x="40" y="117639"/>
                </a:cubicBezTo>
                <a:cubicBezTo>
                  <a:pt x="-2077" y="113935"/>
                  <a:pt x="79415" y="148331"/>
                  <a:pt x="101640" y="133514"/>
                </a:cubicBezTo>
                <a:cubicBezTo>
                  <a:pt x="123865" y="118697"/>
                  <a:pt x="122277" y="-5128"/>
                  <a:pt x="127040" y="16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976A202-F851-FE97-95FE-D185B5079EED}"/>
              </a:ext>
            </a:extLst>
          </p:cNvPr>
          <p:cNvSpPr/>
          <p:nvPr/>
        </p:nvSpPr>
        <p:spPr>
          <a:xfrm>
            <a:off x="5507199" y="4428871"/>
            <a:ext cx="71309" cy="253904"/>
          </a:xfrm>
          <a:custGeom>
            <a:avLst/>
            <a:gdLst>
              <a:gd name="connsiteX0" fmla="*/ 17301 w 71309"/>
              <a:gd name="connsiteY0" fmla="*/ 254 h 253904"/>
              <a:gd name="connsiteX1" fmla="*/ 7776 w 71309"/>
              <a:gd name="connsiteY1" fmla="*/ 184404 h 253904"/>
              <a:gd name="connsiteX2" fmla="*/ 1426 w 71309"/>
              <a:gd name="connsiteY2" fmla="*/ 209804 h 253904"/>
              <a:gd name="connsiteX3" fmla="*/ 36351 w 71309"/>
              <a:gd name="connsiteY3" fmla="*/ 251079 h 253904"/>
              <a:gd name="connsiteX4" fmla="*/ 71276 w 71309"/>
              <a:gd name="connsiteY4" fmla="*/ 247904 h 253904"/>
              <a:gd name="connsiteX5" fmla="*/ 30001 w 71309"/>
              <a:gd name="connsiteY5" fmla="*/ 228854 h 253904"/>
              <a:gd name="connsiteX6" fmla="*/ 17301 w 71309"/>
              <a:gd name="connsiteY6" fmla="*/ 254 h 25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09" h="253904">
                <a:moveTo>
                  <a:pt x="17301" y="254"/>
                </a:moveTo>
                <a:cubicBezTo>
                  <a:pt x="13597" y="-7154"/>
                  <a:pt x="10422" y="149479"/>
                  <a:pt x="7776" y="184404"/>
                </a:cubicBezTo>
                <a:cubicBezTo>
                  <a:pt x="5130" y="219329"/>
                  <a:pt x="-3336" y="198692"/>
                  <a:pt x="1426" y="209804"/>
                </a:cubicBezTo>
                <a:cubicBezTo>
                  <a:pt x="6188" y="220916"/>
                  <a:pt x="24709" y="244729"/>
                  <a:pt x="36351" y="251079"/>
                </a:cubicBezTo>
                <a:cubicBezTo>
                  <a:pt x="47993" y="257429"/>
                  <a:pt x="72334" y="251608"/>
                  <a:pt x="71276" y="247904"/>
                </a:cubicBezTo>
                <a:cubicBezTo>
                  <a:pt x="70218" y="244200"/>
                  <a:pt x="40055" y="266425"/>
                  <a:pt x="30001" y="228854"/>
                </a:cubicBezTo>
                <a:cubicBezTo>
                  <a:pt x="19947" y="191283"/>
                  <a:pt x="21005" y="7662"/>
                  <a:pt x="17301" y="25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FBFD9D94-749B-4AD7-41C0-61ACC2FF4546}"/>
              </a:ext>
            </a:extLst>
          </p:cNvPr>
          <p:cNvSpPr/>
          <p:nvPr/>
        </p:nvSpPr>
        <p:spPr>
          <a:xfrm>
            <a:off x="5286262" y="4737007"/>
            <a:ext cx="168565" cy="88999"/>
          </a:xfrm>
          <a:custGeom>
            <a:avLst/>
            <a:gdLst>
              <a:gd name="connsiteX0" fmla="*/ 113 w 168565"/>
              <a:gd name="connsiteY0" fmla="*/ 93 h 88999"/>
              <a:gd name="connsiteX1" fmla="*/ 89013 w 168565"/>
              <a:gd name="connsiteY1" fmla="*/ 79468 h 88999"/>
              <a:gd name="connsiteX2" fmla="*/ 168388 w 168565"/>
              <a:gd name="connsiteY2" fmla="*/ 85818 h 88999"/>
              <a:gd name="connsiteX3" fmla="*/ 108063 w 168565"/>
              <a:gd name="connsiteY3" fmla="*/ 63593 h 88999"/>
              <a:gd name="connsiteX4" fmla="*/ 113 w 168565"/>
              <a:gd name="connsiteY4" fmla="*/ 93 h 8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65" h="88999">
                <a:moveTo>
                  <a:pt x="113" y="93"/>
                </a:moveTo>
                <a:cubicBezTo>
                  <a:pt x="-3062" y="2739"/>
                  <a:pt x="60967" y="65181"/>
                  <a:pt x="89013" y="79468"/>
                </a:cubicBezTo>
                <a:cubicBezTo>
                  <a:pt x="117059" y="93756"/>
                  <a:pt x="165213" y="88464"/>
                  <a:pt x="168388" y="85818"/>
                </a:cubicBezTo>
                <a:cubicBezTo>
                  <a:pt x="171563" y="83172"/>
                  <a:pt x="131346" y="75235"/>
                  <a:pt x="108063" y="63593"/>
                </a:cubicBezTo>
                <a:cubicBezTo>
                  <a:pt x="84780" y="51951"/>
                  <a:pt x="3288" y="-2553"/>
                  <a:pt x="113" y="9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24B28B3A-2F8F-C8A6-FE4C-FD0F946259A2}"/>
              </a:ext>
            </a:extLst>
          </p:cNvPr>
          <p:cNvSpPr/>
          <p:nvPr/>
        </p:nvSpPr>
        <p:spPr>
          <a:xfrm>
            <a:off x="5254603" y="4799534"/>
            <a:ext cx="114560" cy="90566"/>
          </a:xfrm>
          <a:custGeom>
            <a:avLst/>
            <a:gdLst>
              <a:gd name="connsiteX0" fmla="*/ 3197 w 114560"/>
              <a:gd name="connsiteY0" fmla="*/ 1066 h 90566"/>
              <a:gd name="connsiteX1" fmla="*/ 114322 w 114560"/>
              <a:gd name="connsiteY1" fmla="*/ 89966 h 90566"/>
              <a:gd name="connsiteX2" fmla="*/ 34947 w 114560"/>
              <a:gd name="connsiteY2" fmla="*/ 42341 h 90566"/>
              <a:gd name="connsiteX3" fmla="*/ 3197 w 114560"/>
              <a:gd name="connsiteY3" fmla="*/ 1066 h 9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60" h="90566">
                <a:moveTo>
                  <a:pt x="3197" y="1066"/>
                </a:moveTo>
                <a:cubicBezTo>
                  <a:pt x="16426" y="9003"/>
                  <a:pt x="109030" y="83087"/>
                  <a:pt x="114322" y="89966"/>
                </a:cubicBezTo>
                <a:cubicBezTo>
                  <a:pt x="119614" y="96845"/>
                  <a:pt x="34947" y="42341"/>
                  <a:pt x="34947" y="42341"/>
                </a:cubicBezTo>
                <a:cubicBezTo>
                  <a:pt x="21189" y="31758"/>
                  <a:pt x="-10032" y="-6871"/>
                  <a:pt x="3197" y="106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AEB0AC7-EC5C-676C-6B37-6CEB03DFEA48}"/>
              </a:ext>
            </a:extLst>
          </p:cNvPr>
          <p:cNvSpPr/>
          <p:nvPr/>
        </p:nvSpPr>
        <p:spPr>
          <a:xfrm>
            <a:off x="5446873" y="4752934"/>
            <a:ext cx="227122" cy="147798"/>
          </a:xfrm>
          <a:custGeom>
            <a:avLst/>
            <a:gdLst>
              <a:gd name="connsiteX0" fmla="*/ 226852 w 227122"/>
              <a:gd name="connsiteY0" fmla="*/ 41 h 147798"/>
              <a:gd name="connsiteX1" fmla="*/ 87152 w 227122"/>
              <a:gd name="connsiteY1" fmla="*/ 120691 h 147798"/>
              <a:gd name="connsiteX2" fmla="*/ 77627 w 227122"/>
              <a:gd name="connsiteY2" fmla="*/ 139741 h 147798"/>
              <a:gd name="connsiteX3" fmla="*/ 1427 w 227122"/>
              <a:gd name="connsiteY3" fmla="*/ 142916 h 147798"/>
              <a:gd name="connsiteX4" fmla="*/ 42702 w 227122"/>
              <a:gd name="connsiteY4" fmla="*/ 136566 h 147798"/>
              <a:gd name="connsiteX5" fmla="*/ 226852 w 227122"/>
              <a:gd name="connsiteY5" fmla="*/ 41 h 14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122" h="147798">
                <a:moveTo>
                  <a:pt x="226852" y="41"/>
                </a:moveTo>
                <a:cubicBezTo>
                  <a:pt x="234260" y="-2605"/>
                  <a:pt x="87152" y="120691"/>
                  <a:pt x="87152" y="120691"/>
                </a:cubicBezTo>
                <a:cubicBezTo>
                  <a:pt x="62281" y="143974"/>
                  <a:pt x="91914" y="136037"/>
                  <a:pt x="77627" y="139741"/>
                </a:cubicBezTo>
                <a:cubicBezTo>
                  <a:pt x="63340" y="143445"/>
                  <a:pt x="7248" y="143445"/>
                  <a:pt x="1427" y="142916"/>
                </a:cubicBezTo>
                <a:cubicBezTo>
                  <a:pt x="-4394" y="142387"/>
                  <a:pt x="7248" y="157733"/>
                  <a:pt x="42702" y="136566"/>
                </a:cubicBezTo>
                <a:cubicBezTo>
                  <a:pt x="78156" y="115399"/>
                  <a:pt x="219444" y="2687"/>
                  <a:pt x="226852" y="4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5EB3D504-D360-B560-DEFC-17CB0813333C}"/>
              </a:ext>
            </a:extLst>
          </p:cNvPr>
          <p:cNvSpPr/>
          <p:nvPr/>
        </p:nvSpPr>
        <p:spPr>
          <a:xfrm>
            <a:off x="5292589" y="4991084"/>
            <a:ext cx="69238" cy="158856"/>
          </a:xfrm>
          <a:custGeom>
            <a:avLst/>
            <a:gdLst>
              <a:gd name="connsiteX0" fmla="*/ 57286 w 69238"/>
              <a:gd name="connsiteY0" fmla="*/ 16 h 158856"/>
              <a:gd name="connsiteX1" fmla="*/ 66811 w 69238"/>
              <a:gd name="connsiteY1" fmla="*/ 66691 h 158856"/>
              <a:gd name="connsiteX2" fmla="*/ 9661 w 69238"/>
              <a:gd name="connsiteY2" fmla="*/ 98441 h 158856"/>
              <a:gd name="connsiteX3" fmla="*/ 60461 w 69238"/>
              <a:gd name="connsiteY3" fmla="*/ 158766 h 158856"/>
              <a:gd name="connsiteX4" fmla="*/ 136 w 69238"/>
              <a:gd name="connsiteY4" fmla="*/ 111141 h 158856"/>
              <a:gd name="connsiteX5" fmla="*/ 44586 w 69238"/>
              <a:gd name="connsiteY5" fmla="*/ 73041 h 158856"/>
              <a:gd name="connsiteX6" fmla="*/ 57286 w 69238"/>
              <a:gd name="connsiteY6" fmla="*/ 16 h 15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38" h="158856">
                <a:moveTo>
                  <a:pt x="57286" y="16"/>
                </a:moveTo>
                <a:cubicBezTo>
                  <a:pt x="60990" y="-1042"/>
                  <a:pt x="74749" y="50287"/>
                  <a:pt x="66811" y="66691"/>
                </a:cubicBezTo>
                <a:cubicBezTo>
                  <a:pt x="58874" y="83095"/>
                  <a:pt x="10719" y="83095"/>
                  <a:pt x="9661" y="98441"/>
                </a:cubicBezTo>
                <a:cubicBezTo>
                  <a:pt x="8603" y="113787"/>
                  <a:pt x="62049" y="156649"/>
                  <a:pt x="60461" y="158766"/>
                </a:cubicBezTo>
                <a:cubicBezTo>
                  <a:pt x="58873" y="160883"/>
                  <a:pt x="2782" y="125428"/>
                  <a:pt x="136" y="111141"/>
                </a:cubicBezTo>
                <a:cubicBezTo>
                  <a:pt x="-2510" y="96854"/>
                  <a:pt x="34003" y="86270"/>
                  <a:pt x="44586" y="73041"/>
                </a:cubicBezTo>
                <a:cubicBezTo>
                  <a:pt x="55169" y="59812"/>
                  <a:pt x="53582" y="1074"/>
                  <a:pt x="57286" y="1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07DDFA9-4363-9430-DFD4-B8231304843A}"/>
              </a:ext>
            </a:extLst>
          </p:cNvPr>
          <p:cNvSpPr/>
          <p:nvPr/>
        </p:nvSpPr>
        <p:spPr>
          <a:xfrm>
            <a:off x="5476825" y="4994142"/>
            <a:ext cx="76422" cy="146865"/>
          </a:xfrm>
          <a:custGeom>
            <a:avLst/>
            <a:gdLst>
              <a:gd name="connsiteX0" fmla="*/ 3225 w 76422"/>
              <a:gd name="connsiteY0" fmla="*/ 133 h 146865"/>
              <a:gd name="connsiteX1" fmla="*/ 63550 w 76422"/>
              <a:gd name="connsiteY1" fmla="*/ 95383 h 146865"/>
              <a:gd name="connsiteX2" fmla="*/ 50 w 76422"/>
              <a:gd name="connsiteY2" fmla="*/ 146183 h 146865"/>
              <a:gd name="connsiteX3" fmla="*/ 76250 w 76422"/>
              <a:gd name="connsiteY3" fmla="*/ 117608 h 146865"/>
              <a:gd name="connsiteX4" fmla="*/ 3225 w 76422"/>
              <a:gd name="connsiteY4" fmla="*/ 133 h 14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22" h="146865">
                <a:moveTo>
                  <a:pt x="3225" y="133"/>
                </a:moveTo>
                <a:cubicBezTo>
                  <a:pt x="1108" y="-3571"/>
                  <a:pt x="64079" y="71041"/>
                  <a:pt x="63550" y="95383"/>
                </a:cubicBezTo>
                <a:cubicBezTo>
                  <a:pt x="63021" y="119725"/>
                  <a:pt x="-2067" y="142479"/>
                  <a:pt x="50" y="146183"/>
                </a:cubicBezTo>
                <a:cubicBezTo>
                  <a:pt x="2167" y="149887"/>
                  <a:pt x="72017" y="138245"/>
                  <a:pt x="76250" y="117608"/>
                </a:cubicBezTo>
                <a:cubicBezTo>
                  <a:pt x="80483" y="96971"/>
                  <a:pt x="5342" y="3837"/>
                  <a:pt x="3225" y="13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A65F6A2-F1A3-6F1C-F4AC-E1A90C4DCDDE}"/>
              </a:ext>
            </a:extLst>
          </p:cNvPr>
          <p:cNvSpPr/>
          <p:nvPr/>
        </p:nvSpPr>
        <p:spPr>
          <a:xfrm>
            <a:off x="5028981" y="3622142"/>
            <a:ext cx="124552" cy="222994"/>
          </a:xfrm>
          <a:custGeom>
            <a:avLst/>
            <a:gdLst>
              <a:gd name="connsiteX0" fmla="*/ 219 w 124552"/>
              <a:gd name="connsiteY0" fmla="*/ 533 h 222994"/>
              <a:gd name="connsiteX1" fmla="*/ 89119 w 124552"/>
              <a:gd name="connsiteY1" fmla="*/ 67208 h 222994"/>
              <a:gd name="connsiteX2" fmla="*/ 117694 w 124552"/>
              <a:gd name="connsiteY2" fmla="*/ 222783 h 222994"/>
              <a:gd name="connsiteX3" fmla="*/ 117694 w 124552"/>
              <a:gd name="connsiteY3" fmla="*/ 98958 h 222994"/>
              <a:gd name="connsiteX4" fmla="*/ 219 w 124552"/>
              <a:gd name="connsiteY4" fmla="*/ 533 h 22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552" h="222994">
                <a:moveTo>
                  <a:pt x="219" y="533"/>
                </a:moveTo>
                <a:cubicBezTo>
                  <a:pt x="-4544" y="-4759"/>
                  <a:pt x="69540" y="30166"/>
                  <a:pt x="89119" y="67208"/>
                </a:cubicBezTo>
                <a:cubicBezTo>
                  <a:pt x="108698" y="104250"/>
                  <a:pt x="112932" y="217491"/>
                  <a:pt x="117694" y="222783"/>
                </a:cubicBezTo>
                <a:cubicBezTo>
                  <a:pt x="122457" y="228075"/>
                  <a:pt x="130394" y="132825"/>
                  <a:pt x="117694" y="98958"/>
                </a:cubicBezTo>
                <a:cubicBezTo>
                  <a:pt x="104994" y="65091"/>
                  <a:pt x="4982" y="5825"/>
                  <a:pt x="219" y="53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A49D0F2-E81B-EB84-6F92-1B507DA82287}"/>
              </a:ext>
            </a:extLst>
          </p:cNvPr>
          <p:cNvSpPr/>
          <p:nvPr/>
        </p:nvSpPr>
        <p:spPr>
          <a:xfrm>
            <a:off x="5596584" y="3679383"/>
            <a:ext cx="64647" cy="222858"/>
          </a:xfrm>
          <a:custGeom>
            <a:avLst/>
            <a:gdLst>
              <a:gd name="connsiteX0" fmla="*/ 64441 w 64647"/>
              <a:gd name="connsiteY0" fmla="*/ 442 h 222858"/>
              <a:gd name="connsiteX1" fmla="*/ 23166 w 64647"/>
              <a:gd name="connsiteY1" fmla="*/ 67117 h 222858"/>
              <a:gd name="connsiteX2" fmla="*/ 4116 w 64647"/>
              <a:gd name="connsiteY2" fmla="*/ 222692 h 222858"/>
              <a:gd name="connsiteX3" fmla="*/ 4116 w 64647"/>
              <a:gd name="connsiteY3" fmla="*/ 95692 h 222858"/>
              <a:gd name="connsiteX4" fmla="*/ 64441 w 64647"/>
              <a:gd name="connsiteY4" fmla="*/ 442 h 22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47" h="222858">
                <a:moveTo>
                  <a:pt x="64441" y="442"/>
                </a:moveTo>
                <a:cubicBezTo>
                  <a:pt x="67616" y="-4320"/>
                  <a:pt x="33220" y="30075"/>
                  <a:pt x="23166" y="67117"/>
                </a:cubicBezTo>
                <a:cubicBezTo>
                  <a:pt x="13112" y="104159"/>
                  <a:pt x="7291" y="217930"/>
                  <a:pt x="4116" y="222692"/>
                </a:cubicBezTo>
                <a:cubicBezTo>
                  <a:pt x="941" y="227454"/>
                  <a:pt x="-3292" y="129029"/>
                  <a:pt x="4116" y="95692"/>
                </a:cubicBezTo>
                <a:cubicBezTo>
                  <a:pt x="11524" y="62355"/>
                  <a:pt x="61266" y="5204"/>
                  <a:pt x="64441" y="4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6A276356-CC02-BFFE-E9C0-4B15BDF5215D}"/>
              </a:ext>
            </a:extLst>
          </p:cNvPr>
          <p:cNvSpPr/>
          <p:nvPr/>
        </p:nvSpPr>
        <p:spPr>
          <a:xfrm>
            <a:off x="5222862" y="3809905"/>
            <a:ext cx="66831" cy="317809"/>
          </a:xfrm>
          <a:custGeom>
            <a:avLst/>
            <a:gdLst>
              <a:gd name="connsiteX0" fmla="*/ 13 w 66831"/>
              <a:gd name="connsiteY0" fmla="*/ 95 h 317809"/>
              <a:gd name="connsiteX1" fmla="*/ 60338 w 66831"/>
              <a:gd name="connsiteY1" fmla="*/ 209645 h 317809"/>
              <a:gd name="connsiteX2" fmla="*/ 13 w 66831"/>
              <a:gd name="connsiteY2" fmla="*/ 317595 h 317809"/>
              <a:gd name="connsiteX3" fmla="*/ 66688 w 66831"/>
              <a:gd name="connsiteY3" fmla="*/ 184245 h 317809"/>
              <a:gd name="connsiteX4" fmla="*/ 13 w 66831"/>
              <a:gd name="connsiteY4" fmla="*/ 95 h 31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31" h="317809">
                <a:moveTo>
                  <a:pt x="13" y="95"/>
                </a:moveTo>
                <a:cubicBezTo>
                  <a:pt x="-1045" y="4328"/>
                  <a:pt x="60338" y="156728"/>
                  <a:pt x="60338" y="209645"/>
                </a:cubicBezTo>
                <a:cubicBezTo>
                  <a:pt x="60338" y="262562"/>
                  <a:pt x="-1045" y="321828"/>
                  <a:pt x="13" y="317595"/>
                </a:cubicBezTo>
                <a:cubicBezTo>
                  <a:pt x="1071" y="313362"/>
                  <a:pt x="62984" y="235045"/>
                  <a:pt x="66688" y="184245"/>
                </a:cubicBezTo>
                <a:cubicBezTo>
                  <a:pt x="70392" y="133445"/>
                  <a:pt x="1071" y="-4138"/>
                  <a:pt x="13" y="9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276BC79E-1BC6-03B5-88E8-D0612C96AC29}"/>
              </a:ext>
            </a:extLst>
          </p:cNvPr>
          <p:cNvSpPr/>
          <p:nvPr/>
        </p:nvSpPr>
        <p:spPr>
          <a:xfrm>
            <a:off x="5731453" y="4332824"/>
            <a:ext cx="110772" cy="189583"/>
          </a:xfrm>
          <a:custGeom>
            <a:avLst/>
            <a:gdLst>
              <a:gd name="connsiteX0" fmla="*/ 2597 w 110772"/>
              <a:gd name="connsiteY0" fmla="*/ 1051 h 189583"/>
              <a:gd name="connsiteX1" fmla="*/ 15297 w 110772"/>
              <a:gd name="connsiteY1" fmla="*/ 74076 h 189583"/>
              <a:gd name="connsiteX2" fmla="*/ 110547 w 110772"/>
              <a:gd name="connsiteY2" fmla="*/ 188376 h 189583"/>
              <a:gd name="connsiteX3" fmla="*/ 40697 w 110772"/>
              <a:gd name="connsiteY3" fmla="*/ 128051 h 189583"/>
              <a:gd name="connsiteX4" fmla="*/ 2597 w 110772"/>
              <a:gd name="connsiteY4" fmla="*/ 1051 h 18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772" h="189583">
                <a:moveTo>
                  <a:pt x="2597" y="1051"/>
                </a:moveTo>
                <a:cubicBezTo>
                  <a:pt x="-1636" y="-7945"/>
                  <a:pt x="-2695" y="42855"/>
                  <a:pt x="15297" y="74076"/>
                </a:cubicBezTo>
                <a:cubicBezTo>
                  <a:pt x="33289" y="105297"/>
                  <a:pt x="106314" y="179380"/>
                  <a:pt x="110547" y="188376"/>
                </a:cubicBezTo>
                <a:cubicBezTo>
                  <a:pt x="114780" y="197372"/>
                  <a:pt x="58159" y="153980"/>
                  <a:pt x="40697" y="128051"/>
                </a:cubicBezTo>
                <a:cubicBezTo>
                  <a:pt x="23235" y="102122"/>
                  <a:pt x="6830" y="10047"/>
                  <a:pt x="2597" y="105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B100B1F4-1BE6-BC4B-D348-CF24D67EB4E8}"/>
              </a:ext>
            </a:extLst>
          </p:cNvPr>
          <p:cNvSpPr/>
          <p:nvPr/>
        </p:nvSpPr>
        <p:spPr>
          <a:xfrm>
            <a:off x="4821780" y="4447940"/>
            <a:ext cx="147100" cy="206240"/>
          </a:xfrm>
          <a:custGeom>
            <a:avLst/>
            <a:gdLst>
              <a:gd name="connsiteX0" fmla="*/ 147095 w 147100"/>
              <a:gd name="connsiteY0" fmla="*/ 235 h 206240"/>
              <a:gd name="connsiteX1" fmla="*/ 89945 w 147100"/>
              <a:gd name="connsiteY1" fmla="*/ 111360 h 206240"/>
              <a:gd name="connsiteX2" fmla="*/ 42320 w 147100"/>
              <a:gd name="connsiteY2" fmla="*/ 187560 h 206240"/>
              <a:gd name="connsiteX3" fmla="*/ 1045 w 147100"/>
              <a:gd name="connsiteY3" fmla="*/ 203435 h 206240"/>
              <a:gd name="connsiteX4" fmla="*/ 86770 w 147100"/>
              <a:gd name="connsiteY4" fmla="*/ 143110 h 206240"/>
              <a:gd name="connsiteX5" fmla="*/ 147095 w 147100"/>
              <a:gd name="connsiteY5" fmla="*/ 235 h 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100" h="206240">
                <a:moveTo>
                  <a:pt x="147095" y="235"/>
                </a:moveTo>
                <a:cubicBezTo>
                  <a:pt x="147624" y="-5057"/>
                  <a:pt x="107407" y="80139"/>
                  <a:pt x="89945" y="111360"/>
                </a:cubicBezTo>
                <a:cubicBezTo>
                  <a:pt x="72483" y="142581"/>
                  <a:pt x="57137" y="172214"/>
                  <a:pt x="42320" y="187560"/>
                </a:cubicBezTo>
                <a:cubicBezTo>
                  <a:pt x="27503" y="202906"/>
                  <a:pt x="-6363" y="210843"/>
                  <a:pt x="1045" y="203435"/>
                </a:cubicBezTo>
                <a:cubicBezTo>
                  <a:pt x="8453" y="196027"/>
                  <a:pt x="64016" y="174331"/>
                  <a:pt x="86770" y="143110"/>
                </a:cubicBezTo>
                <a:cubicBezTo>
                  <a:pt x="109524" y="111889"/>
                  <a:pt x="146566" y="5527"/>
                  <a:pt x="147095" y="23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C6BF9D6D-DC9F-1666-3938-19D5B2D11160}"/>
              </a:ext>
            </a:extLst>
          </p:cNvPr>
          <p:cNvSpPr/>
          <p:nvPr/>
        </p:nvSpPr>
        <p:spPr>
          <a:xfrm>
            <a:off x="5165667" y="3739809"/>
            <a:ext cx="45892" cy="298951"/>
          </a:xfrm>
          <a:custGeom>
            <a:avLst/>
            <a:gdLst>
              <a:gd name="connsiteX0" fmla="*/ 31808 w 45892"/>
              <a:gd name="connsiteY0" fmla="*/ 341 h 298951"/>
              <a:gd name="connsiteX1" fmla="*/ 34983 w 45892"/>
              <a:gd name="connsiteY1" fmla="*/ 101941 h 298951"/>
              <a:gd name="connsiteX2" fmla="*/ 58 w 45892"/>
              <a:gd name="connsiteY2" fmla="*/ 298791 h 298951"/>
              <a:gd name="connsiteX3" fmla="*/ 44508 w 45892"/>
              <a:gd name="connsiteY3" fmla="*/ 133691 h 298951"/>
              <a:gd name="connsiteX4" fmla="*/ 31808 w 45892"/>
              <a:gd name="connsiteY4" fmla="*/ 341 h 29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2" h="298951">
                <a:moveTo>
                  <a:pt x="31808" y="341"/>
                </a:moveTo>
                <a:cubicBezTo>
                  <a:pt x="30221" y="-4951"/>
                  <a:pt x="40275" y="52199"/>
                  <a:pt x="34983" y="101941"/>
                </a:cubicBezTo>
                <a:cubicBezTo>
                  <a:pt x="29691" y="151683"/>
                  <a:pt x="-1529" y="293499"/>
                  <a:pt x="58" y="298791"/>
                </a:cubicBezTo>
                <a:cubicBezTo>
                  <a:pt x="1645" y="304083"/>
                  <a:pt x="38158" y="177083"/>
                  <a:pt x="44508" y="133691"/>
                </a:cubicBezTo>
                <a:cubicBezTo>
                  <a:pt x="50858" y="90299"/>
                  <a:pt x="33395" y="5633"/>
                  <a:pt x="31808" y="34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8B5E449-3157-7B45-6D02-5436E7AD28AC}"/>
              </a:ext>
            </a:extLst>
          </p:cNvPr>
          <p:cNvSpPr/>
          <p:nvPr/>
        </p:nvSpPr>
        <p:spPr>
          <a:xfrm>
            <a:off x="5735169" y="3603562"/>
            <a:ext cx="94185" cy="155664"/>
          </a:xfrm>
          <a:custGeom>
            <a:avLst/>
            <a:gdLst>
              <a:gd name="connsiteX0" fmla="*/ 94131 w 94185"/>
              <a:gd name="connsiteY0" fmla="*/ 63 h 155664"/>
              <a:gd name="connsiteX1" fmla="*/ 21106 w 94185"/>
              <a:gd name="connsiteY1" fmla="*/ 60388 h 155664"/>
              <a:gd name="connsiteX2" fmla="*/ 2056 w 94185"/>
              <a:gd name="connsiteY2" fmla="*/ 155638 h 155664"/>
              <a:gd name="connsiteX3" fmla="*/ 8406 w 94185"/>
              <a:gd name="connsiteY3" fmla="*/ 50863 h 155664"/>
              <a:gd name="connsiteX4" fmla="*/ 94131 w 94185"/>
              <a:gd name="connsiteY4" fmla="*/ 63 h 15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85" h="155664">
                <a:moveTo>
                  <a:pt x="94131" y="63"/>
                </a:moveTo>
                <a:cubicBezTo>
                  <a:pt x="96248" y="1651"/>
                  <a:pt x="36452" y="34459"/>
                  <a:pt x="21106" y="60388"/>
                </a:cubicBezTo>
                <a:cubicBezTo>
                  <a:pt x="5760" y="86317"/>
                  <a:pt x="4173" y="157226"/>
                  <a:pt x="2056" y="155638"/>
                </a:cubicBezTo>
                <a:cubicBezTo>
                  <a:pt x="-61" y="154050"/>
                  <a:pt x="-3236" y="74676"/>
                  <a:pt x="8406" y="50863"/>
                </a:cubicBezTo>
                <a:cubicBezTo>
                  <a:pt x="20048" y="27050"/>
                  <a:pt x="92014" y="-1525"/>
                  <a:pt x="94131" y="6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6087A47-38B5-8CB6-0D0A-A19BB77C2C57}"/>
              </a:ext>
            </a:extLst>
          </p:cNvPr>
          <p:cNvSpPr/>
          <p:nvPr/>
        </p:nvSpPr>
        <p:spPr>
          <a:xfrm>
            <a:off x="4511981" y="4920521"/>
            <a:ext cx="240094" cy="352270"/>
          </a:xfrm>
          <a:custGeom>
            <a:avLst/>
            <a:gdLst>
              <a:gd name="connsiteX0" fmla="*/ 239901 w 240094"/>
              <a:gd name="connsiteY0" fmla="*/ 0 h 352270"/>
              <a:gd name="connsiteX1" fmla="*/ 89999 w 240094"/>
              <a:gd name="connsiteY1" fmla="*/ 101184 h 352270"/>
              <a:gd name="connsiteX2" fmla="*/ 18796 w 240094"/>
              <a:gd name="connsiteY2" fmla="*/ 142407 h 352270"/>
              <a:gd name="connsiteX3" fmla="*/ 45029 w 240094"/>
              <a:gd name="connsiteY3" fmla="*/ 352269 h 352270"/>
              <a:gd name="connsiteX4" fmla="*/ 58 w 240094"/>
              <a:gd name="connsiteY4" fmla="*/ 146154 h 352270"/>
              <a:gd name="connsiteX5" fmla="*/ 56271 w 240094"/>
              <a:gd name="connsiteY5" fmla="*/ 101184 h 352270"/>
              <a:gd name="connsiteX6" fmla="*/ 239901 w 240094"/>
              <a:gd name="connsiteY6" fmla="*/ 0 h 35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094" h="352270">
                <a:moveTo>
                  <a:pt x="239901" y="0"/>
                </a:moveTo>
                <a:cubicBezTo>
                  <a:pt x="245522" y="0"/>
                  <a:pt x="126850" y="77450"/>
                  <a:pt x="89999" y="101184"/>
                </a:cubicBezTo>
                <a:cubicBezTo>
                  <a:pt x="53148" y="124919"/>
                  <a:pt x="26291" y="100560"/>
                  <a:pt x="18796" y="142407"/>
                </a:cubicBezTo>
                <a:cubicBezTo>
                  <a:pt x="11301" y="184254"/>
                  <a:pt x="48152" y="351645"/>
                  <a:pt x="45029" y="352269"/>
                </a:cubicBezTo>
                <a:cubicBezTo>
                  <a:pt x="41906" y="352893"/>
                  <a:pt x="-1816" y="188001"/>
                  <a:pt x="58" y="146154"/>
                </a:cubicBezTo>
                <a:cubicBezTo>
                  <a:pt x="1932" y="104307"/>
                  <a:pt x="15048" y="123669"/>
                  <a:pt x="56271" y="101184"/>
                </a:cubicBezTo>
                <a:cubicBezTo>
                  <a:pt x="97494" y="78699"/>
                  <a:pt x="234280" y="0"/>
                  <a:pt x="239901" y="0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B4AD34D4-7BEF-3F09-DFBE-C3CAA35556FB}"/>
              </a:ext>
            </a:extLst>
          </p:cNvPr>
          <p:cNvSpPr/>
          <p:nvPr/>
        </p:nvSpPr>
        <p:spPr>
          <a:xfrm>
            <a:off x="6153444" y="4834160"/>
            <a:ext cx="195644" cy="420119"/>
          </a:xfrm>
          <a:custGeom>
            <a:avLst/>
            <a:gdLst>
              <a:gd name="connsiteX0" fmla="*/ 18 w 195644"/>
              <a:gd name="connsiteY0" fmla="*/ 168 h 420119"/>
              <a:gd name="connsiteX1" fmla="*/ 168658 w 195644"/>
              <a:gd name="connsiteY1" fmla="*/ 161312 h 420119"/>
              <a:gd name="connsiteX2" fmla="*/ 194890 w 195644"/>
              <a:gd name="connsiteY2" fmla="*/ 180050 h 420119"/>
              <a:gd name="connsiteX3" fmla="*/ 164910 w 195644"/>
              <a:gd name="connsiteY3" fmla="*/ 236263 h 420119"/>
              <a:gd name="connsiteX4" fmla="*/ 153667 w 195644"/>
              <a:gd name="connsiteY4" fmla="*/ 419892 h 420119"/>
              <a:gd name="connsiteX5" fmla="*/ 157415 w 195644"/>
              <a:gd name="connsiteY5" fmla="*/ 195040 h 420119"/>
              <a:gd name="connsiteX6" fmla="*/ 18 w 195644"/>
              <a:gd name="connsiteY6" fmla="*/ 168 h 42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644" h="420119">
                <a:moveTo>
                  <a:pt x="18" y="168"/>
                </a:moveTo>
                <a:cubicBezTo>
                  <a:pt x="1892" y="-5453"/>
                  <a:pt x="136179" y="131332"/>
                  <a:pt x="168658" y="161312"/>
                </a:cubicBezTo>
                <a:cubicBezTo>
                  <a:pt x="201137" y="191292"/>
                  <a:pt x="195515" y="167558"/>
                  <a:pt x="194890" y="180050"/>
                </a:cubicBezTo>
                <a:cubicBezTo>
                  <a:pt x="194265" y="192542"/>
                  <a:pt x="171781" y="196289"/>
                  <a:pt x="164910" y="236263"/>
                </a:cubicBezTo>
                <a:cubicBezTo>
                  <a:pt x="158039" y="276237"/>
                  <a:pt x="154916" y="426762"/>
                  <a:pt x="153667" y="419892"/>
                </a:cubicBezTo>
                <a:cubicBezTo>
                  <a:pt x="152418" y="413022"/>
                  <a:pt x="178026" y="261871"/>
                  <a:pt x="157415" y="195040"/>
                </a:cubicBezTo>
                <a:cubicBezTo>
                  <a:pt x="136804" y="128209"/>
                  <a:pt x="-1856" y="5789"/>
                  <a:pt x="18" y="168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C715793-FA58-A018-5293-A85E1154A08A}"/>
              </a:ext>
            </a:extLst>
          </p:cNvPr>
          <p:cNvSpPr/>
          <p:nvPr/>
        </p:nvSpPr>
        <p:spPr>
          <a:xfrm>
            <a:off x="4661763" y="5167732"/>
            <a:ext cx="746059" cy="88194"/>
          </a:xfrm>
          <a:custGeom>
            <a:avLst/>
            <a:gdLst>
              <a:gd name="connsiteX0" fmla="*/ 178 w 746059"/>
              <a:gd name="connsiteY0" fmla="*/ 127 h 88194"/>
              <a:gd name="connsiteX1" fmla="*/ 195050 w 746059"/>
              <a:gd name="connsiteY1" fmla="*/ 63835 h 88194"/>
              <a:gd name="connsiteX2" fmla="*/ 247516 w 746059"/>
              <a:gd name="connsiteY2" fmla="*/ 71330 h 88194"/>
              <a:gd name="connsiteX3" fmla="*/ 554814 w 746059"/>
              <a:gd name="connsiteY3" fmla="*/ 7622 h 88194"/>
              <a:gd name="connsiteX4" fmla="*/ 745939 w 746059"/>
              <a:gd name="connsiteY4" fmla="*/ 86320 h 88194"/>
              <a:gd name="connsiteX5" fmla="*/ 581047 w 746059"/>
              <a:gd name="connsiteY5" fmla="*/ 15117 h 88194"/>
              <a:gd name="connsiteX6" fmla="*/ 427398 w 746059"/>
              <a:gd name="connsiteY6" fmla="*/ 33855 h 88194"/>
              <a:gd name="connsiteX7" fmla="*/ 284991 w 746059"/>
              <a:gd name="connsiteY7" fmla="*/ 78825 h 88194"/>
              <a:gd name="connsiteX8" fmla="*/ 232526 w 746059"/>
              <a:gd name="connsiteY8" fmla="*/ 82573 h 88194"/>
              <a:gd name="connsiteX9" fmla="*/ 178 w 746059"/>
              <a:gd name="connsiteY9" fmla="*/ 127 h 8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6059" h="88194">
                <a:moveTo>
                  <a:pt x="178" y="127"/>
                </a:moveTo>
                <a:cubicBezTo>
                  <a:pt x="-6068" y="-2996"/>
                  <a:pt x="153827" y="51968"/>
                  <a:pt x="195050" y="63835"/>
                </a:cubicBezTo>
                <a:cubicBezTo>
                  <a:pt x="236273" y="75702"/>
                  <a:pt x="187555" y="80699"/>
                  <a:pt x="247516" y="71330"/>
                </a:cubicBezTo>
                <a:cubicBezTo>
                  <a:pt x="307477" y="61961"/>
                  <a:pt x="471744" y="5124"/>
                  <a:pt x="554814" y="7622"/>
                </a:cubicBezTo>
                <a:cubicBezTo>
                  <a:pt x="637884" y="10120"/>
                  <a:pt x="741567" y="85071"/>
                  <a:pt x="745939" y="86320"/>
                </a:cubicBezTo>
                <a:cubicBezTo>
                  <a:pt x="750311" y="87569"/>
                  <a:pt x="634137" y="23861"/>
                  <a:pt x="581047" y="15117"/>
                </a:cubicBezTo>
                <a:cubicBezTo>
                  <a:pt x="527957" y="6373"/>
                  <a:pt x="476741" y="23237"/>
                  <a:pt x="427398" y="33855"/>
                </a:cubicBezTo>
                <a:cubicBezTo>
                  <a:pt x="378055" y="44473"/>
                  <a:pt x="317470" y="70705"/>
                  <a:pt x="284991" y="78825"/>
                </a:cubicBezTo>
                <a:cubicBezTo>
                  <a:pt x="252512" y="86945"/>
                  <a:pt x="276247" y="93191"/>
                  <a:pt x="232526" y="82573"/>
                </a:cubicBezTo>
                <a:cubicBezTo>
                  <a:pt x="188805" y="71955"/>
                  <a:pt x="6424" y="3250"/>
                  <a:pt x="178" y="12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5AA2B18-47A0-E990-2091-86F652528E16}"/>
              </a:ext>
            </a:extLst>
          </p:cNvPr>
          <p:cNvSpPr/>
          <p:nvPr/>
        </p:nvSpPr>
        <p:spPr>
          <a:xfrm>
            <a:off x="5413802" y="5175304"/>
            <a:ext cx="533726" cy="87863"/>
          </a:xfrm>
          <a:custGeom>
            <a:avLst/>
            <a:gdLst>
              <a:gd name="connsiteX0" fmla="*/ 5142 w 533726"/>
              <a:gd name="connsiteY0" fmla="*/ 86244 h 87863"/>
              <a:gd name="connsiteX1" fmla="*/ 95083 w 533726"/>
              <a:gd name="connsiteY1" fmla="*/ 56263 h 87863"/>
              <a:gd name="connsiteX2" fmla="*/ 192519 w 533726"/>
              <a:gd name="connsiteY2" fmla="*/ 3798 h 87863"/>
              <a:gd name="connsiteX3" fmla="*/ 278713 w 533726"/>
              <a:gd name="connsiteY3" fmla="*/ 7545 h 87863"/>
              <a:gd name="connsiteX4" fmla="*/ 312441 w 533726"/>
              <a:gd name="connsiteY4" fmla="*/ 22535 h 87863"/>
              <a:gd name="connsiteX5" fmla="*/ 297450 w 533726"/>
              <a:gd name="connsiteY5" fmla="*/ 50 h 87863"/>
              <a:gd name="connsiteX6" fmla="*/ 372401 w 533726"/>
              <a:gd name="connsiteY6" fmla="*/ 30030 h 87863"/>
              <a:gd name="connsiteX7" fmla="*/ 533546 w 533726"/>
              <a:gd name="connsiteY7" fmla="*/ 33778 h 87863"/>
              <a:gd name="connsiteX8" fmla="*/ 338673 w 533726"/>
              <a:gd name="connsiteY8" fmla="*/ 41273 h 87863"/>
              <a:gd name="connsiteX9" fmla="*/ 256228 w 533726"/>
              <a:gd name="connsiteY9" fmla="*/ 7545 h 87863"/>
              <a:gd name="connsiteX10" fmla="*/ 5142 w 533726"/>
              <a:gd name="connsiteY10" fmla="*/ 86244 h 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3726" h="87863">
                <a:moveTo>
                  <a:pt x="5142" y="86244"/>
                </a:moveTo>
                <a:cubicBezTo>
                  <a:pt x="-21715" y="94364"/>
                  <a:pt x="63854" y="70004"/>
                  <a:pt x="95083" y="56263"/>
                </a:cubicBezTo>
                <a:cubicBezTo>
                  <a:pt x="126312" y="42522"/>
                  <a:pt x="161914" y="11918"/>
                  <a:pt x="192519" y="3798"/>
                </a:cubicBezTo>
                <a:cubicBezTo>
                  <a:pt x="223124" y="-4322"/>
                  <a:pt x="258726" y="4422"/>
                  <a:pt x="278713" y="7545"/>
                </a:cubicBezTo>
                <a:cubicBezTo>
                  <a:pt x="298700" y="10668"/>
                  <a:pt x="312441" y="22535"/>
                  <a:pt x="312441" y="22535"/>
                </a:cubicBezTo>
                <a:cubicBezTo>
                  <a:pt x="315564" y="21286"/>
                  <a:pt x="287457" y="-1199"/>
                  <a:pt x="297450" y="50"/>
                </a:cubicBezTo>
                <a:cubicBezTo>
                  <a:pt x="307443" y="1299"/>
                  <a:pt x="333052" y="24409"/>
                  <a:pt x="372401" y="30030"/>
                </a:cubicBezTo>
                <a:cubicBezTo>
                  <a:pt x="411750" y="35651"/>
                  <a:pt x="539167" y="31904"/>
                  <a:pt x="533546" y="33778"/>
                </a:cubicBezTo>
                <a:cubicBezTo>
                  <a:pt x="527925" y="35652"/>
                  <a:pt x="384893" y="45645"/>
                  <a:pt x="338673" y="41273"/>
                </a:cubicBezTo>
                <a:cubicBezTo>
                  <a:pt x="292453" y="36901"/>
                  <a:pt x="306820" y="-575"/>
                  <a:pt x="256228" y="7545"/>
                </a:cubicBezTo>
                <a:cubicBezTo>
                  <a:pt x="205636" y="15665"/>
                  <a:pt x="31999" y="78124"/>
                  <a:pt x="5142" y="8624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4CAC67C3-DC38-7193-24B1-641F3780F22B}"/>
              </a:ext>
            </a:extLst>
          </p:cNvPr>
          <p:cNvSpPr/>
          <p:nvPr/>
        </p:nvSpPr>
        <p:spPr>
          <a:xfrm>
            <a:off x="4777887" y="5212802"/>
            <a:ext cx="631606" cy="122287"/>
          </a:xfrm>
          <a:custGeom>
            <a:avLst/>
            <a:gdLst>
              <a:gd name="connsiteX0" fmla="*/ 228 w 631606"/>
              <a:gd name="connsiteY0" fmla="*/ 28 h 122287"/>
              <a:gd name="connsiteX1" fmla="*/ 172615 w 631606"/>
              <a:gd name="connsiteY1" fmla="*/ 48746 h 122287"/>
              <a:gd name="connsiteX2" fmla="*/ 389972 w 631606"/>
              <a:gd name="connsiteY2" fmla="*/ 56241 h 122287"/>
              <a:gd name="connsiteX3" fmla="*/ 626067 w 631606"/>
              <a:gd name="connsiteY3" fmla="*/ 119949 h 122287"/>
              <a:gd name="connsiteX4" fmla="*/ 543621 w 631606"/>
              <a:gd name="connsiteY4" fmla="*/ 104959 h 122287"/>
              <a:gd name="connsiteX5" fmla="*/ 393720 w 631606"/>
              <a:gd name="connsiteY5" fmla="*/ 71231 h 122287"/>
              <a:gd name="connsiteX6" fmla="*/ 318769 w 631606"/>
              <a:gd name="connsiteY6" fmla="*/ 67483 h 122287"/>
              <a:gd name="connsiteX7" fmla="*/ 138887 w 631606"/>
              <a:gd name="connsiteY7" fmla="*/ 56241 h 122287"/>
              <a:gd name="connsiteX8" fmla="*/ 228 w 631606"/>
              <a:gd name="connsiteY8" fmla="*/ 28 h 12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1606" h="122287">
                <a:moveTo>
                  <a:pt x="228" y="28"/>
                </a:moveTo>
                <a:cubicBezTo>
                  <a:pt x="5849" y="-1221"/>
                  <a:pt x="107658" y="39377"/>
                  <a:pt x="172615" y="48746"/>
                </a:cubicBezTo>
                <a:cubicBezTo>
                  <a:pt x="237572" y="58115"/>
                  <a:pt x="314397" y="44374"/>
                  <a:pt x="389972" y="56241"/>
                </a:cubicBezTo>
                <a:cubicBezTo>
                  <a:pt x="465547" y="68108"/>
                  <a:pt x="600459" y="111829"/>
                  <a:pt x="626067" y="119949"/>
                </a:cubicBezTo>
                <a:cubicBezTo>
                  <a:pt x="651675" y="128069"/>
                  <a:pt x="582345" y="113079"/>
                  <a:pt x="543621" y="104959"/>
                </a:cubicBezTo>
                <a:cubicBezTo>
                  <a:pt x="504897" y="96839"/>
                  <a:pt x="431195" y="77477"/>
                  <a:pt x="393720" y="71231"/>
                </a:cubicBezTo>
                <a:cubicBezTo>
                  <a:pt x="356245" y="64985"/>
                  <a:pt x="318769" y="67483"/>
                  <a:pt x="318769" y="67483"/>
                </a:cubicBezTo>
                <a:cubicBezTo>
                  <a:pt x="276297" y="64985"/>
                  <a:pt x="183857" y="65610"/>
                  <a:pt x="138887" y="56241"/>
                </a:cubicBezTo>
                <a:cubicBezTo>
                  <a:pt x="93917" y="46872"/>
                  <a:pt x="-5393" y="1277"/>
                  <a:pt x="228" y="2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62C35AA-05E9-16F1-2F31-84107A9F6EE8}"/>
              </a:ext>
            </a:extLst>
          </p:cNvPr>
          <p:cNvSpPr/>
          <p:nvPr/>
        </p:nvSpPr>
        <p:spPr>
          <a:xfrm>
            <a:off x="5538705" y="5240908"/>
            <a:ext cx="480346" cy="73170"/>
          </a:xfrm>
          <a:custGeom>
            <a:avLst/>
            <a:gdLst>
              <a:gd name="connsiteX0" fmla="*/ 161 w 480346"/>
              <a:gd name="connsiteY0" fmla="*/ 73105 h 73170"/>
              <a:gd name="connsiteX1" fmla="*/ 187538 w 480346"/>
              <a:gd name="connsiteY1" fmla="*/ 39377 h 73170"/>
              <a:gd name="connsiteX2" fmla="*/ 303711 w 480346"/>
              <a:gd name="connsiteY2" fmla="*/ 20640 h 73170"/>
              <a:gd name="connsiteX3" fmla="*/ 284974 w 480346"/>
              <a:gd name="connsiteY3" fmla="*/ 1902 h 73170"/>
              <a:gd name="connsiteX4" fmla="*/ 479846 w 480346"/>
              <a:gd name="connsiteY4" fmla="*/ 1902 h 73170"/>
              <a:gd name="connsiteX5" fmla="*/ 337439 w 480346"/>
              <a:gd name="connsiteY5" fmla="*/ 13144 h 73170"/>
              <a:gd name="connsiteX6" fmla="*/ 221265 w 480346"/>
              <a:gd name="connsiteY6" fmla="*/ 46872 h 73170"/>
              <a:gd name="connsiteX7" fmla="*/ 161 w 480346"/>
              <a:gd name="connsiteY7" fmla="*/ 73105 h 7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346" h="73170">
                <a:moveTo>
                  <a:pt x="161" y="73105"/>
                </a:moveTo>
                <a:cubicBezTo>
                  <a:pt x="-5460" y="71856"/>
                  <a:pt x="136946" y="48121"/>
                  <a:pt x="187538" y="39377"/>
                </a:cubicBezTo>
                <a:cubicBezTo>
                  <a:pt x="238130" y="30633"/>
                  <a:pt x="303711" y="20640"/>
                  <a:pt x="303711" y="20640"/>
                </a:cubicBezTo>
                <a:cubicBezTo>
                  <a:pt x="319950" y="14394"/>
                  <a:pt x="255618" y="5025"/>
                  <a:pt x="284974" y="1902"/>
                </a:cubicBezTo>
                <a:cubicBezTo>
                  <a:pt x="314330" y="-1221"/>
                  <a:pt x="471102" y="28"/>
                  <a:pt x="479846" y="1902"/>
                </a:cubicBezTo>
                <a:cubicBezTo>
                  <a:pt x="488590" y="3776"/>
                  <a:pt x="380536" y="5649"/>
                  <a:pt x="337439" y="13144"/>
                </a:cubicBezTo>
                <a:cubicBezTo>
                  <a:pt x="294342" y="20639"/>
                  <a:pt x="271232" y="36254"/>
                  <a:pt x="221265" y="46872"/>
                </a:cubicBezTo>
                <a:cubicBezTo>
                  <a:pt x="171298" y="57490"/>
                  <a:pt x="5782" y="74354"/>
                  <a:pt x="161" y="7310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718C5029-6115-7E9C-70AF-A68051232842}"/>
              </a:ext>
            </a:extLst>
          </p:cNvPr>
          <p:cNvSpPr/>
          <p:nvPr/>
        </p:nvSpPr>
        <p:spPr>
          <a:xfrm>
            <a:off x="4841823" y="5287780"/>
            <a:ext cx="557266" cy="67595"/>
          </a:xfrm>
          <a:custGeom>
            <a:avLst/>
            <a:gdLst>
              <a:gd name="connsiteX0" fmla="*/ 0 w 557266"/>
              <a:gd name="connsiteY0" fmla="*/ 0 h 67595"/>
              <a:gd name="connsiteX1" fmla="*/ 149902 w 557266"/>
              <a:gd name="connsiteY1" fmla="*/ 22486 h 67595"/>
              <a:gd name="connsiteX2" fmla="*/ 269823 w 557266"/>
              <a:gd name="connsiteY2" fmla="*/ 41223 h 67595"/>
              <a:gd name="connsiteX3" fmla="*/ 236095 w 557266"/>
              <a:gd name="connsiteY3" fmla="*/ 33728 h 67595"/>
              <a:gd name="connsiteX4" fmla="*/ 322288 w 557266"/>
              <a:gd name="connsiteY4" fmla="*/ 29981 h 67595"/>
              <a:gd name="connsiteX5" fmla="*/ 554636 w 557266"/>
              <a:gd name="connsiteY5" fmla="*/ 67456 h 67595"/>
              <a:gd name="connsiteX6" fmla="*/ 438462 w 557266"/>
              <a:gd name="connsiteY6" fmla="*/ 41223 h 67595"/>
              <a:gd name="connsiteX7" fmla="*/ 296056 w 557266"/>
              <a:gd name="connsiteY7" fmla="*/ 3748 h 67595"/>
              <a:gd name="connsiteX8" fmla="*/ 213610 w 557266"/>
              <a:gd name="connsiteY8" fmla="*/ 22486 h 67595"/>
              <a:gd name="connsiteX9" fmla="*/ 0 w 557266"/>
              <a:gd name="connsiteY9" fmla="*/ 0 h 6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266" h="67595">
                <a:moveTo>
                  <a:pt x="0" y="0"/>
                </a:moveTo>
                <a:lnTo>
                  <a:pt x="149902" y="22486"/>
                </a:lnTo>
                <a:lnTo>
                  <a:pt x="269823" y="41223"/>
                </a:lnTo>
                <a:cubicBezTo>
                  <a:pt x="284188" y="43097"/>
                  <a:pt x="227351" y="35602"/>
                  <a:pt x="236095" y="33728"/>
                </a:cubicBezTo>
                <a:cubicBezTo>
                  <a:pt x="244839" y="31854"/>
                  <a:pt x="269198" y="24360"/>
                  <a:pt x="322288" y="29981"/>
                </a:cubicBezTo>
                <a:cubicBezTo>
                  <a:pt x="375378" y="35602"/>
                  <a:pt x="535274" y="65582"/>
                  <a:pt x="554636" y="67456"/>
                </a:cubicBezTo>
                <a:cubicBezTo>
                  <a:pt x="573998" y="69330"/>
                  <a:pt x="481559" y="51841"/>
                  <a:pt x="438462" y="41223"/>
                </a:cubicBezTo>
                <a:cubicBezTo>
                  <a:pt x="395365" y="30605"/>
                  <a:pt x="333531" y="6871"/>
                  <a:pt x="296056" y="3748"/>
                </a:cubicBezTo>
                <a:cubicBezTo>
                  <a:pt x="258581" y="625"/>
                  <a:pt x="267325" y="19363"/>
                  <a:pt x="213610" y="22486"/>
                </a:cubicBezTo>
                <a:cubicBezTo>
                  <a:pt x="159895" y="25609"/>
                  <a:pt x="66831" y="24047"/>
                  <a:pt x="0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1DD9F14B-AA65-59C9-37C9-EA902FF846EA}"/>
              </a:ext>
            </a:extLst>
          </p:cNvPr>
          <p:cNvSpPr/>
          <p:nvPr/>
        </p:nvSpPr>
        <p:spPr>
          <a:xfrm>
            <a:off x="5403022" y="5284033"/>
            <a:ext cx="567671" cy="80254"/>
          </a:xfrm>
          <a:custGeom>
            <a:avLst/>
            <a:gdLst>
              <a:gd name="connsiteX0" fmla="*/ 932 w 567671"/>
              <a:gd name="connsiteY0" fmla="*/ 67456 h 80254"/>
              <a:gd name="connsiteX1" fmla="*/ 210794 w 567671"/>
              <a:gd name="connsiteY1" fmla="*/ 59960 h 80254"/>
              <a:gd name="connsiteX2" fmla="*/ 330716 w 567671"/>
              <a:gd name="connsiteY2" fmla="*/ 41223 h 80254"/>
              <a:gd name="connsiteX3" fmla="*/ 308230 w 567671"/>
              <a:gd name="connsiteY3" fmla="*/ 41223 h 80254"/>
              <a:gd name="connsiteX4" fmla="*/ 533083 w 567671"/>
              <a:gd name="connsiteY4" fmla="*/ 7495 h 80254"/>
              <a:gd name="connsiteX5" fmla="*/ 566811 w 567671"/>
              <a:gd name="connsiteY5" fmla="*/ 0 h 80254"/>
              <a:gd name="connsiteX6" fmla="*/ 375686 w 567671"/>
              <a:gd name="connsiteY6" fmla="*/ 37475 h 80254"/>
              <a:gd name="connsiteX7" fmla="*/ 300735 w 567671"/>
              <a:gd name="connsiteY7" fmla="*/ 78698 h 80254"/>
              <a:gd name="connsiteX8" fmla="*/ 932 w 567671"/>
              <a:gd name="connsiteY8" fmla="*/ 67456 h 8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7671" h="80254">
                <a:moveTo>
                  <a:pt x="932" y="67456"/>
                </a:moveTo>
                <a:cubicBezTo>
                  <a:pt x="-14058" y="64333"/>
                  <a:pt x="155830" y="64332"/>
                  <a:pt x="210794" y="59960"/>
                </a:cubicBezTo>
                <a:cubicBezTo>
                  <a:pt x="265758" y="55588"/>
                  <a:pt x="330716" y="41223"/>
                  <a:pt x="330716" y="41223"/>
                </a:cubicBezTo>
                <a:cubicBezTo>
                  <a:pt x="346955" y="38100"/>
                  <a:pt x="274502" y="46844"/>
                  <a:pt x="308230" y="41223"/>
                </a:cubicBezTo>
                <a:cubicBezTo>
                  <a:pt x="341958" y="35602"/>
                  <a:pt x="489986" y="14365"/>
                  <a:pt x="533083" y="7495"/>
                </a:cubicBezTo>
                <a:cubicBezTo>
                  <a:pt x="576180" y="625"/>
                  <a:pt x="566811" y="0"/>
                  <a:pt x="566811" y="0"/>
                </a:cubicBezTo>
                <a:cubicBezTo>
                  <a:pt x="540578" y="4997"/>
                  <a:pt x="420032" y="24359"/>
                  <a:pt x="375686" y="37475"/>
                </a:cubicBezTo>
                <a:cubicBezTo>
                  <a:pt x="331340" y="50591"/>
                  <a:pt x="358197" y="72452"/>
                  <a:pt x="300735" y="78698"/>
                </a:cubicBezTo>
                <a:cubicBezTo>
                  <a:pt x="243273" y="84944"/>
                  <a:pt x="15922" y="70579"/>
                  <a:pt x="932" y="6745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15639D5A-DD76-292F-E3FA-8F393A5E2718}"/>
              </a:ext>
            </a:extLst>
          </p:cNvPr>
          <p:cNvSpPr/>
          <p:nvPr/>
        </p:nvSpPr>
        <p:spPr>
          <a:xfrm>
            <a:off x="5070263" y="5426435"/>
            <a:ext cx="349570" cy="109505"/>
          </a:xfrm>
          <a:custGeom>
            <a:avLst/>
            <a:gdLst>
              <a:gd name="connsiteX0" fmla="*/ 160 w 349570"/>
              <a:gd name="connsiteY0" fmla="*/ 4 h 109505"/>
              <a:gd name="connsiteX1" fmla="*/ 127576 w 349570"/>
              <a:gd name="connsiteY1" fmla="*/ 78703 h 109505"/>
              <a:gd name="connsiteX2" fmla="*/ 269983 w 349570"/>
              <a:gd name="connsiteY2" fmla="*/ 97440 h 109505"/>
              <a:gd name="connsiteX3" fmla="*/ 225012 w 349570"/>
              <a:gd name="connsiteY3" fmla="*/ 108683 h 109505"/>
              <a:gd name="connsiteX4" fmla="*/ 348681 w 349570"/>
              <a:gd name="connsiteY4" fmla="*/ 74955 h 109505"/>
              <a:gd name="connsiteX5" fmla="*/ 150062 w 349570"/>
              <a:gd name="connsiteY5" fmla="*/ 82450 h 109505"/>
              <a:gd name="connsiteX6" fmla="*/ 101344 w 349570"/>
              <a:gd name="connsiteY6" fmla="*/ 82450 h 109505"/>
              <a:gd name="connsiteX7" fmla="*/ 160 w 349570"/>
              <a:gd name="connsiteY7" fmla="*/ 4 h 10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570" h="109505">
                <a:moveTo>
                  <a:pt x="160" y="4"/>
                </a:moveTo>
                <a:cubicBezTo>
                  <a:pt x="4532" y="-621"/>
                  <a:pt x="82605" y="62464"/>
                  <a:pt x="127576" y="78703"/>
                </a:cubicBezTo>
                <a:cubicBezTo>
                  <a:pt x="172547" y="94942"/>
                  <a:pt x="253744" y="92443"/>
                  <a:pt x="269983" y="97440"/>
                </a:cubicBezTo>
                <a:cubicBezTo>
                  <a:pt x="286222" y="102437"/>
                  <a:pt x="211896" y="112431"/>
                  <a:pt x="225012" y="108683"/>
                </a:cubicBezTo>
                <a:cubicBezTo>
                  <a:pt x="238128" y="104936"/>
                  <a:pt x="361173" y="79327"/>
                  <a:pt x="348681" y="74955"/>
                </a:cubicBezTo>
                <a:cubicBezTo>
                  <a:pt x="336189" y="70583"/>
                  <a:pt x="191285" y="81201"/>
                  <a:pt x="150062" y="82450"/>
                </a:cubicBezTo>
                <a:cubicBezTo>
                  <a:pt x="108839" y="83699"/>
                  <a:pt x="120706" y="91819"/>
                  <a:pt x="101344" y="82450"/>
                </a:cubicBezTo>
                <a:cubicBezTo>
                  <a:pt x="81982" y="73081"/>
                  <a:pt x="-4212" y="629"/>
                  <a:pt x="160" y="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966676BF-F378-0610-4493-C262F7829C8A}"/>
              </a:ext>
            </a:extLst>
          </p:cNvPr>
          <p:cNvSpPr/>
          <p:nvPr/>
        </p:nvSpPr>
        <p:spPr>
          <a:xfrm>
            <a:off x="5553722" y="5327037"/>
            <a:ext cx="373419" cy="203500"/>
          </a:xfrm>
          <a:custGeom>
            <a:avLst/>
            <a:gdLst>
              <a:gd name="connsiteX0" fmla="*/ 371140 w 373419"/>
              <a:gd name="connsiteY0" fmla="*/ 1966 h 203500"/>
              <a:gd name="connsiteX1" fmla="*/ 228734 w 373419"/>
              <a:gd name="connsiteY1" fmla="*/ 84412 h 203500"/>
              <a:gd name="connsiteX2" fmla="*/ 142540 w 373419"/>
              <a:gd name="connsiteY2" fmla="*/ 174353 h 203500"/>
              <a:gd name="connsiteX3" fmla="*/ 153783 w 373419"/>
              <a:gd name="connsiteY3" fmla="*/ 159363 h 203500"/>
              <a:gd name="connsiteX4" fmla="*/ 33862 w 373419"/>
              <a:gd name="connsiteY4" fmla="*/ 200586 h 203500"/>
              <a:gd name="connsiteX5" fmla="*/ 3881 w 373419"/>
              <a:gd name="connsiteY5" fmla="*/ 196838 h 203500"/>
              <a:gd name="connsiteX6" fmla="*/ 105065 w 373419"/>
              <a:gd name="connsiteY6" fmla="*/ 170606 h 203500"/>
              <a:gd name="connsiteX7" fmla="*/ 371140 w 373419"/>
              <a:gd name="connsiteY7" fmla="*/ 1966 h 20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419" h="203500">
                <a:moveTo>
                  <a:pt x="371140" y="1966"/>
                </a:moveTo>
                <a:cubicBezTo>
                  <a:pt x="391751" y="-12400"/>
                  <a:pt x="266834" y="55681"/>
                  <a:pt x="228734" y="84412"/>
                </a:cubicBezTo>
                <a:cubicBezTo>
                  <a:pt x="190634" y="113143"/>
                  <a:pt x="142540" y="174353"/>
                  <a:pt x="142540" y="174353"/>
                </a:cubicBezTo>
                <a:cubicBezTo>
                  <a:pt x="130048" y="186845"/>
                  <a:pt x="171896" y="154991"/>
                  <a:pt x="153783" y="159363"/>
                </a:cubicBezTo>
                <a:cubicBezTo>
                  <a:pt x="135670" y="163735"/>
                  <a:pt x="58846" y="194340"/>
                  <a:pt x="33862" y="200586"/>
                </a:cubicBezTo>
                <a:cubicBezTo>
                  <a:pt x="8878" y="206832"/>
                  <a:pt x="-7986" y="201835"/>
                  <a:pt x="3881" y="196838"/>
                </a:cubicBezTo>
                <a:cubicBezTo>
                  <a:pt x="15748" y="191841"/>
                  <a:pt x="49476" y="199337"/>
                  <a:pt x="105065" y="170606"/>
                </a:cubicBezTo>
                <a:cubicBezTo>
                  <a:pt x="160653" y="141875"/>
                  <a:pt x="350529" y="16332"/>
                  <a:pt x="371140" y="196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D87AC584-09E5-E9FB-188B-99D2C21B16EC}"/>
              </a:ext>
            </a:extLst>
          </p:cNvPr>
          <p:cNvSpPr/>
          <p:nvPr/>
        </p:nvSpPr>
        <p:spPr>
          <a:xfrm>
            <a:off x="4057273" y="4574862"/>
            <a:ext cx="247394" cy="752621"/>
          </a:xfrm>
          <a:custGeom>
            <a:avLst/>
            <a:gdLst>
              <a:gd name="connsiteX0" fmla="*/ 3059 w 247394"/>
              <a:gd name="connsiteY0" fmla="*/ 439 h 752621"/>
              <a:gd name="connsiteX1" fmla="*/ 16263 w 247394"/>
              <a:gd name="connsiteY1" fmla="*/ 152289 h 752621"/>
              <a:gd name="connsiteX2" fmla="*/ 105393 w 247394"/>
              <a:gd name="connsiteY2" fmla="*/ 300838 h 752621"/>
              <a:gd name="connsiteX3" fmla="*/ 161511 w 247394"/>
              <a:gd name="connsiteY3" fmla="*/ 360257 h 752621"/>
              <a:gd name="connsiteX4" fmla="*/ 187920 w 247394"/>
              <a:gd name="connsiteY4" fmla="*/ 627645 h 752621"/>
              <a:gd name="connsiteX5" fmla="*/ 247339 w 247394"/>
              <a:gd name="connsiteY5" fmla="*/ 743183 h 752621"/>
              <a:gd name="connsiteX6" fmla="*/ 197823 w 247394"/>
              <a:gd name="connsiteY6" fmla="*/ 703570 h 752621"/>
              <a:gd name="connsiteX7" fmla="*/ 154909 w 247394"/>
              <a:gd name="connsiteY7" fmla="*/ 370160 h 752621"/>
              <a:gd name="connsiteX8" fmla="*/ 52575 w 247394"/>
              <a:gd name="connsiteY8" fmla="*/ 201805 h 752621"/>
              <a:gd name="connsiteX9" fmla="*/ 3059 w 247394"/>
              <a:gd name="connsiteY9" fmla="*/ 439 h 7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394" h="752621">
                <a:moveTo>
                  <a:pt x="3059" y="439"/>
                </a:moveTo>
                <a:cubicBezTo>
                  <a:pt x="-2993" y="-7814"/>
                  <a:pt x="-793" y="102223"/>
                  <a:pt x="16263" y="152289"/>
                </a:cubicBezTo>
                <a:cubicBezTo>
                  <a:pt x="33319" y="202356"/>
                  <a:pt x="81185" y="266177"/>
                  <a:pt x="105393" y="300838"/>
                </a:cubicBezTo>
                <a:cubicBezTo>
                  <a:pt x="129601" y="335499"/>
                  <a:pt x="147757" y="305789"/>
                  <a:pt x="161511" y="360257"/>
                </a:cubicBezTo>
                <a:cubicBezTo>
                  <a:pt x="175266" y="414725"/>
                  <a:pt x="173615" y="563824"/>
                  <a:pt x="187920" y="627645"/>
                </a:cubicBezTo>
                <a:cubicBezTo>
                  <a:pt x="202225" y="691466"/>
                  <a:pt x="245689" y="730529"/>
                  <a:pt x="247339" y="743183"/>
                </a:cubicBezTo>
                <a:cubicBezTo>
                  <a:pt x="248989" y="755837"/>
                  <a:pt x="213228" y="765741"/>
                  <a:pt x="197823" y="703570"/>
                </a:cubicBezTo>
                <a:cubicBezTo>
                  <a:pt x="182418" y="641400"/>
                  <a:pt x="179117" y="453787"/>
                  <a:pt x="154909" y="370160"/>
                </a:cubicBezTo>
                <a:cubicBezTo>
                  <a:pt x="130701" y="286533"/>
                  <a:pt x="76233" y="255723"/>
                  <a:pt x="52575" y="201805"/>
                </a:cubicBezTo>
                <a:cubicBezTo>
                  <a:pt x="28917" y="147887"/>
                  <a:pt x="9111" y="8692"/>
                  <a:pt x="3059" y="43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0596B49F-A368-4A12-833A-D8F7AD47AC01}"/>
              </a:ext>
            </a:extLst>
          </p:cNvPr>
          <p:cNvSpPr/>
          <p:nvPr/>
        </p:nvSpPr>
        <p:spPr>
          <a:xfrm>
            <a:off x="6485579" y="4531673"/>
            <a:ext cx="360937" cy="801891"/>
          </a:xfrm>
          <a:custGeom>
            <a:avLst/>
            <a:gdLst>
              <a:gd name="connsiteX0" fmla="*/ 360867 w 360937"/>
              <a:gd name="connsiteY0" fmla="*/ 714 h 801891"/>
              <a:gd name="connsiteX1" fmla="*/ 202415 w 360937"/>
              <a:gd name="connsiteY1" fmla="*/ 208682 h 801891"/>
              <a:gd name="connsiteX2" fmla="*/ 67071 w 360937"/>
              <a:gd name="connsiteY2" fmla="*/ 604812 h 801891"/>
              <a:gd name="connsiteX3" fmla="*/ 4350 w 360937"/>
              <a:gd name="connsiteY3" fmla="*/ 789673 h 801891"/>
              <a:gd name="connsiteX4" fmla="*/ 182609 w 360937"/>
              <a:gd name="connsiteY4" fmla="*/ 274704 h 801891"/>
              <a:gd name="connsiteX5" fmla="*/ 360867 w 360937"/>
              <a:gd name="connsiteY5" fmla="*/ 714 h 80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37" h="801891">
                <a:moveTo>
                  <a:pt x="360867" y="714"/>
                </a:moveTo>
                <a:cubicBezTo>
                  <a:pt x="364168" y="-10290"/>
                  <a:pt x="251381" y="107999"/>
                  <a:pt x="202415" y="208682"/>
                </a:cubicBezTo>
                <a:cubicBezTo>
                  <a:pt x="153449" y="309365"/>
                  <a:pt x="100082" y="507980"/>
                  <a:pt x="67071" y="604812"/>
                </a:cubicBezTo>
                <a:cubicBezTo>
                  <a:pt x="34060" y="701644"/>
                  <a:pt x="-14906" y="844691"/>
                  <a:pt x="4350" y="789673"/>
                </a:cubicBezTo>
                <a:cubicBezTo>
                  <a:pt x="23606" y="734655"/>
                  <a:pt x="123740" y="402896"/>
                  <a:pt x="182609" y="274704"/>
                </a:cubicBezTo>
                <a:cubicBezTo>
                  <a:pt x="241478" y="146512"/>
                  <a:pt x="357566" y="11718"/>
                  <a:pt x="360867" y="71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628483FF-A636-68EE-FC6D-626ED250E9A3}"/>
              </a:ext>
            </a:extLst>
          </p:cNvPr>
          <p:cNvSpPr/>
          <p:nvPr/>
        </p:nvSpPr>
        <p:spPr>
          <a:xfrm>
            <a:off x="6268757" y="5234951"/>
            <a:ext cx="235531" cy="343879"/>
          </a:xfrm>
          <a:custGeom>
            <a:avLst/>
            <a:gdLst>
              <a:gd name="connsiteX0" fmla="*/ 231075 w 235531"/>
              <a:gd name="connsiteY0" fmla="*/ 567 h 343879"/>
              <a:gd name="connsiteX1" fmla="*/ 211269 w 235531"/>
              <a:gd name="connsiteY1" fmla="*/ 102900 h 343879"/>
              <a:gd name="connsiteX2" fmla="*/ 92430 w 235531"/>
              <a:gd name="connsiteY2" fmla="*/ 225040 h 343879"/>
              <a:gd name="connsiteX3" fmla="*/ 0 w 235531"/>
              <a:gd name="connsiteY3" fmla="*/ 343879 h 343879"/>
              <a:gd name="connsiteX4" fmla="*/ 151849 w 235531"/>
              <a:gd name="connsiteY4" fmla="*/ 149115 h 343879"/>
              <a:gd name="connsiteX5" fmla="*/ 231075 w 235531"/>
              <a:gd name="connsiteY5" fmla="*/ 567 h 34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31" h="343879">
                <a:moveTo>
                  <a:pt x="231075" y="567"/>
                </a:moveTo>
                <a:cubicBezTo>
                  <a:pt x="240978" y="-7136"/>
                  <a:pt x="234377" y="65488"/>
                  <a:pt x="211269" y="102900"/>
                </a:cubicBezTo>
                <a:cubicBezTo>
                  <a:pt x="188161" y="140312"/>
                  <a:pt x="127641" y="184877"/>
                  <a:pt x="92430" y="225040"/>
                </a:cubicBezTo>
                <a:cubicBezTo>
                  <a:pt x="57219" y="265203"/>
                  <a:pt x="0" y="343879"/>
                  <a:pt x="0" y="343879"/>
                </a:cubicBezTo>
                <a:cubicBezTo>
                  <a:pt x="9903" y="331225"/>
                  <a:pt x="113887" y="200282"/>
                  <a:pt x="151849" y="149115"/>
                </a:cubicBezTo>
                <a:cubicBezTo>
                  <a:pt x="189811" y="97948"/>
                  <a:pt x="221172" y="8270"/>
                  <a:pt x="231075" y="56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1A09202C-2FC0-4490-37A2-F38D9906AC5A}"/>
              </a:ext>
            </a:extLst>
          </p:cNvPr>
          <p:cNvSpPr/>
          <p:nvPr/>
        </p:nvSpPr>
        <p:spPr>
          <a:xfrm>
            <a:off x="5938646" y="5687702"/>
            <a:ext cx="363123" cy="323667"/>
          </a:xfrm>
          <a:custGeom>
            <a:avLst/>
            <a:gdLst>
              <a:gd name="connsiteX0" fmla="*/ 363122 w 363123"/>
              <a:gd name="connsiteY0" fmla="*/ 64 h 323667"/>
              <a:gd name="connsiteX1" fmla="*/ 141949 w 363123"/>
              <a:gd name="connsiteY1" fmla="*/ 191527 h 323667"/>
              <a:gd name="connsiteX2" fmla="*/ 2 w 363123"/>
              <a:gd name="connsiteY2" fmla="*/ 323570 h 323667"/>
              <a:gd name="connsiteX3" fmla="*/ 145250 w 363123"/>
              <a:gd name="connsiteY3" fmla="*/ 171720 h 323667"/>
              <a:gd name="connsiteX4" fmla="*/ 363122 w 363123"/>
              <a:gd name="connsiteY4" fmla="*/ 64 h 32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123" h="323667">
                <a:moveTo>
                  <a:pt x="363122" y="64"/>
                </a:moveTo>
                <a:cubicBezTo>
                  <a:pt x="362572" y="3365"/>
                  <a:pt x="202469" y="137609"/>
                  <a:pt x="141949" y="191527"/>
                </a:cubicBezTo>
                <a:cubicBezTo>
                  <a:pt x="81429" y="245445"/>
                  <a:pt x="-548" y="326871"/>
                  <a:pt x="2" y="323570"/>
                </a:cubicBezTo>
                <a:cubicBezTo>
                  <a:pt x="552" y="320269"/>
                  <a:pt x="88581" y="222337"/>
                  <a:pt x="145250" y="171720"/>
                </a:cubicBezTo>
                <a:cubicBezTo>
                  <a:pt x="201919" y="121104"/>
                  <a:pt x="363672" y="-3237"/>
                  <a:pt x="363122" y="6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DF2E4E3F-2804-E8C4-DA7A-56FBB7D5CE8B}"/>
              </a:ext>
            </a:extLst>
          </p:cNvPr>
          <p:cNvSpPr/>
          <p:nvPr/>
        </p:nvSpPr>
        <p:spPr>
          <a:xfrm>
            <a:off x="5337047" y="6029876"/>
            <a:ext cx="577262" cy="191720"/>
          </a:xfrm>
          <a:custGeom>
            <a:avLst/>
            <a:gdLst>
              <a:gd name="connsiteX0" fmla="*/ 575193 w 577262"/>
              <a:gd name="connsiteY0" fmla="*/ 1203 h 191720"/>
              <a:gd name="connsiteX1" fmla="*/ 446450 w 577262"/>
              <a:gd name="connsiteY1" fmla="*/ 100235 h 191720"/>
              <a:gd name="connsiteX2" fmla="*/ 254988 w 577262"/>
              <a:gd name="connsiteY2" fmla="*/ 172859 h 191720"/>
              <a:gd name="connsiteX3" fmla="*/ 804 w 577262"/>
              <a:gd name="connsiteY3" fmla="*/ 189364 h 191720"/>
              <a:gd name="connsiteX4" fmla="*/ 344117 w 577262"/>
              <a:gd name="connsiteY4" fmla="*/ 172859 h 191720"/>
              <a:gd name="connsiteX5" fmla="*/ 575193 w 577262"/>
              <a:gd name="connsiteY5" fmla="*/ 1203 h 19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262" h="191720">
                <a:moveTo>
                  <a:pt x="575193" y="1203"/>
                </a:moveTo>
                <a:cubicBezTo>
                  <a:pt x="592249" y="-10901"/>
                  <a:pt x="499817" y="71626"/>
                  <a:pt x="446450" y="100235"/>
                </a:cubicBezTo>
                <a:cubicBezTo>
                  <a:pt x="393082" y="128844"/>
                  <a:pt x="329262" y="158004"/>
                  <a:pt x="254988" y="172859"/>
                </a:cubicBezTo>
                <a:cubicBezTo>
                  <a:pt x="180714" y="187714"/>
                  <a:pt x="-14051" y="189364"/>
                  <a:pt x="804" y="189364"/>
                </a:cubicBezTo>
                <a:cubicBezTo>
                  <a:pt x="15659" y="189364"/>
                  <a:pt x="249486" y="200918"/>
                  <a:pt x="344117" y="172859"/>
                </a:cubicBezTo>
                <a:cubicBezTo>
                  <a:pt x="438748" y="144800"/>
                  <a:pt x="558137" y="13307"/>
                  <a:pt x="575193" y="120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D5E33BA-2A29-28B0-B93F-CD98E0815999}"/>
              </a:ext>
            </a:extLst>
          </p:cNvPr>
          <p:cNvSpPr/>
          <p:nvPr/>
        </p:nvSpPr>
        <p:spPr>
          <a:xfrm>
            <a:off x="4911393" y="5974953"/>
            <a:ext cx="215365" cy="208047"/>
          </a:xfrm>
          <a:custGeom>
            <a:avLst/>
            <a:gdLst>
              <a:gd name="connsiteX0" fmla="*/ 619 w 215365"/>
              <a:gd name="connsiteY0" fmla="*/ 7 h 208047"/>
              <a:gd name="connsiteX1" fmla="*/ 56737 w 215365"/>
              <a:gd name="connsiteY1" fmla="*/ 158459 h 208047"/>
              <a:gd name="connsiteX2" fmla="*/ 215189 w 215365"/>
              <a:gd name="connsiteY2" fmla="*/ 207976 h 208047"/>
              <a:gd name="connsiteX3" fmla="*/ 86447 w 215365"/>
              <a:gd name="connsiteY3" fmla="*/ 165061 h 208047"/>
              <a:gd name="connsiteX4" fmla="*/ 619 w 215365"/>
              <a:gd name="connsiteY4" fmla="*/ 7 h 20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365" h="208047">
                <a:moveTo>
                  <a:pt x="619" y="7"/>
                </a:moveTo>
                <a:cubicBezTo>
                  <a:pt x="-4333" y="-1093"/>
                  <a:pt x="20975" y="123798"/>
                  <a:pt x="56737" y="158459"/>
                </a:cubicBezTo>
                <a:cubicBezTo>
                  <a:pt x="92499" y="193120"/>
                  <a:pt x="210237" y="206876"/>
                  <a:pt x="215189" y="207976"/>
                </a:cubicBezTo>
                <a:cubicBezTo>
                  <a:pt x="220141" y="209076"/>
                  <a:pt x="119458" y="197522"/>
                  <a:pt x="86447" y="165061"/>
                </a:cubicBezTo>
                <a:cubicBezTo>
                  <a:pt x="53436" y="132600"/>
                  <a:pt x="5571" y="1107"/>
                  <a:pt x="619" y="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E89EA5B-F635-B798-8B0C-DB1C05EC64C7}"/>
              </a:ext>
            </a:extLst>
          </p:cNvPr>
          <p:cNvSpPr/>
          <p:nvPr/>
        </p:nvSpPr>
        <p:spPr>
          <a:xfrm>
            <a:off x="4429853" y="5463277"/>
            <a:ext cx="157928" cy="224499"/>
          </a:xfrm>
          <a:custGeom>
            <a:avLst/>
            <a:gdLst>
              <a:gd name="connsiteX0" fmla="*/ 200 w 157928"/>
              <a:gd name="connsiteY0" fmla="*/ 15 h 224499"/>
              <a:gd name="connsiteX1" fmla="*/ 109136 w 157928"/>
              <a:gd name="connsiteY1" fmla="*/ 95747 h 224499"/>
              <a:gd name="connsiteX2" fmla="*/ 155351 w 157928"/>
              <a:gd name="connsiteY2" fmla="*/ 224489 h 224499"/>
              <a:gd name="connsiteX3" fmla="*/ 138846 w 157928"/>
              <a:gd name="connsiteY3" fmla="*/ 102349 h 224499"/>
              <a:gd name="connsiteX4" fmla="*/ 200 w 157928"/>
              <a:gd name="connsiteY4" fmla="*/ 15 h 22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928" h="224499">
                <a:moveTo>
                  <a:pt x="200" y="15"/>
                </a:moveTo>
                <a:cubicBezTo>
                  <a:pt x="-4752" y="-1085"/>
                  <a:pt x="83278" y="58335"/>
                  <a:pt x="109136" y="95747"/>
                </a:cubicBezTo>
                <a:cubicBezTo>
                  <a:pt x="134995" y="133159"/>
                  <a:pt x="150399" y="223389"/>
                  <a:pt x="155351" y="224489"/>
                </a:cubicBezTo>
                <a:cubicBezTo>
                  <a:pt x="160303" y="225589"/>
                  <a:pt x="159753" y="137561"/>
                  <a:pt x="138846" y="102349"/>
                </a:cubicBezTo>
                <a:cubicBezTo>
                  <a:pt x="117939" y="67137"/>
                  <a:pt x="5152" y="1115"/>
                  <a:pt x="200" y="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32F020E8-3F9F-470F-F9DD-48A86D0163A4}"/>
              </a:ext>
            </a:extLst>
          </p:cNvPr>
          <p:cNvSpPr/>
          <p:nvPr/>
        </p:nvSpPr>
        <p:spPr>
          <a:xfrm>
            <a:off x="4003352" y="3829175"/>
            <a:ext cx="182466" cy="396261"/>
          </a:xfrm>
          <a:custGeom>
            <a:avLst/>
            <a:gdLst>
              <a:gd name="connsiteX0" fmla="*/ 182421 w 182466"/>
              <a:gd name="connsiteY0" fmla="*/ 81 h 396261"/>
              <a:gd name="connsiteX1" fmla="*/ 33873 w 182466"/>
              <a:gd name="connsiteY1" fmla="*/ 175039 h 396261"/>
              <a:gd name="connsiteX2" fmla="*/ 4163 w 182466"/>
              <a:gd name="connsiteY2" fmla="*/ 396211 h 396261"/>
              <a:gd name="connsiteX3" fmla="*/ 17367 w 182466"/>
              <a:gd name="connsiteY3" fmla="*/ 155232 h 396261"/>
              <a:gd name="connsiteX4" fmla="*/ 182421 w 182466"/>
              <a:gd name="connsiteY4" fmla="*/ 81 h 39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466" h="396261">
                <a:moveTo>
                  <a:pt x="182421" y="81"/>
                </a:moveTo>
                <a:cubicBezTo>
                  <a:pt x="185172" y="3382"/>
                  <a:pt x="63583" y="109017"/>
                  <a:pt x="33873" y="175039"/>
                </a:cubicBezTo>
                <a:cubicBezTo>
                  <a:pt x="4163" y="241061"/>
                  <a:pt x="6914" y="399512"/>
                  <a:pt x="4163" y="396211"/>
                </a:cubicBezTo>
                <a:cubicBezTo>
                  <a:pt x="1412" y="392910"/>
                  <a:pt x="-8491" y="216302"/>
                  <a:pt x="17367" y="155232"/>
                </a:cubicBezTo>
                <a:cubicBezTo>
                  <a:pt x="43225" y="94162"/>
                  <a:pt x="179670" y="-3220"/>
                  <a:pt x="182421" y="8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5130384-170A-FB92-56DF-F0FC931411D2}"/>
              </a:ext>
            </a:extLst>
          </p:cNvPr>
          <p:cNvSpPr/>
          <p:nvPr/>
        </p:nvSpPr>
        <p:spPr>
          <a:xfrm>
            <a:off x="6600333" y="4462932"/>
            <a:ext cx="285198" cy="632684"/>
          </a:xfrm>
          <a:custGeom>
            <a:avLst/>
            <a:gdLst>
              <a:gd name="connsiteX0" fmla="*/ 282745 w 285198"/>
              <a:gd name="connsiteY0" fmla="*/ 1038 h 632684"/>
              <a:gd name="connsiteX1" fmla="*/ 240305 w 285198"/>
              <a:gd name="connsiteY1" fmla="*/ 247964 h 632684"/>
              <a:gd name="connsiteX2" fmla="*/ 128416 w 285198"/>
              <a:gd name="connsiteY2" fmla="*/ 444734 h 632684"/>
              <a:gd name="connsiteX3" fmla="*/ 155424 w 285198"/>
              <a:gd name="connsiteY3" fmla="*/ 410010 h 632684"/>
              <a:gd name="connsiteX4" fmla="*/ 55110 w 285198"/>
              <a:gd name="connsiteY4" fmla="*/ 487174 h 632684"/>
              <a:gd name="connsiteX5" fmla="*/ 4953 w 285198"/>
              <a:gd name="connsiteY5" fmla="*/ 629929 h 632684"/>
              <a:gd name="connsiteX6" fmla="*/ 174715 w 285198"/>
              <a:gd name="connsiteY6" fmla="*/ 348278 h 632684"/>
              <a:gd name="connsiteX7" fmla="*/ 282745 w 285198"/>
              <a:gd name="connsiteY7" fmla="*/ 1038 h 63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98" h="632684">
                <a:moveTo>
                  <a:pt x="282745" y="1038"/>
                </a:moveTo>
                <a:cubicBezTo>
                  <a:pt x="293677" y="-15681"/>
                  <a:pt x="266027" y="174015"/>
                  <a:pt x="240305" y="247964"/>
                </a:cubicBezTo>
                <a:cubicBezTo>
                  <a:pt x="214583" y="321913"/>
                  <a:pt x="142563" y="417726"/>
                  <a:pt x="128416" y="444734"/>
                </a:cubicBezTo>
                <a:cubicBezTo>
                  <a:pt x="114269" y="471742"/>
                  <a:pt x="167642" y="402937"/>
                  <a:pt x="155424" y="410010"/>
                </a:cubicBezTo>
                <a:cubicBezTo>
                  <a:pt x="143206" y="417083"/>
                  <a:pt x="80188" y="450521"/>
                  <a:pt x="55110" y="487174"/>
                </a:cubicBezTo>
                <a:cubicBezTo>
                  <a:pt x="30032" y="523827"/>
                  <a:pt x="-14981" y="653078"/>
                  <a:pt x="4953" y="629929"/>
                </a:cubicBezTo>
                <a:cubicBezTo>
                  <a:pt x="24887" y="606780"/>
                  <a:pt x="125844" y="449235"/>
                  <a:pt x="174715" y="348278"/>
                </a:cubicBezTo>
                <a:cubicBezTo>
                  <a:pt x="223586" y="247321"/>
                  <a:pt x="271813" y="17757"/>
                  <a:pt x="282745" y="103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827913B-0E5A-4E44-F111-502AB53DE9EE}"/>
              </a:ext>
            </a:extLst>
          </p:cNvPr>
          <p:cNvSpPr/>
          <p:nvPr/>
        </p:nvSpPr>
        <p:spPr>
          <a:xfrm>
            <a:off x="5165977" y="3036422"/>
            <a:ext cx="204723" cy="227643"/>
          </a:xfrm>
          <a:custGeom>
            <a:avLst/>
            <a:gdLst>
              <a:gd name="connsiteX0" fmla="*/ 204676 w 204723"/>
              <a:gd name="connsiteY0" fmla="*/ 3 h 227643"/>
              <a:gd name="connsiteX1" fmla="*/ 69638 w 204723"/>
              <a:gd name="connsiteY1" fmla="*/ 119608 h 227643"/>
              <a:gd name="connsiteX2" fmla="*/ 190 w 204723"/>
              <a:gd name="connsiteY2" fmla="*/ 227639 h 227643"/>
              <a:gd name="connsiteX3" fmla="*/ 54205 w 204723"/>
              <a:gd name="connsiteY3" fmla="*/ 123467 h 227643"/>
              <a:gd name="connsiteX4" fmla="*/ 204676 w 204723"/>
              <a:gd name="connsiteY4" fmla="*/ 3 h 22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723" h="227643">
                <a:moveTo>
                  <a:pt x="204676" y="3"/>
                </a:moveTo>
                <a:cubicBezTo>
                  <a:pt x="207248" y="-640"/>
                  <a:pt x="103719" y="81669"/>
                  <a:pt x="69638" y="119608"/>
                </a:cubicBezTo>
                <a:cubicBezTo>
                  <a:pt x="35557" y="157547"/>
                  <a:pt x="2762" y="226996"/>
                  <a:pt x="190" y="227639"/>
                </a:cubicBezTo>
                <a:cubicBezTo>
                  <a:pt x="-2382" y="228282"/>
                  <a:pt x="21410" y="160763"/>
                  <a:pt x="54205" y="123467"/>
                </a:cubicBezTo>
                <a:cubicBezTo>
                  <a:pt x="87000" y="86171"/>
                  <a:pt x="202104" y="646"/>
                  <a:pt x="204676" y="3"/>
                </a:cubicBezTo>
                <a:close/>
              </a:path>
            </a:pathLst>
          </a:custGeom>
          <a:solidFill>
            <a:schemeClr val="accent6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26D96DAC-F435-077D-CDB0-1890B582B2E9}"/>
              </a:ext>
            </a:extLst>
          </p:cNvPr>
          <p:cNvSpPr/>
          <p:nvPr/>
        </p:nvSpPr>
        <p:spPr>
          <a:xfrm>
            <a:off x="5487255" y="3020569"/>
            <a:ext cx="201536" cy="263524"/>
          </a:xfrm>
          <a:custGeom>
            <a:avLst/>
            <a:gdLst>
              <a:gd name="connsiteX0" fmla="*/ 6861 w 201536"/>
              <a:gd name="connsiteY0" fmla="*/ 423 h 263524"/>
              <a:gd name="connsiteX1" fmla="*/ 18436 w 201536"/>
              <a:gd name="connsiteY1" fmla="*/ 135461 h 263524"/>
              <a:gd name="connsiteX2" fmla="*/ 195915 w 201536"/>
              <a:gd name="connsiteY2" fmla="*/ 258925 h 263524"/>
              <a:gd name="connsiteX3" fmla="*/ 145758 w 201536"/>
              <a:gd name="connsiteY3" fmla="*/ 231917 h 263524"/>
              <a:gd name="connsiteX4" fmla="*/ 30011 w 201536"/>
              <a:gd name="connsiteY4" fmla="*/ 181760 h 263524"/>
              <a:gd name="connsiteX5" fmla="*/ 6861 w 201536"/>
              <a:gd name="connsiteY5" fmla="*/ 423 h 26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536" h="263524">
                <a:moveTo>
                  <a:pt x="6861" y="423"/>
                </a:moveTo>
                <a:cubicBezTo>
                  <a:pt x="4932" y="-7293"/>
                  <a:pt x="-13073" y="92377"/>
                  <a:pt x="18436" y="135461"/>
                </a:cubicBezTo>
                <a:cubicBezTo>
                  <a:pt x="49945" y="178545"/>
                  <a:pt x="174695" y="242849"/>
                  <a:pt x="195915" y="258925"/>
                </a:cubicBezTo>
                <a:cubicBezTo>
                  <a:pt x="217135" y="275001"/>
                  <a:pt x="173409" y="244778"/>
                  <a:pt x="145758" y="231917"/>
                </a:cubicBezTo>
                <a:cubicBezTo>
                  <a:pt x="118107" y="219056"/>
                  <a:pt x="53804" y="215198"/>
                  <a:pt x="30011" y="181760"/>
                </a:cubicBezTo>
                <a:cubicBezTo>
                  <a:pt x="6218" y="148322"/>
                  <a:pt x="8790" y="8139"/>
                  <a:pt x="6861" y="423"/>
                </a:cubicBezTo>
                <a:close/>
              </a:path>
            </a:pathLst>
          </a:custGeom>
          <a:solidFill>
            <a:schemeClr val="accent6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09879456-B232-EE24-3335-607465DCEA0B}"/>
              </a:ext>
            </a:extLst>
          </p:cNvPr>
          <p:cNvSpPr/>
          <p:nvPr/>
        </p:nvSpPr>
        <p:spPr>
          <a:xfrm>
            <a:off x="5266441" y="3264047"/>
            <a:ext cx="116278" cy="227667"/>
          </a:xfrm>
          <a:custGeom>
            <a:avLst/>
            <a:gdLst>
              <a:gd name="connsiteX0" fmla="*/ 115787 w 116278"/>
              <a:gd name="connsiteY0" fmla="*/ 14 h 227667"/>
              <a:gd name="connsiteX1" fmla="*/ 84921 w 116278"/>
              <a:gd name="connsiteY1" fmla="*/ 119619 h 227667"/>
              <a:gd name="connsiteX2" fmla="*/ 40 w 116278"/>
              <a:gd name="connsiteY2" fmla="*/ 227649 h 227667"/>
              <a:gd name="connsiteX3" fmla="*/ 96496 w 116278"/>
              <a:gd name="connsiteY3" fmla="*/ 127335 h 227667"/>
              <a:gd name="connsiteX4" fmla="*/ 115787 w 116278"/>
              <a:gd name="connsiteY4" fmla="*/ 14 h 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8" h="227667">
                <a:moveTo>
                  <a:pt x="115787" y="14"/>
                </a:moveTo>
                <a:cubicBezTo>
                  <a:pt x="113858" y="-1272"/>
                  <a:pt x="104212" y="81680"/>
                  <a:pt x="84921" y="119619"/>
                </a:cubicBezTo>
                <a:cubicBezTo>
                  <a:pt x="65630" y="157558"/>
                  <a:pt x="-1889" y="226363"/>
                  <a:pt x="40" y="227649"/>
                </a:cubicBezTo>
                <a:cubicBezTo>
                  <a:pt x="1969" y="228935"/>
                  <a:pt x="78491" y="161416"/>
                  <a:pt x="96496" y="127335"/>
                </a:cubicBezTo>
                <a:cubicBezTo>
                  <a:pt x="114501" y="93254"/>
                  <a:pt x="117716" y="1300"/>
                  <a:pt x="115787" y="14"/>
                </a:cubicBezTo>
                <a:close/>
              </a:path>
            </a:pathLst>
          </a:custGeom>
          <a:solidFill>
            <a:schemeClr val="accent6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E294D31-FC76-5BAF-F0A5-6DC35010D02D}"/>
              </a:ext>
            </a:extLst>
          </p:cNvPr>
          <p:cNvSpPr/>
          <p:nvPr/>
        </p:nvSpPr>
        <p:spPr>
          <a:xfrm>
            <a:off x="4224430" y="5436207"/>
            <a:ext cx="398693" cy="416760"/>
          </a:xfrm>
          <a:custGeom>
            <a:avLst/>
            <a:gdLst>
              <a:gd name="connsiteX0" fmla="*/ 329 w 398693"/>
              <a:gd name="connsiteY0" fmla="*/ 36 h 416760"/>
              <a:gd name="connsiteX1" fmla="*/ 235681 w 398693"/>
              <a:gd name="connsiteY1" fmla="*/ 200664 h 416760"/>
              <a:gd name="connsiteX2" fmla="*/ 397727 w 398693"/>
              <a:gd name="connsiteY2" fmla="*/ 416725 h 416760"/>
              <a:gd name="connsiteX3" fmla="*/ 289697 w 398693"/>
              <a:gd name="connsiteY3" fmla="*/ 216097 h 416760"/>
              <a:gd name="connsiteX4" fmla="*/ 329 w 398693"/>
              <a:gd name="connsiteY4" fmla="*/ 36 h 4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693" h="416760">
                <a:moveTo>
                  <a:pt x="329" y="36"/>
                </a:moveTo>
                <a:cubicBezTo>
                  <a:pt x="-8674" y="-2536"/>
                  <a:pt x="169448" y="131216"/>
                  <a:pt x="235681" y="200664"/>
                </a:cubicBezTo>
                <a:cubicBezTo>
                  <a:pt x="301914" y="270112"/>
                  <a:pt x="388724" y="414153"/>
                  <a:pt x="397727" y="416725"/>
                </a:cubicBezTo>
                <a:cubicBezTo>
                  <a:pt x="406730" y="419297"/>
                  <a:pt x="351428" y="281687"/>
                  <a:pt x="289697" y="216097"/>
                </a:cubicBezTo>
                <a:cubicBezTo>
                  <a:pt x="227966" y="150507"/>
                  <a:pt x="9332" y="2608"/>
                  <a:pt x="329" y="3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6182368E-712A-3FAD-5925-B2E34B62DF26}"/>
              </a:ext>
            </a:extLst>
          </p:cNvPr>
          <p:cNvSpPr/>
          <p:nvPr/>
        </p:nvSpPr>
        <p:spPr>
          <a:xfrm>
            <a:off x="3920755" y="3734733"/>
            <a:ext cx="111556" cy="408626"/>
          </a:xfrm>
          <a:custGeom>
            <a:avLst/>
            <a:gdLst>
              <a:gd name="connsiteX0" fmla="*/ 111093 w 111556"/>
              <a:gd name="connsiteY0" fmla="*/ 32 h 408626"/>
              <a:gd name="connsiteX1" fmla="*/ 41645 w 111556"/>
              <a:gd name="connsiteY1" fmla="*/ 150502 h 408626"/>
              <a:gd name="connsiteX2" fmla="*/ 30070 w 111556"/>
              <a:gd name="connsiteY2" fmla="*/ 405145 h 408626"/>
              <a:gd name="connsiteX3" fmla="*/ 26212 w 111556"/>
              <a:gd name="connsiteY3" fmla="*/ 289399 h 408626"/>
              <a:gd name="connsiteX4" fmla="*/ 3063 w 111556"/>
              <a:gd name="connsiteY4" fmla="*/ 162077 h 408626"/>
              <a:gd name="connsiteX5" fmla="*/ 111093 w 111556"/>
              <a:gd name="connsiteY5" fmla="*/ 32 h 40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556" h="408626">
                <a:moveTo>
                  <a:pt x="111093" y="32"/>
                </a:moveTo>
                <a:cubicBezTo>
                  <a:pt x="117523" y="-1897"/>
                  <a:pt x="55149" y="82983"/>
                  <a:pt x="41645" y="150502"/>
                </a:cubicBezTo>
                <a:cubicBezTo>
                  <a:pt x="28141" y="218021"/>
                  <a:pt x="32642" y="381996"/>
                  <a:pt x="30070" y="405145"/>
                </a:cubicBezTo>
                <a:cubicBezTo>
                  <a:pt x="27498" y="428294"/>
                  <a:pt x="30713" y="329910"/>
                  <a:pt x="26212" y="289399"/>
                </a:cubicBezTo>
                <a:cubicBezTo>
                  <a:pt x="21711" y="248888"/>
                  <a:pt x="-9798" y="205804"/>
                  <a:pt x="3063" y="162077"/>
                </a:cubicBezTo>
                <a:cubicBezTo>
                  <a:pt x="15924" y="118350"/>
                  <a:pt x="104663" y="1961"/>
                  <a:pt x="111093" y="3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FFE07C11-AC59-D72A-9042-C0E0D21B09F4}"/>
              </a:ext>
            </a:extLst>
          </p:cNvPr>
          <p:cNvSpPr/>
          <p:nvPr/>
        </p:nvSpPr>
        <p:spPr>
          <a:xfrm>
            <a:off x="3954621" y="4220891"/>
            <a:ext cx="38662" cy="310378"/>
          </a:xfrm>
          <a:custGeom>
            <a:avLst/>
            <a:gdLst>
              <a:gd name="connsiteX0" fmla="*/ 19354 w 38662"/>
              <a:gd name="connsiteY0" fmla="*/ 10 h 310378"/>
              <a:gd name="connsiteX1" fmla="*/ 11637 w 38662"/>
              <a:gd name="connsiteY1" fmla="*/ 154339 h 310378"/>
              <a:gd name="connsiteX2" fmla="*/ 38645 w 38662"/>
              <a:gd name="connsiteY2" fmla="*/ 308668 h 310378"/>
              <a:gd name="connsiteX3" fmla="*/ 15495 w 38662"/>
              <a:gd name="connsiteY3" fmla="*/ 231504 h 310378"/>
              <a:gd name="connsiteX4" fmla="*/ 63 w 38662"/>
              <a:gd name="connsiteY4" fmla="*/ 146623 h 310378"/>
              <a:gd name="connsiteX5" fmla="*/ 19354 w 38662"/>
              <a:gd name="connsiteY5" fmla="*/ 10 h 31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62" h="310378">
                <a:moveTo>
                  <a:pt x="19354" y="10"/>
                </a:moveTo>
                <a:cubicBezTo>
                  <a:pt x="21283" y="1296"/>
                  <a:pt x="8422" y="102896"/>
                  <a:pt x="11637" y="154339"/>
                </a:cubicBezTo>
                <a:cubicBezTo>
                  <a:pt x="14852" y="205782"/>
                  <a:pt x="38002" y="295807"/>
                  <a:pt x="38645" y="308668"/>
                </a:cubicBezTo>
                <a:cubicBezTo>
                  <a:pt x="39288" y="321529"/>
                  <a:pt x="21925" y="258511"/>
                  <a:pt x="15495" y="231504"/>
                </a:cubicBezTo>
                <a:cubicBezTo>
                  <a:pt x="9065" y="204497"/>
                  <a:pt x="1349" y="181990"/>
                  <a:pt x="63" y="146623"/>
                </a:cubicBezTo>
                <a:cubicBezTo>
                  <a:pt x="-1223" y="111256"/>
                  <a:pt x="17425" y="-1276"/>
                  <a:pt x="19354" y="1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A1FE05DB-F245-C20F-C2E1-9650FA2E55D0}"/>
              </a:ext>
            </a:extLst>
          </p:cNvPr>
          <p:cNvSpPr/>
          <p:nvPr/>
        </p:nvSpPr>
        <p:spPr>
          <a:xfrm>
            <a:off x="3883368" y="4177739"/>
            <a:ext cx="60086" cy="517805"/>
          </a:xfrm>
          <a:custGeom>
            <a:avLst/>
            <a:gdLst>
              <a:gd name="connsiteX0" fmla="*/ 13442 w 60086"/>
              <a:gd name="connsiteY0" fmla="*/ 8438 h 517805"/>
              <a:gd name="connsiteX1" fmla="*/ 1867 w 60086"/>
              <a:gd name="connsiteY1" fmla="*/ 236074 h 517805"/>
              <a:gd name="connsiteX2" fmla="*/ 59741 w 60086"/>
              <a:gd name="connsiteY2" fmla="*/ 517724 h 517805"/>
              <a:gd name="connsiteX3" fmla="*/ 25017 w 60086"/>
              <a:gd name="connsiteY3" fmla="*/ 263081 h 517805"/>
              <a:gd name="connsiteX4" fmla="*/ 5726 w 60086"/>
              <a:gd name="connsiteY4" fmla="*/ 66312 h 517805"/>
              <a:gd name="connsiteX5" fmla="*/ 13442 w 60086"/>
              <a:gd name="connsiteY5" fmla="*/ 8438 h 51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86" h="517805">
                <a:moveTo>
                  <a:pt x="13442" y="8438"/>
                </a:moveTo>
                <a:cubicBezTo>
                  <a:pt x="12799" y="36732"/>
                  <a:pt x="-5850" y="151193"/>
                  <a:pt x="1867" y="236074"/>
                </a:cubicBezTo>
                <a:cubicBezTo>
                  <a:pt x="9584" y="320955"/>
                  <a:pt x="55883" y="513223"/>
                  <a:pt x="59741" y="517724"/>
                </a:cubicBezTo>
                <a:cubicBezTo>
                  <a:pt x="63599" y="522225"/>
                  <a:pt x="34019" y="338316"/>
                  <a:pt x="25017" y="263081"/>
                </a:cubicBezTo>
                <a:cubicBezTo>
                  <a:pt x="16015" y="187846"/>
                  <a:pt x="8941" y="103608"/>
                  <a:pt x="5726" y="66312"/>
                </a:cubicBezTo>
                <a:cubicBezTo>
                  <a:pt x="2511" y="29016"/>
                  <a:pt x="14085" y="-19856"/>
                  <a:pt x="13442" y="843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46E7C14-40D0-36B2-F21C-90E14226EA85}"/>
              </a:ext>
            </a:extLst>
          </p:cNvPr>
          <p:cNvSpPr/>
          <p:nvPr/>
        </p:nvSpPr>
        <p:spPr>
          <a:xfrm>
            <a:off x="6483903" y="4876479"/>
            <a:ext cx="395757" cy="579096"/>
          </a:xfrm>
          <a:custGeom>
            <a:avLst/>
            <a:gdLst>
              <a:gd name="connsiteX0" fmla="*/ 395317 w 395757"/>
              <a:gd name="connsiteY0" fmla="*/ 321 h 579096"/>
              <a:gd name="connsiteX1" fmla="*/ 279570 w 395757"/>
              <a:gd name="connsiteY1" fmla="*/ 220240 h 579096"/>
              <a:gd name="connsiteX2" fmla="*/ 136816 w 395757"/>
              <a:gd name="connsiteY2" fmla="*/ 428584 h 579096"/>
              <a:gd name="connsiteX3" fmla="*/ 1778 w 395757"/>
              <a:gd name="connsiteY3" fmla="*/ 575197 h 579096"/>
              <a:gd name="connsiteX4" fmla="*/ 237130 w 395757"/>
              <a:gd name="connsiteY4" fmla="*/ 270397 h 579096"/>
              <a:gd name="connsiteX5" fmla="*/ 395317 w 395757"/>
              <a:gd name="connsiteY5" fmla="*/ 321 h 57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757" h="579096">
                <a:moveTo>
                  <a:pt x="395317" y="321"/>
                </a:moveTo>
                <a:cubicBezTo>
                  <a:pt x="402390" y="-8038"/>
                  <a:pt x="322653" y="148863"/>
                  <a:pt x="279570" y="220240"/>
                </a:cubicBezTo>
                <a:cubicBezTo>
                  <a:pt x="236486" y="291617"/>
                  <a:pt x="183115" y="369425"/>
                  <a:pt x="136816" y="428584"/>
                </a:cubicBezTo>
                <a:cubicBezTo>
                  <a:pt x="90517" y="487743"/>
                  <a:pt x="-14941" y="601561"/>
                  <a:pt x="1778" y="575197"/>
                </a:cubicBezTo>
                <a:cubicBezTo>
                  <a:pt x="18497" y="548833"/>
                  <a:pt x="172826" y="361065"/>
                  <a:pt x="237130" y="270397"/>
                </a:cubicBezTo>
                <a:cubicBezTo>
                  <a:pt x="301434" y="179729"/>
                  <a:pt x="388244" y="8680"/>
                  <a:pt x="395317" y="32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512653A3-51EF-3492-6005-01B17D174ED3}"/>
              </a:ext>
            </a:extLst>
          </p:cNvPr>
          <p:cNvSpPr/>
          <p:nvPr/>
        </p:nvSpPr>
        <p:spPr>
          <a:xfrm>
            <a:off x="6878885" y="3611046"/>
            <a:ext cx="140219" cy="737527"/>
          </a:xfrm>
          <a:custGeom>
            <a:avLst/>
            <a:gdLst>
              <a:gd name="connsiteX0" fmla="*/ 139231 w 140219"/>
              <a:gd name="connsiteY0" fmla="*/ 255 h 737527"/>
              <a:gd name="connsiteX1" fmla="*/ 73642 w 140219"/>
              <a:gd name="connsiteY1" fmla="*/ 432377 h 737527"/>
              <a:gd name="connsiteX2" fmla="*/ 335 w 140219"/>
              <a:gd name="connsiteY2" fmla="*/ 737177 h 737527"/>
              <a:gd name="connsiteX3" fmla="*/ 104507 w 140219"/>
              <a:gd name="connsiteY3" fmla="*/ 374503 h 737527"/>
              <a:gd name="connsiteX4" fmla="*/ 139231 w 140219"/>
              <a:gd name="connsiteY4" fmla="*/ 255 h 73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19" h="737527">
                <a:moveTo>
                  <a:pt x="139231" y="255"/>
                </a:moveTo>
                <a:cubicBezTo>
                  <a:pt x="134087" y="9901"/>
                  <a:pt x="96791" y="309557"/>
                  <a:pt x="73642" y="432377"/>
                </a:cubicBezTo>
                <a:cubicBezTo>
                  <a:pt x="50493" y="555197"/>
                  <a:pt x="-4809" y="746823"/>
                  <a:pt x="335" y="737177"/>
                </a:cubicBezTo>
                <a:cubicBezTo>
                  <a:pt x="5479" y="727531"/>
                  <a:pt x="80072" y="492179"/>
                  <a:pt x="104507" y="374503"/>
                </a:cubicBezTo>
                <a:cubicBezTo>
                  <a:pt x="128942" y="256827"/>
                  <a:pt x="144375" y="-9391"/>
                  <a:pt x="139231" y="25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C4B7C78-176E-1FE9-5B39-D605B6ED3519}"/>
              </a:ext>
            </a:extLst>
          </p:cNvPr>
          <p:cNvSpPr/>
          <p:nvPr/>
        </p:nvSpPr>
        <p:spPr>
          <a:xfrm>
            <a:off x="6355817" y="2858284"/>
            <a:ext cx="314063" cy="236616"/>
          </a:xfrm>
          <a:custGeom>
            <a:avLst/>
            <a:gdLst>
              <a:gd name="connsiteX0" fmla="*/ 222 w 314063"/>
              <a:gd name="connsiteY0" fmla="*/ 15 h 236616"/>
              <a:gd name="connsiteX1" fmla="*/ 179266 w 314063"/>
              <a:gd name="connsiteY1" fmla="*/ 95931 h 236616"/>
              <a:gd name="connsiteX2" fmla="*/ 313548 w 314063"/>
              <a:gd name="connsiteY2" fmla="*/ 236608 h 236616"/>
              <a:gd name="connsiteX3" fmla="*/ 217632 w 314063"/>
              <a:gd name="connsiteY3" fmla="*/ 89537 h 236616"/>
              <a:gd name="connsiteX4" fmla="*/ 222 w 314063"/>
              <a:gd name="connsiteY4" fmla="*/ 15 h 23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63" h="236616">
                <a:moveTo>
                  <a:pt x="222" y="15"/>
                </a:moveTo>
                <a:cubicBezTo>
                  <a:pt x="-6172" y="1081"/>
                  <a:pt x="127045" y="56499"/>
                  <a:pt x="179266" y="95931"/>
                </a:cubicBezTo>
                <a:cubicBezTo>
                  <a:pt x="231487" y="135363"/>
                  <a:pt x="307154" y="237674"/>
                  <a:pt x="313548" y="236608"/>
                </a:cubicBezTo>
                <a:cubicBezTo>
                  <a:pt x="319942" y="235542"/>
                  <a:pt x="265590" y="125772"/>
                  <a:pt x="217632" y="89537"/>
                </a:cubicBezTo>
                <a:cubicBezTo>
                  <a:pt x="169674" y="53302"/>
                  <a:pt x="6616" y="-1051"/>
                  <a:pt x="222" y="15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DEB2386-8D2A-E25B-335F-E1AF073EA95C}"/>
              </a:ext>
            </a:extLst>
          </p:cNvPr>
          <p:cNvSpPr/>
          <p:nvPr/>
        </p:nvSpPr>
        <p:spPr>
          <a:xfrm>
            <a:off x="4463047" y="2883877"/>
            <a:ext cx="313618" cy="153466"/>
          </a:xfrm>
          <a:custGeom>
            <a:avLst/>
            <a:gdLst>
              <a:gd name="connsiteX0" fmla="*/ 248 w 313618"/>
              <a:gd name="connsiteY0" fmla="*/ 153466 h 153466"/>
              <a:gd name="connsiteX1" fmla="*/ 76981 w 313618"/>
              <a:gd name="connsiteY1" fmla="*/ 57550 h 153466"/>
              <a:gd name="connsiteX2" fmla="*/ 313574 w 313618"/>
              <a:gd name="connsiteY2" fmla="*/ 0 h 153466"/>
              <a:gd name="connsiteX3" fmla="*/ 96164 w 313618"/>
              <a:gd name="connsiteY3" fmla="*/ 57550 h 153466"/>
              <a:gd name="connsiteX4" fmla="*/ 248 w 313618"/>
              <a:gd name="connsiteY4" fmla="*/ 153466 h 15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618" h="153466">
                <a:moveTo>
                  <a:pt x="248" y="153466"/>
                </a:moveTo>
                <a:cubicBezTo>
                  <a:pt x="-2949" y="153466"/>
                  <a:pt x="24760" y="83128"/>
                  <a:pt x="76981" y="57550"/>
                </a:cubicBezTo>
                <a:cubicBezTo>
                  <a:pt x="129202" y="31972"/>
                  <a:pt x="310377" y="0"/>
                  <a:pt x="313574" y="0"/>
                </a:cubicBezTo>
                <a:cubicBezTo>
                  <a:pt x="316771" y="0"/>
                  <a:pt x="146253" y="31972"/>
                  <a:pt x="96164" y="57550"/>
                </a:cubicBezTo>
                <a:cubicBezTo>
                  <a:pt x="46075" y="83128"/>
                  <a:pt x="3445" y="153466"/>
                  <a:pt x="248" y="153466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BEE15211-C40A-84B5-D63D-2D8D72B6EEA5}"/>
              </a:ext>
            </a:extLst>
          </p:cNvPr>
          <p:cNvSpPr/>
          <p:nvPr/>
        </p:nvSpPr>
        <p:spPr>
          <a:xfrm>
            <a:off x="4584655" y="2161274"/>
            <a:ext cx="563210" cy="396881"/>
          </a:xfrm>
          <a:custGeom>
            <a:avLst/>
            <a:gdLst>
              <a:gd name="connsiteX0" fmla="*/ 562842 w 563210"/>
              <a:gd name="connsiteY0" fmla="*/ 35 h 396881"/>
              <a:gd name="connsiteX1" fmla="*/ 230332 w 563210"/>
              <a:gd name="connsiteY1" fmla="*/ 134318 h 396881"/>
              <a:gd name="connsiteX2" fmla="*/ 134 w 563210"/>
              <a:gd name="connsiteY2" fmla="*/ 396488 h 396881"/>
              <a:gd name="connsiteX3" fmla="*/ 198360 w 563210"/>
              <a:gd name="connsiteY3" fmla="*/ 191867 h 396881"/>
              <a:gd name="connsiteX4" fmla="*/ 294276 w 563210"/>
              <a:gd name="connsiteY4" fmla="*/ 121529 h 396881"/>
              <a:gd name="connsiteX5" fmla="*/ 562842 w 563210"/>
              <a:gd name="connsiteY5" fmla="*/ 35 h 39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210" h="396881">
                <a:moveTo>
                  <a:pt x="562842" y="35"/>
                </a:moveTo>
                <a:cubicBezTo>
                  <a:pt x="552185" y="2167"/>
                  <a:pt x="324117" y="68243"/>
                  <a:pt x="230332" y="134318"/>
                </a:cubicBezTo>
                <a:cubicBezTo>
                  <a:pt x="136547" y="200393"/>
                  <a:pt x="5463" y="386897"/>
                  <a:pt x="134" y="396488"/>
                </a:cubicBezTo>
                <a:cubicBezTo>
                  <a:pt x="-5195" y="406079"/>
                  <a:pt x="149336" y="237693"/>
                  <a:pt x="198360" y="191867"/>
                </a:cubicBezTo>
                <a:cubicBezTo>
                  <a:pt x="247384" y="146041"/>
                  <a:pt x="238858" y="150304"/>
                  <a:pt x="294276" y="121529"/>
                </a:cubicBezTo>
                <a:cubicBezTo>
                  <a:pt x="349694" y="92754"/>
                  <a:pt x="573499" y="-2097"/>
                  <a:pt x="562842" y="35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15AF3F5A-B950-1806-EDFD-F6A387F3A5D0}"/>
              </a:ext>
            </a:extLst>
          </p:cNvPr>
          <p:cNvSpPr/>
          <p:nvPr/>
        </p:nvSpPr>
        <p:spPr>
          <a:xfrm>
            <a:off x="5907096" y="2308315"/>
            <a:ext cx="148602" cy="332650"/>
          </a:xfrm>
          <a:custGeom>
            <a:avLst/>
            <a:gdLst>
              <a:gd name="connsiteX0" fmla="*/ 148406 w 148602"/>
              <a:gd name="connsiteY0" fmla="*/ 65 h 332650"/>
              <a:gd name="connsiteX1" fmla="*/ 33307 w 148602"/>
              <a:gd name="connsiteY1" fmla="*/ 166320 h 332650"/>
              <a:gd name="connsiteX2" fmla="*/ 52490 w 148602"/>
              <a:gd name="connsiteY2" fmla="*/ 332575 h 332650"/>
              <a:gd name="connsiteX3" fmla="*/ 1335 w 148602"/>
              <a:gd name="connsiteY3" fmla="*/ 185503 h 332650"/>
              <a:gd name="connsiteX4" fmla="*/ 148406 w 148602"/>
              <a:gd name="connsiteY4" fmla="*/ 65 h 33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02" h="332650">
                <a:moveTo>
                  <a:pt x="148406" y="65"/>
                </a:moveTo>
                <a:cubicBezTo>
                  <a:pt x="153735" y="-3132"/>
                  <a:pt x="49293" y="110902"/>
                  <a:pt x="33307" y="166320"/>
                </a:cubicBezTo>
                <a:cubicBezTo>
                  <a:pt x="17321" y="221738"/>
                  <a:pt x="57819" y="329378"/>
                  <a:pt x="52490" y="332575"/>
                </a:cubicBezTo>
                <a:cubicBezTo>
                  <a:pt x="47161" y="335772"/>
                  <a:pt x="-9322" y="236658"/>
                  <a:pt x="1335" y="185503"/>
                </a:cubicBezTo>
                <a:cubicBezTo>
                  <a:pt x="11992" y="134348"/>
                  <a:pt x="143077" y="3262"/>
                  <a:pt x="148406" y="65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0707D59-DD19-5465-0B93-0B9904326AF8}"/>
              </a:ext>
            </a:extLst>
          </p:cNvPr>
          <p:cNvSpPr/>
          <p:nvPr/>
        </p:nvSpPr>
        <p:spPr>
          <a:xfrm>
            <a:off x="6279099" y="2372181"/>
            <a:ext cx="109184" cy="319990"/>
          </a:xfrm>
          <a:custGeom>
            <a:avLst/>
            <a:gdLst>
              <a:gd name="connsiteX0" fmla="*/ 108912 w 109184"/>
              <a:gd name="connsiteY0" fmla="*/ 143 h 319990"/>
              <a:gd name="connsiteX1" fmla="*/ 32179 w 109184"/>
              <a:gd name="connsiteY1" fmla="*/ 140820 h 319990"/>
              <a:gd name="connsiteX2" fmla="*/ 64151 w 109184"/>
              <a:gd name="connsiteY2" fmla="*/ 319864 h 319990"/>
              <a:gd name="connsiteX3" fmla="*/ 207 w 109184"/>
              <a:gd name="connsiteY3" fmla="*/ 166398 h 319990"/>
              <a:gd name="connsiteX4" fmla="*/ 108912 w 109184"/>
              <a:gd name="connsiteY4" fmla="*/ 143 h 31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4" h="319990">
                <a:moveTo>
                  <a:pt x="108912" y="143"/>
                </a:moveTo>
                <a:cubicBezTo>
                  <a:pt x="114241" y="-4120"/>
                  <a:pt x="39639" y="87533"/>
                  <a:pt x="32179" y="140820"/>
                </a:cubicBezTo>
                <a:cubicBezTo>
                  <a:pt x="24719" y="194107"/>
                  <a:pt x="69480" y="315601"/>
                  <a:pt x="64151" y="319864"/>
                </a:cubicBezTo>
                <a:cubicBezTo>
                  <a:pt x="58822" y="324127"/>
                  <a:pt x="-4056" y="219685"/>
                  <a:pt x="207" y="166398"/>
                </a:cubicBezTo>
                <a:cubicBezTo>
                  <a:pt x="4470" y="113111"/>
                  <a:pt x="103583" y="4406"/>
                  <a:pt x="108912" y="143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750A56BA-AE7C-5307-7CB4-2C775239919B}"/>
              </a:ext>
            </a:extLst>
          </p:cNvPr>
          <p:cNvSpPr/>
          <p:nvPr/>
        </p:nvSpPr>
        <p:spPr>
          <a:xfrm>
            <a:off x="4020136" y="4897856"/>
            <a:ext cx="110757" cy="416305"/>
          </a:xfrm>
          <a:custGeom>
            <a:avLst/>
            <a:gdLst>
              <a:gd name="connsiteX0" fmla="*/ 8340 w 110757"/>
              <a:gd name="connsiteY0" fmla="*/ 259 h 416305"/>
              <a:gd name="connsiteX1" fmla="*/ 27523 w 110757"/>
              <a:gd name="connsiteY1" fmla="*/ 217668 h 416305"/>
              <a:gd name="connsiteX2" fmla="*/ 110650 w 110757"/>
              <a:gd name="connsiteY2" fmla="*/ 415895 h 416305"/>
              <a:gd name="connsiteX3" fmla="*/ 8340 w 110757"/>
              <a:gd name="connsiteY3" fmla="*/ 262429 h 416305"/>
              <a:gd name="connsiteX4" fmla="*/ 8340 w 110757"/>
              <a:gd name="connsiteY4" fmla="*/ 259 h 41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757" h="416305">
                <a:moveTo>
                  <a:pt x="8340" y="259"/>
                </a:moveTo>
                <a:cubicBezTo>
                  <a:pt x="11537" y="-7201"/>
                  <a:pt x="10471" y="148395"/>
                  <a:pt x="27523" y="217668"/>
                </a:cubicBezTo>
                <a:cubicBezTo>
                  <a:pt x="44575" y="286941"/>
                  <a:pt x="113847" y="408435"/>
                  <a:pt x="110650" y="415895"/>
                </a:cubicBezTo>
                <a:cubicBezTo>
                  <a:pt x="107453" y="423355"/>
                  <a:pt x="25392" y="327439"/>
                  <a:pt x="8340" y="262429"/>
                </a:cubicBezTo>
                <a:cubicBezTo>
                  <a:pt x="-8712" y="197419"/>
                  <a:pt x="5143" y="7719"/>
                  <a:pt x="8340" y="25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BF430B56-9231-A954-F742-7D2A734F9462}"/>
              </a:ext>
            </a:extLst>
          </p:cNvPr>
          <p:cNvSpPr/>
          <p:nvPr/>
        </p:nvSpPr>
        <p:spPr>
          <a:xfrm>
            <a:off x="4281403" y="3825793"/>
            <a:ext cx="622195" cy="117581"/>
          </a:xfrm>
          <a:custGeom>
            <a:avLst/>
            <a:gdLst>
              <a:gd name="connsiteX0" fmla="*/ 1672 w 622195"/>
              <a:gd name="connsiteY0" fmla="*/ 47707 h 117581"/>
              <a:gd name="connsiteX1" fmla="*/ 281072 w 622195"/>
              <a:gd name="connsiteY1" fmla="*/ 54057 h 117581"/>
              <a:gd name="connsiteX2" fmla="*/ 620797 w 622195"/>
              <a:gd name="connsiteY2" fmla="*/ 82 h 117581"/>
              <a:gd name="connsiteX3" fmla="*/ 408072 w 622195"/>
              <a:gd name="connsiteY3" fmla="*/ 41357 h 117581"/>
              <a:gd name="connsiteX4" fmla="*/ 573172 w 622195"/>
              <a:gd name="connsiteY4" fmla="*/ 25482 h 117581"/>
              <a:gd name="connsiteX5" fmla="*/ 265197 w 622195"/>
              <a:gd name="connsiteY5" fmla="*/ 117557 h 117581"/>
              <a:gd name="connsiteX6" fmla="*/ 506497 w 622195"/>
              <a:gd name="connsiteY6" fmla="*/ 35007 h 117581"/>
              <a:gd name="connsiteX7" fmla="*/ 242972 w 622195"/>
              <a:gd name="connsiteY7" fmla="*/ 73107 h 117581"/>
              <a:gd name="connsiteX8" fmla="*/ 166772 w 622195"/>
              <a:gd name="connsiteY8" fmla="*/ 76282 h 117581"/>
              <a:gd name="connsiteX9" fmla="*/ 1672 w 622195"/>
              <a:gd name="connsiteY9" fmla="*/ 47707 h 11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2195" h="117581">
                <a:moveTo>
                  <a:pt x="1672" y="47707"/>
                </a:moveTo>
                <a:cubicBezTo>
                  <a:pt x="20722" y="44003"/>
                  <a:pt x="177885" y="61994"/>
                  <a:pt x="281072" y="54057"/>
                </a:cubicBezTo>
                <a:cubicBezTo>
                  <a:pt x="384259" y="46120"/>
                  <a:pt x="599630" y="2199"/>
                  <a:pt x="620797" y="82"/>
                </a:cubicBezTo>
                <a:cubicBezTo>
                  <a:pt x="641964" y="-2035"/>
                  <a:pt x="416009" y="37124"/>
                  <a:pt x="408072" y="41357"/>
                </a:cubicBezTo>
                <a:cubicBezTo>
                  <a:pt x="400135" y="45590"/>
                  <a:pt x="596985" y="12782"/>
                  <a:pt x="573172" y="25482"/>
                </a:cubicBezTo>
                <a:cubicBezTo>
                  <a:pt x="549360" y="38182"/>
                  <a:pt x="276309" y="115970"/>
                  <a:pt x="265197" y="117557"/>
                </a:cubicBezTo>
                <a:cubicBezTo>
                  <a:pt x="254085" y="119144"/>
                  <a:pt x="510201" y="42415"/>
                  <a:pt x="506497" y="35007"/>
                </a:cubicBezTo>
                <a:cubicBezTo>
                  <a:pt x="502793" y="27599"/>
                  <a:pt x="299593" y="66228"/>
                  <a:pt x="242972" y="73107"/>
                </a:cubicBezTo>
                <a:cubicBezTo>
                  <a:pt x="186351" y="79986"/>
                  <a:pt x="201697" y="78399"/>
                  <a:pt x="166772" y="76282"/>
                </a:cubicBezTo>
                <a:cubicBezTo>
                  <a:pt x="131847" y="74165"/>
                  <a:pt x="-17378" y="51411"/>
                  <a:pt x="1672" y="4770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F2BB59CE-BF69-2C3B-206B-F9E49A9CA03A}"/>
              </a:ext>
            </a:extLst>
          </p:cNvPr>
          <p:cNvSpPr/>
          <p:nvPr/>
        </p:nvSpPr>
        <p:spPr>
          <a:xfrm>
            <a:off x="4744844" y="2637152"/>
            <a:ext cx="458775" cy="67394"/>
          </a:xfrm>
          <a:custGeom>
            <a:avLst/>
            <a:gdLst>
              <a:gd name="connsiteX0" fmla="*/ 0 w 458775"/>
              <a:gd name="connsiteY0" fmla="*/ 111 h 67394"/>
              <a:gd name="connsiteX1" fmla="*/ 139390 w 458775"/>
              <a:gd name="connsiteY1" fmla="*/ 67019 h 67394"/>
              <a:gd name="connsiteX2" fmla="*/ 457200 w 458775"/>
              <a:gd name="connsiteY2" fmla="*/ 27989 h 67394"/>
              <a:gd name="connsiteX3" fmla="*/ 256478 w 458775"/>
              <a:gd name="connsiteY3" fmla="*/ 44716 h 67394"/>
              <a:gd name="connsiteX4" fmla="*/ 139390 w 458775"/>
              <a:gd name="connsiteY4" fmla="*/ 50292 h 67394"/>
              <a:gd name="connsiteX5" fmla="*/ 0 w 458775"/>
              <a:gd name="connsiteY5" fmla="*/ 111 h 67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75" h="67394">
                <a:moveTo>
                  <a:pt x="0" y="111"/>
                </a:moveTo>
                <a:cubicBezTo>
                  <a:pt x="0" y="2899"/>
                  <a:pt x="63190" y="62373"/>
                  <a:pt x="139390" y="67019"/>
                </a:cubicBezTo>
                <a:cubicBezTo>
                  <a:pt x="215590" y="71665"/>
                  <a:pt x="437685" y="31706"/>
                  <a:pt x="457200" y="27989"/>
                </a:cubicBezTo>
                <a:cubicBezTo>
                  <a:pt x="476715" y="24272"/>
                  <a:pt x="309446" y="40999"/>
                  <a:pt x="256478" y="44716"/>
                </a:cubicBezTo>
                <a:cubicBezTo>
                  <a:pt x="203510" y="48433"/>
                  <a:pt x="176560" y="53080"/>
                  <a:pt x="139390" y="50292"/>
                </a:cubicBezTo>
                <a:cubicBezTo>
                  <a:pt x="102220" y="47504"/>
                  <a:pt x="0" y="-2677"/>
                  <a:pt x="0" y="111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85F3278E-F50C-C188-0587-78F9031A03DB}"/>
              </a:ext>
            </a:extLst>
          </p:cNvPr>
          <p:cNvSpPr/>
          <p:nvPr/>
        </p:nvSpPr>
        <p:spPr>
          <a:xfrm>
            <a:off x="5195031" y="2219045"/>
            <a:ext cx="459980" cy="160299"/>
          </a:xfrm>
          <a:custGeom>
            <a:avLst/>
            <a:gdLst>
              <a:gd name="connsiteX0" fmla="*/ 1437 w 459980"/>
              <a:gd name="connsiteY0" fmla="*/ 117135 h 160299"/>
              <a:gd name="connsiteX1" fmla="*/ 179857 w 459980"/>
              <a:gd name="connsiteY1" fmla="*/ 156165 h 160299"/>
              <a:gd name="connsiteX2" fmla="*/ 458637 w 459980"/>
              <a:gd name="connsiteY2" fmla="*/ 48 h 160299"/>
              <a:gd name="connsiteX3" fmla="*/ 274642 w 459980"/>
              <a:gd name="connsiteY3" fmla="*/ 139438 h 160299"/>
              <a:gd name="connsiteX4" fmla="*/ 1437 w 459980"/>
              <a:gd name="connsiteY4" fmla="*/ 117135 h 16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980" h="160299">
                <a:moveTo>
                  <a:pt x="1437" y="117135"/>
                </a:moveTo>
                <a:cubicBezTo>
                  <a:pt x="-14361" y="119923"/>
                  <a:pt x="103657" y="175680"/>
                  <a:pt x="179857" y="156165"/>
                </a:cubicBezTo>
                <a:cubicBezTo>
                  <a:pt x="256057" y="136651"/>
                  <a:pt x="442840" y="2836"/>
                  <a:pt x="458637" y="48"/>
                </a:cubicBezTo>
                <a:cubicBezTo>
                  <a:pt x="474435" y="-2740"/>
                  <a:pt x="347125" y="114348"/>
                  <a:pt x="274642" y="139438"/>
                </a:cubicBezTo>
                <a:cubicBezTo>
                  <a:pt x="202159" y="164528"/>
                  <a:pt x="17235" y="114347"/>
                  <a:pt x="1437" y="117135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B936D64A-01D7-CAE8-B6CF-6CDE91B5C502}"/>
              </a:ext>
            </a:extLst>
          </p:cNvPr>
          <p:cNvSpPr/>
          <p:nvPr/>
        </p:nvSpPr>
        <p:spPr>
          <a:xfrm>
            <a:off x="6876786" y="3454312"/>
            <a:ext cx="239433" cy="1041529"/>
          </a:xfrm>
          <a:custGeom>
            <a:avLst/>
            <a:gdLst>
              <a:gd name="connsiteX0" fmla="*/ 130439 w 239433"/>
              <a:gd name="connsiteY0" fmla="*/ 88 h 1041529"/>
              <a:gd name="connsiteX1" fmla="*/ 228864 w 239433"/>
              <a:gd name="connsiteY1" fmla="*/ 327113 h 1041529"/>
              <a:gd name="connsiteX2" fmla="*/ 232039 w 239433"/>
              <a:gd name="connsiteY2" fmla="*/ 301713 h 1041529"/>
              <a:gd name="connsiteX3" fmla="*/ 187589 w 239433"/>
              <a:gd name="connsiteY3" fmla="*/ 508088 h 1041529"/>
              <a:gd name="connsiteX4" fmla="*/ 178064 w 239433"/>
              <a:gd name="connsiteY4" fmla="*/ 574763 h 1041529"/>
              <a:gd name="connsiteX5" fmla="*/ 171714 w 239433"/>
              <a:gd name="connsiteY5" fmla="*/ 447763 h 1041529"/>
              <a:gd name="connsiteX6" fmla="*/ 133614 w 239433"/>
              <a:gd name="connsiteY6" fmla="*/ 660488 h 1041529"/>
              <a:gd name="connsiteX7" fmla="*/ 111389 w 239433"/>
              <a:gd name="connsiteY7" fmla="*/ 701763 h 1041529"/>
              <a:gd name="connsiteX8" fmla="*/ 111389 w 239433"/>
              <a:gd name="connsiteY8" fmla="*/ 889088 h 1041529"/>
              <a:gd name="connsiteX9" fmla="*/ 105039 w 239433"/>
              <a:gd name="connsiteY9" fmla="*/ 854163 h 1041529"/>
              <a:gd name="connsiteX10" fmla="*/ 264 w 239433"/>
              <a:gd name="connsiteY10" fmla="*/ 1035138 h 1041529"/>
              <a:gd name="connsiteX11" fmla="*/ 139964 w 239433"/>
              <a:gd name="connsiteY11" fmla="*/ 587463 h 1041529"/>
              <a:gd name="connsiteX12" fmla="*/ 136789 w 239433"/>
              <a:gd name="connsiteY12" fmla="*/ 593813 h 1041529"/>
              <a:gd name="connsiteX13" fmla="*/ 216164 w 239433"/>
              <a:gd name="connsiteY13" fmla="*/ 362038 h 1041529"/>
              <a:gd name="connsiteX14" fmla="*/ 130439 w 239433"/>
              <a:gd name="connsiteY14" fmla="*/ 88 h 104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9433" h="1041529">
                <a:moveTo>
                  <a:pt x="130439" y="88"/>
                </a:moveTo>
                <a:cubicBezTo>
                  <a:pt x="132556" y="-5733"/>
                  <a:pt x="211931" y="276842"/>
                  <a:pt x="228864" y="327113"/>
                </a:cubicBezTo>
                <a:cubicBezTo>
                  <a:pt x="245797" y="377384"/>
                  <a:pt x="238918" y="271551"/>
                  <a:pt x="232039" y="301713"/>
                </a:cubicBezTo>
                <a:cubicBezTo>
                  <a:pt x="225160" y="331875"/>
                  <a:pt x="196585" y="462580"/>
                  <a:pt x="187589" y="508088"/>
                </a:cubicBezTo>
                <a:cubicBezTo>
                  <a:pt x="178593" y="553596"/>
                  <a:pt x="180710" y="584817"/>
                  <a:pt x="178064" y="574763"/>
                </a:cubicBezTo>
                <a:cubicBezTo>
                  <a:pt x="175418" y="564709"/>
                  <a:pt x="179122" y="433476"/>
                  <a:pt x="171714" y="447763"/>
                </a:cubicBezTo>
                <a:cubicBezTo>
                  <a:pt x="164306" y="462050"/>
                  <a:pt x="143668" y="618155"/>
                  <a:pt x="133614" y="660488"/>
                </a:cubicBezTo>
                <a:cubicBezTo>
                  <a:pt x="123560" y="702821"/>
                  <a:pt x="115093" y="663663"/>
                  <a:pt x="111389" y="701763"/>
                </a:cubicBezTo>
                <a:cubicBezTo>
                  <a:pt x="107685" y="739863"/>
                  <a:pt x="112447" y="863688"/>
                  <a:pt x="111389" y="889088"/>
                </a:cubicBezTo>
                <a:cubicBezTo>
                  <a:pt x="110331" y="914488"/>
                  <a:pt x="123560" y="829821"/>
                  <a:pt x="105039" y="854163"/>
                </a:cubicBezTo>
                <a:cubicBezTo>
                  <a:pt x="86518" y="878505"/>
                  <a:pt x="-5557" y="1079588"/>
                  <a:pt x="264" y="1035138"/>
                </a:cubicBezTo>
                <a:cubicBezTo>
                  <a:pt x="6085" y="990688"/>
                  <a:pt x="117210" y="661017"/>
                  <a:pt x="139964" y="587463"/>
                </a:cubicBezTo>
                <a:cubicBezTo>
                  <a:pt x="162718" y="513909"/>
                  <a:pt x="124089" y="631384"/>
                  <a:pt x="136789" y="593813"/>
                </a:cubicBezTo>
                <a:cubicBezTo>
                  <a:pt x="149489" y="556242"/>
                  <a:pt x="218281" y="457288"/>
                  <a:pt x="216164" y="362038"/>
                </a:cubicBezTo>
                <a:cubicBezTo>
                  <a:pt x="214047" y="266788"/>
                  <a:pt x="128322" y="5909"/>
                  <a:pt x="130439" y="8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5E9506B9-70F5-A5E7-D504-51538A03F4C1}"/>
              </a:ext>
            </a:extLst>
          </p:cNvPr>
          <p:cNvSpPr/>
          <p:nvPr/>
        </p:nvSpPr>
        <p:spPr>
          <a:xfrm>
            <a:off x="7235385" y="3079696"/>
            <a:ext cx="226101" cy="315099"/>
          </a:xfrm>
          <a:custGeom>
            <a:avLst/>
            <a:gdLst>
              <a:gd name="connsiteX0" fmla="*/ 3615 w 226101"/>
              <a:gd name="connsiteY0" fmla="*/ 314379 h 315099"/>
              <a:gd name="connsiteX1" fmla="*/ 13140 w 226101"/>
              <a:gd name="connsiteY1" fmla="*/ 190554 h 315099"/>
              <a:gd name="connsiteX2" fmla="*/ 117915 w 226101"/>
              <a:gd name="connsiteY2" fmla="*/ 38154 h 315099"/>
              <a:gd name="connsiteX3" fmla="*/ 89340 w 226101"/>
              <a:gd name="connsiteY3" fmla="*/ 82604 h 315099"/>
              <a:gd name="connsiteX4" fmla="*/ 149665 w 226101"/>
              <a:gd name="connsiteY4" fmla="*/ 31804 h 315099"/>
              <a:gd name="connsiteX5" fmla="*/ 190940 w 226101"/>
              <a:gd name="connsiteY5" fmla="*/ 57204 h 315099"/>
              <a:gd name="connsiteX6" fmla="*/ 219515 w 226101"/>
              <a:gd name="connsiteY6" fmla="*/ 92129 h 315099"/>
              <a:gd name="connsiteX7" fmla="*/ 219515 w 226101"/>
              <a:gd name="connsiteY7" fmla="*/ 142929 h 315099"/>
              <a:gd name="connsiteX8" fmla="*/ 219515 w 226101"/>
              <a:gd name="connsiteY8" fmla="*/ 266754 h 315099"/>
              <a:gd name="connsiteX9" fmla="*/ 225865 w 226101"/>
              <a:gd name="connsiteY9" fmla="*/ 57204 h 315099"/>
              <a:gd name="connsiteX10" fmla="*/ 209990 w 226101"/>
              <a:gd name="connsiteY10" fmla="*/ 15929 h 315099"/>
              <a:gd name="connsiteX11" fmla="*/ 209990 w 226101"/>
              <a:gd name="connsiteY11" fmla="*/ 34979 h 315099"/>
              <a:gd name="connsiteX12" fmla="*/ 136965 w 226101"/>
              <a:gd name="connsiteY12" fmla="*/ 54 h 315099"/>
              <a:gd name="connsiteX13" fmla="*/ 108390 w 226101"/>
              <a:gd name="connsiteY13" fmla="*/ 44504 h 315099"/>
              <a:gd name="connsiteX14" fmla="*/ 32190 w 226101"/>
              <a:gd name="connsiteY14" fmla="*/ 133404 h 315099"/>
              <a:gd name="connsiteX15" fmla="*/ 3615 w 226101"/>
              <a:gd name="connsiteY15" fmla="*/ 314379 h 315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6101" h="315099">
                <a:moveTo>
                  <a:pt x="3615" y="314379"/>
                </a:moveTo>
                <a:cubicBezTo>
                  <a:pt x="440" y="323904"/>
                  <a:pt x="-5910" y="236591"/>
                  <a:pt x="13140" y="190554"/>
                </a:cubicBezTo>
                <a:cubicBezTo>
                  <a:pt x="32190" y="144517"/>
                  <a:pt x="105215" y="56146"/>
                  <a:pt x="117915" y="38154"/>
                </a:cubicBezTo>
                <a:cubicBezTo>
                  <a:pt x="130615" y="20162"/>
                  <a:pt x="84049" y="83662"/>
                  <a:pt x="89340" y="82604"/>
                </a:cubicBezTo>
                <a:cubicBezTo>
                  <a:pt x="94631" y="81546"/>
                  <a:pt x="132732" y="36037"/>
                  <a:pt x="149665" y="31804"/>
                </a:cubicBezTo>
                <a:cubicBezTo>
                  <a:pt x="166598" y="27571"/>
                  <a:pt x="179298" y="47150"/>
                  <a:pt x="190940" y="57204"/>
                </a:cubicBezTo>
                <a:cubicBezTo>
                  <a:pt x="202582" y="67258"/>
                  <a:pt x="214752" y="77841"/>
                  <a:pt x="219515" y="92129"/>
                </a:cubicBezTo>
                <a:cubicBezTo>
                  <a:pt x="224278" y="106417"/>
                  <a:pt x="219515" y="142929"/>
                  <a:pt x="219515" y="142929"/>
                </a:cubicBezTo>
                <a:cubicBezTo>
                  <a:pt x="219515" y="172033"/>
                  <a:pt x="218457" y="281041"/>
                  <a:pt x="219515" y="266754"/>
                </a:cubicBezTo>
                <a:cubicBezTo>
                  <a:pt x="220573" y="252467"/>
                  <a:pt x="227452" y="99008"/>
                  <a:pt x="225865" y="57204"/>
                </a:cubicBezTo>
                <a:cubicBezTo>
                  <a:pt x="224278" y="15400"/>
                  <a:pt x="212636" y="19633"/>
                  <a:pt x="209990" y="15929"/>
                </a:cubicBezTo>
                <a:cubicBezTo>
                  <a:pt x="207344" y="12225"/>
                  <a:pt x="222161" y="37625"/>
                  <a:pt x="209990" y="34979"/>
                </a:cubicBezTo>
                <a:cubicBezTo>
                  <a:pt x="197819" y="32333"/>
                  <a:pt x="153898" y="-1534"/>
                  <a:pt x="136965" y="54"/>
                </a:cubicBezTo>
                <a:cubicBezTo>
                  <a:pt x="120032" y="1641"/>
                  <a:pt x="125852" y="22279"/>
                  <a:pt x="108390" y="44504"/>
                </a:cubicBezTo>
                <a:cubicBezTo>
                  <a:pt x="90928" y="66729"/>
                  <a:pt x="52828" y="93716"/>
                  <a:pt x="32190" y="133404"/>
                </a:cubicBezTo>
                <a:cubicBezTo>
                  <a:pt x="11553" y="173091"/>
                  <a:pt x="6790" y="304854"/>
                  <a:pt x="3615" y="31437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4FDCEA75-310F-710A-3E59-3B49DE21B1AE}"/>
              </a:ext>
            </a:extLst>
          </p:cNvPr>
          <p:cNvSpPr/>
          <p:nvPr/>
        </p:nvSpPr>
        <p:spPr>
          <a:xfrm>
            <a:off x="7254873" y="3222589"/>
            <a:ext cx="103612" cy="139747"/>
          </a:xfrm>
          <a:custGeom>
            <a:avLst/>
            <a:gdLst>
              <a:gd name="connsiteX0" fmla="*/ 2 w 103612"/>
              <a:gd name="connsiteY0" fmla="*/ 139736 h 139747"/>
              <a:gd name="connsiteX1" fmla="*/ 95252 w 103612"/>
              <a:gd name="connsiteY1" fmla="*/ 44486 h 139747"/>
              <a:gd name="connsiteX2" fmla="*/ 98427 w 103612"/>
              <a:gd name="connsiteY2" fmla="*/ 36 h 139747"/>
              <a:gd name="connsiteX3" fmla="*/ 92077 w 103612"/>
              <a:gd name="connsiteY3" fmla="*/ 50836 h 139747"/>
              <a:gd name="connsiteX4" fmla="*/ 2 w 103612"/>
              <a:gd name="connsiteY4" fmla="*/ 139736 h 13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12" h="139747">
                <a:moveTo>
                  <a:pt x="2" y="139736"/>
                </a:moveTo>
                <a:cubicBezTo>
                  <a:pt x="531" y="138678"/>
                  <a:pt x="78848" y="67769"/>
                  <a:pt x="95252" y="44486"/>
                </a:cubicBezTo>
                <a:cubicBezTo>
                  <a:pt x="111656" y="21203"/>
                  <a:pt x="98956" y="-1022"/>
                  <a:pt x="98427" y="36"/>
                </a:cubicBezTo>
                <a:cubicBezTo>
                  <a:pt x="97898" y="1094"/>
                  <a:pt x="105835" y="33374"/>
                  <a:pt x="92077" y="50836"/>
                </a:cubicBezTo>
                <a:cubicBezTo>
                  <a:pt x="78319" y="68298"/>
                  <a:pt x="-527" y="140794"/>
                  <a:pt x="2" y="13973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80E3FE4-6892-4404-4D16-0F26B0BCA2D7}"/>
              </a:ext>
            </a:extLst>
          </p:cNvPr>
          <p:cNvSpPr/>
          <p:nvPr/>
        </p:nvSpPr>
        <p:spPr>
          <a:xfrm>
            <a:off x="7238957" y="3263895"/>
            <a:ext cx="171648" cy="235024"/>
          </a:xfrm>
          <a:custGeom>
            <a:avLst/>
            <a:gdLst>
              <a:gd name="connsiteX0" fmla="*/ 43 w 171648"/>
              <a:gd name="connsiteY0" fmla="*/ 142880 h 235024"/>
              <a:gd name="connsiteX1" fmla="*/ 98468 w 171648"/>
              <a:gd name="connsiteY1" fmla="*/ 60330 h 235024"/>
              <a:gd name="connsiteX2" fmla="*/ 152443 w 171648"/>
              <a:gd name="connsiteY2" fmla="*/ 5 h 235024"/>
              <a:gd name="connsiteX3" fmla="*/ 171493 w 171648"/>
              <a:gd name="connsiteY3" fmla="*/ 57155 h 235024"/>
              <a:gd name="connsiteX4" fmla="*/ 161968 w 171648"/>
              <a:gd name="connsiteY4" fmla="*/ 104780 h 235024"/>
              <a:gd name="connsiteX5" fmla="*/ 149268 w 171648"/>
              <a:gd name="connsiteY5" fmla="*/ 123830 h 235024"/>
              <a:gd name="connsiteX6" fmla="*/ 152443 w 171648"/>
              <a:gd name="connsiteY6" fmla="*/ 234955 h 235024"/>
              <a:gd name="connsiteX7" fmla="*/ 149268 w 171648"/>
              <a:gd name="connsiteY7" fmla="*/ 139705 h 235024"/>
              <a:gd name="connsiteX8" fmla="*/ 133393 w 171648"/>
              <a:gd name="connsiteY8" fmla="*/ 92080 h 235024"/>
              <a:gd name="connsiteX9" fmla="*/ 111168 w 171648"/>
              <a:gd name="connsiteY9" fmla="*/ 117480 h 235024"/>
              <a:gd name="connsiteX10" fmla="*/ 43 w 171648"/>
              <a:gd name="connsiteY10" fmla="*/ 142880 h 23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648" h="235024">
                <a:moveTo>
                  <a:pt x="43" y="142880"/>
                </a:moveTo>
                <a:cubicBezTo>
                  <a:pt x="-2074" y="133355"/>
                  <a:pt x="73068" y="84142"/>
                  <a:pt x="98468" y="60330"/>
                </a:cubicBezTo>
                <a:cubicBezTo>
                  <a:pt x="123868" y="36517"/>
                  <a:pt x="140272" y="534"/>
                  <a:pt x="152443" y="5"/>
                </a:cubicBezTo>
                <a:cubicBezTo>
                  <a:pt x="164614" y="-524"/>
                  <a:pt x="169906" y="39693"/>
                  <a:pt x="171493" y="57155"/>
                </a:cubicBezTo>
                <a:cubicBezTo>
                  <a:pt x="173080" y="74617"/>
                  <a:pt x="161968" y="104780"/>
                  <a:pt x="161968" y="104780"/>
                </a:cubicBezTo>
                <a:cubicBezTo>
                  <a:pt x="158264" y="115892"/>
                  <a:pt x="150855" y="102134"/>
                  <a:pt x="149268" y="123830"/>
                </a:cubicBezTo>
                <a:cubicBezTo>
                  <a:pt x="147681" y="145526"/>
                  <a:pt x="152443" y="232309"/>
                  <a:pt x="152443" y="234955"/>
                </a:cubicBezTo>
                <a:cubicBezTo>
                  <a:pt x="152443" y="237601"/>
                  <a:pt x="152443" y="163518"/>
                  <a:pt x="149268" y="139705"/>
                </a:cubicBezTo>
                <a:cubicBezTo>
                  <a:pt x="146093" y="115892"/>
                  <a:pt x="139743" y="95784"/>
                  <a:pt x="133393" y="92080"/>
                </a:cubicBezTo>
                <a:cubicBezTo>
                  <a:pt x="127043" y="88376"/>
                  <a:pt x="128101" y="111130"/>
                  <a:pt x="111168" y="117480"/>
                </a:cubicBezTo>
                <a:cubicBezTo>
                  <a:pt x="94235" y="123830"/>
                  <a:pt x="2160" y="152405"/>
                  <a:pt x="43" y="14288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43919595-3FC0-E31B-76E1-2DDB1952D73F}"/>
              </a:ext>
            </a:extLst>
          </p:cNvPr>
          <p:cNvSpPr/>
          <p:nvPr/>
        </p:nvSpPr>
        <p:spPr>
          <a:xfrm>
            <a:off x="7158354" y="3390775"/>
            <a:ext cx="309321" cy="941303"/>
          </a:xfrm>
          <a:custGeom>
            <a:avLst/>
            <a:gdLst>
              <a:gd name="connsiteX0" fmla="*/ 309246 w 309321"/>
              <a:gd name="connsiteY0" fmla="*/ 125 h 941303"/>
              <a:gd name="connsiteX1" fmla="*/ 271146 w 309321"/>
              <a:gd name="connsiteY1" fmla="*/ 209675 h 941303"/>
              <a:gd name="connsiteX2" fmla="*/ 213996 w 309321"/>
              <a:gd name="connsiteY2" fmla="*/ 495425 h 941303"/>
              <a:gd name="connsiteX3" fmla="*/ 137796 w 309321"/>
              <a:gd name="connsiteY3" fmla="*/ 622425 h 941303"/>
              <a:gd name="connsiteX4" fmla="*/ 52071 w 309321"/>
              <a:gd name="connsiteY4" fmla="*/ 851025 h 941303"/>
              <a:gd name="connsiteX5" fmla="*/ 4446 w 309321"/>
              <a:gd name="connsiteY5" fmla="*/ 930400 h 941303"/>
              <a:gd name="connsiteX6" fmla="*/ 163196 w 309321"/>
              <a:gd name="connsiteY6" fmla="*/ 628775 h 941303"/>
              <a:gd name="connsiteX7" fmla="*/ 261621 w 309321"/>
              <a:gd name="connsiteY7" fmla="*/ 238250 h 941303"/>
              <a:gd name="connsiteX8" fmla="*/ 309246 w 309321"/>
              <a:gd name="connsiteY8" fmla="*/ 125 h 94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321" h="941303">
                <a:moveTo>
                  <a:pt x="309246" y="125"/>
                </a:moveTo>
                <a:cubicBezTo>
                  <a:pt x="310833" y="-4637"/>
                  <a:pt x="287021" y="127125"/>
                  <a:pt x="271146" y="209675"/>
                </a:cubicBezTo>
                <a:cubicBezTo>
                  <a:pt x="255271" y="292225"/>
                  <a:pt x="236221" y="426634"/>
                  <a:pt x="213996" y="495425"/>
                </a:cubicBezTo>
                <a:cubicBezTo>
                  <a:pt x="191771" y="564216"/>
                  <a:pt x="164783" y="563158"/>
                  <a:pt x="137796" y="622425"/>
                </a:cubicBezTo>
                <a:cubicBezTo>
                  <a:pt x="110809" y="681692"/>
                  <a:pt x="74296" y="799696"/>
                  <a:pt x="52071" y="851025"/>
                </a:cubicBezTo>
                <a:cubicBezTo>
                  <a:pt x="29846" y="902354"/>
                  <a:pt x="-14075" y="967442"/>
                  <a:pt x="4446" y="930400"/>
                </a:cubicBezTo>
                <a:cubicBezTo>
                  <a:pt x="22967" y="893358"/>
                  <a:pt x="120333" y="744133"/>
                  <a:pt x="163196" y="628775"/>
                </a:cubicBezTo>
                <a:cubicBezTo>
                  <a:pt x="206058" y="513417"/>
                  <a:pt x="239925" y="341437"/>
                  <a:pt x="261621" y="238250"/>
                </a:cubicBezTo>
                <a:cubicBezTo>
                  <a:pt x="283317" y="135063"/>
                  <a:pt x="307659" y="4887"/>
                  <a:pt x="309246" y="12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18B934D2-04BA-3330-0CF3-74FA0044C043}"/>
              </a:ext>
            </a:extLst>
          </p:cNvPr>
          <p:cNvSpPr/>
          <p:nvPr/>
        </p:nvSpPr>
        <p:spPr>
          <a:xfrm>
            <a:off x="7260852" y="3397235"/>
            <a:ext cx="100887" cy="162497"/>
          </a:xfrm>
          <a:custGeom>
            <a:avLst/>
            <a:gdLst>
              <a:gd name="connsiteX0" fmla="*/ 95623 w 100887"/>
              <a:gd name="connsiteY0" fmla="*/ 15 h 162497"/>
              <a:gd name="connsiteX1" fmla="*/ 89273 w 100887"/>
              <a:gd name="connsiteY1" fmla="*/ 152415 h 162497"/>
              <a:gd name="connsiteX2" fmla="*/ 95623 w 100887"/>
              <a:gd name="connsiteY2" fmla="*/ 149240 h 162497"/>
              <a:gd name="connsiteX3" fmla="*/ 373 w 100887"/>
              <a:gd name="connsiteY3" fmla="*/ 158765 h 162497"/>
              <a:gd name="connsiteX4" fmla="*/ 63873 w 100887"/>
              <a:gd name="connsiteY4" fmla="*/ 142890 h 162497"/>
              <a:gd name="connsiteX5" fmla="*/ 95623 w 100887"/>
              <a:gd name="connsiteY5" fmla="*/ 15 h 16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887" h="162497">
                <a:moveTo>
                  <a:pt x="95623" y="15"/>
                </a:moveTo>
                <a:cubicBezTo>
                  <a:pt x="99856" y="1602"/>
                  <a:pt x="89273" y="152415"/>
                  <a:pt x="89273" y="152415"/>
                </a:cubicBezTo>
                <a:cubicBezTo>
                  <a:pt x="89273" y="177286"/>
                  <a:pt x="110440" y="148182"/>
                  <a:pt x="95623" y="149240"/>
                </a:cubicBezTo>
                <a:cubicBezTo>
                  <a:pt x="80806" y="150298"/>
                  <a:pt x="5664" y="159823"/>
                  <a:pt x="373" y="158765"/>
                </a:cubicBezTo>
                <a:cubicBezTo>
                  <a:pt x="-4918" y="157707"/>
                  <a:pt x="47469" y="164057"/>
                  <a:pt x="63873" y="142890"/>
                </a:cubicBezTo>
                <a:cubicBezTo>
                  <a:pt x="80277" y="121723"/>
                  <a:pt x="91390" y="-1572"/>
                  <a:pt x="95623" y="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BC1A9F03-339F-1550-3769-02A5A37A5957}"/>
              </a:ext>
            </a:extLst>
          </p:cNvPr>
          <p:cNvSpPr/>
          <p:nvPr/>
        </p:nvSpPr>
        <p:spPr>
          <a:xfrm>
            <a:off x="7389695" y="3371763"/>
            <a:ext cx="55829" cy="219226"/>
          </a:xfrm>
          <a:custGeom>
            <a:avLst/>
            <a:gdLst>
              <a:gd name="connsiteX0" fmla="*/ 55680 w 55829"/>
              <a:gd name="connsiteY0" fmla="*/ 87 h 219226"/>
              <a:gd name="connsiteX1" fmla="*/ 17580 w 55829"/>
              <a:gd name="connsiteY1" fmla="*/ 92162 h 219226"/>
              <a:gd name="connsiteX2" fmla="*/ 11230 w 55829"/>
              <a:gd name="connsiteY2" fmla="*/ 219162 h 219226"/>
              <a:gd name="connsiteX3" fmla="*/ 1705 w 55829"/>
              <a:gd name="connsiteY3" fmla="*/ 108037 h 219226"/>
              <a:gd name="connsiteX4" fmla="*/ 55680 w 55829"/>
              <a:gd name="connsiteY4" fmla="*/ 87 h 21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29" h="219226">
                <a:moveTo>
                  <a:pt x="55680" y="87"/>
                </a:moveTo>
                <a:cubicBezTo>
                  <a:pt x="58326" y="-2559"/>
                  <a:pt x="24988" y="55650"/>
                  <a:pt x="17580" y="92162"/>
                </a:cubicBezTo>
                <a:cubicBezTo>
                  <a:pt x="10172" y="128674"/>
                  <a:pt x="13876" y="216516"/>
                  <a:pt x="11230" y="219162"/>
                </a:cubicBezTo>
                <a:cubicBezTo>
                  <a:pt x="8584" y="221808"/>
                  <a:pt x="-4645" y="141904"/>
                  <a:pt x="1705" y="108037"/>
                </a:cubicBezTo>
                <a:cubicBezTo>
                  <a:pt x="8055" y="74170"/>
                  <a:pt x="53034" y="2733"/>
                  <a:pt x="55680" y="8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02382560-C787-C6FB-C8A0-C7C5C100F023}"/>
              </a:ext>
            </a:extLst>
          </p:cNvPr>
          <p:cNvSpPr/>
          <p:nvPr/>
        </p:nvSpPr>
        <p:spPr>
          <a:xfrm>
            <a:off x="6930501" y="4291665"/>
            <a:ext cx="229883" cy="134463"/>
          </a:xfrm>
          <a:custGeom>
            <a:avLst/>
            <a:gdLst>
              <a:gd name="connsiteX0" fmla="*/ 229124 w 229883"/>
              <a:gd name="connsiteY0" fmla="*/ 935 h 134463"/>
              <a:gd name="connsiteX1" fmla="*/ 178324 w 229883"/>
              <a:gd name="connsiteY1" fmla="*/ 61260 h 134463"/>
              <a:gd name="connsiteX2" fmla="*/ 95774 w 229883"/>
              <a:gd name="connsiteY2" fmla="*/ 105710 h 134463"/>
              <a:gd name="connsiteX3" fmla="*/ 524 w 229883"/>
              <a:gd name="connsiteY3" fmla="*/ 134285 h 134463"/>
              <a:gd name="connsiteX4" fmla="*/ 140224 w 229883"/>
              <a:gd name="connsiteY4" fmla="*/ 112060 h 134463"/>
              <a:gd name="connsiteX5" fmla="*/ 229124 w 229883"/>
              <a:gd name="connsiteY5" fmla="*/ 935 h 13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883" h="134463">
                <a:moveTo>
                  <a:pt x="229124" y="935"/>
                </a:moveTo>
                <a:cubicBezTo>
                  <a:pt x="235474" y="-7532"/>
                  <a:pt x="200549" y="43798"/>
                  <a:pt x="178324" y="61260"/>
                </a:cubicBezTo>
                <a:cubicBezTo>
                  <a:pt x="156099" y="78722"/>
                  <a:pt x="125407" y="93539"/>
                  <a:pt x="95774" y="105710"/>
                </a:cubicBezTo>
                <a:cubicBezTo>
                  <a:pt x="66141" y="117881"/>
                  <a:pt x="-6884" y="133227"/>
                  <a:pt x="524" y="134285"/>
                </a:cubicBezTo>
                <a:cubicBezTo>
                  <a:pt x="7932" y="135343"/>
                  <a:pt x="101595" y="132168"/>
                  <a:pt x="140224" y="112060"/>
                </a:cubicBezTo>
                <a:cubicBezTo>
                  <a:pt x="178853" y="91952"/>
                  <a:pt x="222774" y="9402"/>
                  <a:pt x="229124" y="93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FEAC8B04-B4DA-0C28-A298-CAEFB5111ED6}"/>
              </a:ext>
            </a:extLst>
          </p:cNvPr>
          <p:cNvSpPr/>
          <p:nvPr/>
        </p:nvSpPr>
        <p:spPr>
          <a:xfrm>
            <a:off x="6901677" y="4254379"/>
            <a:ext cx="318751" cy="238308"/>
          </a:xfrm>
          <a:custGeom>
            <a:avLst/>
            <a:gdLst>
              <a:gd name="connsiteX0" fmla="*/ 318273 w 318751"/>
              <a:gd name="connsiteY0" fmla="*/ 121 h 238308"/>
              <a:gd name="connsiteX1" fmla="*/ 210323 w 318751"/>
              <a:gd name="connsiteY1" fmla="*/ 130296 h 238308"/>
              <a:gd name="connsiteX2" fmla="*/ 181748 w 318751"/>
              <a:gd name="connsiteY2" fmla="*/ 162046 h 238308"/>
              <a:gd name="connsiteX3" fmla="*/ 773 w 318751"/>
              <a:gd name="connsiteY3" fmla="*/ 238246 h 238308"/>
              <a:gd name="connsiteX4" fmla="*/ 118248 w 318751"/>
              <a:gd name="connsiteY4" fmla="*/ 174746 h 238308"/>
              <a:gd name="connsiteX5" fmla="*/ 162698 w 318751"/>
              <a:gd name="connsiteY5" fmla="*/ 155696 h 238308"/>
              <a:gd name="connsiteX6" fmla="*/ 318273 w 318751"/>
              <a:gd name="connsiteY6" fmla="*/ 121 h 23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751" h="238308">
                <a:moveTo>
                  <a:pt x="318273" y="121"/>
                </a:moveTo>
                <a:cubicBezTo>
                  <a:pt x="326210" y="-4112"/>
                  <a:pt x="233077" y="103309"/>
                  <a:pt x="210323" y="130296"/>
                </a:cubicBezTo>
                <a:cubicBezTo>
                  <a:pt x="187569" y="157284"/>
                  <a:pt x="216673" y="144054"/>
                  <a:pt x="181748" y="162046"/>
                </a:cubicBezTo>
                <a:cubicBezTo>
                  <a:pt x="146823" y="180038"/>
                  <a:pt x="11356" y="236129"/>
                  <a:pt x="773" y="238246"/>
                </a:cubicBezTo>
                <a:cubicBezTo>
                  <a:pt x="-9810" y="240363"/>
                  <a:pt x="91260" y="188504"/>
                  <a:pt x="118248" y="174746"/>
                </a:cubicBezTo>
                <a:cubicBezTo>
                  <a:pt x="145235" y="160988"/>
                  <a:pt x="133594" y="180038"/>
                  <a:pt x="162698" y="155696"/>
                </a:cubicBezTo>
                <a:cubicBezTo>
                  <a:pt x="191802" y="131354"/>
                  <a:pt x="310336" y="4354"/>
                  <a:pt x="318273" y="12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218D7F60-621B-1961-C654-D258BC74C255}"/>
              </a:ext>
            </a:extLst>
          </p:cNvPr>
          <p:cNvSpPr/>
          <p:nvPr/>
        </p:nvSpPr>
        <p:spPr>
          <a:xfrm>
            <a:off x="7127791" y="3609550"/>
            <a:ext cx="273378" cy="386130"/>
          </a:xfrm>
          <a:custGeom>
            <a:avLst/>
            <a:gdLst>
              <a:gd name="connsiteX0" fmla="*/ 273134 w 273378"/>
              <a:gd name="connsiteY0" fmla="*/ 425 h 386130"/>
              <a:gd name="connsiteX1" fmla="*/ 212809 w 273378"/>
              <a:gd name="connsiteY1" fmla="*/ 140125 h 386130"/>
              <a:gd name="connsiteX2" fmla="*/ 196934 w 273378"/>
              <a:gd name="connsiteY2" fmla="*/ 254425 h 386130"/>
              <a:gd name="connsiteX3" fmla="*/ 123909 w 273378"/>
              <a:gd name="connsiteY3" fmla="*/ 333800 h 386130"/>
              <a:gd name="connsiteX4" fmla="*/ 79459 w 273378"/>
              <a:gd name="connsiteY4" fmla="*/ 384600 h 386130"/>
              <a:gd name="connsiteX5" fmla="*/ 84 w 273378"/>
              <a:gd name="connsiteY5" fmla="*/ 356025 h 386130"/>
              <a:gd name="connsiteX6" fmla="*/ 66759 w 273378"/>
              <a:gd name="connsiteY6" fmla="*/ 381425 h 386130"/>
              <a:gd name="connsiteX7" fmla="*/ 184234 w 273378"/>
              <a:gd name="connsiteY7" fmla="*/ 241725 h 386130"/>
              <a:gd name="connsiteX8" fmla="*/ 187409 w 273378"/>
              <a:gd name="connsiteY8" fmla="*/ 187750 h 386130"/>
              <a:gd name="connsiteX9" fmla="*/ 273134 w 273378"/>
              <a:gd name="connsiteY9" fmla="*/ 425 h 3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378" h="386130">
                <a:moveTo>
                  <a:pt x="273134" y="425"/>
                </a:moveTo>
                <a:cubicBezTo>
                  <a:pt x="277367" y="-7512"/>
                  <a:pt x="225509" y="97792"/>
                  <a:pt x="212809" y="140125"/>
                </a:cubicBezTo>
                <a:cubicBezTo>
                  <a:pt x="200109" y="182458"/>
                  <a:pt x="211751" y="222146"/>
                  <a:pt x="196934" y="254425"/>
                </a:cubicBezTo>
                <a:cubicBezTo>
                  <a:pt x="182117" y="286704"/>
                  <a:pt x="143488" y="312104"/>
                  <a:pt x="123909" y="333800"/>
                </a:cubicBezTo>
                <a:cubicBezTo>
                  <a:pt x="104330" y="355496"/>
                  <a:pt x="100097" y="380896"/>
                  <a:pt x="79459" y="384600"/>
                </a:cubicBezTo>
                <a:cubicBezTo>
                  <a:pt x="58821" y="388304"/>
                  <a:pt x="2201" y="356554"/>
                  <a:pt x="84" y="356025"/>
                </a:cubicBezTo>
                <a:cubicBezTo>
                  <a:pt x="-2033" y="355496"/>
                  <a:pt x="36067" y="400475"/>
                  <a:pt x="66759" y="381425"/>
                </a:cubicBezTo>
                <a:cubicBezTo>
                  <a:pt x="97451" y="362375"/>
                  <a:pt x="164126" y="274004"/>
                  <a:pt x="184234" y="241725"/>
                </a:cubicBezTo>
                <a:cubicBezTo>
                  <a:pt x="204342" y="209446"/>
                  <a:pt x="176826" y="223733"/>
                  <a:pt x="187409" y="187750"/>
                </a:cubicBezTo>
                <a:cubicBezTo>
                  <a:pt x="197992" y="151767"/>
                  <a:pt x="268901" y="8362"/>
                  <a:pt x="273134" y="42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55D8A0EF-4B35-A805-805E-EAC8B1847DB0}"/>
              </a:ext>
            </a:extLst>
          </p:cNvPr>
          <p:cNvSpPr/>
          <p:nvPr/>
        </p:nvSpPr>
        <p:spPr>
          <a:xfrm>
            <a:off x="7071545" y="3927300"/>
            <a:ext cx="47503" cy="329162"/>
          </a:xfrm>
          <a:custGeom>
            <a:avLst/>
            <a:gdLst>
              <a:gd name="connsiteX0" fmla="*/ 43630 w 47503"/>
              <a:gd name="connsiteY0" fmla="*/ 175 h 329162"/>
              <a:gd name="connsiteX1" fmla="*/ 46805 w 47503"/>
              <a:gd name="connsiteY1" fmla="*/ 251000 h 329162"/>
              <a:gd name="connsiteX2" fmla="*/ 30930 w 47503"/>
              <a:gd name="connsiteY2" fmla="*/ 285925 h 329162"/>
              <a:gd name="connsiteX3" fmla="*/ 5530 w 47503"/>
              <a:gd name="connsiteY3" fmla="*/ 308150 h 329162"/>
              <a:gd name="connsiteX4" fmla="*/ 2355 w 47503"/>
              <a:gd name="connsiteY4" fmla="*/ 324025 h 329162"/>
              <a:gd name="connsiteX5" fmla="*/ 34105 w 47503"/>
              <a:gd name="connsiteY5" fmla="*/ 212900 h 329162"/>
              <a:gd name="connsiteX6" fmla="*/ 43630 w 47503"/>
              <a:gd name="connsiteY6" fmla="*/ 175 h 32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03" h="329162">
                <a:moveTo>
                  <a:pt x="43630" y="175"/>
                </a:moveTo>
                <a:cubicBezTo>
                  <a:pt x="45747" y="6525"/>
                  <a:pt x="48922" y="203375"/>
                  <a:pt x="46805" y="251000"/>
                </a:cubicBezTo>
                <a:cubicBezTo>
                  <a:pt x="44688" y="298625"/>
                  <a:pt x="37809" y="276400"/>
                  <a:pt x="30930" y="285925"/>
                </a:cubicBezTo>
                <a:cubicBezTo>
                  <a:pt x="24051" y="295450"/>
                  <a:pt x="10292" y="301800"/>
                  <a:pt x="5530" y="308150"/>
                </a:cubicBezTo>
                <a:cubicBezTo>
                  <a:pt x="768" y="314500"/>
                  <a:pt x="-2407" y="339900"/>
                  <a:pt x="2355" y="324025"/>
                </a:cubicBezTo>
                <a:cubicBezTo>
                  <a:pt x="7117" y="308150"/>
                  <a:pt x="29343" y="264229"/>
                  <a:pt x="34105" y="212900"/>
                </a:cubicBezTo>
                <a:cubicBezTo>
                  <a:pt x="38867" y="161571"/>
                  <a:pt x="41513" y="-6175"/>
                  <a:pt x="43630" y="1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F4F496F0-13A9-AE51-C656-5BE52AFCFD5B}"/>
              </a:ext>
            </a:extLst>
          </p:cNvPr>
          <p:cNvSpPr/>
          <p:nvPr/>
        </p:nvSpPr>
        <p:spPr>
          <a:xfrm>
            <a:off x="7081299" y="3496866"/>
            <a:ext cx="194966" cy="387791"/>
          </a:xfrm>
          <a:custGeom>
            <a:avLst/>
            <a:gdLst>
              <a:gd name="connsiteX0" fmla="*/ 192626 w 194966"/>
              <a:gd name="connsiteY0" fmla="*/ 1984 h 387791"/>
              <a:gd name="connsiteX1" fmla="*/ 164051 w 194966"/>
              <a:gd name="connsiteY1" fmla="*/ 119459 h 387791"/>
              <a:gd name="connsiteX2" fmla="*/ 78326 w 194966"/>
              <a:gd name="connsiteY2" fmla="*/ 195659 h 387791"/>
              <a:gd name="connsiteX3" fmla="*/ 116426 w 194966"/>
              <a:gd name="connsiteY3" fmla="*/ 243284 h 387791"/>
              <a:gd name="connsiteX4" fmla="*/ 18001 w 194966"/>
              <a:gd name="connsiteY4" fmla="*/ 367109 h 387791"/>
              <a:gd name="connsiteX5" fmla="*/ 8476 w 194966"/>
              <a:gd name="connsiteY5" fmla="*/ 373459 h 387791"/>
              <a:gd name="connsiteX6" fmla="*/ 110076 w 194966"/>
              <a:gd name="connsiteY6" fmla="*/ 224234 h 387791"/>
              <a:gd name="connsiteX7" fmla="*/ 192626 w 194966"/>
              <a:gd name="connsiteY7" fmla="*/ 1984 h 38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966" h="387791">
                <a:moveTo>
                  <a:pt x="192626" y="1984"/>
                </a:moveTo>
                <a:cubicBezTo>
                  <a:pt x="201622" y="-15479"/>
                  <a:pt x="183101" y="87180"/>
                  <a:pt x="164051" y="119459"/>
                </a:cubicBezTo>
                <a:cubicBezTo>
                  <a:pt x="145001" y="151738"/>
                  <a:pt x="86263" y="175022"/>
                  <a:pt x="78326" y="195659"/>
                </a:cubicBezTo>
                <a:cubicBezTo>
                  <a:pt x="70388" y="216297"/>
                  <a:pt x="126480" y="214709"/>
                  <a:pt x="116426" y="243284"/>
                </a:cubicBezTo>
                <a:cubicBezTo>
                  <a:pt x="106372" y="271859"/>
                  <a:pt x="35993" y="345413"/>
                  <a:pt x="18001" y="367109"/>
                </a:cubicBezTo>
                <a:cubicBezTo>
                  <a:pt x="9" y="388805"/>
                  <a:pt x="-6870" y="397271"/>
                  <a:pt x="8476" y="373459"/>
                </a:cubicBezTo>
                <a:cubicBezTo>
                  <a:pt x="23822" y="349647"/>
                  <a:pt x="80972" y="279797"/>
                  <a:pt x="110076" y="224234"/>
                </a:cubicBezTo>
                <a:cubicBezTo>
                  <a:pt x="139180" y="168672"/>
                  <a:pt x="183630" y="19447"/>
                  <a:pt x="192626" y="198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BEE46E6-3720-A2E8-8256-6790444F9D97}"/>
              </a:ext>
            </a:extLst>
          </p:cNvPr>
          <p:cNvSpPr/>
          <p:nvPr/>
        </p:nvSpPr>
        <p:spPr>
          <a:xfrm>
            <a:off x="4213983" y="1619181"/>
            <a:ext cx="2350590" cy="877503"/>
          </a:xfrm>
          <a:custGeom>
            <a:avLst/>
            <a:gdLst>
              <a:gd name="connsiteX0" fmla="*/ 358017 w 2350590"/>
              <a:gd name="connsiteY0" fmla="*/ 730319 h 877503"/>
              <a:gd name="connsiteX1" fmla="*/ 1471384 w 2350590"/>
              <a:gd name="connsiteY1" fmla="*/ 332386 h 877503"/>
              <a:gd name="connsiteX2" fmla="*/ 1064984 w 2350590"/>
              <a:gd name="connsiteY2" fmla="*/ 417052 h 877503"/>
              <a:gd name="connsiteX3" fmla="*/ 1704217 w 2350590"/>
              <a:gd name="connsiteY3" fmla="*/ 264652 h 877503"/>
              <a:gd name="connsiteX4" fmla="*/ 1501017 w 2350590"/>
              <a:gd name="connsiteY4" fmla="*/ 298519 h 877503"/>
              <a:gd name="connsiteX5" fmla="*/ 1953984 w 2350590"/>
              <a:gd name="connsiteY5" fmla="*/ 383186 h 877503"/>
              <a:gd name="connsiteX6" fmla="*/ 1776184 w 2350590"/>
              <a:gd name="connsiteY6" fmla="*/ 328152 h 877503"/>
              <a:gd name="connsiteX7" fmla="*/ 2152950 w 2350590"/>
              <a:gd name="connsiteY7" fmla="*/ 645652 h 877503"/>
              <a:gd name="connsiteX8" fmla="*/ 2097917 w 2350590"/>
              <a:gd name="connsiteY8" fmla="*/ 497486 h 877503"/>
              <a:gd name="connsiteX9" fmla="*/ 2339217 w 2350590"/>
              <a:gd name="connsiteY9" fmla="*/ 713386 h 877503"/>
              <a:gd name="connsiteX10" fmla="*/ 2144484 w 2350590"/>
              <a:gd name="connsiteY10" fmla="*/ 290052 h 877503"/>
              <a:gd name="connsiteX11" fmla="*/ 2318050 w 2350590"/>
              <a:gd name="connsiteY11" fmla="*/ 391652 h 877503"/>
              <a:gd name="connsiteX12" fmla="*/ 1357084 w 2350590"/>
              <a:gd name="connsiteY12" fmla="*/ 10652 h 877503"/>
              <a:gd name="connsiteX13" fmla="*/ 1898950 w 2350590"/>
              <a:gd name="connsiteY13" fmla="*/ 108019 h 877503"/>
              <a:gd name="connsiteX14" fmla="*/ 1327450 w 2350590"/>
              <a:gd name="connsiteY14" fmla="*/ 133419 h 877503"/>
              <a:gd name="connsiteX15" fmla="*/ 696684 w 2350590"/>
              <a:gd name="connsiteY15" fmla="*/ 306986 h 877503"/>
              <a:gd name="connsiteX16" fmla="*/ 1107317 w 2350590"/>
              <a:gd name="connsiteY16" fmla="*/ 99552 h 877503"/>
              <a:gd name="connsiteX17" fmla="*/ 404584 w 2350590"/>
              <a:gd name="connsiteY17" fmla="*/ 527119 h 877503"/>
              <a:gd name="connsiteX18" fmla="*/ 768650 w 2350590"/>
              <a:gd name="connsiteY18" fmla="*/ 357786 h 877503"/>
              <a:gd name="connsiteX19" fmla="*/ 15117 w 2350590"/>
              <a:gd name="connsiteY19" fmla="*/ 861552 h 877503"/>
              <a:gd name="connsiteX20" fmla="*/ 358017 w 2350590"/>
              <a:gd name="connsiteY20" fmla="*/ 730319 h 87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0590" h="877503">
                <a:moveTo>
                  <a:pt x="358017" y="730319"/>
                </a:moveTo>
                <a:cubicBezTo>
                  <a:pt x="600728" y="642125"/>
                  <a:pt x="1353556" y="384597"/>
                  <a:pt x="1471384" y="332386"/>
                </a:cubicBezTo>
                <a:cubicBezTo>
                  <a:pt x="1589212" y="280175"/>
                  <a:pt x="1026179" y="428341"/>
                  <a:pt x="1064984" y="417052"/>
                </a:cubicBezTo>
                <a:cubicBezTo>
                  <a:pt x="1103790" y="405763"/>
                  <a:pt x="1631545" y="284407"/>
                  <a:pt x="1704217" y="264652"/>
                </a:cubicBezTo>
                <a:cubicBezTo>
                  <a:pt x="1776889" y="244897"/>
                  <a:pt x="1459389" y="278763"/>
                  <a:pt x="1501017" y="298519"/>
                </a:cubicBezTo>
                <a:cubicBezTo>
                  <a:pt x="1542645" y="318275"/>
                  <a:pt x="1908123" y="378247"/>
                  <a:pt x="1953984" y="383186"/>
                </a:cubicBezTo>
                <a:cubicBezTo>
                  <a:pt x="1999845" y="388125"/>
                  <a:pt x="1743023" y="284408"/>
                  <a:pt x="1776184" y="328152"/>
                </a:cubicBezTo>
                <a:cubicBezTo>
                  <a:pt x="1809345" y="371896"/>
                  <a:pt x="2099328" y="617430"/>
                  <a:pt x="2152950" y="645652"/>
                </a:cubicBezTo>
                <a:cubicBezTo>
                  <a:pt x="2206572" y="673874"/>
                  <a:pt x="2066873" y="486197"/>
                  <a:pt x="2097917" y="497486"/>
                </a:cubicBezTo>
                <a:cubicBezTo>
                  <a:pt x="2128961" y="508775"/>
                  <a:pt x="2331456" y="747958"/>
                  <a:pt x="2339217" y="713386"/>
                </a:cubicBezTo>
                <a:cubicBezTo>
                  <a:pt x="2346978" y="678814"/>
                  <a:pt x="2148012" y="343674"/>
                  <a:pt x="2144484" y="290052"/>
                </a:cubicBezTo>
                <a:cubicBezTo>
                  <a:pt x="2140956" y="236430"/>
                  <a:pt x="2449283" y="438219"/>
                  <a:pt x="2318050" y="391652"/>
                </a:cubicBezTo>
                <a:cubicBezTo>
                  <a:pt x="2186817" y="345085"/>
                  <a:pt x="1426934" y="57924"/>
                  <a:pt x="1357084" y="10652"/>
                </a:cubicBezTo>
                <a:cubicBezTo>
                  <a:pt x="1287234" y="-36620"/>
                  <a:pt x="1903889" y="87558"/>
                  <a:pt x="1898950" y="108019"/>
                </a:cubicBezTo>
                <a:cubicBezTo>
                  <a:pt x="1894011" y="128480"/>
                  <a:pt x="1527828" y="100258"/>
                  <a:pt x="1327450" y="133419"/>
                </a:cubicBezTo>
                <a:cubicBezTo>
                  <a:pt x="1127072" y="166580"/>
                  <a:pt x="733373" y="312630"/>
                  <a:pt x="696684" y="306986"/>
                </a:cubicBezTo>
                <a:cubicBezTo>
                  <a:pt x="659995" y="301342"/>
                  <a:pt x="1156000" y="62863"/>
                  <a:pt x="1107317" y="99552"/>
                </a:cubicBezTo>
                <a:cubicBezTo>
                  <a:pt x="1058634" y="136241"/>
                  <a:pt x="461029" y="484080"/>
                  <a:pt x="404584" y="527119"/>
                </a:cubicBezTo>
                <a:cubicBezTo>
                  <a:pt x="348139" y="570158"/>
                  <a:pt x="833561" y="302047"/>
                  <a:pt x="768650" y="357786"/>
                </a:cubicBezTo>
                <a:cubicBezTo>
                  <a:pt x="703739" y="413525"/>
                  <a:pt x="82850" y="806519"/>
                  <a:pt x="15117" y="861552"/>
                </a:cubicBezTo>
                <a:cubicBezTo>
                  <a:pt x="-52616" y="916585"/>
                  <a:pt x="115306" y="818513"/>
                  <a:pt x="358017" y="730319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066A746-98D4-28FE-F33A-C5A0C6114CAD}"/>
              </a:ext>
            </a:extLst>
          </p:cNvPr>
          <p:cNvSpPr/>
          <p:nvPr/>
        </p:nvSpPr>
        <p:spPr>
          <a:xfrm>
            <a:off x="4650911" y="1521153"/>
            <a:ext cx="2398055" cy="1933272"/>
          </a:xfrm>
          <a:custGeom>
            <a:avLst/>
            <a:gdLst>
              <a:gd name="connsiteX0" fmla="*/ 1457789 w 2398055"/>
              <a:gd name="connsiteY0" fmla="*/ 108680 h 1933272"/>
              <a:gd name="connsiteX1" fmla="*/ 2020822 w 2398055"/>
              <a:gd name="connsiteY1" fmla="*/ 489680 h 1933272"/>
              <a:gd name="connsiteX2" fmla="*/ 1923456 w 2398055"/>
              <a:gd name="connsiteY2" fmla="*/ 371147 h 1933272"/>
              <a:gd name="connsiteX3" fmla="*/ 2304456 w 2398055"/>
              <a:gd name="connsiteY3" fmla="*/ 959580 h 1933272"/>
              <a:gd name="connsiteX4" fmla="*/ 2270589 w 2398055"/>
              <a:gd name="connsiteY4" fmla="*/ 794480 h 1933272"/>
              <a:gd name="connsiteX5" fmla="*/ 2317156 w 2398055"/>
              <a:gd name="connsiteY5" fmla="*/ 1594580 h 1933272"/>
              <a:gd name="connsiteX6" fmla="*/ 2283289 w 2398055"/>
              <a:gd name="connsiteY6" fmla="*/ 1509914 h 1933272"/>
              <a:gd name="connsiteX7" fmla="*/ 2397589 w 2398055"/>
              <a:gd name="connsiteY7" fmla="*/ 1933247 h 1933272"/>
              <a:gd name="connsiteX8" fmla="*/ 2232489 w 2398055"/>
              <a:gd name="connsiteY8" fmla="*/ 1488747 h 1933272"/>
              <a:gd name="connsiteX9" fmla="*/ 1572089 w 2398055"/>
              <a:gd name="connsiteY9" fmla="*/ 460047 h 1933272"/>
              <a:gd name="connsiteX10" fmla="*/ 1906522 w 2398055"/>
              <a:gd name="connsiteY10" fmla="*/ 798714 h 1933272"/>
              <a:gd name="connsiteX11" fmla="*/ 1563622 w 2398055"/>
              <a:gd name="connsiteY11" fmla="*/ 493914 h 1933272"/>
              <a:gd name="connsiteX12" fmla="*/ 530689 w 2398055"/>
              <a:gd name="connsiteY12" fmla="*/ 358447 h 1933272"/>
              <a:gd name="connsiteX13" fmla="*/ 898989 w 2398055"/>
              <a:gd name="connsiteY13" fmla="*/ 409247 h 1933272"/>
              <a:gd name="connsiteX14" fmla="*/ 5756 w 2398055"/>
              <a:gd name="connsiteY14" fmla="*/ 697114 h 1933272"/>
              <a:gd name="connsiteX15" fmla="*/ 1411222 w 2398055"/>
              <a:gd name="connsiteY15" fmla="*/ 252614 h 1933272"/>
              <a:gd name="connsiteX16" fmla="*/ 814322 w 2398055"/>
              <a:gd name="connsiteY16" fmla="*/ 252614 h 1933272"/>
              <a:gd name="connsiteX17" fmla="*/ 941322 w 2398055"/>
              <a:gd name="connsiteY17" fmla="*/ 146780 h 1933272"/>
              <a:gd name="connsiteX18" fmla="*/ 289389 w 2398055"/>
              <a:gd name="connsiteY18" fmla="*/ 218747 h 1933272"/>
              <a:gd name="connsiteX19" fmla="*/ 1136056 w 2398055"/>
              <a:gd name="connsiteY19" fmla="*/ 112914 h 1933272"/>
              <a:gd name="connsiteX20" fmla="*/ 484122 w 2398055"/>
              <a:gd name="connsiteY20" fmla="*/ 176414 h 1933272"/>
              <a:gd name="connsiteX21" fmla="*/ 1263056 w 2398055"/>
              <a:gd name="connsiteY21" fmla="*/ 2847 h 1933272"/>
              <a:gd name="connsiteX22" fmla="*/ 1457789 w 2398055"/>
              <a:gd name="connsiteY22" fmla="*/ 108680 h 19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98055" h="1933272">
                <a:moveTo>
                  <a:pt x="1457789" y="108680"/>
                </a:moveTo>
                <a:cubicBezTo>
                  <a:pt x="1584083" y="189819"/>
                  <a:pt x="1943211" y="445936"/>
                  <a:pt x="2020822" y="489680"/>
                </a:cubicBezTo>
                <a:cubicBezTo>
                  <a:pt x="2098433" y="533424"/>
                  <a:pt x="1876184" y="292830"/>
                  <a:pt x="1923456" y="371147"/>
                </a:cubicBezTo>
                <a:cubicBezTo>
                  <a:pt x="1970728" y="449464"/>
                  <a:pt x="2246601" y="889025"/>
                  <a:pt x="2304456" y="959580"/>
                </a:cubicBezTo>
                <a:cubicBezTo>
                  <a:pt x="2362311" y="1030135"/>
                  <a:pt x="2268472" y="688647"/>
                  <a:pt x="2270589" y="794480"/>
                </a:cubicBezTo>
                <a:cubicBezTo>
                  <a:pt x="2272706" y="900313"/>
                  <a:pt x="2315039" y="1475341"/>
                  <a:pt x="2317156" y="1594580"/>
                </a:cubicBezTo>
                <a:cubicBezTo>
                  <a:pt x="2319273" y="1713819"/>
                  <a:pt x="2269884" y="1453470"/>
                  <a:pt x="2283289" y="1509914"/>
                </a:cubicBezTo>
                <a:cubicBezTo>
                  <a:pt x="2296694" y="1566358"/>
                  <a:pt x="2406056" y="1936775"/>
                  <a:pt x="2397589" y="1933247"/>
                </a:cubicBezTo>
                <a:cubicBezTo>
                  <a:pt x="2389122" y="1929719"/>
                  <a:pt x="2370072" y="1734280"/>
                  <a:pt x="2232489" y="1488747"/>
                </a:cubicBezTo>
                <a:cubicBezTo>
                  <a:pt x="2094906" y="1243214"/>
                  <a:pt x="1626417" y="575053"/>
                  <a:pt x="1572089" y="460047"/>
                </a:cubicBezTo>
                <a:cubicBezTo>
                  <a:pt x="1517761" y="345042"/>
                  <a:pt x="1907933" y="793069"/>
                  <a:pt x="1906522" y="798714"/>
                </a:cubicBezTo>
                <a:cubicBezTo>
                  <a:pt x="1905111" y="804359"/>
                  <a:pt x="1792928" y="567292"/>
                  <a:pt x="1563622" y="493914"/>
                </a:cubicBezTo>
                <a:cubicBezTo>
                  <a:pt x="1334316" y="420536"/>
                  <a:pt x="641461" y="372558"/>
                  <a:pt x="530689" y="358447"/>
                </a:cubicBezTo>
                <a:cubicBezTo>
                  <a:pt x="419917" y="344336"/>
                  <a:pt x="986478" y="352803"/>
                  <a:pt x="898989" y="409247"/>
                </a:cubicBezTo>
                <a:cubicBezTo>
                  <a:pt x="811500" y="465691"/>
                  <a:pt x="-79616" y="723220"/>
                  <a:pt x="5756" y="697114"/>
                </a:cubicBezTo>
                <a:cubicBezTo>
                  <a:pt x="91128" y="671008"/>
                  <a:pt x="1276461" y="326697"/>
                  <a:pt x="1411222" y="252614"/>
                </a:cubicBezTo>
                <a:cubicBezTo>
                  <a:pt x="1545983" y="178531"/>
                  <a:pt x="892639" y="270253"/>
                  <a:pt x="814322" y="252614"/>
                </a:cubicBezTo>
                <a:cubicBezTo>
                  <a:pt x="736005" y="234975"/>
                  <a:pt x="1028811" y="152425"/>
                  <a:pt x="941322" y="146780"/>
                </a:cubicBezTo>
                <a:cubicBezTo>
                  <a:pt x="853833" y="141136"/>
                  <a:pt x="256933" y="224391"/>
                  <a:pt x="289389" y="218747"/>
                </a:cubicBezTo>
                <a:cubicBezTo>
                  <a:pt x="321845" y="213103"/>
                  <a:pt x="1103601" y="119969"/>
                  <a:pt x="1136056" y="112914"/>
                </a:cubicBezTo>
                <a:cubicBezTo>
                  <a:pt x="1168511" y="105859"/>
                  <a:pt x="462955" y="194759"/>
                  <a:pt x="484122" y="176414"/>
                </a:cubicBezTo>
                <a:cubicBezTo>
                  <a:pt x="505289" y="158069"/>
                  <a:pt x="1098662" y="16958"/>
                  <a:pt x="1263056" y="2847"/>
                </a:cubicBezTo>
                <a:cubicBezTo>
                  <a:pt x="1427450" y="-11264"/>
                  <a:pt x="1331495" y="27541"/>
                  <a:pt x="1457789" y="108680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A5DE0F55-ABA5-2F78-CD9B-5D412AF0610F}"/>
              </a:ext>
            </a:extLst>
          </p:cNvPr>
          <p:cNvSpPr/>
          <p:nvPr/>
        </p:nvSpPr>
        <p:spPr>
          <a:xfrm>
            <a:off x="3661823" y="3072662"/>
            <a:ext cx="756430" cy="1685124"/>
          </a:xfrm>
          <a:custGeom>
            <a:avLst/>
            <a:gdLst>
              <a:gd name="connsiteX0" fmla="*/ 749310 w 756430"/>
              <a:gd name="connsiteY0" fmla="*/ 738 h 1685124"/>
              <a:gd name="connsiteX1" fmla="*/ 457210 w 756430"/>
              <a:gd name="connsiteY1" fmla="*/ 284371 h 1685124"/>
              <a:gd name="connsiteX2" fmla="*/ 571510 w 756430"/>
              <a:gd name="connsiteY2" fmla="*/ 237805 h 1685124"/>
              <a:gd name="connsiteX3" fmla="*/ 423344 w 756430"/>
              <a:gd name="connsiteY3" fmla="*/ 428305 h 1685124"/>
              <a:gd name="connsiteX4" fmla="*/ 601144 w 756430"/>
              <a:gd name="connsiteY4" fmla="*/ 402905 h 1685124"/>
              <a:gd name="connsiteX5" fmla="*/ 402177 w 756430"/>
              <a:gd name="connsiteY5" fmla="*/ 491805 h 1685124"/>
              <a:gd name="connsiteX6" fmla="*/ 465677 w 756430"/>
              <a:gd name="connsiteY6" fmla="*/ 559538 h 1685124"/>
              <a:gd name="connsiteX7" fmla="*/ 749310 w 756430"/>
              <a:gd name="connsiteY7" fmla="*/ 817771 h 1685124"/>
              <a:gd name="connsiteX8" fmla="*/ 609610 w 756430"/>
              <a:gd name="connsiteY8" fmla="*/ 682305 h 1685124"/>
              <a:gd name="connsiteX9" fmla="*/ 325977 w 756430"/>
              <a:gd name="connsiteY9" fmla="*/ 665371 h 1685124"/>
              <a:gd name="connsiteX10" fmla="*/ 491077 w 756430"/>
              <a:gd name="connsiteY10" fmla="*/ 627271 h 1685124"/>
              <a:gd name="connsiteX11" fmla="*/ 334444 w 756430"/>
              <a:gd name="connsiteY11" fmla="*/ 838938 h 1685124"/>
              <a:gd name="connsiteX12" fmla="*/ 321744 w 756430"/>
              <a:gd name="connsiteY12" fmla="*/ 1084471 h 1685124"/>
              <a:gd name="connsiteX13" fmla="*/ 317510 w 756430"/>
              <a:gd name="connsiteY13" fmla="*/ 1046371 h 1685124"/>
              <a:gd name="connsiteX14" fmla="*/ 359844 w 756430"/>
              <a:gd name="connsiteY14" fmla="*/ 1490871 h 1685124"/>
              <a:gd name="connsiteX15" fmla="*/ 347144 w 756430"/>
              <a:gd name="connsiteY15" fmla="*/ 1393505 h 1685124"/>
              <a:gd name="connsiteX16" fmla="*/ 338677 w 756430"/>
              <a:gd name="connsiteY16" fmla="*/ 1660205 h 1685124"/>
              <a:gd name="connsiteX17" fmla="*/ 63510 w 756430"/>
              <a:gd name="connsiteY17" fmla="*/ 665371 h 1685124"/>
              <a:gd name="connsiteX18" fmla="*/ 160877 w 756430"/>
              <a:gd name="connsiteY18" fmla="*/ 1203005 h 1685124"/>
              <a:gd name="connsiteX19" fmla="*/ 342910 w 756430"/>
              <a:gd name="connsiteY19" fmla="*/ 148905 h 1685124"/>
              <a:gd name="connsiteX20" fmla="*/ 10 w 756430"/>
              <a:gd name="connsiteY20" fmla="*/ 741571 h 1685124"/>
              <a:gd name="connsiteX21" fmla="*/ 330210 w 756430"/>
              <a:gd name="connsiteY21" fmla="*/ 140438 h 1685124"/>
              <a:gd name="connsiteX22" fmla="*/ 105844 w 756430"/>
              <a:gd name="connsiteY22" fmla="*/ 199705 h 1685124"/>
              <a:gd name="connsiteX23" fmla="*/ 749310 w 756430"/>
              <a:gd name="connsiteY23" fmla="*/ 738 h 168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56430" h="1685124">
                <a:moveTo>
                  <a:pt x="749310" y="738"/>
                </a:moveTo>
                <a:cubicBezTo>
                  <a:pt x="807871" y="14849"/>
                  <a:pt x="486843" y="244860"/>
                  <a:pt x="457210" y="284371"/>
                </a:cubicBezTo>
                <a:cubicBezTo>
                  <a:pt x="427577" y="323882"/>
                  <a:pt x="577154" y="213816"/>
                  <a:pt x="571510" y="237805"/>
                </a:cubicBezTo>
                <a:cubicBezTo>
                  <a:pt x="565866" y="261794"/>
                  <a:pt x="418405" y="400788"/>
                  <a:pt x="423344" y="428305"/>
                </a:cubicBezTo>
                <a:cubicBezTo>
                  <a:pt x="428283" y="455822"/>
                  <a:pt x="604672" y="392322"/>
                  <a:pt x="601144" y="402905"/>
                </a:cubicBezTo>
                <a:cubicBezTo>
                  <a:pt x="597616" y="413488"/>
                  <a:pt x="424755" y="465700"/>
                  <a:pt x="402177" y="491805"/>
                </a:cubicBezTo>
                <a:cubicBezTo>
                  <a:pt x="379599" y="517910"/>
                  <a:pt x="407822" y="505210"/>
                  <a:pt x="465677" y="559538"/>
                </a:cubicBezTo>
                <a:cubicBezTo>
                  <a:pt x="523532" y="613866"/>
                  <a:pt x="725321" y="797310"/>
                  <a:pt x="749310" y="817771"/>
                </a:cubicBezTo>
                <a:cubicBezTo>
                  <a:pt x="773299" y="838232"/>
                  <a:pt x="680165" y="707705"/>
                  <a:pt x="609610" y="682305"/>
                </a:cubicBezTo>
                <a:cubicBezTo>
                  <a:pt x="539055" y="656905"/>
                  <a:pt x="345732" y="674543"/>
                  <a:pt x="325977" y="665371"/>
                </a:cubicBezTo>
                <a:cubicBezTo>
                  <a:pt x="306222" y="656199"/>
                  <a:pt x="489666" y="598343"/>
                  <a:pt x="491077" y="627271"/>
                </a:cubicBezTo>
                <a:cubicBezTo>
                  <a:pt x="492488" y="656199"/>
                  <a:pt x="362666" y="762738"/>
                  <a:pt x="334444" y="838938"/>
                </a:cubicBezTo>
                <a:cubicBezTo>
                  <a:pt x="306222" y="915138"/>
                  <a:pt x="324566" y="1049899"/>
                  <a:pt x="321744" y="1084471"/>
                </a:cubicBezTo>
                <a:cubicBezTo>
                  <a:pt x="318922" y="1119043"/>
                  <a:pt x="311160" y="978638"/>
                  <a:pt x="317510" y="1046371"/>
                </a:cubicBezTo>
                <a:cubicBezTo>
                  <a:pt x="323860" y="1114104"/>
                  <a:pt x="354905" y="1433015"/>
                  <a:pt x="359844" y="1490871"/>
                </a:cubicBezTo>
                <a:cubicBezTo>
                  <a:pt x="364783" y="1548727"/>
                  <a:pt x="350672" y="1365283"/>
                  <a:pt x="347144" y="1393505"/>
                </a:cubicBezTo>
                <a:cubicBezTo>
                  <a:pt x="343616" y="1421727"/>
                  <a:pt x="385949" y="1781561"/>
                  <a:pt x="338677" y="1660205"/>
                </a:cubicBezTo>
                <a:cubicBezTo>
                  <a:pt x="291405" y="1538849"/>
                  <a:pt x="93143" y="741571"/>
                  <a:pt x="63510" y="665371"/>
                </a:cubicBezTo>
                <a:cubicBezTo>
                  <a:pt x="33877" y="589171"/>
                  <a:pt x="114310" y="1289083"/>
                  <a:pt x="160877" y="1203005"/>
                </a:cubicBezTo>
                <a:cubicBezTo>
                  <a:pt x="207444" y="1116927"/>
                  <a:pt x="369721" y="225810"/>
                  <a:pt x="342910" y="148905"/>
                </a:cubicBezTo>
                <a:cubicBezTo>
                  <a:pt x="316099" y="72000"/>
                  <a:pt x="2127" y="742982"/>
                  <a:pt x="10" y="741571"/>
                </a:cubicBezTo>
                <a:cubicBezTo>
                  <a:pt x="-2107" y="740160"/>
                  <a:pt x="312571" y="230749"/>
                  <a:pt x="330210" y="140438"/>
                </a:cubicBezTo>
                <a:cubicBezTo>
                  <a:pt x="347849" y="50127"/>
                  <a:pt x="43050" y="220166"/>
                  <a:pt x="105844" y="199705"/>
                </a:cubicBezTo>
                <a:cubicBezTo>
                  <a:pt x="168638" y="179244"/>
                  <a:pt x="690749" y="-13373"/>
                  <a:pt x="749310" y="738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7B03514D-B0C3-1604-8D79-E379BACC7164}"/>
              </a:ext>
            </a:extLst>
          </p:cNvPr>
          <p:cNvSpPr/>
          <p:nvPr/>
        </p:nvSpPr>
        <p:spPr>
          <a:xfrm>
            <a:off x="3686661" y="3818467"/>
            <a:ext cx="843085" cy="1891374"/>
          </a:xfrm>
          <a:custGeom>
            <a:avLst/>
            <a:gdLst>
              <a:gd name="connsiteX0" fmla="*/ 470472 w 843085"/>
              <a:gd name="connsiteY0" fmla="*/ 0 h 1891374"/>
              <a:gd name="connsiteX1" fmla="*/ 394272 w 843085"/>
              <a:gd name="connsiteY1" fmla="*/ 224366 h 1891374"/>
              <a:gd name="connsiteX2" fmla="*/ 351939 w 843085"/>
              <a:gd name="connsiteY2" fmla="*/ 681566 h 1891374"/>
              <a:gd name="connsiteX3" fmla="*/ 309606 w 843085"/>
              <a:gd name="connsiteY3" fmla="*/ 592666 h 1891374"/>
              <a:gd name="connsiteX4" fmla="*/ 525506 w 843085"/>
              <a:gd name="connsiteY4" fmla="*/ 1172633 h 1891374"/>
              <a:gd name="connsiteX5" fmla="*/ 500106 w 843085"/>
              <a:gd name="connsiteY5" fmla="*/ 1147233 h 1891374"/>
              <a:gd name="connsiteX6" fmla="*/ 631339 w 843085"/>
              <a:gd name="connsiteY6" fmla="*/ 1549400 h 1891374"/>
              <a:gd name="connsiteX7" fmla="*/ 517039 w 843085"/>
              <a:gd name="connsiteY7" fmla="*/ 1464733 h 1891374"/>
              <a:gd name="connsiteX8" fmla="*/ 843006 w 843085"/>
              <a:gd name="connsiteY8" fmla="*/ 1888066 h 1891374"/>
              <a:gd name="connsiteX9" fmla="*/ 542439 w 843085"/>
              <a:gd name="connsiteY9" fmla="*/ 1566333 h 1891374"/>
              <a:gd name="connsiteX10" fmla="*/ 13272 w 843085"/>
              <a:gd name="connsiteY10" fmla="*/ 93133 h 1891374"/>
              <a:gd name="connsiteX11" fmla="*/ 161439 w 843085"/>
              <a:gd name="connsiteY11" fmla="*/ 1291166 h 1891374"/>
              <a:gd name="connsiteX12" fmla="*/ 182606 w 843085"/>
              <a:gd name="connsiteY12" fmla="*/ 258233 h 1891374"/>
              <a:gd name="connsiteX13" fmla="*/ 140272 w 843085"/>
              <a:gd name="connsiteY13" fmla="*/ 160866 h 1891374"/>
              <a:gd name="connsiteX14" fmla="*/ 127572 w 843085"/>
              <a:gd name="connsiteY14" fmla="*/ 169333 h 1891374"/>
              <a:gd name="connsiteX15" fmla="*/ 470472 w 843085"/>
              <a:gd name="connsiteY15" fmla="*/ 0 h 189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3085" h="1891374">
                <a:moveTo>
                  <a:pt x="470472" y="0"/>
                </a:moveTo>
                <a:cubicBezTo>
                  <a:pt x="442249" y="55386"/>
                  <a:pt x="414027" y="110772"/>
                  <a:pt x="394272" y="224366"/>
                </a:cubicBezTo>
                <a:cubicBezTo>
                  <a:pt x="374517" y="337960"/>
                  <a:pt x="366050" y="620183"/>
                  <a:pt x="351939" y="681566"/>
                </a:cubicBezTo>
                <a:cubicBezTo>
                  <a:pt x="337828" y="742949"/>
                  <a:pt x="280678" y="510822"/>
                  <a:pt x="309606" y="592666"/>
                </a:cubicBezTo>
                <a:cubicBezTo>
                  <a:pt x="338534" y="674510"/>
                  <a:pt x="493756" y="1080205"/>
                  <a:pt x="525506" y="1172633"/>
                </a:cubicBezTo>
                <a:cubicBezTo>
                  <a:pt x="557256" y="1265061"/>
                  <a:pt x="482467" y="1084439"/>
                  <a:pt x="500106" y="1147233"/>
                </a:cubicBezTo>
                <a:cubicBezTo>
                  <a:pt x="517745" y="1210028"/>
                  <a:pt x="628517" y="1496483"/>
                  <a:pt x="631339" y="1549400"/>
                </a:cubicBezTo>
                <a:cubicBezTo>
                  <a:pt x="634161" y="1602317"/>
                  <a:pt x="481761" y="1408289"/>
                  <a:pt x="517039" y="1464733"/>
                </a:cubicBezTo>
                <a:cubicBezTo>
                  <a:pt x="552317" y="1521177"/>
                  <a:pt x="838773" y="1871133"/>
                  <a:pt x="843006" y="1888066"/>
                </a:cubicBezTo>
                <a:cubicBezTo>
                  <a:pt x="847239" y="1904999"/>
                  <a:pt x="680728" y="1865489"/>
                  <a:pt x="542439" y="1566333"/>
                </a:cubicBezTo>
                <a:cubicBezTo>
                  <a:pt x="404150" y="1267178"/>
                  <a:pt x="76772" y="138994"/>
                  <a:pt x="13272" y="93133"/>
                </a:cubicBezTo>
                <a:cubicBezTo>
                  <a:pt x="-50228" y="47272"/>
                  <a:pt x="133217" y="1263649"/>
                  <a:pt x="161439" y="1291166"/>
                </a:cubicBezTo>
                <a:cubicBezTo>
                  <a:pt x="189661" y="1318683"/>
                  <a:pt x="186134" y="446616"/>
                  <a:pt x="182606" y="258233"/>
                </a:cubicBezTo>
                <a:cubicBezTo>
                  <a:pt x="179078" y="69850"/>
                  <a:pt x="149444" y="175683"/>
                  <a:pt x="140272" y="160866"/>
                </a:cubicBezTo>
                <a:cubicBezTo>
                  <a:pt x="131100" y="146049"/>
                  <a:pt x="127572" y="169333"/>
                  <a:pt x="127572" y="169333"/>
                </a:cubicBezTo>
                <a:lnTo>
                  <a:pt x="470472" y="0"/>
                </a:ln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927943F-258D-607F-A276-BBB95B5897E7}"/>
              </a:ext>
            </a:extLst>
          </p:cNvPr>
          <p:cNvSpPr/>
          <p:nvPr/>
        </p:nvSpPr>
        <p:spPr>
          <a:xfrm>
            <a:off x="5264672" y="5075892"/>
            <a:ext cx="1464755" cy="1315383"/>
          </a:xfrm>
          <a:custGeom>
            <a:avLst/>
            <a:gdLst>
              <a:gd name="connsiteX0" fmla="*/ 1445691 w 1464755"/>
              <a:gd name="connsiteY0" fmla="*/ 248583 h 1315383"/>
              <a:gd name="connsiteX1" fmla="*/ 1112316 w 1464755"/>
              <a:gd name="connsiteY1" fmla="*/ 577196 h 1315383"/>
              <a:gd name="connsiteX2" fmla="*/ 1188516 w 1464755"/>
              <a:gd name="connsiteY2" fmla="*/ 510521 h 1315383"/>
              <a:gd name="connsiteX3" fmla="*/ 812278 w 1464755"/>
              <a:gd name="connsiteY3" fmla="*/ 915333 h 1315383"/>
              <a:gd name="connsiteX4" fmla="*/ 893241 w 1464755"/>
              <a:gd name="connsiteY4" fmla="*/ 858183 h 1315383"/>
              <a:gd name="connsiteX5" fmla="*/ 497953 w 1464755"/>
              <a:gd name="connsiteY5" fmla="*/ 1191558 h 1315383"/>
              <a:gd name="connsiteX6" fmla="*/ 621778 w 1464755"/>
              <a:gd name="connsiteY6" fmla="*/ 1139171 h 1315383"/>
              <a:gd name="connsiteX7" fmla="*/ 378891 w 1464755"/>
              <a:gd name="connsiteY7" fmla="*/ 1229658 h 1315383"/>
              <a:gd name="connsiteX8" fmla="*/ 2653 w 1464755"/>
              <a:gd name="connsiteY8" fmla="*/ 1315383 h 1315383"/>
              <a:gd name="connsiteX9" fmla="*/ 207441 w 1464755"/>
              <a:gd name="connsiteY9" fmla="*/ 1229658 h 1315383"/>
              <a:gd name="connsiteX10" fmla="*/ 136003 w 1464755"/>
              <a:gd name="connsiteY10" fmla="*/ 1262996 h 1315383"/>
              <a:gd name="connsiteX11" fmla="*/ 778941 w 1464755"/>
              <a:gd name="connsiteY11" fmla="*/ 805796 h 1315383"/>
              <a:gd name="connsiteX12" fmla="*/ 559866 w 1464755"/>
              <a:gd name="connsiteY12" fmla="*/ 843896 h 1315383"/>
              <a:gd name="connsiteX13" fmla="*/ 1131366 w 1464755"/>
              <a:gd name="connsiteY13" fmla="*/ 305733 h 1315383"/>
              <a:gd name="connsiteX14" fmla="*/ 1040878 w 1464755"/>
              <a:gd name="connsiteY14" fmla="*/ 386696 h 1315383"/>
              <a:gd name="connsiteX15" fmla="*/ 1402828 w 1464755"/>
              <a:gd name="connsiteY15" fmla="*/ 933 h 1315383"/>
              <a:gd name="connsiteX16" fmla="*/ 1159941 w 1464755"/>
              <a:gd name="connsiteY16" fmla="*/ 272396 h 1315383"/>
              <a:gd name="connsiteX17" fmla="*/ 1464741 w 1464755"/>
              <a:gd name="connsiteY17" fmla="*/ 72371 h 1315383"/>
              <a:gd name="connsiteX18" fmla="*/ 1174228 w 1464755"/>
              <a:gd name="connsiteY18" fmla="*/ 358121 h 1315383"/>
              <a:gd name="connsiteX19" fmla="*/ 1445691 w 1464755"/>
              <a:gd name="connsiteY19" fmla="*/ 248583 h 13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64755" h="1315383">
                <a:moveTo>
                  <a:pt x="1445691" y="248583"/>
                </a:moveTo>
                <a:cubicBezTo>
                  <a:pt x="1435372" y="285095"/>
                  <a:pt x="1155178" y="533540"/>
                  <a:pt x="1112316" y="577196"/>
                </a:cubicBezTo>
                <a:cubicBezTo>
                  <a:pt x="1069454" y="620852"/>
                  <a:pt x="1238522" y="454165"/>
                  <a:pt x="1188516" y="510521"/>
                </a:cubicBezTo>
                <a:cubicBezTo>
                  <a:pt x="1138510" y="566877"/>
                  <a:pt x="861490" y="857389"/>
                  <a:pt x="812278" y="915333"/>
                </a:cubicBezTo>
                <a:cubicBezTo>
                  <a:pt x="763065" y="973277"/>
                  <a:pt x="945628" y="812146"/>
                  <a:pt x="893241" y="858183"/>
                </a:cubicBezTo>
                <a:cubicBezTo>
                  <a:pt x="840854" y="904220"/>
                  <a:pt x="543197" y="1144727"/>
                  <a:pt x="497953" y="1191558"/>
                </a:cubicBezTo>
                <a:cubicBezTo>
                  <a:pt x="452709" y="1238389"/>
                  <a:pt x="641622" y="1132821"/>
                  <a:pt x="621778" y="1139171"/>
                </a:cubicBezTo>
                <a:cubicBezTo>
                  <a:pt x="601934" y="1145521"/>
                  <a:pt x="482078" y="1200289"/>
                  <a:pt x="378891" y="1229658"/>
                </a:cubicBezTo>
                <a:cubicBezTo>
                  <a:pt x="275703" y="1259027"/>
                  <a:pt x="31228" y="1315383"/>
                  <a:pt x="2653" y="1315383"/>
                </a:cubicBezTo>
                <a:cubicBezTo>
                  <a:pt x="-25922" y="1315383"/>
                  <a:pt x="185216" y="1238389"/>
                  <a:pt x="207441" y="1229658"/>
                </a:cubicBezTo>
                <a:cubicBezTo>
                  <a:pt x="229666" y="1220927"/>
                  <a:pt x="40753" y="1333640"/>
                  <a:pt x="136003" y="1262996"/>
                </a:cubicBezTo>
                <a:cubicBezTo>
                  <a:pt x="231253" y="1192352"/>
                  <a:pt x="708297" y="875646"/>
                  <a:pt x="778941" y="805796"/>
                </a:cubicBezTo>
                <a:cubicBezTo>
                  <a:pt x="849585" y="735946"/>
                  <a:pt x="501129" y="927240"/>
                  <a:pt x="559866" y="843896"/>
                </a:cubicBezTo>
                <a:cubicBezTo>
                  <a:pt x="618603" y="760552"/>
                  <a:pt x="1051197" y="381933"/>
                  <a:pt x="1131366" y="305733"/>
                </a:cubicBezTo>
                <a:cubicBezTo>
                  <a:pt x="1211535" y="229533"/>
                  <a:pt x="995634" y="437496"/>
                  <a:pt x="1040878" y="386696"/>
                </a:cubicBezTo>
                <a:cubicBezTo>
                  <a:pt x="1086122" y="335896"/>
                  <a:pt x="1382984" y="19983"/>
                  <a:pt x="1402828" y="933"/>
                </a:cubicBezTo>
                <a:cubicBezTo>
                  <a:pt x="1422672" y="-18117"/>
                  <a:pt x="1149622" y="260490"/>
                  <a:pt x="1159941" y="272396"/>
                </a:cubicBezTo>
                <a:cubicBezTo>
                  <a:pt x="1170260" y="284302"/>
                  <a:pt x="1462360" y="58083"/>
                  <a:pt x="1464741" y="72371"/>
                </a:cubicBezTo>
                <a:cubicBezTo>
                  <a:pt x="1467122" y="86658"/>
                  <a:pt x="1173434" y="326371"/>
                  <a:pt x="1174228" y="358121"/>
                </a:cubicBezTo>
                <a:cubicBezTo>
                  <a:pt x="1175022" y="389871"/>
                  <a:pt x="1456010" y="212071"/>
                  <a:pt x="1445691" y="248583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33976D73-4F77-660D-1B82-DC98362C9344}"/>
              </a:ext>
            </a:extLst>
          </p:cNvPr>
          <p:cNvSpPr/>
          <p:nvPr/>
        </p:nvSpPr>
        <p:spPr>
          <a:xfrm>
            <a:off x="4747144" y="5524639"/>
            <a:ext cx="1733710" cy="862052"/>
          </a:xfrm>
          <a:custGeom>
            <a:avLst/>
            <a:gdLst>
              <a:gd name="connsiteX0" fmla="*/ 1291706 w 1733710"/>
              <a:gd name="connsiteY0" fmla="*/ 414199 h 862052"/>
              <a:gd name="connsiteX1" fmla="*/ 982144 w 1733710"/>
              <a:gd name="connsiteY1" fmla="*/ 661849 h 862052"/>
              <a:gd name="connsiteX2" fmla="*/ 1115494 w 1733710"/>
              <a:gd name="connsiteY2" fmla="*/ 580886 h 862052"/>
              <a:gd name="connsiteX3" fmla="*/ 853556 w 1733710"/>
              <a:gd name="connsiteY3" fmla="*/ 638036 h 862052"/>
              <a:gd name="connsiteX4" fmla="*/ 272531 w 1733710"/>
              <a:gd name="connsiteY4" fmla="*/ 666611 h 862052"/>
              <a:gd name="connsiteX5" fmla="*/ 601144 w 1733710"/>
              <a:gd name="connsiteY5" fmla="*/ 666611 h 862052"/>
              <a:gd name="connsiteX6" fmla="*/ 96319 w 1733710"/>
              <a:gd name="connsiteY6" fmla="*/ 561836 h 862052"/>
              <a:gd name="connsiteX7" fmla="*/ 239194 w 1733710"/>
              <a:gd name="connsiteY7" fmla="*/ 671374 h 862052"/>
              <a:gd name="connsiteX8" fmla="*/ 101081 w 1733710"/>
              <a:gd name="connsiteY8" fmla="*/ 618986 h 862052"/>
              <a:gd name="connsiteX9" fmla="*/ 705919 w 1733710"/>
              <a:gd name="connsiteY9" fmla="*/ 809486 h 862052"/>
              <a:gd name="connsiteX10" fmla="*/ 1069 w 1733710"/>
              <a:gd name="connsiteY10" fmla="*/ 671374 h 862052"/>
              <a:gd name="connsiteX11" fmla="*/ 901181 w 1733710"/>
              <a:gd name="connsiteY11" fmla="*/ 833299 h 862052"/>
              <a:gd name="connsiteX12" fmla="*/ 639244 w 1733710"/>
              <a:gd name="connsiteY12" fmla="*/ 857111 h 862052"/>
              <a:gd name="connsiteX13" fmla="*/ 948806 w 1733710"/>
              <a:gd name="connsiteY13" fmla="*/ 776149 h 862052"/>
              <a:gd name="connsiteX14" fmla="*/ 1091681 w 1733710"/>
              <a:gd name="connsiteY14" fmla="*/ 699949 h 862052"/>
              <a:gd name="connsiteX15" fmla="*/ 1720331 w 1733710"/>
              <a:gd name="connsiteY15" fmla="*/ 14149 h 862052"/>
              <a:gd name="connsiteX16" fmla="*/ 1506019 w 1733710"/>
              <a:gd name="connsiteY16" fmla="*/ 247511 h 862052"/>
              <a:gd name="connsiteX17" fmla="*/ 1291706 w 1733710"/>
              <a:gd name="connsiteY17" fmla="*/ 414199 h 86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33710" h="862052">
                <a:moveTo>
                  <a:pt x="1291706" y="414199"/>
                </a:moveTo>
                <a:cubicBezTo>
                  <a:pt x="1204393" y="483255"/>
                  <a:pt x="1011513" y="634068"/>
                  <a:pt x="982144" y="661849"/>
                </a:cubicBezTo>
                <a:cubicBezTo>
                  <a:pt x="952775" y="689630"/>
                  <a:pt x="1136925" y="584855"/>
                  <a:pt x="1115494" y="580886"/>
                </a:cubicBezTo>
                <a:cubicBezTo>
                  <a:pt x="1094063" y="576917"/>
                  <a:pt x="994050" y="623749"/>
                  <a:pt x="853556" y="638036"/>
                </a:cubicBezTo>
                <a:cubicBezTo>
                  <a:pt x="713062" y="652323"/>
                  <a:pt x="314600" y="661849"/>
                  <a:pt x="272531" y="666611"/>
                </a:cubicBezTo>
                <a:cubicBezTo>
                  <a:pt x="230462" y="671373"/>
                  <a:pt x="630513" y="684074"/>
                  <a:pt x="601144" y="666611"/>
                </a:cubicBezTo>
                <a:cubicBezTo>
                  <a:pt x="571775" y="649149"/>
                  <a:pt x="156644" y="561042"/>
                  <a:pt x="96319" y="561836"/>
                </a:cubicBezTo>
                <a:cubicBezTo>
                  <a:pt x="35994" y="562630"/>
                  <a:pt x="238400" y="661849"/>
                  <a:pt x="239194" y="671374"/>
                </a:cubicBezTo>
                <a:cubicBezTo>
                  <a:pt x="239988" y="680899"/>
                  <a:pt x="23294" y="595967"/>
                  <a:pt x="101081" y="618986"/>
                </a:cubicBezTo>
                <a:cubicBezTo>
                  <a:pt x="178868" y="642005"/>
                  <a:pt x="722588" y="800755"/>
                  <a:pt x="705919" y="809486"/>
                </a:cubicBezTo>
                <a:cubicBezTo>
                  <a:pt x="689250" y="818217"/>
                  <a:pt x="-31475" y="667405"/>
                  <a:pt x="1069" y="671374"/>
                </a:cubicBezTo>
                <a:cubicBezTo>
                  <a:pt x="33613" y="675343"/>
                  <a:pt x="794819" y="802343"/>
                  <a:pt x="901181" y="833299"/>
                </a:cubicBezTo>
                <a:cubicBezTo>
                  <a:pt x="1007543" y="864255"/>
                  <a:pt x="631307" y="866636"/>
                  <a:pt x="639244" y="857111"/>
                </a:cubicBezTo>
                <a:cubicBezTo>
                  <a:pt x="647181" y="847586"/>
                  <a:pt x="873400" y="802343"/>
                  <a:pt x="948806" y="776149"/>
                </a:cubicBezTo>
                <a:cubicBezTo>
                  <a:pt x="1024212" y="749955"/>
                  <a:pt x="963094" y="826949"/>
                  <a:pt x="1091681" y="699949"/>
                </a:cubicBezTo>
                <a:cubicBezTo>
                  <a:pt x="1220268" y="572949"/>
                  <a:pt x="1720331" y="14149"/>
                  <a:pt x="1720331" y="14149"/>
                </a:cubicBezTo>
                <a:cubicBezTo>
                  <a:pt x="1789387" y="-61257"/>
                  <a:pt x="1571900" y="186392"/>
                  <a:pt x="1506019" y="247511"/>
                </a:cubicBezTo>
                <a:cubicBezTo>
                  <a:pt x="1440138" y="308630"/>
                  <a:pt x="1379019" y="345143"/>
                  <a:pt x="1291706" y="414199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E42A8108-36B6-6E49-D200-3374F31209E6}"/>
              </a:ext>
            </a:extLst>
          </p:cNvPr>
          <p:cNvSpPr/>
          <p:nvPr/>
        </p:nvSpPr>
        <p:spPr>
          <a:xfrm>
            <a:off x="3989352" y="5003786"/>
            <a:ext cx="1241834" cy="1295416"/>
          </a:xfrm>
          <a:custGeom>
            <a:avLst/>
            <a:gdLst>
              <a:gd name="connsiteX0" fmla="*/ 196886 w 1241834"/>
              <a:gd name="connsiteY0" fmla="*/ 296877 h 1295416"/>
              <a:gd name="connsiteX1" fmla="*/ 501686 w 1241834"/>
              <a:gd name="connsiteY1" fmla="*/ 515952 h 1295416"/>
              <a:gd name="connsiteX2" fmla="*/ 482636 w 1241834"/>
              <a:gd name="connsiteY2" fmla="*/ 501664 h 1295416"/>
              <a:gd name="connsiteX3" fmla="*/ 701711 w 1241834"/>
              <a:gd name="connsiteY3" fmla="*/ 839802 h 1295416"/>
              <a:gd name="connsiteX4" fmla="*/ 706473 w 1241834"/>
              <a:gd name="connsiteY4" fmla="*/ 825514 h 1295416"/>
              <a:gd name="connsiteX5" fmla="*/ 1201773 w 1241834"/>
              <a:gd name="connsiteY5" fmla="*/ 1263664 h 1295416"/>
              <a:gd name="connsiteX6" fmla="*/ 1163673 w 1241834"/>
              <a:gd name="connsiteY6" fmla="*/ 1235089 h 1295416"/>
              <a:gd name="connsiteX7" fmla="*/ 777911 w 1241834"/>
              <a:gd name="connsiteY7" fmla="*/ 1025539 h 1295416"/>
              <a:gd name="connsiteX8" fmla="*/ 1049373 w 1241834"/>
              <a:gd name="connsiteY8" fmla="*/ 1282714 h 1295416"/>
              <a:gd name="connsiteX9" fmla="*/ 354048 w 1241834"/>
              <a:gd name="connsiteY9" fmla="*/ 554052 h 1295416"/>
              <a:gd name="connsiteX10" fmla="*/ 596936 w 1241834"/>
              <a:gd name="connsiteY10" fmla="*/ 892189 h 1295416"/>
              <a:gd name="connsiteX11" fmla="*/ 158786 w 1241834"/>
              <a:gd name="connsiteY11" fmla="*/ 349264 h 1295416"/>
              <a:gd name="connsiteX12" fmla="*/ 1623 w 1241834"/>
              <a:gd name="connsiteY12" fmla="*/ 1602 h 1295416"/>
              <a:gd name="connsiteX13" fmla="*/ 77823 w 1241834"/>
              <a:gd name="connsiteY13" fmla="*/ 211152 h 1295416"/>
              <a:gd name="connsiteX14" fmla="*/ 92111 w 1241834"/>
              <a:gd name="connsiteY14" fmla="*/ 1602 h 1295416"/>
              <a:gd name="connsiteX15" fmla="*/ 196886 w 1241834"/>
              <a:gd name="connsiteY15" fmla="*/ 296877 h 129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41834" h="1295416">
                <a:moveTo>
                  <a:pt x="196886" y="296877"/>
                </a:moveTo>
                <a:cubicBezTo>
                  <a:pt x="265149" y="382602"/>
                  <a:pt x="454061" y="481821"/>
                  <a:pt x="501686" y="515952"/>
                </a:cubicBezTo>
                <a:cubicBezTo>
                  <a:pt x="549311" y="550083"/>
                  <a:pt x="449299" y="447689"/>
                  <a:pt x="482636" y="501664"/>
                </a:cubicBezTo>
                <a:cubicBezTo>
                  <a:pt x="515973" y="555639"/>
                  <a:pt x="701711" y="839802"/>
                  <a:pt x="701711" y="839802"/>
                </a:cubicBezTo>
                <a:cubicBezTo>
                  <a:pt x="739017" y="893777"/>
                  <a:pt x="623129" y="754870"/>
                  <a:pt x="706473" y="825514"/>
                </a:cubicBezTo>
                <a:cubicBezTo>
                  <a:pt x="789817" y="896158"/>
                  <a:pt x="1125573" y="1195402"/>
                  <a:pt x="1201773" y="1263664"/>
                </a:cubicBezTo>
                <a:cubicBezTo>
                  <a:pt x="1277973" y="1331926"/>
                  <a:pt x="1234317" y="1274776"/>
                  <a:pt x="1163673" y="1235089"/>
                </a:cubicBezTo>
                <a:cubicBezTo>
                  <a:pt x="1093029" y="1195402"/>
                  <a:pt x="796961" y="1017602"/>
                  <a:pt x="777911" y="1025539"/>
                </a:cubicBezTo>
                <a:cubicBezTo>
                  <a:pt x="758861" y="1033476"/>
                  <a:pt x="1120017" y="1361295"/>
                  <a:pt x="1049373" y="1282714"/>
                </a:cubicBezTo>
                <a:cubicBezTo>
                  <a:pt x="978729" y="1204133"/>
                  <a:pt x="429454" y="619140"/>
                  <a:pt x="354048" y="554052"/>
                </a:cubicBezTo>
                <a:cubicBezTo>
                  <a:pt x="278642" y="488964"/>
                  <a:pt x="629480" y="926320"/>
                  <a:pt x="596936" y="892189"/>
                </a:cubicBezTo>
                <a:cubicBezTo>
                  <a:pt x="564392" y="858058"/>
                  <a:pt x="258005" y="497695"/>
                  <a:pt x="158786" y="349264"/>
                </a:cubicBezTo>
                <a:cubicBezTo>
                  <a:pt x="59567" y="200833"/>
                  <a:pt x="15117" y="24621"/>
                  <a:pt x="1623" y="1602"/>
                </a:cubicBezTo>
                <a:cubicBezTo>
                  <a:pt x="-11871" y="-21417"/>
                  <a:pt x="62742" y="211152"/>
                  <a:pt x="77823" y="211152"/>
                </a:cubicBezTo>
                <a:cubicBezTo>
                  <a:pt x="92904" y="211152"/>
                  <a:pt x="72267" y="-10304"/>
                  <a:pt x="92111" y="1602"/>
                </a:cubicBezTo>
                <a:cubicBezTo>
                  <a:pt x="111955" y="13508"/>
                  <a:pt x="128623" y="211152"/>
                  <a:pt x="196886" y="296877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1192F9CF-3072-7DF4-DF2E-7D0BACBAE487}"/>
              </a:ext>
            </a:extLst>
          </p:cNvPr>
          <p:cNvSpPr/>
          <p:nvPr/>
        </p:nvSpPr>
        <p:spPr>
          <a:xfrm>
            <a:off x="5502584" y="2076956"/>
            <a:ext cx="680016" cy="253550"/>
          </a:xfrm>
          <a:custGeom>
            <a:avLst/>
            <a:gdLst>
              <a:gd name="connsiteX0" fmla="*/ 0 w 680016"/>
              <a:gd name="connsiteY0" fmla="*/ 35065 h 253550"/>
              <a:gd name="connsiteX1" fmla="*/ 210393 w 680016"/>
              <a:gd name="connsiteY1" fmla="*/ 26973 h 253550"/>
              <a:gd name="connsiteX2" fmla="*/ 412694 w 680016"/>
              <a:gd name="connsiteY2" fmla="*/ 156446 h 253550"/>
              <a:gd name="connsiteX3" fmla="*/ 679731 w 680016"/>
              <a:gd name="connsiteY3" fmla="*/ 253550 h 253550"/>
              <a:gd name="connsiteX4" fmla="*/ 461246 w 680016"/>
              <a:gd name="connsiteY4" fmla="*/ 156446 h 253550"/>
              <a:gd name="connsiteX5" fmla="*/ 315589 w 680016"/>
              <a:gd name="connsiteY5" fmla="*/ 10789 h 253550"/>
              <a:gd name="connsiteX6" fmla="*/ 56644 w 680016"/>
              <a:gd name="connsiteY6" fmla="*/ 10789 h 253550"/>
              <a:gd name="connsiteX7" fmla="*/ 0 w 680016"/>
              <a:gd name="connsiteY7" fmla="*/ 35065 h 25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016" h="253550">
                <a:moveTo>
                  <a:pt x="0" y="35065"/>
                </a:moveTo>
                <a:cubicBezTo>
                  <a:pt x="70805" y="20904"/>
                  <a:pt x="141611" y="6743"/>
                  <a:pt x="210393" y="26973"/>
                </a:cubicBezTo>
                <a:cubicBezTo>
                  <a:pt x="279175" y="47203"/>
                  <a:pt x="334471" y="118683"/>
                  <a:pt x="412694" y="156446"/>
                </a:cubicBezTo>
                <a:cubicBezTo>
                  <a:pt x="490917" y="194209"/>
                  <a:pt x="671639" y="253550"/>
                  <a:pt x="679731" y="253550"/>
                </a:cubicBezTo>
                <a:cubicBezTo>
                  <a:pt x="687823" y="253550"/>
                  <a:pt x="521936" y="196906"/>
                  <a:pt x="461246" y="156446"/>
                </a:cubicBezTo>
                <a:cubicBezTo>
                  <a:pt x="400556" y="115986"/>
                  <a:pt x="383023" y="35065"/>
                  <a:pt x="315589" y="10789"/>
                </a:cubicBezTo>
                <a:cubicBezTo>
                  <a:pt x="248155" y="-13487"/>
                  <a:pt x="56644" y="10789"/>
                  <a:pt x="56644" y="10789"/>
                </a:cubicBezTo>
                <a:lnTo>
                  <a:pt x="0" y="35065"/>
                </a:ln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6825246E-80B2-74C8-D3A9-A330E02776BC}"/>
              </a:ext>
            </a:extLst>
          </p:cNvPr>
          <p:cNvSpPr/>
          <p:nvPr/>
        </p:nvSpPr>
        <p:spPr>
          <a:xfrm>
            <a:off x="4706700" y="1602085"/>
            <a:ext cx="1784762" cy="582948"/>
          </a:xfrm>
          <a:custGeom>
            <a:avLst/>
            <a:gdLst>
              <a:gd name="connsiteX0" fmla="*/ 1783112 w 1784762"/>
              <a:gd name="connsiteY0" fmla="*/ 550396 h 582948"/>
              <a:gd name="connsiteX1" fmla="*/ 1572719 w 1784762"/>
              <a:gd name="connsiteY1" fmla="*/ 97242 h 582948"/>
              <a:gd name="connsiteX2" fmla="*/ 1265222 w 1784762"/>
              <a:gd name="connsiteY2" fmla="*/ 81058 h 582948"/>
              <a:gd name="connsiteX3" fmla="*/ 2865 w 1784762"/>
              <a:gd name="connsiteY3" fmla="*/ 582765 h 582948"/>
              <a:gd name="connsiteX4" fmla="*/ 933449 w 1784762"/>
              <a:gd name="connsiteY4" fmla="*/ 137703 h 582948"/>
              <a:gd name="connsiteX5" fmla="*/ 1354235 w 1784762"/>
              <a:gd name="connsiteY5" fmla="*/ 138 h 582948"/>
              <a:gd name="connsiteX6" fmla="*/ 1653640 w 1784762"/>
              <a:gd name="connsiteY6" fmla="*/ 121519 h 582948"/>
              <a:gd name="connsiteX7" fmla="*/ 1783112 w 1784762"/>
              <a:gd name="connsiteY7" fmla="*/ 550396 h 58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4762" h="582948">
                <a:moveTo>
                  <a:pt x="1783112" y="550396"/>
                </a:moveTo>
                <a:cubicBezTo>
                  <a:pt x="1769625" y="546350"/>
                  <a:pt x="1659034" y="175465"/>
                  <a:pt x="1572719" y="97242"/>
                </a:cubicBezTo>
                <a:cubicBezTo>
                  <a:pt x="1486404" y="19019"/>
                  <a:pt x="1526864" y="138"/>
                  <a:pt x="1265222" y="81058"/>
                </a:cubicBezTo>
                <a:cubicBezTo>
                  <a:pt x="1003580" y="161978"/>
                  <a:pt x="58160" y="573324"/>
                  <a:pt x="2865" y="582765"/>
                </a:cubicBezTo>
                <a:cubicBezTo>
                  <a:pt x="-52430" y="592206"/>
                  <a:pt x="708221" y="234807"/>
                  <a:pt x="933449" y="137703"/>
                </a:cubicBezTo>
                <a:cubicBezTo>
                  <a:pt x="1158677" y="40598"/>
                  <a:pt x="1234203" y="2835"/>
                  <a:pt x="1354235" y="138"/>
                </a:cubicBezTo>
                <a:cubicBezTo>
                  <a:pt x="1474267" y="-2559"/>
                  <a:pt x="1582161" y="33855"/>
                  <a:pt x="1653640" y="121519"/>
                </a:cubicBezTo>
                <a:cubicBezTo>
                  <a:pt x="1725119" y="209183"/>
                  <a:pt x="1796599" y="554442"/>
                  <a:pt x="1783112" y="55039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29F486D8-026B-50E8-653E-486C88203267}"/>
              </a:ext>
            </a:extLst>
          </p:cNvPr>
          <p:cNvSpPr/>
          <p:nvPr/>
        </p:nvSpPr>
        <p:spPr>
          <a:xfrm>
            <a:off x="3698010" y="2022899"/>
            <a:ext cx="996652" cy="1775895"/>
          </a:xfrm>
          <a:custGeom>
            <a:avLst/>
            <a:gdLst>
              <a:gd name="connsiteX0" fmla="*/ 938726 w 996652"/>
              <a:gd name="connsiteY0" fmla="*/ 110 h 1775895"/>
              <a:gd name="connsiteX1" fmla="*/ 995371 w 996652"/>
              <a:gd name="connsiteY1" fmla="*/ 170043 h 1775895"/>
              <a:gd name="connsiteX2" fmla="*/ 873990 w 996652"/>
              <a:gd name="connsiteY2" fmla="*/ 396620 h 1775895"/>
              <a:gd name="connsiteX3" fmla="*/ 445112 w 996652"/>
              <a:gd name="connsiteY3" fmla="*/ 1222007 h 1775895"/>
              <a:gd name="connsiteX4" fmla="*/ 210443 w 996652"/>
              <a:gd name="connsiteY4" fmla="*/ 1561873 h 1775895"/>
              <a:gd name="connsiteX5" fmla="*/ 50 w 996652"/>
              <a:gd name="connsiteY5" fmla="*/ 1772266 h 1775895"/>
              <a:gd name="connsiteX6" fmla="*/ 194259 w 996652"/>
              <a:gd name="connsiteY6" fmla="*/ 1626609 h 1775895"/>
              <a:gd name="connsiteX7" fmla="*/ 550309 w 996652"/>
              <a:gd name="connsiteY7" fmla="*/ 857866 h 1775895"/>
              <a:gd name="connsiteX8" fmla="*/ 954910 w 996652"/>
              <a:gd name="connsiteY8" fmla="*/ 194319 h 1775895"/>
              <a:gd name="connsiteX9" fmla="*/ 938726 w 996652"/>
              <a:gd name="connsiteY9" fmla="*/ 110 h 177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652" h="1775895">
                <a:moveTo>
                  <a:pt x="938726" y="110"/>
                </a:moveTo>
                <a:cubicBezTo>
                  <a:pt x="945470" y="-3936"/>
                  <a:pt x="1006160" y="103958"/>
                  <a:pt x="995371" y="170043"/>
                </a:cubicBezTo>
                <a:cubicBezTo>
                  <a:pt x="984582" y="236128"/>
                  <a:pt x="965700" y="221293"/>
                  <a:pt x="873990" y="396620"/>
                </a:cubicBezTo>
                <a:cubicBezTo>
                  <a:pt x="782280" y="571947"/>
                  <a:pt x="555703" y="1027798"/>
                  <a:pt x="445112" y="1222007"/>
                </a:cubicBezTo>
                <a:cubicBezTo>
                  <a:pt x="334521" y="1416216"/>
                  <a:pt x="284620" y="1470163"/>
                  <a:pt x="210443" y="1561873"/>
                </a:cubicBezTo>
                <a:cubicBezTo>
                  <a:pt x="136266" y="1653583"/>
                  <a:pt x="2747" y="1761477"/>
                  <a:pt x="50" y="1772266"/>
                </a:cubicBezTo>
                <a:cubicBezTo>
                  <a:pt x="-2647" y="1783055"/>
                  <a:pt x="102549" y="1779009"/>
                  <a:pt x="194259" y="1626609"/>
                </a:cubicBezTo>
                <a:cubicBezTo>
                  <a:pt x="285969" y="1474209"/>
                  <a:pt x="423534" y="1096581"/>
                  <a:pt x="550309" y="857866"/>
                </a:cubicBezTo>
                <a:cubicBezTo>
                  <a:pt x="677084" y="619151"/>
                  <a:pt x="888825" y="334581"/>
                  <a:pt x="954910" y="194319"/>
                </a:cubicBezTo>
                <a:cubicBezTo>
                  <a:pt x="1020995" y="54057"/>
                  <a:pt x="931982" y="4156"/>
                  <a:pt x="938726" y="1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71B88A26-CBAF-91A7-BCD3-5096777866FF}"/>
              </a:ext>
            </a:extLst>
          </p:cNvPr>
          <p:cNvSpPr/>
          <p:nvPr/>
        </p:nvSpPr>
        <p:spPr>
          <a:xfrm>
            <a:off x="4520709" y="185871"/>
            <a:ext cx="2050120" cy="679991"/>
          </a:xfrm>
          <a:custGeom>
            <a:avLst/>
            <a:gdLst>
              <a:gd name="connsiteX0" fmla="*/ 2050024 w 2050120"/>
              <a:gd name="connsiteY0" fmla="*/ 679977 h 679991"/>
              <a:gd name="connsiteX1" fmla="*/ 1386477 w 2050120"/>
              <a:gd name="connsiteY1" fmla="*/ 186363 h 679991"/>
              <a:gd name="connsiteX2" fmla="*/ 1030427 w 2050120"/>
              <a:gd name="connsiteY2" fmla="*/ 246 h 679991"/>
              <a:gd name="connsiteX3" fmla="*/ 18923 w 2050120"/>
              <a:gd name="connsiteY3" fmla="*/ 145902 h 679991"/>
              <a:gd name="connsiteX4" fmla="*/ 415433 w 2050120"/>
              <a:gd name="connsiteY4" fmla="*/ 113534 h 679991"/>
              <a:gd name="connsiteX5" fmla="*/ 973783 w 2050120"/>
              <a:gd name="connsiteY5" fmla="*/ 48798 h 679991"/>
              <a:gd name="connsiteX6" fmla="*/ 1337925 w 2050120"/>
              <a:gd name="connsiteY6" fmla="*/ 170179 h 679991"/>
              <a:gd name="connsiteX7" fmla="*/ 2050024 w 2050120"/>
              <a:gd name="connsiteY7" fmla="*/ 679977 h 67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0120" h="679991">
                <a:moveTo>
                  <a:pt x="2050024" y="679977"/>
                </a:moveTo>
                <a:cubicBezTo>
                  <a:pt x="2058116" y="682674"/>
                  <a:pt x="1556410" y="299651"/>
                  <a:pt x="1386477" y="186363"/>
                </a:cubicBezTo>
                <a:cubicBezTo>
                  <a:pt x="1216544" y="73075"/>
                  <a:pt x="1258353" y="6989"/>
                  <a:pt x="1030427" y="246"/>
                </a:cubicBezTo>
                <a:cubicBezTo>
                  <a:pt x="802501" y="-6498"/>
                  <a:pt x="121422" y="127021"/>
                  <a:pt x="18923" y="145902"/>
                </a:cubicBezTo>
                <a:cubicBezTo>
                  <a:pt x="-83576" y="164783"/>
                  <a:pt x="256290" y="129718"/>
                  <a:pt x="415433" y="113534"/>
                </a:cubicBezTo>
                <a:cubicBezTo>
                  <a:pt x="574576" y="97350"/>
                  <a:pt x="820034" y="39357"/>
                  <a:pt x="973783" y="48798"/>
                </a:cubicBezTo>
                <a:cubicBezTo>
                  <a:pt x="1127532" y="58239"/>
                  <a:pt x="1166643" y="64982"/>
                  <a:pt x="1337925" y="170179"/>
                </a:cubicBezTo>
                <a:cubicBezTo>
                  <a:pt x="1509206" y="275375"/>
                  <a:pt x="2041932" y="677280"/>
                  <a:pt x="2050024" y="6799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520F4845-71C8-6220-375B-95C295F2772F}"/>
              </a:ext>
            </a:extLst>
          </p:cNvPr>
          <p:cNvSpPr/>
          <p:nvPr/>
        </p:nvSpPr>
        <p:spPr>
          <a:xfrm>
            <a:off x="3402545" y="421979"/>
            <a:ext cx="3178440" cy="874450"/>
          </a:xfrm>
          <a:custGeom>
            <a:avLst/>
            <a:gdLst>
              <a:gd name="connsiteX0" fmla="*/ 3176280 w 3178440"/>
              <a:gd name="connsiteY0" fmla="*/ 686630 h 874450"/>
              <a:gd name="connsiteX1" fmla="*/ 2617929 w 3178440"/>
              <a:gd name="connsiteY1" fmla="*/ 201108 h 874450"/>
              <a:gd name="connsiteX2" fmla="*/ 1177547 w 3178440"/>
              <a:gd name="connsiteY2" fmla="*/ 23083 h 874450"/>
              <a:gd name="connsiteX3" fmla="*/ 894326 w 3178440"/>
              <a:gd name="connsiteY3" fmla="*/ 95911 h 874450"/>
              <a:gd name="connsiteX4" fmla="*/ 12294 w 3178440"/>
              <a:gd name="connsiteY4" fmla="*/ 864655 h 874450"/>
              <a:gd name="connsiteX5" fmla="*/ 408804 w 3178440"/>
              <a:gd name="connsiteY5" fmla="*/ 500513 h 874450"/>
              <a:gd name="connsiteX6" fmla="*/ 837682 w 3178440"/>
              <a:gd name="connsiteY6" fmla="*/ 63543 h 874450"/>
              <a:gd name="connsiteX7" fmla="*/ 1412216 w 3178440"/>
              <a:gd name="connsiteY7" fmla="*/ 95911 h 874450"/>
              <a:gd name="connsiteX8" fmla="*/ 2447997 w 3178440"/>
              <a:gd name="connsiteY8" fmla="*/ 176832 h 874450"/>
              <a:gd name="connsiteX9" fmla="*/ 3176280 w 3178440"/>
              <a:gd name="connsiteY9" fmla="*/ 686630 h 87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8440" h="874450">
                <a:moveTo>
                  <a:pt x="3176280" y="686630"/>
                </a:moveTo>
                <a:cubicBezTo>
                  <a:pt x="3204602" y="690676"/>
                  <a:pt x="2951051" y="311699"/>
                  <a:pt x="2617929" y="201108"/>
                </a:cubicBezTo>
                <a:cubicBezTo>
                  <a:pt x="2284807" y="90517"/>
                  <a:pt x="1464814" y="40616"/>
                  <a:pt x="1177547" y="23083"/>
                </a:cubicBezTo>
                <a:cubicBezTo>
                  <a:pt x="890280" y="5550"/>
                  <a:pt x="1088535" y="-44351"/>
                  <a:pt x="894326" y="95911"/>
                </a:cubicBezTo>
                <a:cubicBezTo>
                  <a:pt x="700117" y="236173"/>
                  <a:pt x="93214" y="797221"/>
                  <a:pt x="12294" y="864655"/>
                </a:cubicBezTo>
                <a:cubicBezTo>
                  <a:pt x="-68626" y="932089"/>
                  <a:pt x="271239" y="634032"/>
                  <a:pt x="408804" y="500513"/>
                </a:cubicBezTo>
                <a:cubicBezTo>
                  <a:pt x="546369" y="366994"/>
                  <a:pt x="670447" y="130977"/>
                  <a:pt x="837682" y="63543"/>
                </a:cubicBezTo>
                <a:cubicBezTo>
                  <a:pt x="1004917" y="-3891"/>
                  <a:pt x="1412216" y="95911"/>
                  <a:pt x="1412216" y="95911"/>
                </a:cubicBezTo>
                <a:cubicBezTo>
                  <a:pt x="1680602" y="114792"/>
                  <a:pt x="2155335" y="82425"/>
                  <a:pt x="2447997" y="176832"/>
                </a:cubicBezTo>
                <a:cubicBezTo>
                  <a:pt x="2740659" y="271239"/>
                  <a:pt x="3147958" y="682584"/>
                  <a:pt x="3176280" y="6866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544D49E4-E511-347D-BE90-EA503395FE7E}"/>
              </a:ext>
            </a:extLst>
          </p:cNvPr>
          <p:cNvSpPr/>
          <p:nvPr/>
        </p:nvSpPr>
        <p:spPr>
          <a:xfrm>
            <a:off x="2853819" y="773119"/>
            <a:ext cx="3711944" cy="2368015"/>
          </a:xfrm>
          <a:custGeom>
            <a:avLst/>
            <a:gdLst>
              <a:gd name="connsiteX0" fmla="*/ 3708822 w 3711944"/>
              <a:gd name="connsiteY0" fmla="*/ 537791 h 2368015"/>
              <a:gd name="connsiteX1" fmla="*/ 2438372 w 3711944"/>
              <a:gd name="connsiteY1" fmla="*/ 3716 h 2368015"/>
              <a:gd name="connsiteX2" fmla="*/ 455823 w 3711944"/>
              <a:gd name="connsiteY2" fmla="*/ 869564 h 2368015"/>
              <a:gd name="connsiteX3" fmla="*/ 26946 w 3711944"/>
              <a:gd name="connsiteY3" fmla="*/ 2245210 h 2368015"/>
              <a:gd name="connsiteX4" fmla="*/ 67406 w 3711944"/>
              <a:gd name="connsiteY4" fmla="*/ 2188566 h 2368015"/>
              <a:gd name="connsiteX5" fmla="*/ 253523 w 3711944"/>
              <a:gd name="connsiteY5" fmla="*/ 1249890 h 2368015"/>
              <a:gd name="connsiteX6" fmla="*/ 965622 w 3711944"/>
              <a:gd name="connsiteY6" fmla="*/ 570159 h 2368015"/>
              <a:gd name="connsiteX7" fmla="*/ 2203703 w 3711944"/>
              <a:gd name="connsiteY7" fmla="*/ 100821 h 2368015"/>
              <a:gd name="connsiteX8" fmla="*/ 2778238 w 3711944"/>
              <a:gd name="connsiteY8" fmla="*/ 60361 h 2368015"/>
              <a:gd name="connsiteX9" fmla="*/ 3708822 w 3711944"/>
              <a:gd name="connsiteY9" fmla="*/ 537791 h 236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1944" h="2368015">
                <a:moveTo>
                  <a:pt x="3708822" y="537791"/>
                </a:moveTo>
                <a:cubicBezTo>
                  <a:pt x="3652178" y="528350"/>
                  <a:pt x="2980539" y="-51580"/>
                  <a:pt x="2438372" y="3716"/>
                </a:cubicBezTo>
                <a:cubicBezTo>
                  <a:pt x="1896205" y="59012"/>
                  <a:pt x="857727" y="495982"/>
                  <a:pt x="455823" y="869564"/>
                </a:cubicBezTo>
                <a:cubicBezTo>
                  <a:pt x="53919" y="1243146"/>
                  <a:pt x="91682" y="2025376"/>
                  <a:pt x="26946" y="2245210"/>
                </a:cubicBezTo>
                <a:cubicBezTo>
                  <a:pt x="-37790" y="2465044"/>
                  <a:pt x="29643" y="2354453"/>
                  <a:pt x="67406" y="2188566"/>
                </a:cubicBezTo>
                <a:cubicBezTo>
                  <a:pt x="105169" y="2022679"/>
                  <a:pt x="103820" y="1519625"/>
                  <a:pt x="253523" y="1249890"/>
                </a:cubicBezTo>
                <a:cubicBezTo>
                  <a:pt x="403226" y="980156"/>
                  <a:pt x="640592" y="761670"/>
                  <a:pt x="965622" y="570159"/>
                </a:cubicBezTo>
                <a:cubicBezTo>
                  <a:pt x="1290652" y="378648"/>
                  <a:pt x="1901600" y="185787"/>
                  <a:pt x="2203703" y="100821"/>
                </a:cubicBezTo>
                <a:cubicBezTo>
                  <a:pt x="2505806" y="15855"/>
                  <a:pt x="2520641" y="-12467"/>
                  <a:pt x="2778238" y="60361"/>
                </a:cubicBezTo>
                <a:cubicBezTo>
                  <a:pt x="3035835" y="133189"/>
                  <a:pt x="3765466" y="547232"/>
                  <a:pt x="3708822" y="5377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2D38818D-0673-8712-8758-851FD2563FD6}"/>
              </a:ext>
            </a:extLst>
          </p:cNvPr>
          <p:cNvSpPr/>
          <p:nvPr/>
        </p:nvSpPr>
        <p:spPr>
          <a:xfrm>
            <a:off x="5903749" y="240201"/>
            <a:ext cx="832205" cy="572028"/>
          </a:xfrm>
          <a:custGeom>
            <a:avLst/>
            <a:gdLst>
              <a:gd name="connsiteX0" fmla="*/ 820732 w 832205"/>
              <a:gd name="connsiteY0" fmla="*/ 569003 h 572028"/>
              <a:gd name="connsiteX1" fmla="*/ 642708 w 832205"/>
              <a:gd name="connsiteY1" fmla="*/ 358610 h 572028"/>
              <a:gd name="connsiteX2" fmla="*/ 27713 w 832205"/>
              <a:gd name="connsiteY2" fmla="*/ 10652 h 572028"/>
              <a:gd name="connsiteX3" fmla="*/ 132909 w 832205"/>
              <a:gd name="connsiteY3" fmla="*/ 99664 h 572028"/>
              <a:gd name="connsiteX4" fmla="*/ 375670 w 832205"/>
              <a:gd name="connsiteY4" fmla="*/ 204861 h 572028"/>
              <a:gd name="connsiteX5" fmla="*/ 820732 w 832205"/>
              <a:gd name="connsiteY5" fmla="*/ 569003 h 57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2205" h="572028">
                <a:moveTo>
                  <a:pt x="820732" y="569003"/>
                </a:moveTo>
                <a:cubicBezTo>
                  <a:pt x="865238" y="594628"/>
                  <a:pt x="774878" y="451668"/>
                  <a:pt x="642708" y="358610"/>
                </a:cubicBezTo>
                <a:cubicBezTo>
                  <a:pt x="510538" y="265552"/>
                  <a:pt x="112679" y="53810"/>
                  <a:pt x="27713" y="10652"/>
                </a:cubicBezTo>
                <a:cubicBezTo>
                  <a:pt x="-57254" y="-32506"/>
                  <a:pt x="74916" y="67296"/>
                  <a:pt x="132909" y="99664"/>
                </a:cubicBezTo>
                <a:cubicBezTo>
                  <a:pt x="190902" y="132032"/>
                  <a:pt x="259684" y="126638"/>
                  <a:pt x="375670" y="204861"/>
                </a:cubicBezTo>
                <a:cubicBezTo>
                  <a:pt x="491656" y="283084"/>
                  <a:pt x="776226" y="543378"/>
                  <a:pt x="820732" y="5690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6353D30D-9964-1CEA-4120-A656A604183D}"/>
              </a:ext>
            </a:extLst>
          </p:cNvPr>
          <p:cNvSpPr/>
          <p:nvPr/>
        </p:nvSpPr>
        <p:spPr>
          <a:xfrm>
            <a:off x="6432426" y="794615"/>
            <a:ext cx="975369" cy="744584"/>
          </a:xfrm>
          <a:custGeom>
            <a:avLst/>
            <a:gdLst>
              <a:gd name="connsiteX0" fmla="*/ 742 w 975369"/>
              <a:gd name="connsiteY0" fmla="*/ 127877 h 744584"/>
              <a:gd name="connsiteX1" fmla="*/ 397252 w 975369"/>
              <a:gd name="connsiteY1" fmla="*/ 55049 h 744584"/>
              <a:gd name="connsiteX2" fmla="*/ 963694 w 975369"/>
              <a:gd name="connsiteY2" fmla="*/ 734780 h 744584"/>
              <a:gd name="connsiteX3" fmla="*/ 793762 w 975369"/>
              <a:gd name="connsiteY3" fmla="*/ 475835 h 744584"/>
              <a:gd name="connsiteX4" fmla="*/ 494356 w 975369"/>
              <a:gd name="connsiteY4" fmla="*/ 14589 h 744584"/>
              <a:gd name="connsiteX5" fmla="*/ 742 w 975369"/>
              <a:gd name="connsiteY5" fmla="*/ 127877 h 74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369" h="744584">
                <a:moveTo>
                  <a:pt x="742" y="127877"/>
                </a:moveTo>
                <a:cubicBezTo>
                  <a:pt x="-15442" y="134620"/>
                  <a:pt x="236760" y="-46101"/>
                  <a:pt x="397252" y="55049"/>
                </a:cubicBezTo>
                <a:cubicBezTo>
                  <a:pt x="557744" y="156199"/>
                  <a:pt x="897609" y="664649"/>
                  <a:pt x="963694" y="734780"/>
                </a:cubicBezTo>
                <a:cubicBezTo>
                  <a:pt x="1029779" y="804911"/>
                  <a:pt x="793762" y="475835"/>
                  <a:pt x="793762" y="475835"/>
                </a:cubicBezTo>
                <a:cubicBezTo>
                  <a:pt x="715539" y="355803"/>
                  <a:pt x="625177" y="79325"/>
                  <a:pt x="494356" y="14589"/>
                </a:cubicBezTo>
                <a:cubicBezTo>
                  <a:pt x="363535" y="-50147"/>
                  <a:pt x="16926" y="121134"/>
                  <a:pt x="742" y="1278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D4EF7E19-FC93-84B2-978A-3B495142ED6A}"/>
              </a:ext>
            </a:extLst>
          </p:cNvPr>
          <p:cNvSpPr/>
          <p:nvPr/>
        </p:nvSpPr>
        <p:spPr>
          <a:xfrm>
            <a:off x="4162941" y="1330990"/>
            <a:ext cx="2440722" cy="851026"/>
          </a:xfrm>
          <a:custGeom>
            <a:avLst/>
            <a:gdLst>
              <a:gd name="connsiteX0" fmla="*/ 2440160 w 2440722"/>
              <a:gd name="connsiteY0" fmla="*/ 327877 h 851026"/>
              <a:gd name="connsiteX1" fmla="*/ 1711877 w 2440722"/>
              <a:gd name="connsiteY1" fmla="*/ 12288 h 851026"/>
              <a:gd name="connsiteX2" fmla="*/ 12549 w 2440722"/>
              <a:gd name="connsiteY2" fmla="*/ 845768 h 851026"/>
              <a:gd name="connsiteX3" fmla="*/ 983594 w 2440722"/>
              <a:gd name="connsiteY3" fmla="*/ 352153 h 851026"/>
              <a:gd name="connsiteX4" fmla="*/ 1817073 w 2440722"/>
              <a:gd name="connsiteY4" fmla="*/ 44656 h 851026"/>
              <a:gd name="connsiteX5" fmla="*/ 2440160 w 2440722"/>
              <a:gd name="connsiteY5" fmla="*/ 327877 h 85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0722" h="851026">
                <a:moveTo>
                  <a:pt x="2440160" y="327877"/>
                </a:moveTo>
                <a:cubicBezTo>
                  <a:pt x="2422627" y="322482"/>
                  <a:pt x="2116479" y="-74027"/>
                  <a:pt x="1711877" y="12288"/>
                </a:cubicBezTo>
                <a:cubicBezTo>
                  <a:pt x="1307275" y="98603"/>
                  <a:pt x="133930" y="789124"/>
                  <a:pt x="12549" y="845768"/>
                </a:cubicBezTo>
                <a:cubicBezTo>
                  <a:pt x="-108832" y="902412"/>
                  <a:pt x="682840" y="485672"/>
                  <a:pt x="983594" y="352153"/>
                </a:cubicBezTo>
                <a:cubicBezTo>
                  <a:pt x="1284348" y="218634"/>
                  <a:pt x="1572963" y="51399"/>
                  <a:pt x="1817073" y="44656"/>
                </a:cubicBezTo>
                <a:cubicBezTo>
                  <a:pt x="2061183" y="37913"/>
                  <a:pt x="2457693" y="333272"/>
                  <a:pt x="2440160" y="3278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6B7A4304-A1D6-7F14-5F4F-205B91239BB2}"/>
              </a:ext>
            </a:extLst>
          </p:cNvPr>
          <p:cNvSpPr/>
          <p:nvPr/>
        </p:nvSpPr>
        <p:spPr>
          <a:xfrm>
            <a:off x="3240687" y="1173527"/>
            <a:ext cx="3259663" cy="1649168"/>
          </a:xfrm>
          <a:custGeom>
            <a:avLst/>
            <a:gdLst>
              <a:gd name="connsiteX0" fmla="*/ 3257217 w 3259663"/>
              <a:gd name="connsiteY0" fmla="*/ 194027 h 1649168"/>
              <a:gd name="connsiteX1" fmla="*/ 1711639 w 3259663"/>
              <a:gd name="connsiteY1" fmla="*/ 105015 h 1649168"/>
              <a:gd name="connsiteX2" fmla="*/ 93232 w 3259663"/>
              <a:gd name="connsiteY2" fmla="*/ 1577765 h 1649168"/>
              <a:gd name="connsiteX3" fmla="*/ 392637 w 3259663"/>
              <a:gd name="connsiteY3" fmla="*/ 1278360 h 1649168"/>
              <a:gd name="connsiteX4" fmla="*/ 2027228 w 3259663"/>
              <a:gd name="connsiteY4" fmla="*/ 56462 h 1649168"/>
              <a:gd name="connsiteX5" fmla="*/ 3257217 w 3259663"/>
              <a:gd name="connsiteY5" fmla="*/ 194027 h 164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9663" h="1649168">
                <a:moveTo>
                  <a:pt x="3257217" y="194027"/>
                </a:moveTo>
                <a:cubicBezTo>
                  <a:pt x="3204619" y="202119"/>
                  <a:pt x="2238970" y="-125608"/>
                  <a:pt x="1711639" y="105015"/>
                </a:cubicBezTo>
                <a:cubicBezTo>
                  <a:pt x="1184308" y="335638"/>
                  <a:pt x="313066" y="1382208"/>
                  <a:pt x="93232" y="1577765"/>
                </a:cubicBezTo>
                <a:cubicBezTo>
                  <a:pt x="-126602" y="1773322"/>
                  <a:pt x="70305" y="1531910"/>
                  <a:pt x="392637" y="1278360"/>
                </a:cubicBezTo>
                <a:cubicBezTo>
                  <a:pt x="714969" y="1024810"/>
                  <a:pt x="1552495" y="237184"/>
                  <a:pt x="2027228" y="56462"/>
                </a:cubicBezTo>
                <a:cubicBezTo>
                  <a:pt x="2501961" y="-124260"/>
                  <a:pt x="3309815" y="185935"/>
                  <a:pt x="3257217" y="1940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FD24319-0E2B-BBF7-BDA6-B9F809539B9C}"/>
              </a:ext>
            </a:extLst>
          </p:cNvPr>
          <p:cNvSpPr/>
          <p:nvPr/>
        </p:nvSpPr>
        <p:spPr>
          <a:xfrm>
            <a:off x="3766661" y="3679732"/>
            <a:ext cx="272584" cy="1731960"/>
          </a:xfrm>
          <a:custGeom>
            <a:avLst/>
            <a:gdLst>
              <a:gd name="connsiteX0" fmla="*/ 265339 w 272584"/>
              <a:gd name="connsiteY0" fmla="*/ 6668 h 1731960"/>
              <a:gd name="connsiteX1" fmla="*/ 85339 w 272584"/>
              <a:gd name="connsiteY1" fmla="*/ 258668 h 1731960"/>
              <a:gd name="connsiteX2" fmla="*/ 135739 w 272584"/>
              <a:gd name="connsiteY2" fmla="*/ 949868 h 1731960"/>
              <a:gd name="connsiteX3" fmla="*/ 258139 w 272584"/>
              <a:gd name="connsiteY3" fmla="*/ 1677068 h 1731960"/>
              <a:gd name="connsiteX4" fmla="*/ 250939 w 272584"/>
              <a:gd name="connsiteY4" fmla="*/ 1583468 h 1731960"/>
              <a:gd name="connsiteX5" fmla="*/ 85339 w 272584"/>
              <a:gd name="connsiteY5" fmla="*/ 813068 h 1731960"/>
              <a:gd name="connsiteX6" fmla="*/ 6139 w 272584"/>
              <a:gd name="connsiteY6" fmla="*/ 489068 h 1731960"/>
              <a:gd name="connsiteX7" fmla="*/ 265339 w 272584"/>
              <a:gd name="connsiteY7" fmla="*/ 6668 h 173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584" h="1731960">
                <a:moveTo>
                  <a:pt x="265339" y="6668"/>
                </a:moveTo>
                <a:cubicBezTo>
                  <a:pt x="278539" y="-31732"/>
                  <a:pt x="106939" y="101468"/>
                  <a:pt x="85339" y="258668"/>
                </a:cubicBezTo>
                <a:cubicBezTo>
                  <a:pt x="63739" y="415868"/>
                  <a:pt x="106939" y="713468"/>
                  <a:pt x="135739" y="949868"/>
                </a:cubicBezTo>
                <a:cubicBezTo>
                  <a:pt x="164539" y="1186268"/>
                  <a:pt x="238939" y="1571468"/>
                  <a:pt x="258139" y="1677068"/>
                </a:cubicBezTo>
                <a:cubicBezTo>
                  <a:pt x="277339" y="1782668"/>
                  <a:pt x="279739" y="1727468"/>
                  <a:pt x="250939" y="1583468"/>
                </a:cubicBezTo>
                <a:cubicBezTo>
                  <a:pt x="222139" y="1439468"/>
                  <a:pt x="126139" y="995468"/>
                  <a:pt x="85339" y="813068"/>
                </a:cubicBezTo>
                <a:cubicBezTo>
                  <a:pt x="44539" y="630668"/>
                  <a:pt x="-20261" y="622268"/>
                  <a:pt x="6139" y="489068"/>
                </a:cubicBezTo>
                <a:cubicBezTo>
                  <a:pt x="32539" y="355868"/>
                  <a:pt x="252139" y="45068"/>
                  <a:pt x="265339" y="666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59D23CE2-B37E-F091-1918-EE556BEFA9D7}"/>
              </a:ext>
            </a:extLst>
          </p:cNvPr>
          <p:cNvSpPr/>
          <p:nvPr/>
        </p:nvSpPr>
        <p:spPr>
          <a:xfrm>
            <a:off x="2465858" y="2224577"/>
            <a:ext cx="529458" cy="2361823"/>
          </a:xfrm>
          <a:custGeom>
            <a:avLst/>
            <a:gdLst>
              <a:gd name="connsiteX0" fmla="*/ 529342 w 529458"/>
              <a:gd name="connsiteY0" fmla="*/ 223 h 2361823"/>
              <a:gd name="connsiteX1" fmla="*/ 277342 w 529458"/>
              <a:gd name="connsiteY1" fmla="*/ 583423 h 2361823"/>
              <a:gd name="connsiteX2" fmla="*/ 162142 w 529458"/>
              <a:gd name="connsiteY2" fmla="*/ 1260223 h 2361823"/>
              <a:gd name="connsiteX3" fmla="*/ 183742 w 529458"/>
              <a:gd name="connsiteY3" fmla="*/ 1166623 h 2361823"/>
              <a:gd name="connsiteX4" fmla="*/ 25342 w 529458"/>
              <a:gd name="connsiteY4" fmla="*/ 1505023 h 2361823"/>
              <a:gd name="connsiteX5" fmla="*/ 3742 w 529458"/>
              <a:gd name="connsiteY5" fmla="*/ 2361823 h 2361823"/>
              <a:gd name="connsiteX6" fmla="*/ 61342 w 529458"/>
              <a:gd name="connsiteY6" fmla="*/ 1505023 h 2361823"/>
              <a:gd name="connsiteX7" fmla="*/ 306142 w 529458"/>
              <a:gd name="connsiteY7" fmla="*/ 648223 h 2361823"/>
              <a:gd name="connsiteX8" fmla="*/ 529342 w 529458"/>
              <a:gd name="connsiteY8" fmla="*/ 223 h 23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458" h="2361823">
                <a:moveTo>
                  <a:pt x="529342" y="223"/>
                </a:moveTo>
                <a:cubicBezTo>
                  <a:pt x="524542" y="-10577"/>
                  <a:pt x="338542" y="373423"/>
                  <a:pt x="277342" y="583423"/>
                </a:cubicBezTo>
                <a:cubicBezTo>
                  <a:pt x="216142" y="793423"/>
                  <a:pt x="177742" y="1163023"/>
                  <a:pt x="162142" y="1260223"/>
                </a:cubicBezTo>
                <a:cubicBezTo>
                  <a:pt x="146542" y="1357423"/>
                  <a:pt x="206542" y="1125823"/>
                  <a:pt x="183742" y="1166623"/>
                </a:cubicBezTo>
                <a:cubicBezTo>
                  <a:pt x="160942" y="1207423"/>
                  <a:pt x="55342" y="1305823"/>
                  <a:pt x="25342" y="1505023"/>
                </a:cubicBezTo>
                <a:cubicBezTo>
                  <a:pt x="-4658" y="1704223"/>
                  <a:pt x="-2258" y="2361823"/>
                  <a:pt x="3742" y="2361823"/>
                </a:cubicBezTo>
                <a:cubicBezTo>
                  <a:pt x="9742" y="2361823"/>
                  <a:pt x="10942" y="1790623"/>
                  <a:pt x="61342" y="1505023"/>
                </a:cubicBezTo>
                <a:cubicBezTo>
                  <a:pt x="111742" y="1219423"/>
                  <a:pt x="223342" y="901423"/>
                  <a:pt x="306142" y="648223"/>
                </a:cubicBezTo>
                <a:cubicBezTo>
                  <a:pt x="388942" y="395023"/>
                  <a:pt x="534142" y="11023"/>
                  <a:pt x="529342" y="2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DFC8D724-D74B-CDC3-0751-0014DEEF03DB}"/>
              </a:ext>
            </a:extLst>
          </p:cNvPr>
          <p:cNvSpPr/>
          <p:nvPr/>
        </p:nvSpPr>
        <p:spPr>
          <a:xfrm>
            <a:off x="1864231" y="4096798"/>
            <a:ext cx="893802" cy="2084173"/>
          </a:xfrm>
          <a:custGeom>
            <a:avLst/>
            <a:gdLst>
              <a:gd name="connsiteX0" fmla="*/ 893369 w 893802"/>
              <a:gd name="connsiteY0" fmla="*/ 2 h 2084173"/>
              <a:gd name="connsiteX1" fmla="*/ 475769 w 893802"/>
              <a:gd name="connsiteY1" fmla="*/ 561602 h 2084173"/>
              <a:gd name="connsiteX2" fmla="*/ 58169 w 893802"/>
              <a:gd name="connsiteY2" fmla="*/ 972002 h 2084173"/>
              <a:gd name="connsiteX3" fmla="*/ 367769 w 893802"/>
              <a:gd name="connsiteY3" fmla="*/ 2030402 h 2084173"/>
              <a:gd name="connsiteX4" fmla="*/ 310169 w 893802"/>
              <a:gd name="connsiteY4" fmla="*/ 1836002 h 2084173"/>
              <a:gd name="connsiteX5" fmla="*/ 569 w 893802"/>
              <a:gd name="connsiteY5" fmla="*/ 1036802 h 2084173"/>
              <a:gd name="connsiteX6" fmla="*/ 396569 w 893802"/>
              <a:gd name="connsiteY6" fmla="*/ 568802 h 2084173"/>
              <a:gd name="connsiteX7" fmla="*/ 893369 w 893802"/>
              <a:gd name="connsiteY7" fmla="*/ 2 h 208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3802" h="2084173">
                <a:moveTo>
                  <a:pt x="893369" y="2"/>
                </a:moveTo>
                <a:cubicBezTo>
                  <a:pt x="906569" y="-1198"/>
                  <a:pt x="614969" y="399602"/>
                  <a:pt x="475769" y="561602"/>
                </a:cubicBezTo>
                <a:cubicBezTo>
                  <a:pt x="336569" y="723602"/>
                  <a:pt x="76169" y="727202"/>
                  <a:pt x="58169" y="972002"/>
                </a:cubicBezTo>
                <a:cubicBezTo>
                  <a:pt x="40169" y="1216802"/>
                  <a:pt x="325769" y="1886402"/>
                  <a:pt x="367769" y="2030402"/>
                </a:cubicBezTo>
                <a:cubicBezTo>
                  <a:pt x="409769" y="2174402"/>
                  <a:pt x="371369" y="2001602"/>
                  <a:pt x="310169" y="1836002"/>
                </a:cubicBezTo>
                <a:cubicBezTo>
                  <a:pt x="248969" y="1670402"/>
                  <a:pt x="-13831" y="1248002"/>
                  <a:pt x="569" y="1036802"/>
                </a:cubicBezTo>
                <a:cubicBezTo>
                  <a:pt x="14969" y="825602"/>
                  <a:pt x="247769" y="739202"/>
                  <a:pt x="396569" y="568802"/>
                </a:cubicBezTo>
                <a:cubicBezTo>
                  <a:pt x="545369" y="398402"/>
                  <a:pt x="880169" y="1202"/>
                  <a:pt x="893369" y="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183682F1-BEDF-E852-F27C-CC51AE6F9FAA}"/>
              </a:ext>
            </a:extLst>
          </p:cNvPr>
          <p:cNvSpPr/>
          <p:nvPr/>
        </p:nvSpPr>
        <p:spPr>
          <a:xfrm>
            <a:off x="2935661" y="4965011"/>
            <a:ext cx="1117979" cy="2178946"/>
          </a:xfrm>
          <a:custGeom>
            <a:avLst/>
            <a:gdLst>
              <a:gd name="connsiteX0" fmla="*/ 995539 w 1117979"/>
              <a:gd name="connsiteY0" fmla="*/ 10189 h 2178946"/>
              <a:gd name="connsiteX1" fmla="*/ 1074739 w 1117979"/>
              <a:gd name="connsiteY1" fmla="*/ 427789 h 2178946"/>
              <a:gd name="connsiteX2" fmla="*/ 714739 w 1117979"/>
              <a:gd name="connsiteY2" fmla="*/ 1457389 h 2178946"/>
              <a:gd name="connsiteX3" fmla="*/ 592339 w 1117979"/>
              <a:gd name="connsiteY3" fmla="*/ 1651789 h 2178946"/>
              <a:gd name="connsiteX4" fmla="*/ 23539 w 1117979"/>
              <a:gd name="connsiteY4" fmla="*/ 2162989 h 2178946"/>
              <a:gd name="connsiteX5" fmla="*/ 160339 w 1117979"/>
              <a:gd name="connsiteY5" fmla="*/ 2004589 h 2178946"/>
              <a:gd name="connsiteX6" fmla="*/ 635539 w 1117979"/>
              <a:gd name="connsiteY6" fmla="*/ 1550989 h 2178946"/>
              <a:gd name="connsiteX7" fmla="*/ 1103539 w 1117979"/>
              <a:gd name="connsiteY7" fmla="*/ 254989 h 2178946"/>
              <a:gd name="connsiteX8" fmla="*/ 995539 w 1117979"/>
              <a:gd name="connsiteY8" fmla="*/ 10189 h 217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7979" h="2178946">
                <a:moveTo>
                  <a:pt x="995539" y="10189"/>
                </a:moveTo>
                <a:cubicBezTo>
                  <a:pt x="990739" y="38989"/>
                  <a:pt x="1121539" y="186589"/>
                  <a:pt x="1074739" y="427789"/>
                </a:cubicBezTo>
                <a:cubicBezTo>
                  <a:pt x="1027939" y="668989"/>
                  <a:pt x="795139" y="1253389"/>
                  <a:pt x="714739" y="1457389"/>
                </a:cubicBezTo>
                <a:cubicBezTo>
                  <a:pt x="634339" y="1661389"/>
                  <a:pt x="707539" y="1534189"/>
                  <a:pt x="592339" y="1651789"/>
                </a:cubicBezTo>
                <a:cubicBezTo>
                  <a:pt x="477139" y="1769389"/>
                  <a:pt x="95539" y="2104189"/>
                  <a:pt x="23539" y="2162989"/>
                </a:cubicBezTo>
                <a:cubicBezTo>
                  <a:pt x="-48461" y="2221789"/>
                  <a:pt x="58339" y="2106589"/>
                  <a:pt x="160339" y="2004589"/>
                </a:cubicBezTo>
                <a:cubicBezTo>
                  <a:pt x="262339" y="1902589"/>
                  <a:pt x="478339" y="1842589"/>
                  <a:pt x="635539" y="1550989"/>
                </a:cubicBezTo>
                <a:cubicBezTo>
                  <a:pt x="792739" y="1259389"/>
                  <a:pt x="1039939" y="510589"/>
                  <a:pt x="1103539" y="254989"/>
                </a:cubicBezTo>
                <a:cubicBezTo>
                  <a:pt x="1167139" y="-611"/>
                  <a:pt x="1000339" y="-18611"/>
                  <a:pt x="995539" y="1018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DF5F60DE-258D-2236-C22B-AAF852C1C596}"/>
              </a:ext>
            </a:extLst>
          </p:cNvPr>
          <p:cNvSpPr/>
          <p:nvPr/>
        </p:nvSpPr>
        <p:spPr>
          <a:xfrm>
            <a:off x="3147690" y="2549373"/>
            <a:ext cx="1057162" cy="2341939"/>
          </a:xfrm>
          <a:custGeom>
            <a:avLst/>
            <a:gdLst>
              <a:gd name="connsiteX0" fmla="*/ 949110 w 1057162"/>
              <a:gd name="connsiteY0" fmla="*/ 114627 h 2341939"/>
              <a:gd name="connsiteX1" fmla="*/ 963510 w 1057162"/>
              <a:gd name="connsiteY1" fmla="*/ 165027 h 2341939"/>
              <a:gd name="connsiteX2" fmla="*/ 49110 w 1057162"/>
              <a:gd name="connsiteY2" fmla="*/ 1425027 h 2341939"/>
              <a:gd name="connsiteX3" fmla="*/ 113910 w 1057162"/>
              <a:gd name="connsiteY3" fmla="*/ 2339427 h 2341939"/>
              <a:gd name="connsiteX4" fmla="*/ 27510 w 1057162"/>
              <a:gd name="connsiteY4" fmla="*/ 1677027 h 2341939"/>
              <a:gd name="connsiteX5" fmla="*/ 272310 w 1057162"/>
              <a:gd name="connsiteY5" fmla="*/ 1086627 h 2341939"/>
              <a:gd name="connsiteX6" fmla="*/ 949110 w 1057162"/>
              <a:gd name="connsiteY6" fmla="*/ 114627 h 234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7162" h="2341939">
                <a:moveTo>
                  <a:pt x="949110" y="114627"/>
                </a:moveTo>
                <a:cubicBezTo>
                  <a:pt x="1064310" y="-38973"/>
                  <a:pt x="1113510" y="-53373"/>
                  <a:pt x="963510" y="165027"/>
                </a:cubicBezTo>
                <a:cubicBezTo>
                  <a:pt x="813510" y="383427"/>
                  <a:pt x="190710" y="1062627"/>
                  <a:pt x="49110" y="1425027"/>
                </a:cubicBezTo>
                <a:cubicBezTo>
                  <a:pt x="-92490" y="1787427"/>
                  <a:pt x="117510" y="2297427"/>
                  <a:pt x="113910" y="2339427"/>
                </a:cubicBezTo>
                <a:cubicBezTo>
                  <a:pt x="110310" y="2381427"/>
                  <a:pt x="1110" y="1885827"/>
                  <a:pt x="27510" y="1677027"/>
                </a:cubicBezTo>
                <a:cubicBezTo>
                  <a:pt x="53910" y="1468227"/>
                  <a:pt x="113910" y="1351827"/>
                  <a:pt x="272310" y="1086627"/>
                </a:cubicBezTo>
                <a:cubicBezTo>
                  <a:pt x="430710" y="821427"/>
                  <a:pt x="833910" y="268227"/>
                  <a:pt x="949110" y="1146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CB8FF13-30E6-EC34-09B2-B19D7891EE15}"/>
              </a:ext>
            </a:extLst>
          </p:cNvPr>
          <p:cNvSpPr/>
          <p:nvPr/>
        </p:nvSpPr>
        <p:spPr>
          <a:xfrm>
            <a:off x="2706773" y="3045148"/>
            <a:ext cx="634027" cy="2328404"/>
          </a:xfrm>
          <a:custGeom>
            <a:avLst/>
            <a:gdLst>
              <a:gd name="connsiteX0" fmla="*/ 634027 w 634027"/>
              <a:gd name="connsiteY0" fmla="*/ 452 h 2328404"/>
              <a:gd name="connsiteX1" fmla="*/ 266827 w 634027"/>
              <a:gd name="connsiteY1" fmla="*/ 792452 h 2328404"/>
              <a:gd name="connsiteX2" fmla="*/ 230827 w 634027"/>
              <a:gd name="connsiteY2" fmla="*/ 1721252 h 2328404"/>
              <a:gd name="connsiteX3" fmla="*/ 427 w 634027"/>
              <a:gd name="connsiteY3" fmla="*/ 2326052 h 2328404"/>
              <a:gd name="connsiteX4" fmla="*/ 295627 w 634027"/>
              <a:gd name="connsiteY4" fmla="*/ 1505252 h 2328404"/>
              <a:gd name="connsiteX5" fmla="*/ 266827 w 634027"/>
              <a:gd name="connsiteY5" fmla="*/ 900452 h 2328404"/>
              <a:gd name="connsiteX6" fmla="*/ 634027 w 634027"/>
              <a:gd name="connsiteY6" fmla="*/ 452 h 232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027" h="2328404">
                <a:moveTo>
                  <a:pt x="634027" y="452"/>
                </a:moveTo>
                <a:cubicBezTo>
                  <a:pt x="634027" y="-17548"/>
                  <a:pt x="334027" y="505652"/>
                  <a:pt x="266827" y="792452"/>
                </a:cubicBezTo>
                <a:cubicBezTo>
                  <a:pt x="199627" y="1079252"/>
                  <a:pt x="275227" y="1465652"/>
                  <a:pt x="230827" y="1721252"/>
                </a:cubicBezTo>
                <a:cubicBezTo>
                  <a:pt x="186427" y="1976852"/>
                  <a:pt x="-10373" y="2362052"/>
                  <a:pt x="427" y="2326052"/>
                </a:cubicBezTo>
                <a:cubicBezTo>
                  <a:pt x="11227" y="2290052"/>
                  <a:pt x="251227" y="1742852"/>
                  <a:pt x="295627" y="1505252"/>
                </a:cubicBezTo>
                <a:cubicBezTo>
                  <a:pt x="340027" y="1267652"/>
                  <a:pt x="212827" y="1148852"/>
                  <a:pt x="266827" y="900452"/>
                </a:cubicBezTo>
                <a:cubicBezTo>
                  <a:pt x="320827" y="652052"/>
                  <a:pt x="634027" y="18452"/>
                  <a:pt x="634027" y="45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850F3276-155A-2290-F22C-79F4F60DF9CF}"/>
              </a:ext>
            </a:extLst>
          </p:cNvPr>
          <p:cNvSpPr/>
          <p:nvPr/>
        </p:nvSpPr>
        <p:spPr>
          <a:xfrm>
            <a:off x="1260188" y="5778719"/>
            <a:ext cx="889184" cy="240860"/>
          </a:xfrm>
          <a:custGeom>
            <a:avLst/>
            <a:gdLst>
              <a:gd name="connsiteX0" fmla="*/ 885412 w 889184"/>
              <a:gd name="connsiteY0" fmla="*/ 240481 h 240860"/>
              <a:gd name="connsiteX1" fmla="*/ 691012 w 889184"/>
              <a:gd name="connsiteY1" fmla="*/ 74881 h 240860"/>
              <a:gd name="connsiteX2" fmla="*/ 21412 w 889184"/>
              <a:gd name="connsiteY2" fmla="*/ 2881 h 240860"/>
              <a:gd name="connsiteX3" fmla="*/ 201412 w 889184"/>
              <a:gd name="connsiteY3" fmla="*/ 24481 h 240860"/>
              <a:gd name="connsiteX4" fmla="*/ 561412 w 889184"/>
              <a:gd name="connsiteY4" fmla="*/ 118081 h 240860"/>
              <a:gd name="connsiteX5" fmla="*/ 885412 w 889184"/>
              <a:gd name="connsiteY5" fmla="*/ 240481 h 24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9184" h="240860">
                <a:moveTo>
                  <a:pt x="885412" y="240481"/>
                </a:moveTo>
                <a:cubicBezTo>
                  <a:pt x="907012" y="233281"/>
                  <a:pt x="835012" y="114481"/>
                  <a:pt x="691012" y="74881"/>
                </a:cubicBezTo>
                <a:cubicBezTo>
                  <a:pt x="547012" y="35281"/>
                  <a:pt x="103012" y="11281"/>
                  <a:pt x="21412" y="2881"/>
                </a:cubicBezTo>
                <a:cubicBezTo>
                  <a:pt x="-60188" y="-5519"/>
                  <a:pt x="111412" y="5281"/>
                  <a:pt x="201412" y="24481"/>
                </a:cubicBezTo>
                <a:cubicBezTo>
                  <a:pt x="291412" y="43681"/>
                  <a:pt x="451012" y="85681"/>
                  <a:pt x="561412" y="118081"/>
                </a:cubicBezTo>
                <a:cubicBezTo>
                  <a:pt x="671812" y="150481"/>
                  <a:pt x="863812" y="247681"/>
                  <a:pt x="885412" y="2404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52C10BC-D4A0-5263-352C-0A986694E24A}"/>
              </a:ext>
            </a:extLst>
          </p:cNvPr>
          <p:cNvSpPr/>
          <p:nvPr/>
        </p:nvSpPr>
        <p:spPr>
          <a:xfrm>
            <a:off x="1935395" y="4943812"/>
            <a:ext cx="1741494" cy="2122887"/>
          </a:xfrm>
          <a:custGeom>
            <a:avLst/>
            <a:gdLst>
              <a:gd name="connsiteX0" fmla="*/ 1184323 w 1741494"/>
              <a:gd name="connsiteY0" fmla="*/ 4706 h 2122887"/>
              <a:gd name="connsiteX1" fmla="*/ 1641523 w 1741494"/>
              <a:gd name="connsiteY1" fmla="*/ 560517 h 2122887"/>
              <a:gd name="connsiteX2" fmla="*/ 1399476 w 1741494"/>
              <a:gd name="connsiteY2" fmla="*/ 1412164 h 2122887"/>
              <a:gd name="connsiteX3" fmla="*/ 843664 w 1741494"/>
              <a:gd name="connsiteY3" fmla="*/ 2012800 h 2122887"/>
              <a:gd name="connsiteX4" fmla="*/ 171311 w 1741494"/>
              <a:gd name="connsiteY4" fmla="*/ 1967976 h 2122887"/>
              <a:gd name="connsiteX5" fmla="*/ 171311 w 1741494"/>
              <a:gd name="connsiteY5" fmla="*/ 1295623 h 2122887"/>
              <a:gd name="connsiteX6" fmla="*/ 162346 w 1741494"/>
              <a:gd name="connsiteY6" fmla="*/ 1331482 h 2122887"/>
              <a:gd name="connsiteX7" fmla="*/ 117523 w 1741494"/>
              <a:gd name="connsiteY7" fmla="*/ 1573529 h 2122887"/>
              <a:gd name="connsiteX8" fmla="*/ 981 w 1741494"/>
              <a:gd name="connsiteY8" fmla="*/ 1770753 h 2122887"/>
              <a:gd name="connsiteX9" fmla="*/ 126487 w 1741494"/>
              <a:gd name="connsiteY9" fmla="*/ 2003835 h 2122887"/>
              <a:gd name="connsiteX10" fmla="*/ 906417 w 1741494"/>
              <a:gd name="connsiteY10" fmla="*/ 2102447 h 2122887"/>
              <a:gd name="connsiteX11" fmla="*/ 1327758 w 1741494"/>
              <a:gd name="connsiteY11" fmla="*/ 1609388 h 2122887"/>
              <a:gd name="connsiteX12" fmla="*/ 1740134 w 1741494"/>
              <a:gd name="connsiteY12" fmla="*/ 865317 h 2122887"/>
              <a:gd name="connsiteX13" fmla="*/ 1184323 w 1741494"/>
              <a:gd name="connsiteY13" fmla="*/ 4706 h 212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1494" h="2122887">
                <a:moveTo>
                  <a:pt x="1184323" y="4706"/>
                </a:moveTo>
                <a:cubicBezTo>
                  <a:pt x="1167888" y="-46094"/>
                  <a:pt x="1605664" y="325941"/>
                  <a:pt x="1641523" y="560517"/>
                </a:cubicBezTo>
                <a:cubicBezTo>
                  <a:pt x="1677382" y="795093"/>
                  <a:pt x="1532452" y="1170117"/>
                  <a:pt x="1399476" y="1412164"/>
                </a:cubicBezTo>
                <a:cubicBezTo>
                  <a:pt x="1266500" y="1654211"/>
                  <a:pt x="1048358" y="1920165"/>
                  <a:pt x="843664" y="2012800"/>
                </a:cubicBezTo>
                <a:cubicBezTo>
                  <a:pt x="638970" y="2105435"/>
                  <a:pt x="283370" y="2087505"/>
                  <a:pt x="171311" y="1967976"/>
                </a:cubicBezTo>
                <a:cubicBezTo>
                  <a:pt x="59252" y="1848447"/>
                  <a:pt x="172805" y="1401705"/>
                  <a:pt x="171311" y="1295623"/>
                </a:cubicBezTo>
                <a:cubicBezTo>
                  <a:pt x="169817" y="1189541"/>
                  <a:pt x="171311" y="1285164"/>
                  <a:pt x="162346" y="1331482"/>
                </a:cubicBezTo>
                <a:cubicBezTo>
                  <a:pt x="153381" y="1377800"/>
                  <a:pt x="144417" y="1500317"/>
                  <a:pt x="117523" y="1573529"/>
                </a:cubicBezTo>
                <a:cubicBezTo>
                  <a:pt x="90629" y="1646741"/>
                  <a:pt x="-513" y="1699035"/>
                  <a:pt x="981" y="1770753"/>
                </a:cubicBezTo>
                <a:cubicBezTo>
                  <a:pt x="2475" y="1842471"/>
                  <a:pt x="-24419" y="1948553"/>
                  <a:pt x="126487" y="2003835"/>
                </a:cubicBezTo>
                <a:cubicBezTo>
                  <a:pt x="277393" y="2059117"/>
                  <a:pt x="706205" y="2168188"/>
                  <a:pt x="906417" y="2102447"/>
                </a:cubicBezTo>
                <a:cubicBezTo>
                  <a:pt x="1106629" y="2036706"/>
                  <a:pt x="1188805" y="1815576"/>
                  <a:pt x="1327758" y="1609388"/>
                </a:cubicBezTo>
                <a:cubicBezTo>
                  <a:pt x="1466711" y="1403200"/>
                  <a:pt x="1764040" y="1131270"/>
                  <a:pt x="1740134" y="865317"/>
                </a:cubicBezTo>
                <a:cubicBezTo>
                  <a:pt x="1716228" y="599364"/>
                  <a:pt x="1200758" y="55506"/>
                  <a:pt x="1184323" y="47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CB5D0E1C-B487-2321-3150-8B8AB7CC609D}"/>
              </a:ext>
            </a:extLst>
          </p:cNvPr>
          <p:cNvSpPr/>
          <p:nvPr/>
        </p:nvSpPr>
        <p:spPr>
          <a:xfrm>
            <a:off x="1621740" y="6075299"/>
            <a:ext cx="359581" cy="908228"/>
          </a:xfrm>
          <a:custGeom>
            <a:avLst/>
            <a:gdLst>
              <a:gd name="connsiteX0" fmla="*/ 359460 w 359581"/>
              <a:gd name="connsiteY0" fmla="*/ 2772 h 908228"/>
              <a:gd name="connsiteX1" fmla="*/ 90519 w 359581"/>
              <a:gd name="connsiteY1" fmla="*/ 298607 h 908228"/>
              <a:gd name="connsiteX2" fmla="*/ 9836 w 359581"/>
              <a:gd name="connsiteY2" fmla="*/ 504795 h 908228"/>
              <a:gd name="connsiteX3" fmla="*/ 287742 w 359581"/>
              <a:gd name="connsiteY3" fmla="*/ 908207 h 908228"/>
              <a:gd name="connsiteX4" fmla="*/ 54660 w 359581"/>
              <a:gd name="connsiteY4" fmla="*/ 486866 h 908228"/>
              <a:gd name="connsiteX5" fmla="*/ 359460 w 359581"/>
              <a:gd name="connsiteY5" fmla="*/ 2772 h 90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581" h="908228">
                <a:moveTo>
                  <a:pt x="359460" y="2772"/>
                </a:moveTo>
                <a:cubicBezTo>
                  <a:pt x="365436" y="-28604"/>
                  <a:pt x="148790" y="214937"/>
                  <a:pt x="90519" y="298607"/>
                </a:cubicBezTo>
                <a:cubicBezTo>
                  <a:pt x="32248" y="382278"/>
                  <a:pt x="-23035" y="403195"/>
                  <a:pt x="9836" y="504795"/>
                </a:cubicBezTo>
                <a:cubicBezTo>
                  <a:pt x="42706" y="606395"/>
                  <a:pt x="280271" y="911195"/>
                  <a:pt x="287742" y="908207"/>
                </a:cubicBezTo>
                <a:cubicBezTo>
                  <a:pt x="295213" y="905219"/>
                  <a:pt x="36730" y="633290"/>
                  <a:pt x="54660" y="486866"/>
                </a:cubicBezTo>
                <a:cubicBezTo>
                  <a:pt x="72589" y="340443"/>
                  <a:pt x="353484" y="34148"/>
                  <a:pt x="359460" y="27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417D7E5-E27B-C984-BF89-1C14042DA225}"/>
              </a:ext>
            </a:extLst>
          </p:cNvPr>
          <p:cNvSpPr/>
          <p:nvPr/>
        </p:nvSpPr>
        <p:spPr>
          <a:xfrm>
            <a:off x="6388497" y="950191"/>
            <a:ext cx="1340831" cy="1870925"/>
          </a:xfrm>
          <a:custGeom>
            <a:avLst/>
            <a:gdLst>
              <a:gd name="connsiteX0" fmla="*/ 12303 w 1340831"/>
              <a:gd name="connsiteY0" fmla="*/ 17997 h 1870925"/>
              <a:gd name="connsiteX1" fmla="*/ 505362 w 1340831"/>
              <a:gd name="connsiteY1" fmla="*/ 260044 h 1870925"/>
              <a:gd name="connsiteX2" fmla="*/ 962562 w 1340831"/>
              <a:gd name="connsiteY2" fmla="*/ 788962 h 1870925"/>
              <a:gd name="connsiteX3" fmla="*/ 1321150 w 1340831"/>
              <a:gd name="connsiteY3" fmla="*/ 1810938 h 1870925"/>
              <a:gd name="connsiteX4" fmla="*/ 1267362 w 1340831"/>
              <a:gd name="connsiteY4" fmla="*/ 1640609 h 1870925"/>
              <a:gd name="connsiteX5" fmla="*/ 1043244 w 1340831"/>
              <a:gd name="connsiteY5" fmla="*/ 726209 h 1870925"/>
              <a:gd name="connsiteX6" fmla="*/ 12303 w 1340831"/>
              <a:gd name="connsiteY6" fmla="*/ 17997 h 187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0831" h="1870925">
                <a:moveTo>
                  <a:pt x="12303" y="17997"/>
                </a:moveTo>
                <a:cubicBezTo>
                  <a:pt x="-77344" y="-59697"/>
                  <a:pt x="346986" y="131550"/>
                  <a:pt x="505362" y="260044"/>
                </a:cubicBezTo>
                <a:cubicBezTo>
                  <a:pt x="663739" y="388538"/>
                  <a:pt x="826597" y="530480"/>
                  <a:pt x="962562" y="788962"/>
                </a:cubicBezTo>
                <a:cubicBezTo>
                  <a:pt x="1098527" y="1047444"/>
                  <a:pt x="1270350" y="1668997"/>
                  <a:pt x="1321150" y="1810938"/>
                </a:cubicBezTo>
                <a:cubicBezTo>
                  <a:pt x="1371950" y="1952879"/>
                  <a:pt x="1313680" y="1821397"/>
                  <a:pt x="1267362" y="1640609"/>
                </a:cubicBezTo>
                <a:cubicBezTo>
                  <a:pt x="1221044" y="1459821"/>
                  <a:pt x="1247938" y="998138"/>
                  <a:pt x="1043244" y="726209"/>
                </a:cubicBezTo>
                <a:cubicBezTo>
                  <a:pt x="838550" y="454280"/>
                  <a:pt x="101950" y="95691"/>
                  <a:pt x="12303" y="179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CD39650C-D36C-3BBC-B222-9D4C13E73F01}"/>
              </a:ext>
            </a:extLst>
          </p:cNvPr>
          <p:cNvSpPr/>
          <p:nvPr/>
        </p:nvSpPr>
        <p:spPr>
          <a:xfrm>
            <a:off x="6480110" y="1272417"/>
            <a:ext cx="1126844" cy="2317990"/>
          </a:xfrm>
          <a:custGeom>
            <a:avLst/>
            <a:gdLst>
              <a:gd name="connsiteX0" fmla="*/ 1372 w 1126844"/>
              <a:gd name="connsiteY0" fmla="*/ 571 h 2317990"/>
              <a:gd name="connsiteX1" fmla="*/ 655796 w 1126844"/>
              <a:gd name="connsiteY1" fmla="*/ 654995 h 2317990"/>
              <a:gd name="connsiteX2" fmla="*/ 1023349 w 1126844"/>
              <a:gd name="connsiteY2" fmla="*/ 1157018 h 2317990"/>
              <a:gd name="connsiteX3" fmla="*/ 1050243 w 1126844"/>
              <a:gd name="connsiteY3" fmla="*/ 2286571 h 2317990"/>
              <a:gd name="connsiteX4" fmla="*/ 1023349 w 1126844"/>
              <a:gd name="connsiteY4" fmla="*/ 1919018 h 2317990"/>
              <a:gd name="connsiteX5" fmla="*/ 1121961 w 1126844"/>
              <a:gd name="connsiteY5" fmla="*/ 1031512 h 2317990"/>
              <a:gd name="connsiteX6" fmla="*/ 844055 w 1126844"/>
              <a:gd name="connsiteY6" fmla="*/ 771536 h 2317990"/>
              <a:gd name="connsiteX7" fmla="*/ 1372 w 1126844"/>
              <a:gd name="connsiteY7" fmla="*/ 571 h 231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6844" h="2317990">
                <a:moveTo>
                  <a:pt x="1372" y="571"/>
                </a:moveTo>
                <a:cubicBezTo>
                  <a:pt x="-30005" y="-18853"/>
                  <a:pt x="485467" y="462254"/>
                  <a:pt x="655796" y="654995"/>
                </a:cubicBezTo>
                <a:cubicBezTo>
                  <a:pt x="826125" y="847736"/>
                  <a:pt x="957608" y="885089"/>
                  <a:pt x="1023349" y="1157018"/>
                </a:cubicBezTo>
                <a:cubicBezTo>
                  <a:pt x="1089090" y="1428947"/>
                  <a:pt x="1050243" y="2159571"/>
                  <a:pt x="1050243" y="2286571"/>
                </a:cubicBezTo>
                <a:cubicBezTo>
                  <a:pt x="1050243" y="2413571"/>
                  <a:pt x="1011396" y="2128195"/>
                  <a:pt x="1023349" y="1919018"/>
                </a:cubicBezTo>
                <a:cubicBezTo>
                  <a:pt x="1035302" y="1709842"/>
                  <a:pt x="1151843" y="1222759"/>
                  <a:pt x="1121961" y="1031512"/>
                </a:cubicBezTo>
                <a:cubicBezTo>
                  <a:pt x="1092079" y="840265"/>
                  <a:pt x="1033808" y="941865"/>
                  <a:pt x="844055" y="771536"/>
                </a:cubicBezTo>
                <a:cubicBezTo>
                  <a:pt x="654302" y="601207"/>
                  <a:pt x="32749" y="19995"/>
                  <a:pt x="1372" y="57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DDA3F59-A4E6-ED46-E233-0B50EDD60267}"/>
              </a:ext>
            </a:extLst>
          </p:cNvPr>
          <p:cNvSpPr/>
          <p:nvPr/>
        </p:nvSpPr>
        <p:spPr>
          <a:xfrm>
            <a:off x="6522762" y="1486051"/>
            <a:ext cx="965983" cy="1559734"/>
          </a:xfrm>
          <a:custGeom>
            <a:avLst/>
            <a:gdLst>
              <a:gd name="connsiteX0" fmla="*/ 3544 w 965983"/>
              <a:gd name="connsiteY0" fmla="*/ 2090 h 1559734"/>
              <a:gd name="connsiteX1" fmla="*/ 380062 w 965983"/>
              <a:gd name="connsiteY1" fmla="*/ 593761 h 1559734"/>
              <a:gd name="connsiteX2" fmla="*/ 613144 w 965983"/>
              <a:gd name="connsiteY2" fmla="*/ 934420 h 1559734"/>
              <a:gd name="connsiteX3" fmla="*/ 792438 w 965983"/>
              <a:gd name="connsiteY3" fmla="*/ 1301973 h 1559734"/>
              <a:gd name="connsiteX4" fmla="*/ 962767 w 965983"/>
              <a:gd name="connsiteY4" fmla="*/ 1552984 h 1559734"/>
              <a:gd name="connsiteX5" fmla="*/ 882085 w 965983"/>
              <a:gd name="connsiteY5" fmla="*/ 1427478 h 1559734"/>
              <a:gd name="connsiteX6" fmla="*/ 622109 w 965983"/>
              <a:gd name="connsiteY6" fmla="*/ 817878 h 1559734"/>
              <a:gd name="connsiteX7" fmla="*/ 3544 w 965983"/>
              <a:gd name="connsiteY7" fmla="*/ 2090 h 155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5983" h="1559734">
                <a:moveTo>
                  <a:pt x="3544" y="2090"/>
                </a:moveTo>
                <a:cubicBezTo>
                  <a:pt x="-36797" y="-35263"/>
                  <a:pt x="278462" y="438373"/>
                  <a:pt x="380062" y="593761"/>
                </a:cubicBezTo>
                <a:cubicBezTo>
                  <a:pt x="481662" y="749149"/>
                  <a:pt x="544415" y="816385"/>
                  <a:pt x="613144" y="934420"/>
                </a:cubicBezTo>
                <a:cubicBezTo>
                  <a:pt x="681873" y="1052455"/>
                  <a:pt x="734168" y="1198879"/>
                  <a:pt x="792438" y="1301973"/>
                </a:cubicBezTo>
                <a:cubicBezTo>
                  <a:pt x="850708" y="1405067"/>
                  <a:pt x="947826" y="1532067"/>
                  <a:pt x="962767" y="1552984"/>
                </a:cubicBezTo>
                <a:cubicBezTo>
                  <a:pt x="977708" y="1573901"/>
                  <a:pt x="938861" y="1549996"/>
                  <a:pt x="882085" y="1427478"/>
                </a:cubicBezTo>
                <a:cubicBezTo>
                  <a:pt x="825309" y="1304960"/>
                  <a:pt x="768533" y="1047972"/>
                  <a:pt x="622109" y="817878"/>
                </a:cubicBezTo>
                <a:cubicBezTo>
                  <a:pt x="475685" y="587784"/>
                  <a:pt x="43885" y="39443"/>
                  <a:pt x="3544" y="20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C7EA5313-152B-D2E5-A4B4-623EB5572A8F}"/>
              </a:ext>
            </a:extLst>
          </p:cNvPr>
          <p:cNvSpPr/>
          <p:nvPr/>
        </p:nvSpPr>
        <p:spPr>
          <a:xfrm>
            <a:off x="6687623" y="2115667"/>
            <a:ext cx="914882" cy="781335"/>
          </a:xfrm>
          <a:custGeom>
            <a:avLst/>
            <a:gdLst>
              <a:gd name="connsiteX0" fmla="*/ 48 w 914882"/>
              <a:gd name="connsiteY0" fmla="*/ 4 h 781335"/>
              <a:gd name="connsiteX1" fmla="*/ 349671 w 914882"/>
              <a:gd name="connsiteY1" fmla="*/ 484098 h 781335"/>
              <a:gd name="connsiteX2" fmla="*/ 295883 w 914882"/>
              <a:gd name="connsiteY2" fmla="*/ 699251 h 781335"/>
              <a:gd name="connsiteX3" fmla="*/ 914448 w 914882"/>
              <a:gd name="connsiteY3" fmla="*/ 672357 h 781335"/>
              <a:gd name="connsiteX4" fmla="*/ 188306 w 914882"/>
              <a:gd name="connsiteY4" fmla="*/ 779933 h 781335"/>
              <a:gd name="connsiteX5" fmla="*/ 340706 w 914882"/>
              <a:gd name="connsiteY5" fmla="*/ 582709 h 781335"/>
              <a:gd name="connsiteX6" fmla="*/ 376565 w 914882"/>
              <a:gd name="connsiteY6" fmla="*/ 493062 h 781335"/>
              <a:gd name="connsiteX7" fmla="*/ 48 w 914882"/>
              <a:gd name="connsiteY7" fmla="*/ 4 h 78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882" h="781335">
                <a:moveTo>
                  <a:pt x="48" y="4"/>
                </a:moveTo>
                <a:cubicBezTo>
                  <a:pt x="-4434" y="-1490"/>
                  <a:pt x="300365" y="367557"/>
                  <a:pt x="349671" y="484098"/>
                </a:cubicBezTo>
                <a:cubicBezTo>
                  <a:pt x="398977" y="600639"/>
                  <a:pt x="201754" y="667875"/>
                  <a:pt x="295883" y="699251"/>
                </a:cubicBezTo>
                <a:cubicBezTo>
                  <a:pt x="390012" y="730627"/>
                  <a:pt x="932377" y="658910"/>
                  <a:pt x="914448" y="672357"/>
                </a:cubicBezTo>
                <a:cubicBezTo>
                  <a:pt x="896519" y="685804"/>
                  <a:pt x="283930" y="794874"/>
                  <a:pt x="188306" y="779933"/>
                </a:cubicBezTo>
                <a:cubicBezTo>
                  <a:pt x="92682" y="764992"/>
                  <a:pt x="309329" y="630521"/>
                  <a:pt x="340706" y="582709"/>
                </a:cubicBezTo>
                <a:cubicBezTo>
                  <a:pt x="372083" y="534897"/>
                  <a:pt x="433341" y="590180"/>
                  <a:pt x="376565" y="493062"/>
                </a:cubicBezTo>
                <a:cubicBezTo>
                  <a:pt x="319789" y="395945"/>
                  <a:pt x="4530" y="1498"/>
                  <a:pt x="48" y="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9957BCD-32C8-66C6-631F-F57B58EB1AE1}"/>
              </a:ext>
            </a:extLst>
          </p:cNvPr>
          <p:cNvSpPr/>
          <p:nvPr/>
        </p:nvSpPr>
        <p:spPr>
          <a:xfrm>
            <a:off x="7078755" y="2964349"/>
            <a:ext cx="440577" cy="729216"/>
          </a:xfrm>
          <a:custGeom>
            <a:avLst/>
            <a:gdLst>
              <a:gd name="connsiteX0" fmla="*/ 57151 w 440577"/>
              <a:gd name="connsiteY0" fmla="*/ 729110 h 729216"/>
              <a:gd name="connsiteX1" fmla="*/ 21292 w 440577"/>
              <a:gd name="connsiteY1" fmla="*/ 370522 h 729216"/>
              <a:gd name="connsiteX2" fmla="*/ 424704 w 440577"/>
              <a:gd name="connsiteY2" fmla="*/ 20898 h 729216"/>
              <a:gd name="connsiteX3" fmla="*/ 344021 w 440577"/>
              <a:gd name="connsiteY3" fmla="*/ 38827 h 729216"/>
              <a:gd name="connsiteX4" fmla="*/ 200586 w 440577"/>
              <a:gd name="connsiteY4" fmla="*/ 29863 h 729216"/>
              <a:gd name="connsiteX5" fmla="*/ 164727 w 440577"/>
              <a:gd name="connsiteY5" fmla="*/ 146404 h 729216"/>
              <a:gd name="connsiteX6" fmla="*/ 66116 w 440577"/>
              <a:gd name="connsiteY6" fmla="*/ 334663 h 729216"/>
              <a:gd name="connsiteX7" fmla="*/ 57151 w 440577"/>
              <a:gd name="connsiteY7" fmla="*/ 729110 h 72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577" h="729216">
                <a:moveTo>
                  <a:pt x="57151" y="729110"/>
                </a:moveTo>
                <a:cubicBezTo>
                  <a:pt x="49680" y="735087"/>
                  <a:pt x="-39967" y="488557"/>
                  <a:pt x="21292" y="370522"/>
                </a:cubicBezTo>
                <a:cubicBezTo>
                  <a:pt x="82551" y="252487"/>
                  <a:pt x="370916" y="76180"/>
                  <a:pt x="424704" y="20898"/>
                </a:cubicBezTo>
                <a:cubicBezTo>
                  <a:pt x="478492" y="-34385"/>
                  <a:pt x="381374" y="37333"/>
                  <a:pt x="344021" y="38827"/>
                </a:cubicBezTo>
                <a:cubicBezTo>
                  <a:pt x="306668" y="40321"/>
                  <a:pt x="230468" y="11934"/>
                  <a:pt x="200586" y="29863"/>
                </a:cubicBezTo>
                <a:cubicBezTo>
                  <a:pt x="170704" y="47792"/>
                  <a:pt x="187139" y="95604"/>
                  <a:pt x="164727" y="146404"/>
                </a:cubicBezTo>
                <a:cubicBezTo>
                  <a:pt x="142315" y="197204"/>
                  <a:pt x="85539" y="237545"/>
                  <a:pt x="66116" y="334663"/>
                </a:cubicBezTo>
                <a:cubicBezTo>
                  <a:pt x="46693" y="431781"/>
                  <a:pt x="64622" y="723133"/>
                  <a:pt x="57151" y="7291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CA89B1F1-FE05-0170-D90B-C64011D3E1C1}"/>
              </a:ext>
            </a:extLst>
          </p:cNvPr>
          <p:cNvSpPr/>
          <p:nvPr/>
        </p:nvSpPr>
        <p:spPr>
          <a:xfrm>
            <a:off x="6941080" y="2895404"/>
            <a:ext cx="607294" cy="394727"/>
          </a:xfrm>
          <a:custGeom>
            <a:avLst/>
            <a:gdLst>
              <a:gd name="connsiteX0" fmla="*/ 69320 w 607294"/>
              <a:gd name="connsiteY0" fmla="*/ 394643 h 394727"/>
              <a:gd name="connsiteX1" fmla="*/ 33461 w 607294"/>
              <a:gd name="connsiteY1" fmla="*/ 134667 h 394727"/>
              <a:gd name="connsiteX2" fmla="*/ 607202 w 607294"/>
              <a:gd name="connsiteY2" fmla="*/ 196 h 394727"/>
              <a:gd name="connsiteX3" fmla="*/ 78285 w 607294"/>
              <a:gd name="connsiteY3" fmla="*/ 161561 h 394727"/>
              <a:gd name="connsiteX4" fmla="*/ 69320 w 607294"/>
              <a:gd name="connsiteY4" fmla="*/ 394643 h 39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294" h="394727">
                <a:moveTo>
                  <a:pt x="69320" y="394643"/>
                </a:moveTo>
                <a:cubicBezTo>
                  <a:pt x="61849" y="390161"/>
                  <a:pt x="-56186" y="200408"/>
                  <a:pt x="33461" y="134667"/>
                </a:cubicBezTo>
                <a:cubicBezTo>
                  <a:pt x="123108" y="68926"/>
                  <a:pt x="599731" y="-4286"/>
                  <a:pt x="607202" y="196"/>
                </a:cubicBezTo>
                <a:cubicBezTo>
                  <a:pt x="614673" y="4678"/>
                  <a:pt x="169426" y="98808"/>
                  <a:pt x="78285" y="161561"/>
                </a:cubicBezTo>
                <a:cubicBezTo>
                  <a:pt x="-12856" y="224314"/>
                  <a:pt x="76791" y="399125"/>
                  <a:pt x="69320" y="3946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1E3E0BCC-B7BA-7955-5F4C-EAF3FBD67DF5}"/>
              </a:ext>
            </a:extLst>
          </p:cNvPr>
          <p:cNvSpPr/>
          <p:nvPr/>
        </p:nvSpPr>
        <p:spPr>
          <a:xfrm>
            <a:off x="7637800" y="2455945"/>
            <a:ext cx="291138" cy="1159744"/>
          </a:xfrm>
          <a:custGeom>
            <a:avLst/>
            <a:gdLst>
              <a:gd name="connsiteX0" fmla="*/ 129 w 291138"/>
              <a:gd name="connsiteY0" fmla="*/ 384 h 1159744"/>
              <a:gd name="connsiteX1" fmla="*/ 233212 w 291138"/>
              <a:gd name="connsiteY1" fmla="*/ 636879 h 1159744"/>
              <a:gd name="connsiteX2" fmla="*/ 215282 w 291138"/>
              <a:gd name="connsiteY2" fmla="*/ 1156831 h 1159744"/>
              <a:gd name="connsiteX3" fmla="*/ 269071 w 291138"/>
              <a:gd name="connsiteY3" fmla="*/ 834102 h 1159744"/>
              <a:gd name="connsiteX4" fmla="*/ 269071 w 291138"/>
              <a:gd name="connsiteY4" fmla="*/ 547231 h 1159744"/>
              <a:gd name="connsiteX5" fmla="*/ 129 w 291138"/>
              <a:gd name="connsiteY5" fmla="*/ 384 h 115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138" h="1159744">
                <a:moveTo>
                  <a:pt x="129" y="384"/>
                </a:moveTo>
                <a:cubicBezTo>
                  <a:pt x="-5847" y="15325"/>
                  <a:pt x="197353" y="444138"/>
                  <a:pt x="233212" y="636879"/>
                </a:cubicBezTo>
                <a:cubicBezTo>
                  <a:pt x="269071" y="829620"/>
                  <a:pt x="209306" y="1123961"/>
                  <a:pt x="215282" y="1156831"/>
                </a:cubicBezTo>
                <a:cubicBezTo>
                  <a:pt x="221258" y="1189701"/>
                  <a:pt x="260106" y="935702"/>
                  <a:pt x="269071" y="834102"/>
                </a:cubicBezTo>
                <a:cubicBezTo>
                  <a:pt x="278036" y="732502"/>
                  <a:pt x="313895" y="684690"/>
                  <a:pt x="269071" y="547231"/>
                </a:cubicBezTo>
                <a:cubicBezTo>
                  <a:pt x="224247" y="409772"/>
                  <a:pt x="6105" y="-14557"/>
                  <a:pt x="129" y="3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79795E7-30D5-1EFC-F685-8C2809580FAA}"/>
              </a:ext>
            </a:extLst>
          </p:cNvPr>
          <p:cNvSpPr/>
          <p:nvPr/>
        </p:nvSpPr>
        <p:spPr>
          <a:xfrm>
            <a:off x="7530172" y="2455307"/>
            <a:ext cx="278216" cy="1616801"/>
          </a:xfrm>
          <a:custGeom>
            <a:avLst/>
            <a:gdLst>
              <a:gd name="connsiteX0" fmla="*/ 181 w 278216"/>
              <a:gd name="connsiteY0" fmla="*/ 1022 h 1616801"/>
              <a:gd name="connsiteX1" fmla="*/ 233263 w 278216"/>
              <a:gd name="connsiteY1" fmla="*/ 682340 h 1616801"/>
              <a:gd name="connsiteX2" fmla="*/ 89828 w 278216"/>
              <a:gd name="connsiteY2" fmla="*/ 1184364 h 1616801"/>
              <a:gd name="connsiteX3" fmla="*/ 9146 w 278216"/>
              <a:gd name="connsiteY3" fmla="*/ 1614669 h 1616801"/>
              <a:gd name="connsiteX4" fmla="*/ 36040 w 278216"/>
              <a:gd name="connsiteY4" fmla="*/ 1327799 h 1616801"/>
              <a:gd name="connsiteX5" fmla="*/ 278087 w 278216"/>
              <a:gd name="connsiteY5" fmla="*/ 843705 h 1616801"/>
              <a:gd name="connsiteX6" fmla="*/ 181 w 278216"/>
              <a:gd name="connsiteY6" fmla="*/ 1022 h 161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216" h="1616801">
                <a:moveTo>
                  <a:pt x="181" y="1022"/>
                </a:moveTo>
                <a:cubicBezTo>
                  <a:pt x="-7290" y="-25872"/>
                  <a:pt x="218322" y="485116"/>
                  <a:pt x="233263" y="682340"/>
                </a:cubicBezTo>
                <a:cubicBezTo>
                  <a:pt x="248204" y="879564"/>
                  <a:pt x="127181" y="1028976"/>
                  <a:pt x="89828" y="1184364"/>
                </a:cubicBezTo>
                <a:cubicBezTo>
                  <a:pt x="52475" y="1339752"/>
                  <a:pt x="18111" y="1590763"/>
                  <a:pt x="9146" y="1614669"/>
                </a:cubicBezTo>
                <a:cubicBezTo>
                  <a:pt x="181" y="1638575"/>
                  <a:pt x="-8784" y="1456293"/>
                  <a:pt x="36040" y="1327799"/>
                </a:cubicBezTo>
                <a:cubicBezTo>
                  <a:pt x="80864" y="1199305"/>
                  <a:pt x="284064" y="1060352"/>
                  <a:pt x="278087" y="843705"/>
                </a:cubicBezTo>
                <a:cubicBezTo>
                  <a:pt x="272111" y="627058"/>
                  <a:pt x="7652" y="27916"/>
                  <a:pt x="181" y="10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447B2F3-F5F4-DFAB-D66C-71C8598A50E1}"/>
              </a:ext>
            </a:extLst>
          </p:cNvPr>
          <p:cNvSpPr/>
          <p:nvPr/>
        </p:nvSpPr>
        <p:spPr>
          <a:xfrm>
            <a:off x="7085394" y="3603710"/>
            <a:ext cx="445602" cy="1399396"/>
          </a:xfrm>
          <a:custGeom>
            <a:avLst/>
            <a:gdLst>
              <a:gd name="connsiteX0" fmla="*/ 444959 w 445602"/>
              <a:gd name="connsiteY0" fmla="*/ 102 h 1399396"/>
              <a:gd name="connsiteX1" fmla="*/ 5688 w 445602"/>
              <a:gd name="connsiteY1" fmla="*/ 537984 h 1399396"/>
              <a:gd name="connsiteX2" fmla="*/ 193947 w 445602"/>
              <a:gd name="connsiteY2" fmla="*/ 851749 h 1399396"/>
              <a:gd name="connsiteX3" fmla="*/ 176018 w 445602"/>
              <a:gd name="connsiteY3" fmla="*/ 1093796 h 1399396"/>
              <a:gd name="connsiteX4" fmla="*/ 238771 w 445602"/>
              <a:gd name="connsiteY4" fmla="*/ 1389631 h 1399396"/>
              <a:gd name="connsiteX5" fmla="*/ 140159 w 445602"/>
              <a:gd name="connsiteY5" fmla="*/ 708314 h 1399396"/>
              <a:gd name="connsiteX6" fmla="*/ 104300 w 445602"/>
              <a:gd name="connsiteY6" fmla="*/ 582808 h 1399396"/>
              <a:gd name="connsiteX7" fmla="*/ 444959 w 445602"/>
              <a:gd name="connsiteY7" fmla="*/ 102 h 139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602" h="1399396">
                <a:moveTo>
                  <a:pt x="444959" y="102"/>
                </a:moveTo>
                <a:cubicBezTo>
                  <a:pt x="428524" y="-7369"/>
                  <a:pt x="47523" y="396043"/>
                  <a:pt x="5688" y="537984"/>
                </a:cubicBezTo>
                <a:cubicBezTo>
                  <a:pt x="-36147" y="679925"/>
                  <a:pt x="165559" y="759114"/>
                  <a:pt x="193947" y="851749"/>
                </a:cubicBezTo>
                <a:cubicBezTo>
                  <a:pt x="222335" y="944384"/>
                  <a:pt x="168547" y="1004149"/>
                  <a:pt x="176018" y="1093796"/>
                </a:cubicBezTo>
                <a:cubicBezTo>
                  <a:pt x="183489" y="1183443"/>
                  <a:pt x="244747" y="1453878"/>
                  <a:pt x="238771" y="1389631"/>
                </a:cubicBezTo>
                <a:cubicBezTo>
                  <a:pt x="232795" y="1325384"/>
                  <a:pt x="162571" y="842784"/>
                  <a:pt x="140159" y="708314"/>
                </a:cubicBezTo>
                <a:cubicBezTo>
                  <a:pt x="117747" y="573844"/>
                  <a:pt x="50512" y="700843"/>
                  <a:pt x="104300" y="582808"/>
                </a:cubicBezTo>
                <a:cubicBezTo>
                  <a:pt x="158088" y="464773"/>
                  <a:pt x="461394" y="7573"/>
                  <a:pt x="444959" y="10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31E0E2F6-ACB9-EDAF-E3BB-C7D948211D5A}"/>
              </a:ext>
            </a:extLst>
          </p:cNvPr>
          <p:cNvSpPr/>
          <p:nvPr/>
        </p:nvSpPr>
        <p:spPr>
          <a:xfrm>
            <a:off x="7081280" y="4480425"/>
            <a:ext cx="279444" cy="1700827"/>
          </a:xfrm>
          <a:custGeom>
            <a:avLst/>
            <a:gdLst>
              <a:gd name="connsiteX0" fmla="*/ 126344 w 279444"/>
              <a:gd name="connsiteY0" fmla="*/ 1928 h 1700827"/>
              <a:gd name="connsiteX1" fmla="*/ 108414 w 279444"/>
              <a:gd name="connsiteY1" fmla="*/ 719104 h 1700827"/>
              <a:gd name="connsiteX2" fmla="*/ 108414 w 279444"/>
              <a:gd name="connsiteY2" fmla="*/ 1185269 h 1700827"/>
              <a:gd name="connsiteX3" fmla="*/ 278744 w 279444"/>
              <a:gd name="connsiteY3" fmla="*/ 1696257 h 1700827"/>
              <a:gd name="connsiteX4" fmla="*/ 162202 w 279444"/>
              <a:gd name="connsiteY4" fmla="*/ 1409387 h 1700827"/>
              <a:gd name="connsiteX5" fmla="*/ 838 w 279444"/>
              <a:gd name="connsiteY5" fmla="*/ 952187 h 1700827"/>
              <a:gd name="connsiteX6" fmla="*/ 126344 w 279444"/>
              <a:gd name="connsiteY6" fmla="*/ 1928 h 170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444" h="1700827">
                <a:moveTo>
                  <a:pt x="126344" y="1928"/>
                </a:moveTo>
                <a:cubicBezTo>
                  <a:pt x="144273" y="-36919"/>
                  <a:pt x="111402" y="521881"/>
                  <a:pt x="108414" y="719104"/>
                </a:cubicBezTo>
                <a:cubicBezTo>
                  <a:pt x="105426" y="916328"/>
                  <a:pt x="80026" y="1022410"/>
                  <a:pt x="108414" y="1185269"/>
                </a:cubicBezTo>
                <a:cubicBezTo>
                  <a:pt x="136802" y="1348128"/>
                  <a:pt x="269779" y="1658904"/>
                  <a:pt x="278744" y="1696257"/>
                </a:cubicBezTo>
                <a:cubicBezTo>
                  <a:pt x="287709" y="1733610"/>
                  <a:pt x="208520" y="1533399"/>
                  <a:pt x="162202" y="1409387"/>
                </a:cubicBezTo>
                <a:cubicBezTo>
                  <a:pt x="115884" y="1285375"/>
                  <a:pt x="12791" y="1182281"/>
                  <a:pt x="838" y="952187"/>
                </a:cubicBezTo>
                <a:cubicBezTo>
                  <a:pt x="-11115" y="722093"/>
                  <a:pt x="108415" y="40775"/>
                  <a:pt x="126344" y="19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7E7F9D06-0DFD-5934-B645-99A1D8ED3506}"/>
              </a:ext>
            </a:extLst>
          </p:cNvPr>
          <p:cNvSpPr/>
          <p:nvPr/>
        </p:nvSpPr>
        <p:spPr>
          <a:xfrm>
            <a:off x="7392078" y="3719715"/>
            <a:ext cx="228029" cy="1513303"/>
          </a:xfrm>
          <a:custGeom>
            <a:avLst/>
            <a:gdLst>
              <a:gd name="connsiteX0" fmla="*/ 227922 w 228029"/>
              <a:gd name="connsiteY0" fmla="*/ 638 h 1513303"/>
              <a:gd name="connsiteX1" fmla="*/ 57593 w 228029"/>
              <a:gd name="connsiteY1" fmla="*/ 547485 h 1513303"/>
              <a:gd name="connsiteX2" fmla="*/ 3804 w 228029"/>
              <a:gd name="connsiteY2" fmla="*/ 825391 h 1513303"/>
              <a:gd name="connsiteX3" fmla="*/ 147240 w 228029"/>
              <a:gd name="connsiteY3" fmla="*/ 1497744 h 1513303"/>
              <a:gd name="connsiteX4" fmla="*/ 75522 w 228029"/>
              <a:gd name="connsiteY4" fmla="*/ 1246732 h 1513303"/>
              <a:gd name="connsiteX5" fmla="*/ 30698 w 228029"/>
              <a:gd name="connsiteY5" fmla="*/ 664026 h 1513303"/>
              <a:gd name="connsiteX6" fmla="*/ 227922 w 228029"/>
              <a:gd name="connsiteY6" fmla="*/ 638 h 151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029" h="1513303">
                <a:moveTo>
                  <a:pt x="227922" y="638"/>
                </a:moveTo>
                <a:cubicBezTo>
                  <a:pt x="232404" y="-18785"/>
                  <a:pt x="94946" y="410026"/>
                  <a:pt x="57593" y="547485"/>
                </a:cubicBezTo>
                <a:cubicBezTo>
                  <a:pt x="20240" y="684944"/>
                  <a:pt x="-11137" y="667015"/>
                  <a:pt x="3804" y="825391"/>
                </a:cubicBezTo>
                <a:cubicBezTo>
                  <a:pt x="18745" y="983768"/>
                  <a:pt x="135287" y="1427521"/>
                  <a:pt x="147240" y="1497744"/>
                </a:cubicBezTo>
                <a:cubicBezTo>
                  <a:pt x="159193" y="1567967"/>
                  <a:pt x="94946" y="1385685"/>
                  <a:pt x="75522" y="1246732"/>
                </a:cubicBezTo>
                <a:cubicBezTo>
                  <a:pt x="56098" y="1107779"/>
                  <a:pt x="8286" y="865732"/>
                  <a:pt x="30698" y="664026"/>
                </a:cubicBezTo>
                <a:cubicBezTo>
                  <a:pt x="53110" y="462320"/>
                  <a:pt x="223440" y="20061"/>
                  <a:pt x="227922" y="63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49EE712-7BB5-1E1B-8B91-3AA7F5D35289}"/>
              </a:ext>
            </a:extLst>
          </p:cNvPr>
          <p:cNvSpPr/>
          <p:nvPr/>
        </p:nvSpPr>
        <p:spPr>
          <a:xfrm>
            <a:off x="7536321" y="5309061"/>
            <a:ext cx="1586454" cy="976520"/>
          </a:xfrm>
          <a:custGeom>
            <a:avLst/>
            <a:gdLst>
              <a:gd name="connsiteX0" fmla="*/ 38855 w 1586454"/>
              <a:gd name="connsiteY0" fmla="*/ 24939 h 976520"/>
              <a:gd name="connsiteX1" fmla="*/ 280903 w 1586454"/>
              <a:gd name="connsiteY1" fmla="*/ 634539 h 976520"/>
              <a:gd name="connsiteX2" fmla="*/ 791891 w 1586454"/>
              <a:gd name="connsiteY2" fmla="*/ 975198 h 976520"/>
              <a:gd name="connsiteX3" fmla="*/ 1042903 w 1586454"/>
              <a:gd name="connsiteY3" fmla="*/ 742115 h 976520"/>
              <a:gd name="connsiteX4" fmla="*/ 1168408 w 1586454"/>
              <a:gd name="connsiteY4" fmla="*/ 482139 h 976520"/>
              <a:gd name="connsiteX5" fmla="*/ 1580785 w 1586454"/>
              <a:gd name="connsiteY5" fmla="*/ 302845 h 976520"/>
              <a:gd name="connsiteX6" fmla="*/ 1374597 w 1586454"/>
              <a:gd name="connsiteY6" fmla="*/ 356633 h 976520"/>
              <a:gd name="connsiteX7" fmla="*/ 908432 w 1586454"/>
              <a:gd name="connsiteY7" fmla="*/ 930374 h 976520"/>
              <a:gd name="connsiteX8" fmla="*/ 531914 w 1586454"/>
              <a:gd name="connsiteY8" fmla="*/ 733151 h 976520"/>
              <a:gd name="connsiteX9" fmla="*/ 56785 w 1586454"/>
              <a:gd name="connsiteY9" fmla="*/ 177339 h 976520"/>
              <a:gd name="connsiteX10" fmla="*/ 38855 w 1586454"/>
              <a:gd name="connsiteY10" fmla="*/ 24939 h 97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6454" h="976520">
                <a:moveTo>
                  <a:pt x="38855" y="24939"/>
                </a:moveTo>
                <a:cubicBezTo>
                  <a:pt x="76208" y="101139"/>
                  <a:pt x="155397" y="476163"/>
                  <a:pt x="280903" y="634539"/>
                </a:cubicBezTo>
                <a:cubicBezTo>
                  <a:pt x="406409" y="792916"/>
                  <a:pt x="664891" y="957269"/>
                  <a:pt x="791891" y="975198"/>
                </a:cubicBezTo>
                <a:cubicBezTo>
                  <a:pt x="918891" y="993127"/>
                  <a:pt x="980150" y="824291"/>
                  <a:pt x="1042903" y="742115"/>
                </a:cubicBezTo>
                <a:cubicBezTo>
                  <a:pt x="1105656" y="659939"/>
                  <a:pt x="1078761" y="555351"/>
                  <a:pt x="1168408" y="482139"/>
                </a:cubicBezTo>
                <a:cubicBezTo>
                  <a:pt x="1258055" y="408927"/>
                  <a:pt x="1546420" y="323763"/>
                  <a:pt x="1580785" y="302845"/>
                </a:cubicBezTo>
                <a:cubicBezTo>
                  <a:pt x="1615150" y="281927"/>
                  <a:pt x="1486656" y="252045"/>
                  <a:pt x="1374597" y="356633"/>
                </a:cubicBezTo>
                <a:cubicBezTo>
                  <a:pt x="1262538" y="461221"/>
                  <a:pt x="1048879" y="867621"/>
                  <a:pt x="908432" y="930374"/>
                </a:cubicBezTo>
                <a:cubicBezTo>
                  <a:pt x="767985" y="993127"/>
                  <a:pt x="673855" y="858657"/>
                  <a:pt x="531914" y="733151"/>
                </a:cubicBezTo>
                <a:cubicBezTo>
                  <a:pt x="389973" y="607645"/>
                  <a:pt x="146432" y="293880"/>
                  <a:pt x="56785" y="177339"/>
                </a:cubicBezTo>
                <a:cubicBezTo>
                  <a:pt x="-32862" y="60798"/>
                  <a:pt x="1502" y="-51261"/>
                  <a:pt x="38855" y="2493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8AB5EDA-1423-C233-FA89-670229698A02}"/>
              </a:ext>
            </a:extLst>
          </p:cNvPr>
          <p:cNvSpPr/>
          <p:nvPr/>
        </p:nvSpPr>
        <p:spPr>
          <a:xfrm>
            <a:off x="7588033" y="3467950"/>
            <a:ext cx="1393156" cy="2187460"/>
          </a:xfrm>
          <a:custGeom>
            <a:avLst/>
            <a:gdLst>
              <a:gd name="connsiteX0" fmla="*/ 31967 w 1393156"/>
              <a:gd name="connsiteY0" fmla="*/ 73109 h 2187460"/>
              <a:gd name="connsiteX1" fmla="*/ 453308 w 1393156"/>
              <a:gd name="connsiteY1" fmla="*/ 306191 h 2187460"/>
              <a:gd name="connsiteX2" fmla="*/ 1269096 w 1393156"/>
              <a:gd name="connsiteY2" fmla="*/ 1453674 h 2187460"/>
              <a:gd name="connsiteX3" fmla="*/ 1215308 w 1393156"/>
              <a:gd name="connsiteY3" fmla="*/ 1346097 h 2187460"/>
              <a:gd name="connsiteX4" fmla="*/ 1376673 w 1393156"/>
              <a:gd name="connsiteY4" fmla="*/ 2161885 h 2187460"/>
              <a:gd name="connsiteX5" fmla="*/ 1322885 w 1393156"/>
              <a:gd name="connsiteY5" fmla="*/ 1928803 h 2187460"/>
              <a:gd name="connsiteX6" fmla="*/ 1295991 w 1393156"/>
              <a:gd name="connsiteY6" fmla="*/ 1390921 h 2187460"/>
              <a:gd name="connsiteX7" fmla="*/ 31967 w 1393156"/>
              <a:gd name="connsiteY7" fmla="*/ 73109 h 218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3156" h="2187460">
                <a:moveTo>
                  <a:pt x="31967" y="73109"/>
                </a:moveTo>
                <a:cubicBezTo>
                  <a:pt x="-108480" y="-107679"/>
                  <a:pt x="247120" y="76097"/>
                  <a:pt x="453308" y="306191"/>
                </a:cubicBezTo>
                <a:cubicBezTo>
                  <a:pt x="659496" y="536285"/>
                  <a:pt x="1142096" y="1280356"/>
                  <a:pt x="1269096" y="1453674"/>
                </a:cubicBezTo>
                <a:cubicBezTo>
                  <a:pt x="1396096" y="1626992"/>
                  <a:pt x="1197379" y="1228062"/>
                  <a:pt x="1215308" y="1346097"/>
                </a:cubicBezTo>
                <a:cubicBezTo>
                  <a:pt x="1233238" y="1464132"/>
                  <a:pt x="1358743" y="2064767"/>
                  <a:pt x="1376673" y="2161885"/>
                </a:cubicBezTo>
                <a:cubicBezTo>
                  <a:pt x="1394603" y="2259003"/>
                  <a:pt x="1336332" y="2057297"/>
                  <a:pt x="1322885" y="1928803"/>
                </a:cubicBezTo>
                <a:cubicBezTo>
                  <a:pt x="1309438" y="1800309"/>
                  <a:pt x="1505168" y="1703192"/>
                  <a:pt x="1295991" y="1390921"/>
                </a:cubicBezTo>
                <a:cubicBezTo>
                  <a:pt x="1086814" y="1078650"/>
                  <a:pt x="172414" y="253897"/>
                  <a:pt x="31967" y="7310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880E7B24-A6CF-1583-5523-A89D8197B97C}"/>
              </a:ext>
            </a:extLst>
          </p:cNvPr>
          <p:cNvSpPr/>
          <p:nvPr/>
        </p:nvSpPr>
        <p:spPr>
          <a:xfrm>
            <a:off x="7727271" y="3588050"/>
            <a:ext cx="500998" cy="1964363"/>
          </a:xfrm>
          <a:custGeom>
            <a:avLst/>
            <a:gdLst>
              <a:gd name="connsiteX0" fmla="*/ 89953 w 500998"/>
              <a:gd name="connsiteY0" fmla="*/ 15762 h 1964363"/>
              <a:gd name="connsiteX1" fmla="*/ 305 w 500998"/>
              <a:gd name="connsiteY1" fmla="*/ 526750 h 1964363"/>
              <a:gd name="connsiteX2" fmla="*/ 125811 w 500998"/>
              <a:gd name="connsiteY2" fmla="*/ 1046703 h 1964363"/>
              <a:gd name="connsiteX3" fmla="*/ 484400 w 500998"/>
              <a:gd name="connsiteY3" fmla="*/ 1934209 h 1964363"/>
              <a:gd name="connsiteX4" fmla="*/ 403717 w 500998"/>
              <a:gd name="connsiteY4" fmla="*/ 1701126 h 1964363"/>
              <a:gd name="connsiteX5" fmla="*/ 72023 w 500998"/>
              <a:gd name="connsiteY5" fmla="*/ 1154279 h 1964363"/>
              <a:gd name="connsiteX6" fmla="*/ 89953 w 500998"/>
              <a:gd name="connsiteY6" fmla="*/ 15762 h 196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998" h="1964363">
                <a:moveTo>
                  <a:pt x="89953" y="15762"/>
                </a:moveTo>
                <a:cubicBezTo>
                  <a:pt x="78000" y="-88826"/>
                  <a:pt x="-5671" y="354927"/>
                  <a:pt x="305" y="526750"/>
                </a:cubicBezTo>
                <a:cubicBezTo>
                  <a:pt x="6281" y="698573"/>
                  <a:pt x="45128" y="812127"/>
                  <a:pt x="125811" y="1046703"/>
                </a:cubicBezTo>
                <a:cubicBezTo>
                  <a:pt x="206494" y="1281280"/>
                  <a:pt x="438082" y="1825139"/>
                  <a:pt x="484400" y="1934209"/>
                </a:cubicBezTo>
                <a:cubicBezTo>
                  <a:pt x="530718" y="2043279"/>
                  <a:pt x="472446" y="1831114"/>
                  <a:pt x="403717" y="1701126"/>
                </a:cubicBezTo>
                <a:cubicBezTo>
                  <a:pt x="334988" y="1571138"/>
                  <a:pt x="125811" y="1441150"/>
                  <a:pt x="72023" y="1154279"/>
                </a:cubicBezTo>
                <a:cubicBezTo>
                  <a:pt x="18235" y="867409"/>
                  <a:pt x="101906" y="120350"/>
                  <a:pt x="89953" y="157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E872DA9-BA09-1437-1E5A-0BD21C41685D}"/>
              </a:ext>
            </a:extLst>
          </p:cNvPr>
          <p:cNvSpPr/>
          <p:nvPr/>
        </p:nvSpPr>
        <p:spPr>
          <a:xfrm>
            <a:off x="7893931" y="4210261"/>
            <a:ext cx="642424" cy="1345380"/>
          </a:xfrm>
          <a:custGeom>
            <a:avLst/>
            <a:gdLst>
              <a:gd name="connsiteX0" fmla="*/ 12940 w 642424"/>
              <a:gd name="connsiteY0" fmla="*/ 12115 h 1345380"/>
              <a:gd name="connsiteX1" fmla="*/ 102587 w 642424"/>
              <a:gd name="connsiteY1" fmla="*/ 370704 h 1345380"/>
              <a:gd name="connsiteX2" fmla="*/ 640469 w 642424"/>
              <a:gd name="connsiteY2" fmla="*/ 1338892 h 1345380"/>
              <a:gd name="connsiteX3" fmla="*/ 272916 w 642424"/>
              <a:gd name="connsiteY3" fmla="*/ 756186 h 1345380"/>
              <a:gd name="connsiteX4" fmla="*/ 12940 w 642424"/>
              <a:gd name="connsiteY4" fmla="*/ 12115 h 134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424" h="1345380">
                <a:moveTo>
                  <a:pt x="12940" y="12115"/>
                </a:moveTo>
                <a:cubicBezTo>
                  <a:pt x="-15448" y="-52132"/>
                  <a:pt x="-2001" y="149575"/>
                  <a:pt x="102587" y="370704"/>
                </a:cubicBezTo>
                <a:cubicBezTo>
                  <a:pt x="207175" y="591834"/>
                  <a:pt x="612081" y="1274645"/>
                  <a:pt x="640469" y="1338892"/>
                </a:cubicBezTo>
                <a:cubicBezTo>
                  <a:pt x="668857" y="1403139"/>
                  <a:pt x="380492" y="974327"/>
                  <a:pt x="272916" y="756186"/>
                </a:cubicBezTo>
                <a:cubicBezTo>
                  <a:pt x="165340" y="538045"/>
                  <a:pt x="41328" y="76362"/>
                  <a:pt x="12940" y="1211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67015C90-2564-FF07-CB22-3BDE9A922EAB}"/>
              </a:ext>
            </a:extLst>
          </p:cNvPr>
          <p:cNvSpPr/>
          <p:nvPr/>
        </p:nvSpPr>
        <p:spPr>
          <a:xfrm>
            <a:off x="7238839" y="5054915"/>
            <a:ext cx="618873" cy="1092053"/>
          </a:xfrm>
          <a:custGeom>
            <a:avLst/>
            <a:gdLst>
              <a:gd name="connsiteX0" fmla="*/ 49467 w 618873"/>
              <a:gd name="connsiteY0" fmla="*/ 1179 h 1092053"/>
              <a:gd name="connsiteX1" fmla="*/ 58432 w 618873"/>
              <a:gd name="connsiteY1" fmla="*/ 350803 h 1092053"/>
              <a:gd name="connsiteX2" fmla="*/ 605279 w 618873"/>
              <a:gd name="connsiteY2" fmla="*/ 1067979 h 1092053"/>
              <a:gd name="connsiteX3" fmla="*/ 417020 w 618873"/>
              <a:gd name="connsiteY3" fmla="*/ 879720 h 1092053"/>
              <a:gd name="connsiteX4" fmla="*/ 22573 w 618873"/>
              <a:gd name="connsiteY4" fmla="*/ 458379 h 1092053"/>
              <a:gd name="connsiteX5" fmla="*/ 49467 w 618873"/>
              <a:gd name="connsiteY5" fmla="*/ 1179 h 109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8873" h="1092053">
                <a:moveTo>
                  <a:pt x="49467" y="1179"/>
                </a:moveTo>
                <a:cubicBezTo>
                  <a:pt x="55444" y="-16750"/>
                  <a:pt x="-34203" y="173003"/>
                  <a:pt x="58432" y="350803"/>
                </a:cubicBezTo>
                <a:cubicBezTo>
                  <a:pt x="151067" y="528603"/>
                  <a:pt x="545514" y="979826"/>
                  <a:pt x="605279" y="1067979"/>
                </a:cubicBezTo>
                <a:cubicBezTo>
                  <a:pt x="665044" y="1156132"/>
                  <a:pt x="514138" y="981320"/>
                  <a:pt x="417020" y="879720"/>
                </a:cubicBezTo>
                <a:cubicBezTo>
                  <a:pt x="319902" y="778120"/>
                  <a:pt x="83832" y="604803"/>
                  <a:pt x="22573" y="458379"/>
                </a:cubicBezTo>
                <a:cubicBezTo>
                  <a:pt x="-38686" y="311956"/>
                  <a:pt x="43490" y="19108"/>
                  <a:pt x="49467" y="11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6F36408D-5934-1BDB-D55F-9334FECE5F0F}"/>
              </a:ext>
            </a:extLst>
          </p:cNvPr>
          <p:cNvSpPr/>
          <p:nvPr/>
        </p:nvSpPr>
        <p:spPr>
          <a:xfrm>
            <a:off x="4362762" y="296609"/>
            <a:ext cx="2048866" cy="482488"/>
          </a:xfrm>
          <a:custGeom>
            <a:avLst/>
            <a:gdLst>
              <a:gd name="connsiteX0" fmla="*/ 62 w 2048866"/>
              <a:gd name="connsiteY0" fmla="*/ 85885 h 482488"/>
              <a:gd name="connsiteX1" fmla="*/ 1105709 w 2048866"/>
              <a:gd name="connsiteY1" fmla="*/ 8191 h 482488"/>
              <a:gd name="connsiteX2" fmla="*/ 902509 w 2048866"/>
              <a:gd name="connsiteY2" fmla="*/ 26120 h 482488"/>
              <a:gd name="connsiteX3" fmla="*/ 1356720 w 2048866"/>
              <a:gd name="connsiteY3" fmla="*/ 32097 h 482488"/>
              <a:gd name="connsiteX4" fmla="*/ 1314885 w 2048866"/>
              <a:gd name="connsiteY4" fmla="*/ 32097 h 482488"/>
              <a:gd name="connsiteX5" fmla="*/ 1996203 w 2048866"/>
              <a:gd name="connsiteY5" fmla="*/ 468379 h 482488"/>
              <a:gd name="connsiteX6" fmla="*/ 1888626 w 2048866"/>
              <a:gd name="connsiteY6" fmla="*/ 354826 h 482488"/>
              <a:gd name="connsiteX7" fmla="*/ 980203 w 2048866"/>
              <a:gd name="connsiteY7" fmla="*/ 145650 h 482488"/>
              <a:gd name="connsiteX8" fmla="*/ 1225238 w 2048866"/>
              <a:gd name="connsiteY8" fmla="*/ 157603 h 482488"/>
              <a:gd name="connsiteX9" fmla="*/ 531967 w 2048866"/>
              <a:gd name="connsiteY9" fmla="*/ 109791 h 482488"/>
              <a:gd name="connsiteX10" fmla="*/ 1159497 w 2048866"/>
              <a:gd name="connsiteY10" fmla="*/ 109791 h 482488"/>
              <a:gd name="connsiteX11" fmla="*/ 62 w 2048866"/>
              <a:gd name="connsiteY11" fmla="*/ 85885 h 48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48866" h="482488">
                <a:moveTo>
                  <a:pt x="62" y="85885"/>
                </a:moveTo>
                <a:cubicBezTo>
                  <a:pt x="-8903" y="68952"/>
                  <a:pt x="955301" y="18152"/>
                  <a:pt x="1105709" y="8191"/>
                </a:cubicBezTo>
                <a:cubicBezTo>
                  <a:pt x="1256117" y="-1770"/>
                  <a:pt x="860674" y="22136"/>
                  <a:pt x="902509" y="26120"/>
                </a:cubicBezTo>
                <a:cubicBezTo>
                  <a:pt x="944344" y="30104"/>
                  <a:pt x="1287991" y="31101"/>
                  <a:pt x="1356720" y="32097"/>
                </a:cubicBezTo>
                <a:cubicBezTo>
                  <a:pt x="1425449" y="33093"/>
                  <a:pt x="1208305" y="-40617"/>
                  <a:pt x="1314885" y="32097"/>
                </a:cubicBezTo>
                <a:cubicBezTo>
                  <a:pt x="1421465" y="104811"/>
                  <a:pt x="1900580" y="414591"/>
                  <a:pt x="1996203" y="468379"/>
                </a:cubicBezTo>
                <a:cubicBezTo>
                  <a:pt x="2091826" y="522167"/>
                  <a:pt x="2057959" y="408614"/>
                  <a:pt x="1888626" y="354826"/>
                </a:cubicBezTo>
                <a:cubicBezTo>
                  <a:pt x="1719293" y="301038"/>
                  <a:pt x="1090768" y="178521"/>
                  <a:pt x="980203" y="145650"/>
                </a:cubicBezTo>
                <a:cubicBezTo>
                  <a:pt x="869638" y="112780"/>
                  <a:pt x="1299944" y="163580"/>
                  <a:pt x="1225238" y="157603"/>
                </a:cubicBezTo>
                <a:cubicBezTo>
                  <a:pt x="1150532" y="151626"/>
                  <a:pt x="542924" y="117760"/>
                  <a:pt x="531967" y="109791"/>
                </a:cubicBezTo>
                <a:cubicBezTo>
                  <a:pt x="521010" y="101822"/>
                  <a:pt x="1243168" y="114771"/>
                  <a:pt x="1159497" y="109791"/>
                </a:cubicBezTo>
                <a:cubicBezTo>
                  <a:pt x="1075827" y="104811"/>
                  <a:pt x="9027" y="102818"/>
                  <a:pt x="62" y="85885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7516BE8-F1A7-49CC-B791-597B8798A698}"/>
              </a:ext>
            </a:extLst>
          </p:cNvPr>
          <p:cNvSpPr/>
          <p:nvPr/>
        </p:nvSpPr>
        <p:spPr>
          <a:xfrm>
            <a:off x="3953968" y="589204"/>
            <a:ext cx="2758267" cy="634599"/>
          </a:xfrm>
          <a:custGeom>
            <a:avLst/>
            <a:gdLst>
              <a:gd name="connsiteX0" fmla="*/ 212730 w 2758267"/>
              <a:gd name="connsiteY0" fmla="*/ 216457 h 634599"/>
              <a:gd name="connsiteX1" fmla="*/ 731714 w 2758267"/>
              <a:gd name="connsiteY1" fmla="*/ 73118 h 634599"/>
              <a:gd name="connsiteX2" fmla="*/ 1507718 w 2758267"/>
              <a:gd name="connsiteY2" fmla="*/ 48405 h 634599"/>
              <a:gd name="connsiteX3" fmla="*/ 1097474 w 2758267"/>
              <a:gd name="connsiteY3" fmla="*/ 18748 h 634599"/>
              <a:gd name="connsiteX4" fmla="*/ 1809223 w 2758267"/>
              <a:gd name="connsiteY4" fmla="*/ 33577 h 634599"/>
              <a:gd name="connsiteX5" fmla="*/ 1735083 w 2758267"/>
              <a:gd name="connsiteY5" fmla="*/ 43462 h 634599"/>
              <a:gd name="connsiteX6" fmla="*/ 2679139 w 2758267"/>
              <a:gd name="connsiteY6" fmla="*/ 597045 h 634599"/>
              <a:gd name="connsiteX7" fmla="*/ 2609941 w 2758267"/>
              <a:gd name="connsiteY7" fmla="*/ 537732 h 634599"/>
              <a:gd name="connsiteX8" fmla="*/ 1838880 w 2758267"/>
              <a:gd name="connsiteY8" fmla="*/ 157144 h 634599"/>
              <a:gd name="connsiteX9" fmla="*/ 1873478 w 2758267"/>
              <a:gd name="connsiteY9" fmla="*/ 191743 h 634599"/>
              <a:gd name="connsiteX10" fmla="*/ 1621401 w 2758267"/>
              <a:gd name="connsiteY10" fmla="*/ 78061 h 634599"/>
              <a:gd name="connsiteX11" fmla="*/ 627917 w 2758267"/>
              <a:gd name="connsiteY11" fmla="*/ 211514 h 634599"/>
              <a:gd name="connsiteX12" fmla="*/ 1389094 w 2758267"/>
              <a:gd name="connsiteY12" fmla="*/ 137373 h 634599"/>
              <a:gd name="connsiteX13" fmla="*/ 5137 w 2758267"/>
              <a:gd name="connsiteY13" fmla="*/ 414165 h 634599"/>
              <a:gd name="connsiteX14" fmla="*/ 894823 w 2758267"/>
              <a:gd name="connsiteY14" fmla="*/ 122545 h 634599"/>
              <a:gd name="connsiteX15" fmla="*/ 212730 w 2758267"/>
              <a:gd name="connsiteY15" fmla="*/ 216457 h 63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58267" h="634599">
                <a:moveTo>
                  <a:pt x="212730" y="216457"/>
                </a:moveTo>
                <a:cubicBezTo>
                  <a:pt x="185545" y="208219"/>
                  <a:pt x="515883" y="101127"/>
                  <a:pt x="731714" y="73118"/>
                </a:cubicBezTo>
                <a:cubicBezTo>
                  <a:pt x="947545" y="45109"/>
                  <a:pt x="1446758" y="57467"/>
                  <a:pt x="1507718" y="48405"/>
                </a:cubicBezTo>
                <a:cubicBezTo>
                  <a:pt x="1568678" y="39343"/>
                  <a:pt x="1047223" y="21219"/>
                  <a:pt x="1097474" y="18748"/>
                </a:cubicBezTo>
                <a:cubicBezTo>
                  <a:pt x="1147725" y="16277"/>
                  <a:pt x="1702955" y="29458"/>
                  <a:pt x="1809223" y="33577"/>
                </a:cubicBezTo>
                <a:cubicBezTo>
                  <a:pt x="1915491" y="37696"/>
                  <a:pt x="1590097" y="-50449"/>
                  <a:pt x="1735083" y="43462"/>
                </a:cubicBezTo>
                <a:cubicBezTo>
                  <a:pt x="1880069" y="137373"/>
                  <a:pt x="2533329" y="514667"/>
                  <a:pt x="2679139" y="597045"/>
                </a:cubicBezTo>
                <a:cubicBezTo>
                  <a:pt x="2824949" y="679423"/>
                  <a:pt x="2749984" y="611049"/>
                  <a:pt x="2609941" y="537732"/>
                </a:cubicBezTo>
                <a:cubicBezTo>
                  <a:pt x="2469898" y="464415"/>
                  <a:pt x="1961624" y="214809"/>
                  <a:pt x="1838880" y="157144"/>
                </a:cubicBezTo>
                <a:cubicBezTo>
                  <a:pt x="1716136" y="99479"/>
                  <a:pt x="1909724" y="204923"/>
                  <a:pt x="1873478" y="191743"/>
                </a:cubicBezTo>
                <a:cubicBezTo>
                  <a:pt x="1837232" y="178563"/>
                  <a:pt x="1828994" y="74766"/>
                  <a:pt x="1621401" y="78061"/>
                </a:cubicBezTo>
                <a:cubicBezTo>
                  <a:pt x="1413808" y="81356"/>
                  <a:pt x="666635" y="201629"/>
                  <a:pt x="627917" y="211514"/>
                </a:cubicBezTo>
                <a:cubicBezTo>
                  <a:pt x="589199" y="221399"/>
                  <a:pt x="1492891" y="103598"/>
                  <a:pt x="1389094" y="137373"/>
                </a:cubicBezTo>
                <a:cubicBezTo>
                  <a:pt x="1285297" y="171148"/>
                  <a:pt x="87515" y="416636"/>
                  <a:pt x="5137" y="414165"/>
                </a:cubicBezTo>
                <a:cubicBezTo>
                  <a:pt x="-77241" y="411694"/>
                  <a:pt x="857753" y="157968"/>
                  <a:pt x="894823" y="122545"/>
                </a:cubicBezTo>
                <a:cubicBezTo>
                  <a:pt x="931893" y="87122"/>
                  <a:pt x="239915" y="224695"/>
                  <a:pt x="212730" y="216457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5B99C492-1AD4-BA69-20BF-272BFE8B24FA}"/>
              </a:ext>
            </a:extLst>
          </p:cNvPr>
          <p:cNvSpPr/>
          <p:nvPr/>
        </p:nvSpPr>
        <p:spPr>
          <a:xfrm>
            <a:off x="2924210" y="546066"/>
            <a:ext cx="1947665" cy="1219533"/>
          </a:xfrm>
          <a:custGeom>
            <a:avLst/>
            <a:gdLst>
              <a:gd name="connsiteX0" fmla="*/ 1944352 w 1947665"/>
              <a:gd name="connsiteY0" fmla="*/ 12459 h 1219533"/>
              <a:gd name="connsiteX1" fmla="*/ 1435254 w 1947665"/>
              <a:gd name="connsiteY1" fmla="*/ 56944 h 1219533"/>
              <a:gd name="connsiteX2" fmla="*/ 1504452 w 1947665"/>
              <a:gd name="connsiteY2" fmla="*/ 32230 h 1219533"/>
              <a:gd name="connsiteX3" fmla="*/ 1015124 w 1947665"/>
              <a:gd name="connsiteY3" fmla="*/ 328792 h 1219533"/>
              <a:gd name="connsiteX4" fmla="*/ 337974 w 1947665"/>
              <a:gd name="connsiteY4" fmla="*/ 971344 h 1219533"/>
              <a:gd name="connsiteX5" fmla="*/ 21641 w 1947665"/>
              <a:gd name="connsiteY5" fmla="*/ 1198708 h 1219533"/>
              <a:gd name="connsiteX6" fmla="*/ 916270 w 1947665"/>
              <a:gd name="connsiteY6" fmla="*/ 496844 h 1219533"/>
              <a:gd name="connsiteX7" fmla="*/ 560395 w 1947665"/>
              <a:gd name="connsiteY7" fmla="*/ 828005 h 1219533"/>
              <a:gd name="connsiteX8" fmla="*/ 1054666 w 1947665"/>
              <a:gd name="connsiteY8" fmla="*/ 580870 h 1219533"/>
              <a:gd name="connsiteX9" fmla="*/ 852015 w 1947665"/>
              <a:gd name="connsiteY9" fmla="*/ 664896 h 1219533"/>
              <a:gd name="connsiteX10" fmla="*/ 1242488 w 1947665"/>
              <a:gd name="connsiteY10" fmla="*/ 249709 h 1219533"/>
              <a:gd name="connsiteX11" fmla="*/ 1148577 w 1947665"/>
              <a:gd name="connsiteY11" fmla="*/ 318907 h 1219533"/>
              <a:gd name="connsiteX12" fmla="*/ 1944352 w 1947665"/>
              <a:gd name="connsiteY12" fmla="*/ 12459 h 121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7665" h="1219533">
                <a:moveTo>
                  <a:pt x="1944352" y="12459"/>
                </a:moveTo>
                <a:cubicBezTo>
                  <a:pt x="1992132" y="-31202"/>
                  <a:pt x="1508571" y="53649"/>
                  <a:pt x="1435254" y="56944"/>
                </a:cubicBezTo>
                <a:cubicBezTo>
                  <a:pt x="1361937" y="60239"/>
                  <a:pt x="1574474" y="-13078"/>
                  <a:pt x="1504452" y="32230"/>
                </a:cubicBezTo>
                <a:cubicBezTo>
                  <a:pt x="1434430" y="77538"/>
                  <a:pt x="1209537" y="172273"/>
                  <a:pt x="1015124" y="328792"/>
                </a:cubicBezTo>
                <a:cubicBezTo>
                  <a:pt x="820711" y="485311"/>
                  <a:pt x="503554" y="826358"/>
                  <a:pt x="337974" y="971344"/>
                </a:cubicBezTo>
                <a:cubicBezTo>
                  <a:pt x="172394" y="1116330"/>
                  <a:pt x="-74742" y="1277791"/>
                  <a:pt x="21641" y="1198708"/>
                </a:cubicBezTo>
                <a:cubicBezTo>
                  <a:pt x="118024" y="1119625"/>
                  <a:pt x="826478" y="558628"/>
                  <a:pt x="916270" y="496844"/>
                </a:cubicBezTo>
                <a:cubicBezTo>
                  <a:pt x="1006062" y="435060"/>
                  <a:pt x="537329" y="814001"/>
                  <a:pt x="560395" y="828005"/>
                </a:cubicBezTo>
                <a:cubicBezTo>
                  <a:pt x="583461" y="842009"/>
                  <a:pt x="1006063" y="608055"/>
                  <a:pt x="1054666" y="580870"/>
                </a:cubicBezTo>
                <a:cubicBezTo>
                  <a:pt x="1103269" y="553685"/>
                  <a:pt x="820711" y="720089"/>
                  <a:pt x="852015" y="664896"/>
                </a:cubicBezTo>
                <a:cubicBezTo>
                  <a:pt x="883319" y="609703"/>
                  <a:pt x="1193061" y="307374"/>
                  <a:pt x="1242488" y="249709"/>
                </a:cubicBezTo>
                <a:cubicBezTo>
                  <a:pt x="1291915" y="192044"/>
                  <a:pt x="1025009" y="354330"/>
                  <a:pt x="1148577" y="318907"/>
                </a:cubicBezTo>
                <a:cubicBezTo>
                  <a:pt x="1272145" y="283484"/>
                  <a:pt x="1896572" y="56120"/>
                  <a:pt x="1944352" y="1245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C81A365-906E-AF3B-0058-3B6EFEA61450}"/>
              </a:ext>
            </a:extLst>
          </p:cNvPr>
          <p:cNvSpPr/>
          <p:nvPr/>
        </p:nvSpPr>
        <p:spPr>
          <a:xfrm>
            <a:off x="3298472" y="829558"/>
            <a:ext cx="3236713" cy="1025735"/>
          </a:xfrm>
          <a:custGeom>
            <a:avLst/>
            <a:gdLst>
              <a:gd name="connsiteX0" fmla="*/ 3235781 w 3236713"/>
              <a:gd name="connsiteY0" fmla="*/ 554399 h 1025735"/>
              <a:gd name="connsiteX1" fmla="*/ 2267011 w 3236713"/>
              <a:gd name="connsiteY1" fmla="*/ 158983 h 1025735"/>
              <a:gd name="connsiteX2" fmla="*/ 2583344 w 3236713"/>
              <a:gd name="connsiteY2" fmla="*/ 233123 h 1025735"/>
              <a:gd name="connsiteX3" fmla="*/ 1916079 w 3236713"/>
              <a:gd name="connsiteY3" fmla="*/ 198524 h 1025735"/>
              <a:gd name="connsiteX4" fmla="*/ 2197813 w 3236713"/>
              <a:gd name="connsiteY4" fmla="*/ 139212 h 1025735"/>
              <a:gd name="connsiteX5" fmla="*/ 1001679 w 3236713"/>
              <a:gd name="connsiteY5" fmla="*/ 440717 h 1025735"/>
              <a:gd name="connsiteX6" fmla="*/ 1263643 w 3236713"/>
              <a:gd name="connsiteY6" fmla="*/ 327034 h 1025735"/>
              <a:gd name="connsiteX7" fmla="*/ 695232 w 3236713"/>
              <a:gd name="connsiteY7" fmla="*/ 495086 h 1025735"/>
              <a:gd name="connsiteX8" fmla="*/ 754544 w 3236713"/>
              <a:gd name="connsiteY8" fmla="*/ 480258 h 1025735"/>
              <a:gd name="connsiteX9" fmla="*/ 32910 w 3236713"/>
              <a:gd name="connsiteY9" fmla="*/ 1019013 h 1025735"/>
              <a:gd name="connsiteX10" fmla="*/ 1985277 w 3236713"/>
              <a:gd name="connsiteY10" fmla="*/ 50243 h 1025735"/>
              <a:gd name="connsiteX11" fmla="*/ 1856767 w 3236713"/>
              <a:gd name="connsiteY11" fmla="*/ 134269 h 1025735"/>
              <a:gd name="connsiteX12" fmla="*/ 2064360 w 3236713"/>
              <a:gd name="connsiteY12" fmla="*/ 99670 h 1025735"/>
              <a:gd name="connsiteX13" fmla="*/ 3235781 w 3236713"/>
              <a:gd name="connsiteY13" fmla="*/ 554399 h 102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36713" h="1025735">
                <a:moveTo>
                  <a:pt x="3235781" y="554399"/>
                </a:moveTo>
                <a:cubicBezTo>
                  <a:pt x="3269556" y="564284"/>
                  <a:pt x="2375750" y="212529"/>
                  <a:pt x="2267011" y="158983"/>
                </a:cubicBezTo>
                <a:cubicBezTo>
                  <a:pt x="2158271" y="105437"/>
                  <a:pt x="2641833" y="226533"/>
                  <a:pt x="2583344" y="233123"/>
                </a:cubicBezTo>
                <a:cubicBezTo>
                  <a:pt x="2524855" y="239713"/>
                  <a:pt x="1980334" y="214176"/>
                  <a:pt x="1916079" y="198524"/>
                </a:cubicBezTo>
                <a:cubicBezTo>
                  <a:pt x="1851824" y="182872"/>
                  <a:pt x="2350213" y="98847"/>
                  <a:pt x="2197813" y="139212"/>
                </a:cubicBezTo>
                <a:cubicBezTo>
                  <a:pt x="2045413" y="179577"/>
                  <a:pt x="1157374" y="409413"/>
                  <a:pt x="1001679" y="440717"/>
                </a:cubicBezTo>
                <a:cubicBezTo>
                  <a:pt x="845984" y="472021"/>
                  <a:pt x="1314717" y="317972"/>
                  <a:pt x="1263643" y="327034"/>
                </a:cubicBezTo>
                <a:cubicBezTo>
                  <a:pt x="1212568" y="336095"/>
                  <a:pt x="780082" y="469549"/>
                  <a:pt x="695232" y="495086"/>
                </a:cubicBezTo>
                <a:cubicBezTo>
                  <a:pt x="610382" y="520623"/>
                  <a:pt x="864931" y="392937"/>
                  <a:pt x="754544" y="480258"/>
                </a:cubicBezTo>
                <a:cubicBezTo>
                  <a:pt x="644157" y="567579"/>
                  <a:pt x="-172212" y="1090682"/>
                  <a:pt x="32910" y="1019013"/>
                </a:cubicBezTo>
                <a:cubicBezTo>
                  <a:pt x="238032" y="947344"/>
                  <a:pt x="1681301" y="197700"/>
                  <a:pt x="1985277" y="50243"/>
                </a:cubicBezTo>
                <a:cubicBezTo>
                  <a:pt x="2289253" y="-97214"/>
                  <a:pt x="1843586" y="126031"/>
                  <a:pt x="1856767" y="134269"/>
                </a:cubicBezTo>
                <a:cubicBezTo>
                  <a:pt x="1869947" y="142507"/>
                  <a:pt x="1833701" y="32120"/>
                  <a:pt x="2064360" y="99670"/>
                </a:cubicBezTo>
                <a:cubicBezTo>
                  <a:pt x="2295019" y="167220"/>
                  <a:pt x="3202006" y="544514"/>
                  <a:pt x="3235781" y="55439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FB1BD71-BA81-D164-4761-6FA1E9C67733}"/>
              </a:ext>
            </a:extLst>
          </p:cNvPr>
          <p:cNvSpPr/>
          <p:nvPr/>
        </p:nvSpPr>
        <p:spPr>
          <a:xfrm>
            <a:off x="3085093" y="1131678"/>
            <a:ext cx="2175751" cy="1730429"/>
          </a:xfrm>
          <a:custGeom>
            <a:avLst/>
            <a:gdLst>
              <a:gd name="connsiteX0" fmla="*/ 2173943 w 2175751"/>
              <a:gd name="connsiteY0" fmla="*/ 201 h 1730429"/>
              <a:gd name="connsiteX1" fmla="*/ 1170574 w 2175751"/>
              <a:gd name="connsiteY1" fmla="*/ 341247 h 1730429"/>
              <a:gd name="connsiteX2" fmla="*/ 1348511 w 2175751"/>
              <a:gd name="connsiteY2" fmla="*/ 306648 h 1730429"/>
              <a:gd name="connsiteX3" fmla="*/ 271002 w 2175751"/>
              <a:gd name="connsiteY3" fmla="*/ 1344616 h 1730429"/>
              <a:gd name="connsiteX4" fmla="*/ 809757 w 2175751"/>
              <a:gd name="connsiteY4" fmla="*/ 800919 h 1730429"/>
              <a:gd name="connsiteX5" fmla="*/ 4096 w 2175751"/>
              <a:gd name="connsiteY5" fmla="*/ 1730147 h 1730429"/>
              <a:gd name="connsiteX6" fmla="*/ 478596 w 2175751"/>
              <a:gd name="connsiteY6" fmla="*/ 904716 h 1730429"/>
              <a:gd name="connsiteX7" fmla="*/ 58466 w 2175751"/>
              <a:gd name="connsiteY7" fmla="*/ 1364387 h 1730429"/>
              <a:gd name="connsiteX8" fmla="*/ 315486 w 2175751"/>
              <a:gd name="connsiteY8" fmla="*/ 825632 h 1730429"/>
              <a:gd name="connsiteX9" fmla="*/ 137549 w 2175751"/>
              <a:gd name="connsiteY9" fmla="*/ 939314 h 1730429"/>
              <a:gd name="connsiteX10" fmla="*/ 1131032 w 2175751"/>
              <a:gd name="connsiteY10" fmla="*/ 291820 h 1730429"/>
              <a:gd name="connsiteX11" fmla="*/ 883897 w 2175751"/>
              <a:gd name="connsiteY11" fmla="*/ 395617 h 1730429"/>
              <a:gd name="connsiteX12" fmla="*/ 2173943 w 2175751"/>
              <a:gd name="connsiteY12" fmla="*/ 201 h 173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75751" h="1730429">
                <a:moveTo>
                  <a:pt x="2173943" y="201"/>
                </a:moveTo>
                <a:cubicBezTo>
                  <a:pt x="2221722" y="-8861"/>
                  <a:pt x="1308146" y="290173"/>
                  <a:pt x="1170574" y="341247"/>
                </a:cubicBezTo>
                <a:cubicBezTo>
                  <a:pt x="1033002" y="392321"/>
                  <a:pt x="1498440" y="139420"/>
                  <a:pt x="1348511" y="306648"/>
                </a:cubicBezTo>
                <a:cubicBezTo>
                  <a:pt x="1198582" y="473876"/>
                  <a:pt x="360794" y="1262238"/>
                  <a:pt x="271002" y="1344616"/>
                </a:cubicBezTo>
                <a:cubicBezTo>
                  <a:pt x="181210" y="1426995"/>
                  <a:pt x="854241" y="736664"/>
                  <a:pt x="809757" y="800919"/>
                </a:cubicBezTo>
                <a:cubicBezTo>
                  <a:pt x="765273" y="865174"/>
                  <a:pt x="59289" y="1712848"/>
                  <a:pt x="4096" y="1730147"/>
                </a:cubicBezTo>
                <a:cubicBezTo>
                  <a:pt x="-51097" y="1747446"/>
                  <a:pt x="469534" y="965676"/>
                  <a:pt x="478596" y="904716"/>
                </a:cubicBezTo>
                <a:cubicBezTo>
                  <a:pt x="487658" y="843756"/>
                  <a:pt x="85651" y="1377568"/>
                  <a:pt x="58466" y="1364387"/>
                </a:cubicBezTo>
                <a:cubicBezTo>
                  <a:pt x="31281" y="1351206"/>
                  <a:pt x="302306" y="896477"/>
                  <a:pt x="315486" y="825632"/>
                </a:cubicBezTo>
                <a:cubicBezTo>
                  <a:pt x="328666" y="754787"/>
                  <a:pt x="137549" y="939314"/>
                  <a:pt x="137549" y="939314"/>
                </a:cubicBezTo>
                <a:cubicBezTo>
                  <a:pt x="273473" y="850345"/>
                  <a:pt x="1006641" y="382436"/>
                  <a:pt x="1131032" y="291820"/>
                </a:cubicBezTo>
                <a:cubicBezTo>
                  <a:pt x="1255423" y="201204"/>
                  <a:pt x="711726" y="442573"/>
                  <a:pt x="883897" y="395617"/>
                </a:cubicBezTo>
                <a:cubicBezTo>
                  <a:pt x="1056068" y="348661"/>
                  <a:pt x="2126164" y="9263"/>
                  <a:pt x="2173943" y="201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46DAB0EA-8DCC-0083-0DAE-759059B5A2F6}"/>
              </a:ext>
            </a:extLst>
          </p:cNvPr>
          <p:cNvSpPr/>
          <p:nvPr/>
        </p:nvSpPr>
        <p:spPr>
          <a:xfrm>
            <a:off x="4191172" y="1240854"/>
            <a:ext cx="2190295" cy="869796"/>
          </a:xfrm>
          <a:custGeom>
            <a:avLst/>
            <a:gdLst>
              <a:gd name="connsiteX0" fmla="*/ 2189857 w 2190295"/>
              <a:gd name="connsiteY0" fmla="*/ 167816 h 869796"/>
              <a:gd name="connsiteX1" fmla="*/ 1522592 w 2190295"/>
              <a:gd name="connsiteY1" fmla="*/ 88733 h 869796"/>
              <a:gd name="connsiteX2" fmla="*/ 1374311 w 2190295"/>
              <a:gd name="connsiteY2" fmla="*/ 118389 h 869796"/>
              <a:gd name="connsiteX3" fmla="*/ 1552249 w 2190295"/>
              <a:gd name="connsiteY3" fmla="*/ 88733 h 869796"/>
              <a:gd name="connsiteX4" fmla="*/ 721874 w 2190295"/>
              <a:gd name="connsiteY4" fmla="*/ 355639 h 869796"/>
              <a:gd name="connsiteX5" fmla="*/ 1048093 w 2190295"/>
              <a:gd name="connsiteY5" fmla="*/ 172759 h 869796"/>
              <a:gd name="connsiteX6" fmla="*/ 240 w 2190295"/>
              <a:gd name="connsiteY6" fmla="*/ 869680 h 869796"/>
              <a:gd name="connsiteX7" fmla="*/ 949239 w 2190295"/>
              <a:gd name="connsiteY7" fmla="*/ 113447 h 869796"/>
              <a:gd name="connsiteX8" fmla="*/ 786130 w 2190295"/>
              <a:gd name="connsiteY8" fmla="*/ 192530 h 869796"/>
              <a:gd name="connsiteX9" fmla="*/ 1517650 w 2190295"/>
              <a:gd name="connsiteY9" fmla="*/ 9650 h 869796"/>
              <a:gd name="connsiteX10" fmla="*/ 1413853 w 2190295"/>
              <a:gd name="connsiteY10" fmla="*/ 39306 h 869796"/>
              <a:gd name="connsiteX11" fmla="*/ 2189857 w 2190295"/>
              <a:gd name="connsiteY11" fmla="*/ 167816 h 869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0295" h="869796">
                <a:moveTo>
                  <a:pt x="2189857" y="167816"/>
                </a:moveTo>
                <a:cubicBezTo>
                  <a:pt x="2207980" y="176054"/>
                  <a:pt x="1658516" y="96971"/>
                  <a:pt x="1522592" y="88733"/>
                </a:cubicBezTo>
                <a:cubicBezTo>
                  <a:pt x="1386668" y="80495"/>
                  <a:pt x="1369368" y="118389"/>
                  <a:pt x="1374311" y="118389"/>
                </a:cubicBezTo>
                <a:cubicBezTo>
                  <a:pt x="1379254" y="118389"/>
                  <a:pt x="1660988" y="49191"/>
                  <a:pt x="1552249" y="88733"/>
                </a:cubicBezTo>
                <a:cubicBezTo>
                  <a:pt x="1443509" y="128275"/>
                  <a:pt x="805900" y="341635"/>
                  <a:pt x="721874" y="355639"/>
                </a:cubicBezTo>
                <a:cubicBezTo>
                  <a:pt x="637848" y="369643"/>
                  <a:pt x="1168365" y="87086"/>
                  <a:pt x="1048093" y="172759"/>
                </a:cubicBezTo>
                <a:cubicBezTo>
                  <a:pt x="927821" y="258432"/>
                  <a:pt x="16716" y="879565"/>
                  <a:pt x="240" y="869680"/>
                </a:cubicBezTo>
                <a:cubicBezTo>
                  <a:pt x="-16236" y="859795"/>
                  <a:pt x="818257" y="226305"/>
                  <a:pt x="949239" y="113447"/>
                </a:cubicBezTo>
                <a:cubicBezTo>
                  <a:pt x="1080221" y="589"/>
                  <a:pt x="691395" y="209829"/>
                  <a:pt x="786130" y="192530"/>
                </a:cubicBezTo>
                <a:cubicBezTo>
                  <a:pt x="880865" y="175231"/>
                  <a:pt x="1413030" y="35187"/>
                  <a:pt x="1517650" y="9650"/>
                </a:cubicBezTo>
                <a:cubicBezTo>
                  <a:pt x="1622270" y="-15887"/>
                  <a:pt x="1302642" y="14593"/>
                  <a:pt x="1413853" y="39306"/>
                </a:cubicBezTo>
                <a:cubicBezTo>
                  <a:pt x="1525064" y="64019"/>
                  <a:pt x="2171734" y="159578"/>
                  <a:pt x="2189857" y="167816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2A63BF2C-D824-99E0-2046-CDC6183614A3}"/>
              </a:ext>
            </a:extLst>
          </p:cNvPr>
          <p:cNvSpPr/>
          <p:nvPr/>
        </p:nvSpPr>
        <p:spPr>
          <a:xfrm>
            <a:off x="4390172" y="1450174"/>
            <a:ext cx="2260117" cy="730457"/>
          </a:xfrm>
          <a:custGeom>
            <a:avLst/>
            <a:gdLst>
              <a:gd name="connsiteX0" fmla="*/ 2247878 w 2260117"/>
              <a:gd name="connsiteY0" fmla="*/ 586220 h 730457"/>
              <a:gd name="connsiteX1" fmla="*/ 2060055 w 2260117"/>
              <a:gd name="connsiteY1" fmla="*/ 250116 h 730457"/>
              <a:gd name="connsiteX2" fmla="*/ 2183623 w 2260117"/>
              <a:gd name="connsiteY2" fmla="*/ 373683 h 730457"/>
              <a:gd name="connsiteX3" fmla="*/ 1896946 w 2260117"/>
              <a:gd name="connsiteY3" fmla="*/ 131491 h 730457"/>
              <a:gd name="connsiteX4" fmla="*/ 1931545 w 2260117"/>
              <a:gd name="connsiteY4" fmla="*/ 141376 h 730457"/>
              <a:gd name="connsiteX5" fmla="*/ 1175311 w 2260117"/>
              <a:gd name="connsiteY5" fmla="*/ 264944 h 730457"/>
              <a:gd name="connsiteX6" fmla="*/ 1491644 w 2260117"/>
              <a:gd name="connsiteY6" fmla="*/ 151262 h 730457"/>
              <a:gd name="connsiteX7" fmla="*/ 8833 w 2260117"/>
              <a:gd name="connsiteY7" fmla="*/ 729558 h 730457"/>
              <a:gd name="connsiteX8" fmla="*/ 868864 w 2260117"/>
              <a:gd name="connsiteY8" fmla="*/ 284715 h 730457"/>
              <a:gd name="connsiteX9" fmla="*/ 735411 w 2260117"/>
              <a:gd name="connsiteY9" fmla="*/ 309428 h 730457"/>
              <a:gd name="connsiteX10" fmla="*/ 1625097 w 2260117"/>
              <a:gd name="connsiteY10" fmla="*/ 12866 h 730457"/>
              <a:gd name="connsiteX11" fmla="*/ 1521300 w 2260117"/>
              <a:gd name="connsiteY11" fmla="*/ 52408 h 730457"/>
              <a:gd name="connsiteX12" fmla="*/ 1644868 w 2260117"/>
              <a:gd name="connsiteY12" fmla="*/ 42522 h 730457"/>
              <a:gd name="connsiteX13" fmla="*/ 2247878 w 2260117"/>
              <a:gd name="connsiteY13" fmla="*/ 586220 h 73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60117" h="730457">
                <a:moveTo>
                  <a:pt x="2247878" y="586220"/>
                </a:moveTo>
                <a:cubicBezTo>
                  <a:pt x="2317076" y="620819"/>
                  <a:pt x="2070764" y="285539"/>
                  <a:pt x="2060055" y="250116"/>
                </a:cubicBezTo>
                <a:cubicBezTo>
                  <a:pt x="2049346" y="214693"/>
                  <a:pt x="2210808" y="393454"/>
                  <a:pt x="2183623" y="373683"/>
                </a:cubicBezTo>
                <a:cubicBezTo>
                  <a:pt x="2156438" y="353912"/>
                  <a:pt x="1938959" y="170209"/>
                  <a:pt x="1896946" y="131491"/>
                </a:cubicBezTo>
                <a:cubicBezTo>
                  <a:pt x="1854933" y="92773"/>
                  <a:pt x="2051817" y="119134"/>
                  <a:pt x="1931545" y="141376"/>
                </a:cubicBezTo>
                <a:cubicBezTo>
                  <a:pt x="1811273" y="163618"/>
                  <a:pt x="1248628" y="263296"/>
                  <a:pt x="1175311" y="264944"/>
                </a:cubicBezTo>
                <a:cubicBezTo>
                  <a:pt x="1101994" y="266592"/>
                  <a:pt x="1491644" y="151262"/>
                  <a:pt x="1491644" y="151262"/>
                </a:cubicBezTo>
                <a:cubicBezTo>
                  <a:pt x="1297231" y="228698"/>
                  <a:pt x="112630" y="707316"/>
                  <a:pt x="8833" y="729558"/>
                </a:cubicBezTo>
                <a:cubicBezTo>
                  <a:pt x="-94964" y="751800"/>
                  <a:pt x="747768" y="354737"/>
                  <a:pt x="868864" y="284715"/>
                </a:cubicBezTo>
                <a:cubicBezTo>
                  <a:pt x="989960" y="214693"/>
                  <a:pt x="609372" y="354736"/>
                  <a:pt x="735411" y="309428"/>
                </a:cubicBezTo>
                <a:cubicBezTo>
                  <a:pt x="861450" y="264120"/>
                  <a:pt x="1494115" y="55703"/>
                  <a:pt x="1625097" y="12866"/>
                </a:cubicBezTo>
                <a:cubicBezTo>
                  <a:pt x="1756078" y="-29971"/>
                  <a:pt x="1518005" y="47465"/>
                  <a:pt x="1521300" y="52408"/>
                </a:cubicBezTo>
                <a:cubicBezTo>
                  <a:pt x="1524595" y="57351"/>
                  <a:pt x="1526243" y="-43975"/>
                  <a:pt x="1644868" y="42522"/>
                </a:cubicBezTo>
                <a:cubicBezTo>
                  <a:pt x="1763493" y="129019"/>
                  <a:pt x="2178680" y="551621"/>
                  <a:pt x="2247878" y="586220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7C9FADB9-BB2D-EE34-78AC-3A8038674DE6}"/>
              </a:ext>
            </a:extLst>
          </p:cNvPr>
          <p:cNvSpPr/>
          <p:nvPr/>
        </p:nvSpPr>
        <p:spPr>
          <a:xfrm>
            <a:off x="2515399" y="1987130"/>
            <a:ext cx="782178" cy="2257210"/>
          </a:xfrm>
          <a:custGeom>
            <a:avLst/>
            <a:gdLst>
              <a:gd name="connsiteX0" fmla="*/ 776441 w 782178"/>
              <a:gd name="connsiteY0" fmla="*/ 24550 h 2257210"/>
              <a:gd name="connsiteX1" fmla="*/ 429932 w 782178"/>
              <a:gd name="connsiteY1" fmla="*/ 1622344 h 2257210"/>
              <a:gd name="connsiteX2" fmla="*/ 603186 w 782178"/>
              <a:gd name="connsiteY2" fmla="*/ 669443 h 2257210"/>
              <a:gd name="connsiteX3" fmla="*/ 333679 w 782178"/>
              <a:gd name="connsiteY3" fmla="*/ 1872601 h 2257210"/>
              <a:gd name="connsiteX4" fmla="*/ 497308 w 782178"/>
              <a:gd name="connsiteY4" fmla="*/ 1208457 h 2257210"/>
              <a:gd name="connsiteX5" fmla="*/ 121923 w 782178"/>
              <a:gd name="connsiteY5" fmla="*/ 1968853 h 2257210"/>
              <a:gd name="connsiteX6" fmla="*/ 401056 w 782178"/>
              <a:gd name="connsiteY6" fmla="*/ 967826 h 2257210"/>
              <a:gd name="connsiteX7" fmla="*/ 6420 w 782178"/>
              <a:gd name="connsiteY7" fmla="*/ 2228735 h 2257210"/>
              <a:gd name="connsiteX8" fmla="*/ 189300 w 782178"/>
              <a:gd name="connsiteY8" fmla="*/ 1757097 h 2257210"/>
              <a:gd name="connsiteX9" fmla="*/ 612812 w 782178"/>
              <a:gd name="connsiteY9" fmla="*/ 727194 h 2257210"/>
              <a:gd name="connsiteX10" fmla="*/ 776441 w 782178"/>
              <a:gd name="connsiteY10" fmla="*/ 24550 h 225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2178" h="2257210">
                <a:moveTo>
                  <a:pt x="776441" y="24550"/>
                </a:moveTo>
                <a:cubicBezTo>
                  <a:pt x="745961" y="173741"/>
                  <a:pt x="458808" y="1514862"/>
                  <a:pt x="429932" y="1622344"/>
                </a:cubicBezTo>
                <a:cubicBezTo>
                  <a:pt x="401056" y="1729826"/>
                  <a:pt x="619228" y="627734"/>
                  <a:pt x="603186" y="669443"/>
                </a:cubicBezTo>
                <a:cubicBezTo>
                  <a:pt x="587144" y="711152"/>
                  <a:pt x="351325" y="1782765"/>
                  <a:pt x="333679" y="1872601"/>
                </a:cubicBezTo>
                <a:cubicBezTo>
                  <a:pt x="316033" y="1962437"/>
                  <a:pt x="532601" y="1192415"/>
                  <a:pt x="497308" y="1208457"/>
                </a:cubicBezTo>
                <a:cubicBezTo>
                  <a:pt x="462015" y="1224499"/>
                  <a:pt x="137965" y="2008958"/>
                  <a:pt x="121923" y="1968853"/>
                </a:cubicBezTo>
                <a:cubicBezTo>
                  <a:pt x="105881" y="1928748"/>
                  <a:pt x="420306" y="924512"/>
                  <a:pt x="401056" y="967826"/>
                </a:cubicBezTo>
                <a:cubicBezTo>
                  <a:pt x="381806" y="1011140"/>
                  <a:pt x="41713" y="2097190"/>
                  <a:pt x="6420" y="2228735"/>
                </a:cubicBezTo>
                <a:cubicBezTo>
                  <a:pt x="-28873" y="2360280"/>
                  <a:pt x="88235" y="2007354"/>
                  <a:pt x="189300" y="1757097"/>
                </a:cubicBezTo>
                <a:cubicBezTo>
                  <a:pt x="290365" y="1506840"/>
                  <a:pt x="514955" y="1011139"/>
                  <a:pt x="612812" y="727194"/>
                </a:cubicBezTo>
                <a:cubicBezTo>
                  <a:pt x="710669" y="443249"/>
                  <a:pt x="806921" y="-124641"/>
                  <a:pt x="776441" y="24550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48982AD4-E620-3B57-580A-917C26C203AE}"/>
              </a:ext>
            </a:extLst>
          </p:cNvPr>
          <p:cNvSpPr/>
          <p:nvPr/>
        </p:nvSpPr>
        <p:spPr>
          <a:xfrm>
            <a:off x="3084495" y="1808613"/>
            <a:ext cx="1479098" cy="3087576"/>
          </a:xfrm>
          <a:custGeom>
            <a:avLst/>
            <a:gdLst>
              <a:gd name="connsiteX0" fmla="*/ 1477880 w 1479098"/>
              <a:gd name="connsiteY0" fmla="*/ 289694 h 3087576"/>
              <a:gd name="connsiteX1" fmla="*/ 842612 w 1479098"/>
              <a:gd name="connsiteY1" fmla="*/ 934587 h 3087576"/>
              <a:gd name="connsiteX2" fmla="*/ 1054368 w 1479098"/>
              <a:gd name="connsiteY2" fmla="*/ 770958 h 3087576"/>
              <a:gd name="connsiteX3" fmla="*/ 438351 w 1479098"/>
              <a:gd name="connsiteY3" fmla="*/ 1444726 h 3087576"/>
              <a:gd name="connsiteX4" fmla="*/ 621231 w 1479098"/>
              <a:gd name="connsiteY4" fmla="*/ 1223345 h 3087576"/>
              <a:gd name="connsiteX5" fmla="*/ 168844 w 1479098"/>
              <a:gd name="connsiteY5" fmla="*/ 1925989 h 3087576"/>
              <a:gd name="connsiteX6" fmla="*/ 207345 w 1479098"/>
              <a:gd name="connsiteY6" fmla="*/ 1868238 h 3087576"/>
              <a:gd name="connsiteX7" fmla="*/ 120718 w 1479098"/>
              <a:gd name="connsiteY7" fmla="*/ 2041492 h 3087576"/>
              <a:gd name="connsiteX8" fmla="*/ 5214 w 1479098"/>
              <a:gd name="connsiteY8" fmla="*/ 2426503 h 3087576"/>
              <a:gd name="connsiteX9" fmla="*/ 34090 w 1479098"/>
              <a:gd name="connsiteY9" fmla="*/ 2099244 h 3087576"/>
              <a:gd name="connsiteX10" fmla="*/ 34090 w 1479098"/>
              <a:gd name="connsiteY10" fmla="*/ 3081021 h 3087576"/>
              <a:gd name="connsiteX11" fmla="*/ 34090 w 1479098"/>
              <a:gd name="connsiteY11" fmla="*/ 2455379 h 3087576"/>
              <a:gd name="connsiteX12" fmla="*/ 486478 w 1479098"/>
              <a:gd name="connsiteY12" fmla="*/ 1098216 h 3087576"/>
              <a:gd name="connsiteX13" fmla="*/ 178469 w 1479098"/>
              <a:gd name="connsiteY13" fmla="*/ 1608355 h 3087576"/>
              <a:gd name="connsiteX14" fmla="*/ 361349 w 1479098"/>
              <a:gd name="connsiteY14" fmla="*/ 1040465 h 3087576"/>
              <a:gd name="connsiteX15" fmla="*/ 14840 w 1479098"/>
              <a:gd name="connsiteY15" fmla="*/ 1444726 h 3087576"/>
              <a:gd name="connsiteX16" fmla="*/ 948490 w 1479098"/>
              <a:gd name="connsiteY16" fmla="*/ 482200 h 3087576"/>
              <a:gd name="connsiteX17" fmla="*/ 476852 w 1479098"/>
              <a:gd name="connsiteY17" fmla="*/ 847960 h 3087576"/>
              <a:gd name="connsiteX18" fmla="*/ 1477880 w 1479098"/>
              <a:gd name="connsiteY18" fmla="*/ 936 h 3087576"/>
              <a:gd name="connsiteX19" fmla="*/ 698233 w 1479098"/>
              <a:gd name="connsiteY19" fmla="*/ 674705 h 3087576"/>
              <a:gd name="connsiteX20" fmla="*/ 1477880 w 1479098"/>
              <a:gd name="connsiteY20" fmla="*/ 289694 h 308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79098" h="3087576">
                <a:moveTo>
                  <a:pt x="1477880" y="289694"/>
                </a:moveTo>
                <a:cubicBezTo>
                  <a:pt x="1501943" y="333008"/>
                  <a:pt x="913197" y="854376"/>
                  <a:pt x="842612" y="934587"/>
                </a:cubicBezTo>
                <a:cubicBezTo>
                  <a:pt x="772027" y="1014798"/>
                  <a:pt x="1121745" y="685935"/>
                  <a:pt x="1054368" y="770958"/>
                </a:cubicBezTo>
                <a:cubicBezTo>
                  <a:pt x="986991" y="855981"/>
                  <a:pt x="510540" y="1369328"/>
                  <a:pt x="438351" y="1444726"/>
                </a:cubicBezTo>
                <a:cubicBezTo>
                  <a:pt x="366162" y="1520124"/>
                  <a:pt x="666149" y="1143135"/>
                  <a:pt x="621231" y="1223345"/>
                </a:cubicBezTo>
                <a:cubicBezTo>
                  <a:pt x="576313" y="1303556"/>
                  <a:pt x="168844" y="1925989"/>
                  <a:pt x="168844" y="1925989"/>
                </a:cubicBezTo>
                <a:cubicBezTo>
                  <a:pt x="99863" y="2033471"/>
                  <a:pt x="215366" y="1848988"/>
                  <a:pt x="207345" y="1868238"/>
                </a:cubicBezTo>
                <a:cubicBezTo>
                  <a:pt x="199324" y="1887488"/>
                  <a:pt x="154407" y="1948448"/>
                  <a:pt x="120718" y="2041492"/>
                </a:cubicBezTo>
                <a:cubicBezTo>
                  <a:pt x="87029" y="2134536"/>
                  <a:pt x="19652" y="2416878"/>
                  <a:pt x="5214" y="2426503"/>
                </a:cubicBezTo>
                <a:cubicBezTo>
                  <a:pt x="-9224" y="2436128"/>
                  <a:pt x="29277" y="1990158"/>
                  <a:pt x="34090" y="2099244"/>
                </a:cubicBezTo>
                <a:cubicBezTo>
                  <a:pt x="38903" y="2208330"/>
                  <a:pt x="34090" y="3081021"/>
                  <a:pt x="34090" y="3081021"/>
                </a:cubicBezTo>
                <a:cubicBezTo>
                  <a:pt x="34090" y="3140377"/>
                  <a:pt x="-41308" y="2785847"/>
                  <a:pt x="34090" y="2455379"/>
                </a:cubicBezTo>
                <a:cubicBezTo>
                  <a:pt x="109488" y="2124912"/>
                  <a:pt x="462415" y="1239387"/>
                  <a:pt x="486478" y="1098216"/>
                </a:cubicBezTo>
                <a:cubicBezTo>
                  <a:pt x="510541" y="957045"/>
                  <a:pt x="199324" y="1617980"/>
                  <a:pt x="178469" y="1608355"/>
                </a:cubicBezTo>
                <a:cubicBezTo>
                  <a:pt x="157614" y="1598730"/>
                  <a:pt x="388620" y="1067736"/>
                  <a:pt x="361349" y="1040465"/>
                </a:cubicBezTo>
                <a:cubicBezTo>
                  <a:pt x="334078" y="1013194"/>
                  <a:pt x="-83017" y="1537770"/>
                  <a:pt x="14840" y="1444726"/>
                </a:cubicBezTo>
                <a:cubicBezTo>
                  <a:pt x="112697" y="1351682"/>
                  <a:pt x="871488" y="581661"/>
                  <a:pt x="948490" y="482200"/>
                </a:cubicBezTo>
                <a:cubicBezTo>
                  <a:pt x="1025492" y="382739"/>
                  <a:pt x="388620" y="928171"/>
                  <a:pt x="476852" y="847960"/>
                </a:cubicBezTo>
                <a:cubicBezTo>
                  <a:pt x="565084" y="767749"/>
                  <a:pt x="1440983" y="29812"/>
                  <a:pt x="1477880" y="936"/>
                </a:cubicBezTo>
                <a:cubicBezTo>
                  <a:pt x="1514777" y="-27940"/>
                  <a:pt x="701441" y="620162"/>
                  <a:pt x="698233" y="674705"/>
                </a:cubicBezTo>
                <a:cubicBezTo>
                  <a:pt x="695025" y="729248"/>
                  <a:pt x="1453817" y="246380"/>
                  <a:pt x="1477880" y="289694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6016E1FE-1F2F-76DF-D702-224A4D306406}"/>
              </a:ext>
            </a:extLst>
          </p:cNvPr>
          <p:cNvSpPr/>
          <p:nvPr/>
        </p:nvSpPr>
        <p:spPr>
          <a:xfrm>
            <a:off x="3474564" y="2239186"/>
            <a:ext cx="1107097" cy="2769504"/>
          </a:xfrm>
          <a:custGeom>
            <a:avLst/>
            <a:gdLst>
              <a:gd name="connsiteX0" fmla="*/ 1107061 w 1107097"/>
              <a:gd name="connsiteY0" fmla="*/ 3500 h 2769504"/>
              <a:gd name="connsiteX1" fmla="*/ 568047 w 1107097"/>
              <a:gd name="connsiteY1" fmla="*/ 985277 h 2769504"/>
              <a:gd name="connsiteX2" fmla="*/ 616173 w 1107097"/>
              <a:gd name="connsiteY2" fmla="*/ 898650 h 2769504"/>
              <a:gd name="connsiteX3" fmla="*/ 96409 w 1107097"/>
              <a:gd name="connsiteY3" fmla="*/ 1553168 h 2769504"/>
              <a:gd name="connsiteX4" fmla="*/ 269663 w 1107097"/>
              <a:gd name="connsiteY4" fmla="*/ 1399163 h 2769504"/>
              <a:gd name="connsiteX5" fmla="*/ 183036 w 1107097"/>
              <a:gd name="connsiteY5" fmla="*/ 1543542 h 2769504"/>
              <a:gd name="connsiteX6" fmla="*/ 423668 w 1107097"/>
              <a:gd name="connsiteY6" fmla="*/ 2688949 h 2769504"/>
              <a:gd name="connsiteX7" fmla="*/ 192661 w 1107097"/>
              <a:gd name="connsiteY7" fmla="*/ 1668671 h 2769504"/>
              <a:gd name="connsiteX8" fmla="*/ 279289 w 1107097"/>
              <a:gd name="connsiteY8" fmla="*/ 2746700 h 2769504"/>
              <a:gd name="connsiteX9" fmla="*/ 9781 w 1107097"/>
              <a:gd name="connsiteY9" fmla="*/ 1639795 h 2769504"/>
              <a:gd name="connsiteX10" fmla="*/ 77158 w 1107097"/>
              <a:gd name="connsiteY10" fmla="*/ 2765951 h 2769504"/>
              <a:gd name="connsiteX11" fmla="*/ 250413 w 1107097"/>
              <a:gd name="connsiteY11" fmla="*/ 1177782 h 2769504"/>
              <a:gd name="connsiteX12" fmla="*/ 298539 w 1107097"/>
              <a:gd name="connsiteY12" fmla="*/ 1197033 h 2769504"/>
              <a:gd name="connsiteX13" fmla="*/ 847179 w 1107097"/>
              <a:gd name="connsiteY13" fmla="*/ 407761 h 2769504"/>
              <a:gd name="connsiteX14" fmla="*/ 596922 w 1107097"/>
              <a:gd name="connsiteY14" fmla="*/ 648393 h 2769504"/>
              <a:gd name="connsiteX15" fmla="*/ 1107061 w 1107097"/>
              <a:gd name="connsiteY15" fmla="*/ 3500 h 276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07097" h="2769504">
                <a:moveTo>
                  <a:pt x="1107061" y="3500"/>
                </a:moveTo>
                <a:cubicBezTo>
                  <a:pt x="1102248" y="59647"/>
                  <a:pt x="649862" y="836085"/>
                  <a:pt x="568047" y="985277"/>
                </a:cubicBezTo>
                <a:cubicBezTo>
                  <a:pt x="486232" y="1134469"/>
                  <a:pt x="694779" y="804002"/>
                  <a:pt x="616173" y="898650"/>
                </a:cubicBezTo>
                <a:cubicBezTo>
                  <a:pt x="537567" y="993298"/>
                  <a:pt x="154161" y="1469749"/>
                  <a:pt x="96409" y="1553168"/>
                </a:cubicBezTo>
                <a:cubicBezTo>
                  <a:pt x="38657" y="1636587"/>
                  <a:pt x="255225" y="1400767"/>
                  <a:pt x="269663" y="1399163"/>
                </a:cubicBezTo>
                <a:cubicBezTo>
                  <a:pt x="284101" y="1397559"/>
                  <a:pt x="157369" y="1328578"/>
                  <a:pt x="183036" y="1543542"/>
                </a:cubicBezTo>
                <a:cubicBezTo>
                  <a:pt x="208703" y="1758506"/>
                  <a:pt x="422064" y="2668094"/>
                  <a:pt x="423668" y="2688949"/>
                </a:cubicBezTo>
                <a:cubicBezTo>
                  <a:pt x="425272" y="2709804"/>
                  <a:pt x="216724" y="1659046"/>
                  <a:pt x="192661" y="1668671"/>
                </a:cubicBezTo>
                <a:cubicBezTo>
                  <a:pt x="168598" y="1678296"/>
                  <a:pt x="309769" y="2751513"/>
                  <a:pt x="279289" y="2746700"/>
                </a:cubicBezTo>
                <a:cubicBezTo>
                  <a:pt x="248809" y="2741887"/>
                  <a:pt x="43469" y="1636587"/>
                  <a:pt x="9781" y="1639795"/>
                </a:cubicBezTo>
                <a:cubicBezTo>
                  <a:pt x="-23908" y="1643004"/>
                  <a:pt x="37053" y="2842953"/>
                  <a:pt x="77158" y="2765951"/>
                </a:cubicBezTo>
                <a:cubicBezTo>
                  <a:pt x="117263" y="2688949"/>
                  <a:pt x="213516" y="1439268"/>
                  <a:pt x="250413" y="1177782"/>
                </a:cubicBezTo>
                <a:cubicBezTo>
                  <a:pt x="287310" y="916296"/>
                  <a:pt x="199078" y="1325370"/>
                  <a:pt x="298539" y="1197033"/>
                </a:cubicBezTo>
                <a:cubicBezTo>
                  <a:pt x="398000" y="1068696"/>
                  <a:pt x="797449" y="499201"/>
                  <a:pt x="847179" y="407761"/>
                </a:cubicBezTo>
                <a:cubicBezTo>
                  <a:pt x="896909" y="316321"/>
                  <a:pt x="552004" y="712561"/>
                  <a:pt x="596922" y="648393"/>
                </a:cubicBezTo>
                <a:cubicBezTo>
                  <a:pt x="641840" y="584225"/>
                  <a:pt x="1111874" y="-52647"/>
                  <a:pt x="1107061" y="3500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82488622-AF5F-3AC9-E073-3C1DC8E0F9BA}"/>
              </a:ext>
            </a:extLst>
          </p:cNvPr>
          <p:cNvSpPr/>
          <p:nvPr/>
        </p:nvSpPr>
        <p:spPr>
          <a:xfrm>
            <a:off x="3273433" y="3214749"/>
            <a:ext cx="578152" cy="1698947"/>
          </a:xfrm>
          <a:custGeom>
            <a:avLst/>
            <a:gdLst>
              <a:gd name="connsiteX0" fmla="*/ 576672 w 578152"/>
              <a:gd name="connsiteY0" fmla="*/ 89 h 1698947"/>
              <a:gd name="connsiteX1" fmla="*/ 230163 w 578152"/>
              <a:gd name="connsiteY1" fmla="*/ 616106 h 1698947"/>
              <a:gd name="connsiteX2" fmla="*/ 8782 w 578152"/>
              <a:gd name="connsiteY2" fmla="*/ 1684510 h 1698947"/>
              <a:gd name="connsiteX3" fmla="*/ 47283 w 578152"/>
              <a:gd name="connsiteY3" fmla="*/ 1260998 h 1698947"/>
              <a:gd name="connsiteX4" fmla="*/ 76159 w 578152"/>
              <a:gd name="connsiteY4" fmla="*/ 1665259 h 1698947"/>
              <a:gd name="connsiteX5" fmla="*/ 85784 w 578152"/>
              <a:gd name="connsiteY5" fmla="*/ 654607 h 1698947"/>
              <a:gd name="connsiteX6" fmla="*/ 576672 w 578152"/>
              <a:gd name="connsiteY6" fmla="*/ 89 h 169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152" h="1698947">
                <a:moveTo>
                  <a:pt x="576672" y="89"/>
                </a:moveTo>
                <a:cubicBezTo>
                  <a:pt x="600735" y="-6328"/>
                  <a:pt x="324811" y="335369"/>
                  <a:pt x="230163" y="616106"/>
                </a:cubicBezTo>
                <a:cubicBezTo>
                  <a:pt x="135515" y="896843"/>
                  <a:pt x="39262" y="1577028"/>
                  <a:pt x="8782" y="1684510"/>
                </a:cubicBezTo>
                <a:cubicBezTo>
                  <a:pt x="-21698" y="1791992"/>
                  <a:pt x="36053" y="1264207"/>
                  <a:pt x="47283" y="1260998"/>
                </a:cubicBezTo>
                <a:cubicBezTo>
                  <a:pt x="58512" y="1257790"/>
                  <a:pt x="69742" y="1766324"/>
                  <a:pt x="76159" y="1665259"/>
                </a:cubicBezTo>
                <a:cubicBezTo>
                  <a:pt x="82576" y="1564194"/>
                  <a:pt x="-2447" y="928927"/>
                  <a:pt x="85784" y="654607"/>
                </a:cubicBezTo>
                <a:cubicBezTo>
                  <a:pt x="174015" y="380287"/>
                  <a:pt x="552609" y="6506"/>
                  <a:pt x="576672" y="8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141FA0B1-4964-70E5-F65C-EDB37AF7A8EB}"/>
              </a:ext>
            </a:extLst>
          </p:cNvPr>
          <p:cNvSpPr/>
          <p:nvPr/>
        </p:nvSpPr>
        <p:spPr>
          <a:xfrm>
            <a:off x="3113133" y="4302493"/>
            <a:ext cx="852840" cy="2368981"/>
          </a:xfrm>
          <a:custGeom>
            <a:avLst/>
            <a:gdLst>
              <a:gd name="connsiteX0" fmla="*/ 708096 w 852840"/>
              <a:gd name="connsiteY0" fmla="*/ 346509 h 2368981"/>
              <a:gd name="connsiteX1" fmla="*/ 842850 w 852840"/>
              <a:gd name="connsiteY1" fmla="*/ 779646 h 2368981"/>
              <a:gd name="connsiteX2" fmla="*/ 833225 w 852840"/>
              <a:gd name="connsiteY2" fmla="*/ 712269 h 2368981"/>
              <a:gd name="connsiteX3" fmla="*/ 756223 w 852840"/>
              <a:gd name="connsiteY3" fmla="*/ 1520791 h 2368981"/>
              <a:gd name="connsiteX4" fmla="*/ 727347 w 852840"/>
              <a:gd name="connsiteY4" fmla="*/ 1414913 h 2368981"/>
              <a:gd name="connsiteX5" fmla="*/ 274960 w 852840"/>
              <a:gd name="connsiteY5" fmla="*/ 2367814 h 2368981"/>
              <a:gd name="connsiteX6" fmla="*/ 708096 w 852840"/>
              <a:gd name="connsiteY6" fmla="*/ 1193532 h 2368981"/>
              <a:gd name="connsiteX7" fmla="*/ 631094 w 852840"/>
              <a:gd name="connsiteY7" fmla="*/ 1232033 h 2368981"/>
              <a:gd name="connsiteX8" fmla="*/ 5452 w 852840"/>
              <a:gd name="connsiteY8" fmla="*/ 452387 h 2368981"/>
              <a:gd name="connsiteX9" fmla="*/ 313461 w 852840"/>
              <a:gd name="connsiteY9" fmla="*/ 702644 h 2368981"/>
              <a:gd name="connsiteX10" fmla="*/ 72829 w 852840"/>
              <a:gd name="connsiteY10" fmla="*/ 0 h 2368981"/>
              <a:gd name="connsiteX11" fmla="*/ 592593 w 852840"/>
              <a:gd name="connsiteY11" fmla="*/ 702644 h 2368981"/>
              <a:gd name="connsiteX12" fmla="*/ 457840 w 852840"/>
              <a:gd name="connsiteY12" fmla="*/ 269507 h 2368981"/>
              <a:gd name="connsiteX13" fmla="*/ 602219 w 852840"/>
              <a:gd name="connsiteY13" fmla="*/ 731520 h 2368981"/>
              <a:gd name="connsiteX14" fmla="*/ 708096 w 852840"/>
              <a:gd name="connsiteY14" fmla="*/ 346509 h 236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2840" h="2368981">
                <a:moveTo>
                  <a:pt x="708096" y="346509"/>
                </a:moveTo>
                <a:cubicBezTo>
                  <a:pt x="748201" y="354530"/>
                  <a:pt x="821995" y="718686"/>
                  <a:pt x="842850" y="779646"/>
                </a:cubicBezTo>
                <a:cubicBezTo>
                  <a:pt x="863705" y="840606"/>
                  <a:pt x="847663" y="588745"/>
                  <a:pt x="833225" y="712269"/>
                </a:cubicBezTo>
                <a:cubicBezTo>
                  <a:pt x="818787" y="835793"/>
                  <a:pt x="773869" y="1403684"/>
                  <a:pt x="756223" y="1520791"/>
                </a:cubicBezTo>
                <a:cubicBezTo>
                  <a:pt x="738577" y="1637898"/>
                  <a:pt x="807558" y="1273743"/>
                  <a:pt x="727347" y="1414913"/>
                </a:cubicBezTo>
                <a:cubicBezTo>
                  <a:pt x="647136" y="1556084"/>
                  <a:pt x="278168" y="2404711"/>
                  <a:pt x="274960" y="2367814"/>
                </a:cubicBezTo>
                <a:cubicBezTo>
                  <a:pt x="271751" y="2330917"/>
                  <a:pt x="648740" y="1382829"/>
                  <a:pt x="708096" y="1193532"/>
                </a:cubicBezTo>
                <a:cubicBezTo>
                  <a:pt x="767452" y="1004235"/>
                  <a:pt x="748201" y="1355557"/>
                  <a:pt x="631094" y="1232033"/>
                </a:cubicBezTo>
                <a:cubicBezTo>
                  <a:pt x="513987" y="1108509"/>
                  <a:pt x="58391" y="540618"/>
                  <a:pt x="5452" y="452387"/>
                </a:cubicBezTo>
                <a:cubicBezTo>
                  <a:pt x="-47487" y="364156"/>
                  <a:pt x="302232" y="778042"/>
                  <a:pt x="313461" y="702644"/>
                </a:cubicBezTo>
                <a:cubicBezTo>
                  <a:pt x="324690" y="627246"/>
                  <a:pt x="26307" y="0"/>
                  <a:pt x="72829" y="0"/>
                </a:cubicBezTo>
                <a:cubicBezTo>
                  <a:pt x="119351" y="0"/>
                  <a:pt x="528425" y="657726"/>
                  <a:pt x="592593" y="702644"/>
                </a:cubicBezTo>
                <a:cubicBezTo>
                  <a:pt x="656761" y="747562"/>
                  <a:pt x="456236" y="264694"/>
                  <a:pt x="457840" y="269507"/>
                </a:cubicBezTo>
                <a:cubicBezTo>
                  <a:pt x="459444" y="274320"/>
                  <a:pt x="563718" y="713874"/>
                  <a:pt x="602219" y="731520"/>
                </a:cubicBezTo>
                <a:cubicBezTo>
                  <a:pt x="640720" y="749166"/>
                  <a:pt x="667991" y="338488"/>
                  <a:pt x="708096" y="34650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E72C11D-41CB-1056-70D8-B8E7230CEF5B}"/>
              </a:ext>
            </a:extLst>
          </p:cNvPr>
          <p:cNvSpPr/>
          <p:nvPr/>
        </p:nvSpPr>
        <p:spPr>
          <a:xfrm>
            <a:off x="2012595" y="4261631"/>
            <a:ext cx="1003727" cy="2042923"/>
          </a:xfrm>
          <a:custGeom>
            <a:avLst/>
            <a:gdLst>
              <a:gd name="connsiteX0" fmla="*/ 1000112 w 1003727"/>
              <a:gd name="connsiteY0" fmla="*/ 2361 h 2042923"/>
              <a:gd name="connsiteX1" fmla="*/ 374470 w 1003727"/>
              <a:gd name="connsiteY1" fmla="*/ 676129 h 2042923"/>
              <a:gd name="connsiteX2" fmla="*/ 393721 w 1003727"/>
              <a:gd name="connsiteY2" fmla="*/ 1629030 h 2042923"/>
              <a:gd name="connsiteX3" fmla="*/ 307093 w 1003727"/>
              <a:gd name="connsiteY3" fmla="*/ 849384 h 2042923"/>
              <a:gd name="connsiteX4" fmla="*/ 403346 w 1003727"/>
              <a:gd name="connsiteY4" fmla="*/ 2042916 h 2042923"/>
              <a:gd name="connsiteX5" fmla="*/ 162714 w 1003727"/>
              <a:gd name="connsiteY5" fmla="*/ 868634 h 2042923"/>
              <a:gd name="connsiteX6" fmla="*/ 162714 w 1003727"/>
              <a:gd name="connsiteY6" fmla="*/ 1051514 h 2042923"/>
              <a:gd name="connsiteX7" fmla="*/ 47211 w 1003727"/>
              <a:gd name="connsiteY7" fmla="*/ 907135 h 2042923"/>
              <a:gd name="connsiteX8" fmla="*/ 1000112 w 1003727"/>
              <a:gd name="connsiteY8" fmla="*/ 2361 h 204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727" h="2042923">
                <a:moveTo>
                  <a:pt x="1000112" y="2361"/>
                </a:moveTo>
                <a:cubicBezTo>
                  <a:pt x="1054655" y="-36140"/>
                  <a:pt x="475535" y="405018"/>
                  <a:pt x="374470" y="676129"/>
                </a:cubicBezTo>
                <a:cubicBezTo>
                  <a:pt x="273405" y="947241"/>
                  <a:pt x="404950" y="1600154"/>
                  <a:pt x="393721" y="1629030"/>
                </a:cubicBezTo>
                <a:cubicBezTo>
                  <a:pt x="382492" y="1657906"/>
                  <a:pt x="305489" y="780403"/>
                  <a:pt x="307093" y="849384"/>
                </a:cubicBezTo>
                <a:cubicBezTo>
                  <a:pt x="308697" y="918365"/>
                  <a:pt x="427409" y="2039708"/>
                  <a:pt x="403346" y="2042916"/>
                </a:cubicBezTo>
                <a:cubicBezTo>
                  <a:pt x="379283" y="2046124"/>
                  <a:pt x="202819" y="1033868"/>
                  <a:pt x="162714" y="868634"/>
                </a:cubicBezTo>
                <a:cubicBezTo>
                  <a:pt x="122609" y="703400"/>
                  <a:pt x="181964" y="1045097"/>
                  <a:pt x="162714" y="1051514"/>
                </a:cubicBezTo>
                <a:cubicBezTo>
                  <a:pt x="143464" y="1057931"/>
                  <a:pt x="-100377" y="1080390"/>
                  <a:pt x="47211" y="907135"/>
                </a:cubicBezTo>
                <a:cubicBezTo>
                  <a:pt x="194798" y="733880"/>
                  <a:pt x="945569" y="40862"/>
                  <a:pt x="1000112" y="2361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873916D7-87E4-7784-495B-1E41E30A3ABB}"/>
              </a:ext>
            </a:extLst>
          </p:cNvPr>
          <p:cNvSpPr/>
          <p:nvPr/>
        </p:nvSpPr>
        <p:spPr>
          <a:xfrm>
            <a:off x="2078896" y="4927281"/>
            <a:ext cx="1094104" cy="1608998"/>
          </a:xfrm>
          <a:custGeom>
            <a:avLst/>
            <a:gdLst>
              <a:gd name="connsiteX0" fmla="*/ 1087816 w 1094104"/>
              <a:gd name="connsiteY0" fmla="*/ 854 h 1608998"/>
              <a:gd name="connsiteX1" fmla="*/ 904936 w 1094104"/>
              <a:gd name="connsiteY1" fmla="*/ 703498 h 1608998"/>
              <a:gd name="connsiteX2" fmla="*/ 144540 w 1094104"/>
              <a:gd name="connsiteY2" fmla="*/ 1608273 h 1608998"/>
              <a:gd name="connsiteX3" fmla="*/ 818308 w 1094104"/>
              <a:gd name="connsiteY3" fmla="*/ 549494 h 1608998"/>
              <a:gd name="connsiteX4" fmla="*/ 161 w 1094104"/>
              <a:gd name="connsiteY4" fmla="*/ 1435018 h 1608998"/>
              <a:gd name="connsiteX5" fmla="*/ 750931 w 1094104"/>
              <a:gd name="connsiteY5" fmla="*/ 578370 h 1608998"/>
              <a:gd name="connsiteX6" fmla="*/ 1087816 w 1094104"/>
              <a:gd name="connsiteY6" fmla="*/ 854 h 160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4104" h="1608998">
                <a:moveTo>
                  <a:pt x="1087816" y="854"/>
                </a:moveTo>
                <a:cubicBezTo>
                  <a:pt x="1113483" y="21709"/>
                  <a:pt x="1062149" y="435595"/>
                  <a:pt x="904936" y="703498"/>
                </a:cubicBezTo>
                <a:cubicBezTo>
                  <a:pt x="747723" y="971401"/>
                  <a:pt x="158978" y="1633940"/>
                  <a:pt x="144540" y="1608273"/>
                </a:cubicBezTo>
                <a:cubicBezTo>
                  <a:pt x="130102" y="1582606"/>
                  <a:pt x="842371" y="578370"/>
                  <a:pt x="818308" y="549494"/>
                </a:cubicBezTo>
                <a:cubicBezTo>
                  <a:pt x="794245" y="520618"/>
                  <a:pt x="11390" y="1430205"/>
                  <a:pt x="161" y="1435018"/>
                </a:cubicBezTo>
                <a:cubicBezTo>
                  <a:pt x="-11068" y="1439831"/>
                  <a:pt x="564843" y="810980"/>
                  <a:pt x="750931" y="578370"/>
                </a:cubicBezTo>
                <a:cubicBezTo>
                  <a:pt x="937019" y="345760"/>
                  <a:pt x="1062149" y="-20001"/>
                  <a:pt x="1087816" y="854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8841A8A3-3CDC-5321-312F-85EC7A054179}"/>
              </a:ext>
            </a:extLst>
          </p:cNvPr>
          <p:cNvSpPr/>
          <p:nvPr/>
        </p:nvSpPr>
        <p:spPr>
          <a:xfrm>
            <a:off x="1925045" y="5394805"/>
            <a:ext cx="1363818" cy="1364664"/>
          </a:xfrm>
          <a:custGeom>
            <a:avLst/>
            <a:gdLst>
              <a:gd name="connsiteX0" fmla="*/ 1347544 w 1363818"/>
              <a:gd name="connsiteY0" fmla="*/ 14593 h 1364664"/>
              <a:gd name="connsiteX1" fmla="*/ 1328294 w 1363818"/>
              <a:gd name="connsiteY1" fmla="*/ 361102 h 1364664"/>
              <a:gd name="connsiteX2" fmla="*/ 1039536 w 1363818"/>
              <a:gd name="connsiteY2" fmla="*/ 890492 h 1364664"/>
              <a:gd name="connsiteX3" fmla="*/ 8 w 1363818"/>
              <a:gd name="connsiteY3" fmla="*/ 1188875 h 1364664"/>
              <a:gd name="connsiteX4" fmla="*/ 1020286 w 1363818"/>
              <a:gd name="connsiteY4" fmla="*/ 1054121 h 1364664"/>
              <a:gd name="connsiteX5" fmla="*/ 394643 w 1363818"/>
              <a:gd name="connsiteY5" fmla="*/ 1362130 h 1364664"/>
              <a:gd name="connsiteX6" fmla="*/ 1222416 w 1363818"/>
              <a:gd name="connsiteY6" fmla="*/ 851991 h 1364664"/>
              <a:gd name="connsiteX7" fmla="*/ 1347544 w 1363818"/>
              <a:gd name="connsiteY7" fmla="*/ 14593 h 13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3818" h="1364664">
                <a:moveTo>
                  <a:pt x="1347544" y="14593"/>
                </a:moveTo>
                <a:cubicBezTo>
                  <a:pt x="1365190" y="-67222"/>
                  <a:pt x="1379629" y="215119"/>
                  <a:pt x="1328294" y="361102"/>
                </a:cubicBezTo>
                <a:cubicBezTo>
                  <a:pt x="1276959" y="507085"/>
                  <a:pt x="1260917" y="752530"/>
                  <a:pt x="1039536" y="890492"/>
                </a:cubicBezTo>
                <a:cubicBezTo>
                  <a:pt x="818155" y="1028454"/>
                  <a:pt x="3216" y="1161604"/>
                  <a:pt x="8" y="1188875"/>
                </a:cubicBezTo>
                <a:cubicBezTo>
                  <a:pt x="-3200" y="1216146"/>
                  <a:pt x="954513" y="1025245"/>
                  <a:pt x="1020286" y="1054121"/>
                </a:cubicBezTo>
                <a:cubicBezTo>
                  <a:pt x="1086059" y="1082997"/>
                  <a:pt x="360955" y="1395818"/>
                  <a:pt x="394643" y="1362130"/>
                </a:cubicBezTo>
                <a:cubicBezTo>
                  <a:pt x="428331" y="1328442"/>
                  <a:pt x="1061995" y="1068559"/>
                  <a:pt x="1222416" y="851991"/>
                </a:cubicBezTo>
                <a:cubicBezTo>
                  <a:pt x="1382837" y="635423"/>
                  <a:pt x="1329898" y="96408"/>
                  <a:pt x="1347544" y="14593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1610EC6A-7D83-78A5-84E7-2E118C9E4D5F}"/>
              </a:ext>
            </a:extLst>
          </p:cNvPr>
          <p:cNvSpPr/>
          <p:nvPr/>
        </p:nvSpPr>
        <p:spPr>
          <a:xfrm>
            <a:off x="1714761" y="5994129"/>
            <a:ext cx="500133" cy="870128"/>
          </a:xfrm>
          <a:custGeom>
            <a:avLst/>
            <a:gdLst>
              <a:gd name="connsiteX0" fmla="*/ 499050 w 500133"/>
              <a:gd name="connsiteY0" fmla="*/ 2410 h 870128"/>
              <a:gd name="connsiteX1" fmla="*/ 152540 w 500133"/>
              <a:gd name="connsiteY1" fmla="*/ 329669 h 870128"/>
              <a:gd name="connsiteX2" fmla="*/ 287294 w 500133"/>
              <a:gd name="connsiteY2" fmla="*/ 868684 h 870128"/>
              <a:gd name="connsiteX3" fmla="*/ 133290 w 500133"/>
              <a:gd name="connsiteY3" fmla="*/ 493298 h 870128"/>
              <a:gd name="connsiteX4" fmla="*/ 114039 w 500133"/>
              <a:gd name="connsiteY4" fmla="*/ 656928 h 870128"/>
              <a:gd name="connsiteX5" fmla="*/ 17786 w 500133"/>
              <a:gd name="connsiteY5" fmla="*/ 493298 h 870128"/>
              <a:gd name="connsiteX6" fmla="*/ 499050 w 500133"/>
              <a:gd name="connsiteY6" fmla="*/ 2410 h 87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133" h="870128">
                <a:moveTo>
                  <a:pt x="499050" y="2410"/>
                </a:moveTo>
                <a:cubicBezTo>
                  <a:pt x="521509" y="-24861"/>
                  <a:pt x="187833" y="185290"/>
                  <a:pt x="152540" y="329669"/>
                </a:cubicBezTo>
                <a:cubicBezTo>
                  <a:pt x="117247" y="474048"/>
                  <a:pt x="290502" y="841413"/>
                  <a:pt x="287294" y="868684"/>
                </a:cubicBezTo>
                <a:cubicBezTo>
                  <a:pt x="284086" y="895955"/>
                  <a:pt x="162166" y="528591"/>
                  <a:pt x="133290" y="493298"/>
                </a:cubicBezTo>
                <a:cubicBezTo>
                  <a:pt x="104414" y="458005"/>
                  <a:pt x="133290" y="656928"/>
                  <a:pt x="114039" y="656928"/>
                </a:cubicBezTo>
                <a:cubicBezTo>
                  <a:pt x="94788" y="656928"/>
                  <a:pt x="-49591" y="603988"/>
                  <a:pt x="17786" y="493298"/>
                </a:cubicBezTo>
                <a:cubicBezTo>
                  <a:pt x="85163" y="382608"/>
                  <a:pt x="476591" y="29681"/>
                  <a:pt x="499050" y="2410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EF1DC2D8-C351-39BB-0C05-AEF48F261C94}"/>
              </a:ext>
            </a:extLst>
          </p:cNvPr>
          <p:cNvSpPr/>
          <p:nvPr/>
        </p:nvSpPr>
        <p:spPr>
          <a:xfrm>
            <a:off x="6323053" y="923632"/>
            <a:ext cx="1365087" cy="812353"/>
          </a:xfrm>
          <a:custGeom>
            <a:avLst/>
            <a:gdLst>
              <a:gd name="connsiteX0" fmla="*/ 745 w 1365087"/>
              <a:gd name="connsiteY0" fmla="*/ 10019 h 812353"/>
              <a:gd name="connsiteX1" fmla="*/ 684139 w 1365087"/>
              <a:gd name="connsiteY1" fmla="*/ 115896 h 812353"/>
              <a:gd name="connsiteX2" fmla="*/ 1213528 w 1365087"/>
              <a:gd name="connsiteY2" fmla="*/ 760789 h 812353"/>
              <a:gd name="connsiteX3" fmla="*/ 972896 w 1365087"/>
              <a:gd name="connsiteY3" fmla="*/ 491282 h 812353"/>
              <a:gd name="connsiteX4" fmla="*/ 1357907 w 1365087"/>
              <a:gd name="connsiteY4" fmla="*/ 808915 h 812353"/>
              <a:gd name="connsiteX5" fmla="*/ 568635 w 1365087"/>
              <a:gd name="connsiteY5" fmla="*/ 241025 h 812353"/>
              <a:gd name="connsiteX6" fmla="*/ 745 w 1365087"/>
              <a:gd name="connsiteY6" fmla="*/ 10019 h 81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087" h="812353">
                <a:moveTo>
                  <a:pt x="745" y="10019"/>
                </a:moveTo>
                <a:cubicBezTo>
                  <a:pt x="19996" y="-10836"/>
                  <a:pt x="482009" y="-9232"/>
                  <a:pt x="684139" y="115896"/>
                </a:cubicBezTo>
                <a:cubicBezTo>
                  <a:pt x="886269" y="241024"/>
                  <a:pt x="1165402" y="698225"/>
                  <a:pt x="1213528" y="760789"/>
                </a:cubicBezTo>
                <a:cubicBezTo>
                  <a:pt x="1261654" y="823353"/>
                  <a:pt x="948833" y="483261"/>
                  <a:pt x="972896" y="491282"/>
                </a:cubicBezTo>
                <a:cubicBezTo>
                  <a:pt x="996959" y="499303"/>
                  <a:pt x="1425284" y="850624"/>
                  <a:pt x="1357907" y="808915"/>
                </a:cubicBezTo>
                <a:cubicBezTo>
                  <a:pt x="1290530" y="767206"/>
                  <a:pt x="798037" y="378987"/>
                  <a:pt x="568635" y="241025"/>
                </a:cubicBezTo>
                <a:cubicBezTo>
                  <a:pt x="339233" y="103063"/>
                  <a:pt x="-18506" y="30874"/>
                  <a:pt x="745" y="1001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C6191896-BB8A-2CA0-385C-45E93F342ED8}"/>
              </a:ext>
            </a:extLst>
          </p:cNvPr>
          <p:cNvSpPr/>
          <p:nvPr/>
        </p:nvSpPr>
        <p:spPr>
          <a:xfrm>
            <a:off x="6246042" y="1112317"/>
            <a:ext cx="1657755" cy="1359250"/>
          </a:xfrm>
          <a:custGeom>
            <a:avLst/>
            <a:gdLst>
              <a:gd name="connsiteX0" fmla="*/ 20004 w 1657755"/>
              <a:gd name="connsiteY0" fmla="*/ 13839 h 1359250"/>
              <a:gd name="connsiteX1" fmla="*/ 106632 w 1657755"/>
              <a:gd name="connsiteY1" fmla="*/ 42715 h 1359250"/>
              <a:gd name="connsiteX2" fmla="*/ 982531 w 1657755"/>
              <a:gd name="connsiteY2" fmla="*/ 350723 h 1359250"/>
              <a:gd name="connsiteX3" fmla="*/ 1656299 w 1657755"/>
              <a:gd name="connsiteY3" fmla="*/ 1351750 h 1359250"/>
              <a:gd name="connsiteX4" fmla="*/ 1146160 w 1657755"/>
              <a:gd name="connsiteY4" fmla="*/ 783860 h 1359250"/>
              <a:gd name="connsiteX5" fmla="*/ 607145 w 1657755"/>
              <a:gd name="connsiteY5" fmla="*/ 321847 h 1359250"/>
              <a:gd name="connsiteX6" fmla="*/ 559019 w 1657755"/>
              <a:gd name="connsiteY6" fmla="*/ 302597 h 1359250"/>
              <a:gd name="connsiteX7" fmla="*/ 20004 w 1657755"/>
              <a:gd name="connsiteY7" fmla="*/ 13839 h 135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7755" h="1359250">
                <a:moveTo>
                  <a:pt x="20004" y="13839"/>
                </a:moveTo>
                <a:cubicBezTo>
                  <a:pt x="-55394" y="-29475"/>
                  <a:pt x="106632" y="42715"/>
                  <a:pt x="106632" y="42715"/>
                </a:cubicBezTo>
                <a:cubicBezTo>
                  <a:pt x="267053" y="98862"/>
                  <a:pt x="724253" y="132551"/>
                  <a:pt x="982531" y="350723"/>
                </a:cubicBezTo>
                <a:cubicBezTo>
                  <a:pt x="1240809" y="568895"/>
                  <a:pt x="1629028" y="1279561"/>
                  <a:pt x="1656299" y="1351750"/>
                </a:cubicBezTo>
                <a:cubicBezTo>
                  <a:pt x="1683570" y="1423939"/>
                  <a:pt x="1321019" y="955511"/>
                  <a:pt x="1146160" y="783860"/>
                </a:cubicBezTo>
                <a:cubicBezTo>
                  <a:pt x="971301" y="612210"/>
                  <a:pt x="705002" y="402057"/>
                  <a:pt x="607145" y="321847"/>
                </a:cubicBezTo>
                <a:cubicBezTo>
                  <a:pt x="509288" y="241637"/>
                  <a:pt x="653667" y="360349"/>
                  <a:pt x="559019" y="302597"/>
                </a:cubicBezTo>
                <a:cubicBezTo>
                  <a:pt x="464371" y="244846"/>
                  <a:pt x="95402" y="57153"/>
                  <a:pt x="20004" y="1383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966F87DB-70F8-8E9B-32AB-00B43A4F0A88}"/>
              </a:ext>
            </a:extLst>
          </p:cNvPr>
          <p:cNvSpPr/>
          <p:nvPr/>
        </p:nvSpPr>
        <p:spPr>
          <a:xfrm>
            <a:off x="6623870" y="1479110"/>
            <a:ext cx="932037" cy="1307538"/>
          </a:xfrm>
          <a:custGeom>
            <a:avLst/>
            <a:gdLst>
              <a:gd name="connsiteX0" fmla="*/ 7936 w 932037"/>
              <a:gd name="connsiteY0" fmla="*/ 3181 h 1307538"/>
              <a:gd name="connsiteX1" fmla="*/ 710581 w 932037"/>
              <a:gd name="connsiteY1" fmla="*/ 773202 h 1307538"/>
              <a:gd name="connsiteX2" fmla="*/ 700955 w 932037"/>
              <a:gd name="connsiteY2" fmla="*/ 763576 h 1307538"/>
              <a:gd name="connsiteX3" fmla="*/ 931962 w 932037"/>
              <a:gd name="connsiteY3" fmla="*/ 1302591 h 1307538"/>
              <a:gd name="connsiteX4" fmla="*/ 720206 w 932037"/>
              <a:gd name="connsiteY4" fmla="*/ 994583 h 1307538"/>
              <a:gd name="connsiteX5" fmla="*/ 238943 w 932037"/>
              <a:gd name="connsiteY5" fmla="*/ 388191 h 1307538"/>
              <a:gd name="connsiteX6" fmla="*/ 325570 w 932037"/>
              <a:gd name="connsiteY6" fmla="*/ 494069 h 1307538"/>
              <a:gd name="connsiteX7" fmla="*/ 7936 w 932037"/>
              <a:gd name="connsiteY7" fmla="*/ 3181 h 130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037" h="1307538">
                <a:moveTo>
                  <a:pt x="7936" y="3181"/>
                </a:moveTo>
                <a:cubicBezTo>
                  <a:pt x="72104" y="49703"/>
                  <a:pt x="595078" y="646470"/>
                  <a:pt x="710581" y="773202"/>
                </a:cubicBezTo>
                <a:cubicBezTo>
                  <a:pt x="826084" y="899935"/>
                  <a:pt x="664058" y="675345"/>
                  <a:pt x="700955" y="763576"/>
                </a:cubicBezTo>
                <a:cubicBezTo>
                  <a:pt x="737852" y="851808"/>
                  <a:pt x="928754" y="1264090"/>
                  <a:pt x="931962" y="1302591"/>
                </a:cubicBezTo>
                <a:cubicBezTo>
                  <a:pt x="935170" y="1341092"/>
                  <a:pt x="835709" y="1146983"/>
                  <a:pt x="720206" y="994583"/>
                </a:cubicBezTo>
                <a:cubicBezTo>
                  <a:pt x="604703" y="842183"/>
                  <a:pt x="304716" y="471610"/>
                  <a:pt x="238943" y="388191"/>
                </a:cubicBezTo>
                <a:cubicBezTo>
                  <a:pt x="173170" y="304772"/>
                  <a:pt x="362467" y="553425"/>
                  <a:pt x="325570" y="494069"/>
                </a:cubicBezTo>
                <a:cubicBezTo>
                  <a:pt x="288673" y="434713"/>
                  <a:pt x="-56232" y="-43341"/>
                  <a:pt x="7936" y="3181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FFB06123-350A-E39D-4225-3920FE0A69A8}"/>
              </a:ext>
            </a:extLst>
          </p:cNvPr>
          <p:cNvSpPr/>
          <p:nvPr/>
        </p:nvSpPr>
        <p:spPr>
          <a:xfrm>
            <a:off x="6743114" y="2142885"/>
            <a:ext cx="1030846" cy="652401"/>
          </a:xfrm>
          <a:custGeom>
            <a:avLst/>
            <a:gdLst>
              <a:gd name="connsiteX0" fmla="*/ 13821 w 1030846"/>
              <a:gd name="connsiteY0" fmla="*/ 3549 h 652401"/>
              <a:gd name="connsiteX1" fmla="*/ 427707 w 1030846"/>
              <a:gd name="connsiteY1" fmla="*/ 359683 h 652401"/>
              <a:gd name="connsiteX2" fmla="*/ 283328 w 1030846"/>
              <a:gd name="connsiteY2" fmla="*/ 513688 h 652401"/>
              <a:gd name="connsiteX3" fmla="*/ 716465 w 1030846"/>
              <a:gd name="connsiteY3" fmla="*/ 523313 h 652401"/>
              <a:gd name="connsiteX4" fmla="*/ 456583 w 1030846"/>
              <a:gd name="connsiteY4" fmla="*/ 619566 h 652401"/>
              <a:gd name="connsiteX5" fmla="*/ 1024473 w 1030846"/>
              <a:gd name="connsiteY5" fmla="*/ 600315 h 652401"/>
              <a:gd name="connsiteX6" fmla="*/ 13821 w 1030846"/>
              <a:gd name="connsiteY6" fmla="*/ 3549 h 65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846" h="652401">
                <a:moveTo>
                  <a:pt x="13821" y="3549"/>
                </a:moveTo>
                <a:cubicBezTo>
                  <a:pt x="-85640" y="-36556"/>
                  <a:pt x="382789" y="274660"/>
                  <a:pt x="427707" y="359683"/>
                </a:cubicBezTo>
                <a:cubicBezTo>
                  <a:pt x="472625" y="444706"/>
                  <a:pt x="235202" y="486416"/>
                  <a:pt x="283328" y="513688"/>
                </a:cubicBezTo>
                <a:cubicBezTo>
                  <a:pt x="331454" y="540960"/>
                  <a:pt x="687589" y="505667"/>
                  <a:pt x="716465" y="523313"/>
                </a:cubicBezTo>
                <a:cubicBezTo>
                  <a:pt x="745341" y="540959"/>
                  <a:pt x="405248" y="606732"/>
                  <a:pt x="456583" y="619566"/>
                </a:cubicBezTo>
                <a:cubicBezTo>
                  <a:pt x="507918" y="632400"/>
                  <a:pt x="1098267" y="696568"/>
                  <a:pt x="1024473" y="600315"/>
                </a:cubicBezTo>
                <a:cubicBezTo>
                  <a:pt x="950679" y="504062"/>
                  <a:pt x="113282" y="43654"/>
                  <a:pt x="13821" y="354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7DCF97C5-DE83-71CE-DDF3-E6EC6785854E}"/>
              </a:ext>
            </a:extLst>
          </p:cNvPr>
          <p:cNvSpPr/>
          <p:nvPr/>
        </p:nvSpPr>
        <p:spPr>
          <a:xfrm>
            <a:off x="6891421" y="2730202"/>
            <a:ext cx="812647" cy="817307"/>
          </a:xfrm>
          <a:custGeom>
            <a:avLst/>
            <a:gdLst>
              <a:gd name="connsiteX0" fmla="*/ 808790 w 812647"/>
              <a:gd name="connsiteY0" fmla="*/ 3373 h 817307"/>
              <a:gd name="connsiteX1" fmla="*/ 29143 w 812647"/>
              <a:gd name="connsiteY1" fmla="*/ 167002 h 817307"/>
              <a:gd name="connsiteX2" fmla="*/ 163897 w 812647"/>
              <a:gd name="connsiteY2" fmla="*/ 167002 h 817307"/>
              <a:gd name="connsiteX3" fmla="*/ 144646 w 812647"/>
              <a:gd name="connsiteY3" fmla="*/ 186253 h 817307"/>
              <a:gd name="connsiteX4" fmla="*/ 298651 w 812647"/>
              <a:gd name="connsiteY4" fmla="*/ 792644 h 817307"/>
              <a:gd name="connsiteX5" fmla="*/ 279400 w 812647"/>
              <a:gd name="connsiteY5" fmla="*/ 696392 h 817307"/>
              <a:gd name="connsiteX6" fmla="*/ 298651 w 812647"/>
              <a:gd name="connsiteY6" fmla="*/ 667516 h 817307"/>
              <a:gd name="connsiteX7" fmla="*/ 327526 w 812647"/>
              <a:gd name="connsiteY7" fmla="*/ 340257 h 817307"/>
              <a:gd name="connsiteX8" fmla="*/ 808790 w 812647"/>
              <a:gd name="connsiteY8" fmla="*/ 3373 h 81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647" h="817307">
                <a:moveTo>
                  <a:pt x="808790" y="3373"/>
                </a:moveTo>
                <a:cubicBezTo>
                  <a:pt x="759059" y="-25503"/>
                  <a:pt x="136625" y="139731"/>
                  <a:pt x="29143" y="167002"/>
                </a:cubicBezTo>
                <a:cubicBezTo>
                  <a:pt x="-78339" y="194273"/>
                  <a:pt x="144646" y="163794"/>
                  <a:pt x="163897" y="167002"/>
                </a:cubicBezTo>
                <a:cubicBezTo>
                  <a:pt x="183147" y="170211"/>
                  <a:pt x="122187" y="81979"/>
                  <a:pt x="144646" y="186253"/>
                </a:cubicBezTo>
                <a:cubicBezTo>
                  <a:pt x="167105" y="290527"/>
                  <a:pt x="276192" y="707621"/>
                  <a:pt x="298651" y="792644"/>
                </a:cubicBezTo>
                <a:cubicBezTo>
                  <a:pt x="321110" y="877667"/>
                  <a:pt x="279400" y="717247"/>
                  <a:pt x="279400" y="696392"/>
                </a:cubicBezTo>
                <a:cubicBezTo>
                  <a:pt x="279400" y="675537"/>
                  <a:pt x="290630" y="726872"/>
                  <a:pt x="298651" y="667516"/>
                </a:cubicBezTo>
                <a:cubicBezTo>
                  <a:pt x="306672" y="608160"/>
                  <a:pt x="242503" y="447739"/>
                  <a:pt x="327526" y="340257"/>
                </a:cubicBezTo>
                <a:cubicBezTo>
                  <a:pt x="412549" y="232775"/>
                  <a:pt x="858521" y="32249"/>
                  <a:pt x="808790" y="3373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651931BA-3D2B-894E-67DC-5353F79E9D60}"/>
              </a:ext>
            </a:extLst>
          </p:cNvPr>
          <p:cNvSpPr/>
          <p:nvPr/>
        </p:nvSpPr>
        <p:spPr>
          <a:xfrm>
            <a:off x="7704317" y="3917336"/>
            <a:ext cx="1314675" cy="1748064"/>
          </a:xfrm>
          <a:custGeom>
            <a:avLst/>
            <a:gdLst>
              <a:gd name="connsiteX0" fmla="*/ 5519 w 1314675"/>
              <a:gd name="connsiteY0" fmla="*/ 146 h 1748064"/>
              <a:gd name="connsiteX1" fmla="*/ 611910 w 1314675"/>
              <a:gd name="connsiteY1" fmla="*/ 577662 h 1748064"/>
              <a:gd name="connsiteX2" fmla="*/ 948795 w 1314675"/>
              <a:gd name="connsiteY2" fmla="*/ 1597940 h 1748064"/>
              <a:gd name="connsiteX3" fmla="*/ 785165 w 1314675"/>
              <a:gd name="connsiteY3" fmla="*/ 962672 h 1748064"/>
              <a:gd name="connsiteX4" fmla="*/ 1073923 w 1314675"/>
              <a:gd name="connsiteY4" fmla="*/ 1578689 h 1748064"/>
              <a:gd name="connsiteX5" fmla="*/ 977670 w 1314675"/>
              <a:gd name="connsiteY5" fmla="*/ 1135927 h 1748064"/>
              <a:gd name="connsiteX6" fmla="*/ 1314555 w 1314675"/>
              <a:gd name="connsiteY6" fmla="*/ 1732693 h 1748064"/>
              <a:gd name="connsiteX7" fmla="*/ 1016171 w 1314675"/>
              <a:gd name="connsiteY7" fmla="*/ 375531 h 1748064"/>
              <a:gd name="connsiteX8" fmla="*/ 996921 w 1314675"/>
              <a:gd name="connsiteY8" fmla="*/ 519910 h 1748064"/>
              <a:gd name="connsiteX9" fmla="*/ 5519 w 1314675"/>
              <a:gd name="connsiteY9" fmla="*/ 146 h 174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4675" h="1748064">
                <a:moveTo>
                  <a:pt x="5519" y="146"/>
                </a:moveTo>
                <a:cubicBezTo>
                  <a:pt x="-58649" y="9771"/>
                  <a:pt x="454697" y="311363"/>
                  <a:pt x="611910" y="577662"/>
                </a:cubicBezTo>
                <a:cubicBezTo>
                  <a:pt x="769123" y="843961"/>
                  <a:pt x="919919" y="1533772"/>
                  <a:pt x="948795" y="1597940"/>
                </a:cubicBezTo>
                <a:cubicBezTo>
                  <a:pt x="977671" y="1662108"/>
                  <a:pt x="764310" y="965880"/>
                  <a:pt x="785165" y="962672"/>
                </a:cubicBezTo>
                <a:cubicBezTo>
                  <a:pt x="806020" y="959464"/>
                  <a:pt x="1041839" y="1549813"/>
                  <a:pt x="1073923" y="1578689"/>
                </a:cubicBezTo>
                <a:cubicBezTo>
                  <a:pt x="1106007" y="1607565"/>
                  <a:pt x="937565" y="1110260"/>
                  <a:pt x="977670" y="1135927"/>
                </a:cubicBezTo>
                <a:cubicBezTo>
                  <a:pt x="1017775" y="1161594"/>
                  <a:pt x="1308138" y="1859426"/>
                  <a:pt x="1314555" y="1732693"/>
                </a:cubicBezTo>
                <a:cubicBezTo>
                  <a:pt x="1320972" y="1605960"/>
                  <a:pt x="1069110" y="577661"/>
                  <a:pt x="1016171" y="375531"/>
                </a:cubicBezTo>
                <a:cubicBezTo>
                  <a:pt x="963232" y="173401"/>
                  <a:pt x="1163759" y="580870"/>
                  <a:pt x="996921" y="519910"/>
                </a:cubicBezTo>
                <a:cubicBezTo>
                  <a:pt x="830083" y="458950"/>
                  <a:pt x="69687" y="-9479"/>
                  <a:pt x="5519" y="146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823003C-18B9-CC87-6547-5C85C5B00C6E}"/>
              </a:ext>
            </a:extLst>
          </p:cNvPr>
          <p:cNvSpPr/>
          <p:nvPr/>
        </p:nvSpPr>
        <p:spPr>
          <a:xfrm>
            <a:off x="7399577" y="2478369"/>
            <a:ext cx="358537" cy="2705052"/>
          </a:xfrm>
          <a:custGeom>
            <a:avLst/>
            <a:gdLst>
              <a:gd name="connsiteX0" fmla="*/ 291008 w 358537"/>
              <a:gd name="connsiteY0" fmla="*/ 351458 h 2705052"/>
              <a:gd name="connsiteX1" fmla="*/ 358385 w 358537"/>
              <a:gd name="connsiteY1" fmla="*/ 717218 h 2705052"/>
              <a:gd name="connsiteX2" fmla="*/ 271758 w 358537"/>
              <a:gd name="connsiteY2" fmla="*/ 957850 h 2705052"/>
              <a:gd name="connsiteX3" fmla="*/ 271758 w 358537"/>
              <a:gd name="connsiteY3" fmla="*/ 813471 h 2705052"/>
              <a:gd name="connsiteX4" fmla="*/ 165880 w 358537"/>
              <a:gd name="connsiteY4" fmla="*/ 1342860 h 2705052"/>
              <a:gd name="connsiteX5" fmla="*/ 146629 w 358537"/>
              <a:gd name="connsiteY5" fmla="*/ 1352486 h 2705052"/>
              <a:gd name="connsiteX6" fmla="*/ 31126 w 358537"/>
              <a:gd name="connsiteY6" fmla="*/ 2353513 h 2705052"/>
              <a:gd name="connsiteX7" fmla="*/ 21501 w 358537"/>
              <a:gd name="connsiteY7" fmla="*/ 2199509 h 2705052"/>
              <a:gd name="connsiteX8" fmla="*/ 2250 w 358537"/>
              <a:gd name="connsiteY8" fmla="*/ 2651896 h 2705052"/>
              <a:gd name="connsiteX9" fmla="*/ 79252 w 358537"/>
              <a:gd name="connsiteY9" fmla="*/ 765345 h 2705052"/>
              <a:gd name="connsiteX10" fmla="*/ 88878 w 358537"/>
              <a:gd name="connsiteY10" fmla="*/ 1246608 h 2705052"/>
              <a:gd name="connsiteX11" fmla="*/ 69627 w 358537"/>
              <a:gd name="connsiteY11" fmla="*/ 4949 h 2705052"/>
              <a:gd name="connsiteX12" fmla="*/ 223631 w 358537"/>
              <a:gd name="connsiteY12" fmla="*/ 794220 h 2705052"/>
              <a:gd name="connsiteX13" fmla="*/ 291008 w 358537"/>
              <a:gd name="connsiteY13" fmla="*/ 351458 h 270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537" h="2705052">
                <a:moveTo>
                  <a:pt x="291008" y="351458"/>
                </a:moveTo>
                <a:cubicBezTo>
                  <a:pt x="313467" y="338624"/>
                  <a:pt x="361593" y="616153"/>
                  <a:pt x="358385" y="717218"/>
                </a:cubicBezTo>
                <a:cubicBezTo>
                  <a:pt x="355177" y="818283"/>
                  <a:pt x="286196" y="941808"/>
                  <a:pt x="271758" y="957850"/>
                </a:cubicBezTo>
                <a:cubicBezTo>
                  <a:pt x="257320" y="973892"/>
                  <a:pt x="289404" y="749303"/>
                  <a:pt x="271758" y="813471"/>
                </a:cubicBezTo>
                <a:cubicBezTo>
                  <a:pt x="254112" y="877639"/>
                  <a:pt x="186735" y="1253024"/>
                  <a:pt x="165880" y="1342860"/>
                </a:cubicBezTo>
                <a:cubicBezTo>
                  <a:pt x="145025" y="1432696"/>
                  <a:pt x="169088" y="1184044"/>
                  <a:pt x="146629" y="1352486"/>
                </a:cubicBezTo>
                <a:cubicBezTo>
                  <a:pt x="124170" y="1520928"/>
                  <a:pt x="51981" y="2212343"/>
                  <a:pt x="31126" y="2353513"/>
                </a:cubicBezTo>
                <a:cubicBezTo>
                  <a:pt x="10271" y="2494684"/>
                  <a:pt x="26314" y="2149779"/>
                  <a:pt x="21501" y="2199509"/>
                </a:cubicBezTo>
                <a:cubicBezTo>
                  <a:pt x="16688" y="2249239"/>
                  <a:pt x="-7375" y="2890923"/>
                  <a:pt x="2250" y="2651896"/>
                </a:cubicBezTo>
                <a:cubicBezTo>
                  <a:pt x="11875" y="2412869"/>
                  <a:pt x="64814" y="999560"/>
                  <a:pt x="79252" y="765345"/>
                </a:cubicBezTo>
                <a:cubicBezTo>
                  <a:pt x="93690" y="531130"/>
                  <a:pt x="90482" y="1373341"/>
                  <a:pt x="88878" y="1246608"/>
                </a:cubicBezTo>
                <a:cubicBezTo>
                  <a:pt x="87274" y="1119875"/>
                  <a:pt x="47168" y="80347"/>
                  <a:pt x="69627" y="4949"/>
                </a:cubicBezTo>
                <a:cubicBezTo>
                  <a:pt x="92086" y="-70449"/>
                  <a:pt x="191547" y="739677"/>
                  <a:pt x="223631" y="794220"/>
                </a:cubicBezTo>
                <a:cubicBezTo>
                  <a:pt x="255715" y="848763"/>
                  <a:pt x="268549" y="364292"/>
                  <a:pt x="291008" y="351458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69DC3E09-5BFB-3C00-DBAC-AB2408393CA0}"/>
              </a:ext>
            </a:extLst>
          </p:cNvPr>
          <p:cNvSpPr/>
          <p:nvPr/>
        </p:nvSpPr>
        <p:spPr>
          <a:xfrm>
            <a:off x="6976162" y="3206570"/>
            <a:ext cx="959788" cy="3064407"/>
          </a:xfrm>
          <a:custGeom>
            <a:avLst/>
            <a:gdLst>
              <a:gd name="connsiteX0" fmla="*/ 473792 w 959788"/>
              <a:gd name="connsiteY0" fmla="*/ 759038 h 3064407"/>
              <a:gd name="connsiteX1" fmla="*/ 233160 w 959788"/>
              <a:gd name="connsiteY1" fmla="*/ 1326929 h 3064407"/>
              <a:gd name="connsiteX2" fmla="*/ 329413 w 959788"/>
              <a:gd name="connsiteY2" fmla="*/ 1038171 h 3064407"/>
              <a:gd name="connsiteX3" fmla="*/ 79156 w 959788"/>
              <a:gd name="connsiteY3" fmla="*/ 2443459 h 3064407"/>
              <a:gd name="connsiteX4" fmla="*/ 2154 w 959788"/>
              <a:gd name="connsiteY4" fmla="*/ 1692689 h 3064407"/>
              <a:gd name="connsiteX5" fmla="*/ 146533 w 959788"/>
              <a:gd name="connsiteY5" fmla="*/ 2299081 h 3064407"/>
              <a:gd name="connsiteX6" fmla="*/ 348663 w 959788"/>
              <a:gd name="connsiteY6" fmla="*/ 2173952 h 3064407"/>
              <a:gd name="connsiteX7" fmla="*/ 955055 w 959788"/>
              <a:gd name="connsiteY7" fmla="*/ 3059476 h 3064407"/>
              <a:gd name="connsiteX8" fmla="*/ 618171 w 959788"/>
              <a:gd name="connsiteY8" fmla="*/ 2453085 h 3064407"/>
              <a:gd name="connsiteX9" fmla="*/ 387164 w 959788"/>
              <a:gd name="connsiteY9" fmla="*/ 874542 h 3064407"/>
              <a:gd name="connsiteX10" fmla="*/ 560419 w 959788"/>
              <a:gd name="connsiteY10" fmla="*/ 1307678 h 3064407"/>
              <a:gd name="connsiteX11" fmla="*/ 724049 w 959788"/>
              <a:gd name="connsiteY11" fmla="*/ 8268 h 3064407"/>
              <a:gd name="connsiteX12" fmla="*/ 473792 w 959788"/>
              <a:gd name="connsiteY12" fmla="*/ 759038 h 306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9788" h="3064407">
                <a:moveTo>
                  <a:pt x="473792" y="759038"/>
                </a:moveTo>
                <a:cubicBezTo>
                  <a:pt x="391977" y="978815"/>
                  <a:pt x="257223" y="1280407"/>
                  <a:pt x="233160" y="1326929"/>
                </a:cubicBezTo>
                <a:cubicBezTo>
                  <a:pt x="209097" y="1373451"/>
                  <a:pt x="355080" y="852083"/>
                  <a:pt x="329413" y="1038171"/>
                </a:cubicBezTo>
                <a:cubicBezTo>
                  <a:pt x="303746" y="1224259"/>
                  <a:pt x="133699" y="2334373"/>
                  <a:pt x="79156" y="2443459"/>
                </a:cubicBezTo>
                <a:cubicBezTo>
                  <a:pt x="24613" y="2552545"/>
                  <a:pt x="-9075" y="1716752"/>
                  <a:pt x="2154" y="1692689"/>
                </a:cubicBezTo>
                <a:cubicBezTo>
                  <a:pt x="13383" y="1668626"/>
                  <a:pt x="88782" y="2218871"/>
                  <a:pt x="146533" y="2299081"/>
                </a:cubicBezTo>
                <a:cubicBezTo>
                  <a:pt x="204284" y="2379291"/>
                  <a:pt x="213909" y="2047220"/>
                  <a:pt x="348663" y="2173952"/>
                </a:cubicBezTo>
                <a:cubicBezTo>
                  <a:pt x="483417" y="2300684"/>
                  <a:pt x="910137" y="3012954"/>
                  <a:pt x="955055" y="3059476"/>
                </a:cubicBezTo>
                <a:cubicBezTo>
                  <a:pt x="999973" y="3105998"/>
                  <a:pt x="712819" y="2817241"/>
                  <a:pt x="618171" y="2453085"/>
                </a:cubicBezTo>
                <a:cubicBezTo>
                  <a:pt x="523523" y="2088929"/>
                  <a:pt x="396789" y="1065443"/>
                  <a:pt x="387164" y="874542"/>
                </a:cubicBezTo>
                <a:cubicBezTo>
                  <a:pt x="377539" y="683641"/>
                  <a:pt x="504272" y="1452057"/>
                  <a:pt x="560419" y="1307678"/>
                </a:cubicBezTo>
                <a:cubicBezTo>
                  <a:pt x="616566" y="1163299"/>
                  <a:pt x="735278" y="94895"/>
                  <a:pt x="724049" y="8268"/>
                </a:cubicBezTo>
                <a:cubicBezTo>
                  <a:pt x="712820" y="-78359"/>
                  <a:pt x="555607" y="539261"/>
                  <a:pt x="473792" y="759038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9E784D54-CAF0-4E6F-828A-2423C9932784}"/>
              </a:ext>
            </a:extLst>
          </p:cNvPr>
          <p:cNvSpPr/>
          <p:nvPr/>
        </p:nvSpPr>
        <p:spPr>
          <a:xfrm>
            <a:off x="7568890" y="4528010"/>
            <a:ext cx="1065032" cy="1006438"/>
          </a:xfrm>
          <a:custGeom>
            <a:avLst/>
            <a:gdLst>
              <a:gd name="connsiteX0" fmla="*/ 25443 w 1065032"/>
              <a:gd name="connsiteY0" fmla="*/ 5489 h 1006438"/>
              <a:gd name="connsiteX1" fmla="*/ 73569 w 1065032"/>
              <a:gd name="connsiteY1" fmla="*/ 380874 h 1006438"/>
              <a:gd name="connsiteX2" fmla="*/ 756963 w 1065032"/>
              <a:gd name="connsiteY2" fmla="*/ 977641 h 1006438"/>
              <a:gd name="connsiteX3" fmla="*/ 525956 w 1065032"/>
              <a:gd name="connsiteY3" fmla="*/ 919889 h 1006438"/>
              <a:gd name="connsiteX4" fmla="*/ 1064971 w 1065032"/>
              <a:gd name="connsiteY4" fmla="*/ 987266 h 1006438"/>
              <a:gd name="connsiteX5" fmla="*/ 487455 w 1065032"/>
              <a:gd name="connsiteY5" fmla="*/ 929514 h 1006438"/>
              <a:gd name="connsiteX6" fmla="*/ 217948 w 1065032"/>
              <a:gd name="connsiteY6" fmla="*/ 717758 h 1006438"/>
              <a:gd name="connsiteX7" fmla="*/ 25443 w 1065032"/>
              <a:gd name="connsiteY7" fmla="*/ 544504 h 1006438"/>
              <a:gd name="connsiteX8" fmla="*/ 131321 w 1065032"/>
              <a:gd name="connsiteY8" fmla="*/ 660007 h 1006438"/>
              <a:gd name="connsiteX9" fmla="*/ 25443 w 1065032"/>
              <a:gd name="connsiteY9" fmla="*/ 5489 h 10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5032" h="1006438">
                <a:moveTo>
                  <a:pt x="25443" y="5489"/>
                </a:moveTo>
                <a:cubicBezTo>
                  <a:pt x="15818" y="-41033"/>
                  <a:pt x="-48351" y="218849"/>
                  <a:pt x="73569" y="380874"/>
                </a:cubicBezTo>
                <a:cubicBezTo>
                  <a:pt x="195489" y="542899"/>
                  <a:pt x="681565" y="887805"/>
                  <a:pt x="756963" y="977641"/>
                </a:cubicBezTo>
                <a:cubicBezTo>
                  <a:pt x="832361" y="1067477"/>
                  <a:pt x="474621" y="918285"/>
                  <a:pt x="525956" y="919889"/>
                </a:cubicBezTo>
                <a:cubicBezTo>
                  <a:pt x="577291" y="921493"/>
                  <a:pt x="1071388" y="985662"/>
                  <a:pt x="1064971" y="987266"/>
                </a:cubicBezTo>
                <a:cubicBezTo>
                  <a:pt x="1058554" y="988870"/>
                  <a:pt x="628626" y="974432"/>
                  <a:pt x="487455" y="929514"/>
                </a:cubicBezTo>
                <a:cubicBezTo>
                  <a:pt x="346285" y="884596"/>
                  <a:pt x="294950" y="781926"/>
                  <a:pt x="217948" y="717758"/>
                </a:cubicBezTo>
                <a:cubicBezTo>
                  <a:pt x="140946" y="653590"/>
                  <a:pt x="39881" y="554129"/>
                  <a:pt x="25443" y="544504"/>
                </a:cubicBezTo>
                <a:cubicBezTo>
                  <a:pt x="11005" y="534879"/>
                  <a:pt x="136134" y="745030"/>
                  <a:pt x="131321" y="660007"/>
                </a:cubicBezTo>
                <a:cubicBezTo>
                  <a:pt x="126508" y="574984"/>
                  <a:pt x="35068" y="52011"/>
                  <a:pt x="25443" y="548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73A7583B-6122-3A1A-0279-3E026BC9C146}"/>
              </a:ext>
            </a:extLst>
          </p:cNvPr>
          <p:cNvSpPr/>
          <p:nvPr/>
        </p:nvSpPr>
        <p:spPr>
          <a:xfrm>
            <a:off x="6770713" y="4629708"/>
            <a:ext cx="505993" cy="1618082"/>
          </a:xfrm>
          <a:custGeom>
            <a:avLst/>
            <a:gdLst>
              <a:gd name="connsiteX0" fmla="*/ 284605 w 505993"/>
              <a:gd name="connsiteY0" fmla="*/ 44 h 1618082"/>
              <a:gd name="connsiteX1" fmla="*/ 207603 w 505993"/>
              <a:gd name="connsiteY1" fmla="*/ 500557 h 1618082"/>
              <a:gd name="connsiteX2" fmla="*/ 505986 w 505993"/>
              <a:gd name="connsiteY2" fmla="*/ 1145450 h 1618082"/>
              <a:gd name="connsiteX3" fmla="*/ 197978 w 505993"/>
              <a:gd name="connsiteY3" fmla="*/ 712313 h 1618082"/>
              <a:gd name="connsiteX4" fmla="*/ 274980 w 505993"/>
              <a:gd name="connsiteY4" fmla="*/ 981820 h 1618082"/>
              <a:gd name="connsiteX5" fmla="*/ 140226 w 505993"/>
              <a:gd name="connsiteY5" fmla="*/ 712313 h 1618082"/>
              <a:gd name="connsiteX6" fmla="*/ 188352 w 505993"/>
              <a:gd name="connsiteY6" fmla="*/ 1617088 h 1618082"/>
              <a:gd name="connsiteX7" fmla="*/ 5472 w 505993"/>
              <a:gd name="connsiteY7" fmla="*/ 510183 h 1618082"/>
              <a:gd name="connsiteX8" fmla="*/ 72849 w 505993"/>
              <a:gd name="connsiteY8" fmla="*/ 471681 h 1618082"/>
              <a:gd name="connsiteX9" fmla="*/ 284605 w 505993"/>
              <a:gd name="connsiteY9" fmla="*/ 44 h 161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5993" h="1618082">
                <a:moveTo>
                  <a:pt x="284605" y="44"/>
                </a:moveTo>
                <a:cubicBezTo>
                  <a:pt x="307064" y="4857"/>
                  <a:pt x="170706" y="309656"/>
                  <a:pt x="207603" y="500557"/>
                </a:cubicBezTo>
                <a:cubicBezTo>
                  <a:pt x="244500" y="691458"/>
                  <a:pt x="507590" y="1110157"/>
                  <a:pt x="505986" y="1145450"/>
                </a:cubicBezTo>
                <a:cubicBezTo>
                  <a:pt x="504382" y="1180743"/>
                  <a:pt x="236479" y="739585"/>
                  <a:pt x="197978" y="712313"/>
                </a:cubicBezTo>
                <a:cubicBezTo>
                  <a:pt x="159477" y="685041"/>
                  <a:pt x="284605" y="981820"/>
                  <a:pt x="274980" y="981820"/>
                </a:cubicBezTo>
                <a:cubicBezTo>
                  <a:pt x="265355" y="981820"/>
                  <a:pt x="154664" y="606435"/>
                  <a:pt x="140226" y="712313"/>
                </a:cubicBezTo>
                <a:cubicBezTo>
                  <a:pt x="125788" y="818191"/>
                  <a:pt x="210811" y="1650776"/>
                  <a:pt x="188352" y="1617088"/>
                </a:cubicBezTo>
                <a:cubicBezTo>
                  <a:pt x="165893" y="1583400"/>
                  <a:pt x="24722" y="701084"/>
                  <a:pt x="5472" y="510183"/>
                </a:cubicBezTo>
                <a:cubicBezTo>
                  <a:pt x="-13778" y="319282"/>
                  <a:pt x="19910" y="556704"/>
                  <a:pt x="72849" y="471681"/>
                </a:cubicBezTo>
                <a:cubicBezTo>
                  <a:pt x="125788" y="386658"/>
                  <a:pt x="262146" y="-4769"/>
                  <a:pt x="284605" y="44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A919E5B9-B1AF-5353-2F8F-963D0FEDDF75}"/>
              </a:ext>
            </a:extLst>
          </p:cNvPr>
          <p:cNvSpPr/>
          <p:nvPr/>
        </p:nvSpPr>
        <p:spPr>
          <a:xfrm>
            <a:off x="2492683" y="4668243"/>
            <a:ext cx="482033" cy="1353015"/>
          </a:xfrm>
          <a:custGeom>
            <a:avLst/>
            <a:gdLst>
              <a:gd name="connsiteX0" fmla="*/ 481523 w 482033"/>
              <a:gd name="connsiteY0" fmla="*/ 10 h 1353015"/>
              <a:gd name="connsiteX1" fmla="*/ 183140 w 482033"/>
              <a:gd name="connsiteY1" fmla="*/ 413896 h 1353015"/>
              <a:gd name="connsiteX2" fmla="*/ 9885 w 482033"/>
              <a:gd name="connsiteY2" fmla="*/ 1347546 h 1353015"/>
              <a:gd name="connsiteX3" fmla="*/ 106138 w 482033"/>
              <a:gd name="connsiteY3" fmla="*/ 779656 h 1353015"/>
              <a:gd name="connsiteX4" fmla="*/ 163890 w 482033"/>
              <a:gd name="connsiteY4" fmla="*/ 365770 h 1353015"/>
              <a:gd name="connsiteX5" fmla="*/ 260 w 482033"/>
              <a:gd name="connsiteY5" fmla="*/ 885534 h 1353015"/>
              <a:gd name="connsiteX6" fmla="*/ 125389 w 482033"/>
              <a:gd name="connsiteY6" fmla="*/ 96262 h 1353015"/>
              <a:gd name="connsiteX7" fmla="*/ 106138 w 482033"/>
              <a:gd name="connsiteY7" fmla="*/ 423521 h 1353015"/>
              <a:gd name="connsiteX8" fmla="*/ 481523 w 482033"/>
              <a:gd name="connsiteY8" fmla="*/ 10 h 135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2033" h="1353015">
                <a:moveTo>
                  <a:pt x="481523" y="10"/>
                </a:moveTo>
                <a:cubicBezTo>
                  <a:pt x="494357" y="-1594"/>
                  <a:pt x="261746" y="189307"/>
                  <a:pt x="183140" y="413896"/>
                </a:cubicBezTo>
                <a:cubicBezTo>
                  <a:pt x="104534" y="638485"/>
                  <a:pt x="22719" y="1286586"/>
                  <a:pt x="9885" y="1347546"/>
                </a:cubicBezTo>
                <a:cubicBezTo>
                  <a:pt x="-2949" y="1408506"/>
                  <a:pt x="80471" y="943285"/>
                  <a:pt x="106138" y="779656"/>
                </a:cubicBezTo>
                <a:cubicBezTo>
                  <a:pt x="131805" y="616027"/>
                  <a:pt x="181536" y="348124"/>
                  <a:pt x="163890" y="365770"/>
                </a:cubicBezTo>
                <a:cubicBezTo>
                  <a:pt x="146244" y="383416"/>
                  <a:pt x="6677" y="930452"/>
                  <a:pt x="260" y="885534"/>
                </a:cubicBezTo>
                <a:cubicBezTo>
                  <a:pt x="-6157" y="840616"/>
                  <a:pt x="107743" y="173264"/>
                  <a:pt x="125389" y="96262"/>
                </a:cubicBezTo>
                <a:cubicBezTo>
                  <a:pt x="143035" y="19260"/>
                  <a:pt x="49991" y="441167"/>
                  <a:pt x="106138" y="423521"/>
                </a:cubicBezTo>
                <a:cubicBezTo>
                  <a:pt x="162285" y="405875"/>
                  <a:pt x="468689" y="1614"/>
                  <a:pt x="481523" y="10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17DD80E3-7028-38AD-F01C-42F38B1627CB}"/>
              </a:ext>
            </a:extLst>
          </p:cNvPr>
          <p:cNvSpPr/>
          <p:nvPr/>
        </p:nvSpPr>
        <p:spPr>
          <a:xfrm>
            <a:off x="2723695" y="5291136"/>
            <a:ext cx="487756" cy="974993"/>
          </a:xfrm>
          <a:custGeom>
            <a:avLst/>
            <a:gdLst>
              <a:gd name="connsiteX0" fmla="*/ 481518 w 487756"/>
              <a:gd name="connsiteY0" fmla="*/ 2759 h 974993"/>
              <a:gd name="connsiteX1" fmla="*/ 452642 w 487756"/>
              <a:gd name="connsiteY1" fmla="*/ 609150 h 974993"/>
              <a:gd name="connsiteX2" fmla="*/ 443017 w 487756"/>
              <a:gd name="connsiteY2" fmla="*/ 541773 h 974993"/>
              <a:gd name="connsiteX3" fmla="*/ 254 w 487756"/>
              <a:gd name="connsiteY3" fmla="*/ 974910 h 974993"/>
              <a:gd name="connsiteX4" fmla="*/ 375640 w 487756"/>
              <a:gd name="connsiteY4" fmla="*/ 580275 h 974993"/>
              <a:gd name="connsiteX5" fmla="*/ 135008 w 487756"/>
              <a:gd name="connsiteY5" fmla="*/ 753529 h 974993"/>
              <a:gd name="connsiteX6" fmla="*/ 317888 w 487756"/>
              <a:gd name="connsiteY6" fmla="*/ 397395 h 974993"/>
              <a:gd name="connsiteX7" fmla="*/ 481518 w 487756"/>
              <a:gd name="connsiteY7" fmla="*/ 2759 h 97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56" h="974993">
                <a:moveTo>
                  <a:pt x="481518" y="2759"/>
                </a:moveTo>
                <a:cubicBezTo>
                  <a:pt x="503977" y="38052"/>
                  <a:pt x="459059" y="519314"/>
                  <a:pt x="452642" y="609150"/>
                </a:cubicBezTo>
                <a:cubicBezTo>
                  <a:pt x="446225" y="698986"/>
                  <a:pt x="518415" y="480813"/>
                  <a:pt x="443017" y="541773"/>
                </a:cubicBezTo>
                <a:cubicBezTo>
                  <a:pt x="367619" y="602733"/>
                  <a:pt x="11483" y="968493"/>
                  <a:pt x="254" y="974910"/>
                </a:cubicBezTo>
                <a:cubicBezTo>
                  <a:pt x="-10976" y="981327"/>
                  <a:pt x="353181" y="617172"/>
                  <a:pt x="375640" y="580275"/>
                </a:cubicBezTo>
                <a:cubicBezTo>
                  <a:pt x="398099" y="543378"/>
                  <a:pt x="144633" y="784009"/>
                  <a:pt x="135008" y="753529"/>
                </a:cubicBezTo>
                <a:cubicBezTo>
                  <a:pt x="125383" y="723049"/>
                  <a:pt x="258532" y="514502"/>
                  <a:pt x="317888" y="397395"/>
                </a:cubicBezTo>
                <a:cubicBezTo>
                  <a:pt x="377244" y="280288"/>
                  <a:pt x="459059" y="-32534"/>
                  <a:pt x="481518" y="275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F4FE91D4-1927-3A75-E408-CD2B9BC58318}"/>
              </a:ext>
            </a:extLst>
          </p:cNvPr>
          <p:cNvSpPr/>
          <p:nvPr/>
        </p:nvSpPr>
        <p:spPr>
          <a:xfrm>
            <a:off x="959983" y="6049514"/>
            <a:ext cx="1181687" cy="191951"/>
          </a:xfrm>
          <a:custGeom>
            <a:avLst/>
            <a:gdLst>
              <a:gd name="connsiteX0" fmla="*/ 2543 w 1181687"/>
              <a:gd name="connsiteY0" fmla="*/ 24027 h 191951"/>
              <a:gd name="connsiteX1" fmla="*/ 1138324 w 1181687"/>
              <a:gd name="connsiteY1" fmla="*/ 4777 h 191951"/>
              <a:gd name="connsiteX2" fmla="*/ 580059 w 1181687"/>
              <a:gd name="connsiteY2" fmla="*/ 62528 h 191951"/>
              <a:gd name="connsiteX3" fmla="*/ 1176825 w 1181687"/>
              <a:gd name="connsiteY3" fmla="*/ 149155 h 191951"/>
              <a:gd name="connsiteX4" fmla="*/ 878442 w 1181687"/>
              <a:gd name="connsiteY4" fmla="*/ 149155 h 191951"/>
              <a:gd name="connsiteX5" fmla="*/ 830316 w 1181687"/>
              <a:gd name="connsiteY5" fmla="*/ 187657 h 191951"/>
              <a:gd name="connsiteX6" fmla="*/ 2543 w 1181687"/>
              <a:gd name="connsiteY6" fmla="*/ 24027 h 19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687" h="191951">
                <a:moveTo>
                  <a:pt x="2543" y="24027"/>
                </a:moveTo>
                <a:cubicBezTo>
                  <a:pt x="53878" y="-6453"/>
                  <a:pt x="1042071" y="-1640"/>
                  <a:pt x="1138324" y="4777"/>
                </a:cubicBezTo>
                <a:cubicBezTo>
                  <a:pt x="1234577" y="11194"/>
                  <a:pt x="573642" y="38465"/>
                  <a:pt x="580059" y="62528"/>
                </a:cubicBezTo>
                <a:cubicBezTo>
                  <a:pt x="586476" y="86591"/>
                  <a:pt x="1127095" y="134717"/>
                  <a:pt x="1176825" y="149155"/>
                </a:cubicBezTo>
                <a:cubicBezTo>
                  <a:pt x="1226555" y="163593"/>
                  <a:pt x="878442" y="149155"/>
                  <a:pt x="878442" y="149155"/>
                </a:cubicBezTo>
                <a:cubicBezTo>
                  <a:pt x="820691" y="155572"/>
                  <a:pt x="968278" y="206908"/>
                  <a:pt x="830316" y="187657"/>
                </a:cubicBezTo>
                <a:cubicBezTo>
                  <a:pt x="692354" y="168407"/>
                  <a:pt x="-48792" y="54507"/>
                  <a:pt x="2543" y="24027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88D297FD-5CD8-D42C-EAC7-06C83D2B2EC7}"/>
              </a:ext>
            </a:extLst>
          </p:cNvPr>
          <p:cNvSpPr/>
          <p:nvPr/>
        </p:nvSpPr>
        <p:spPr>
          <a:xfrm>
            <a:off x="1278049" y="5087249"/>
            <a:ext cx="930695" cy="853701"/>
          </a:xfrm>
          <a:custGeom>
            <a:avLst/>
            <a:gdLst>
              <a:gd name="connsiteX0" fmla="*/ 570002 w 930695"/>
              <a:gd name="connsiteY0" fmla="*/ 4515 h 853701"/>
              <a:gd name="connsiteX1" fmla="*/ 483374 w 930695"/>
              <a:gd name="connsiteY1" fmla="*/ 216271 h 853701"/>
              <a:gd name="connsiteX2" fmla="*/ 820258 w 930695"/>
              <a:gd name="connsiteY2" fmla="*/ 841913 h 853701"/>
              <a:gd name="connsiteX3" fmla="*/ 752882 w 930695"/>
              <a:gd name="connsiteY3" fmla="*/ 610907 h 853701"/>
              <a:gd name="connsiteX4" fmla="*/ 367871 w 930695"/>
              <a:gd name="connsiteY4" fmla="*/ 428027 h 853701"/>
              <a:gd name="connsiteX5" fmla="*/ 656629 w 930695"/>
              <a:gd name="connsiteY5" fmla="*/ 630157 h 853701"/>
              <a:gd name="connsiteX6" fmla="*/ 2111 w 930695"/>
              <a:gd name="connsiteY6" fmla="*/ 601282 h 853701"/>
              <a:gd name="connsiteX7" fmla="*/ 916511 w 930695"/>
              <a:gd name="connsiteY7" fmla="*/ 572406 h 853701"/>
              <a:gd name="connsiteX8" fmla="*/ 560376 w 930695"/>
              <a:gd name="connsiteY8" fmla="*/ 379900 h 853701"/>
              <a:gd name="connsiteX9" fmla="*/ 570002 w 930695"/>
              <a:gd name="connsiteY9" fmla="*/ 4515 h 85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0695" h="853701">
                <a:moveTo>
                  <a:pt x="570002" y="4515"/>
                </a:moveTo>
                <a:cubicBezTo>
                  <a:pt x="557168" y="-22757"/>
                  <a:pt x="441665" y="76705"/>
                  <a:pt x="483374" y="216271"/>
                </a:cubicBezTo>
                <a:cubicBezTo>
                  <a:pt x="525083" y="355837"/>
                  <a:pt x="775340" y="776140"/>
                  <a:pt x="820258" y="841913"/>
                </a:cubicBezTo>
                <a:cubicBezTo>
                  <a:pt x="865176" y="907686"/>
                  <a:pt x="828280" y="679888"/>
                  <a:pt x="752882" y="610907"/>
                </a:cubicBezTo>
                <a:cubicBezTo>
                  <a:pt x="677484" y="541926"/>
                  <a:pt x="383913" y="424819"/>
                  <a:pt x="367871" y="428027"/>
                </a:cubicBezTo>
                <a:cubicBezTo>
                  <a:pt x="351829" y="431235"/>
                  <a:pt x="717589" y="601281"/>
                  <a:pt x="656629" y="630157"/>
                </a:cubicBezTo>
                <a:cubicBezTo>
                  <a:pt x="595669" y="659033"/>
                  <a:pt x="-41203" y="610907"/>
                  <a:pt x="2111" y="601282"/>
                </a:cubicBezTo>
                <a:cubicBezTo>
                  <a:pt x="45425" y="591657"/>
                  <a:pt x="823467" y="609303"/>
                  <a:pt x="916511" y="572406"/>
                </a:cubicBezTo>
                <a:cubicBezTo>
                  <a:pt x="1009555" y="535509"/>
                  <a:pt x="616523" y="468132"/>
                  <a:pt x="560376" y="379900"/>
                </a:cubicBezTo>
                <a:cubicBezTo>
                  <a:pt x="504229" y="291668"/>
                  <a:pt x="582836" y="31787"/>
                  <a:pt x="570002" y="4515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96A02621-8F63-50B9-0796-A71058398609}"/>
              </a:ext>
            </a:extLst>
          </p:cNvPr>
          <p:cNvSpPr/>
          <p:nvPr/>
        </p:nvSpPr>
        <p:spPr>
          <a:xfrm>
            <a:off x="5293147" y="5327394"/>
            <a:ext cx="1378441" cy="2306563"/>
          </a:xfrm>
          <a:custGeom>
            <a:avLst/>
            <a:gdLst>
              <a:gd name="connsiteX0" fmla="*/ 1376924 w 1378441"/>
              <a:gd name="connsiteY0" fmla="*/ 1931 h 2306563"/>
              <a:gd name="connsiteX1" fmla="*/ 1303997 w 1378441"/>
              <a:gd name="connsiteY1" fmla="*/ 349740 h 2306563"/>
              <a:gd name="connsiteX2" fmla="*/ 1141312 w 1378441"/>
              <a:gd name="connsiteY2" fmla="*/ 658280 h 2306563"/>
              <a:gd name="connsiteX3" fmla="*/ 978627 w 1378441"/>
              <a:gd name="connsiteY3" fmla="*/ 933161 h 2306563"/>
              <a:gd name="connsiteX4" fmla="*/ 804723 w 1378441"/>
              <a:gd name="connsiteY4" fmla="*/ 1168773 h 2306563"/>
              <a:gd name="connsiteX5" fmla="*/ 355938 w 1378441"/>
              <a:gd name="connsiteY5" fmla="*/ 1701705 h 2306563"/>
              <a:gd name="connsiteX6" fmla="*/ 165204 w 1378441"/>
              <a:gd name="connsiteY6" fmla="*/ 1898049 h 2306563"/>
              <a:gd name="connsiteX7" fmla="*/ 53008 w 1378441"/>
              <a:gd name="connsiteY7" fmla="*/ 2027075 h 2306563"/>
              <a:gd name="connsiteX8" fmla="*/ 47398 w 1378441"/>
              <a:gd name="connsiteY8" fmla="*/ 2251467 h 2306563"/>
              <a:gd name="connsiteX9" fmla="*/ 41788 w 1378441"/>
              <a:gd name="connsiteY9" fmla="*/ 2229028 h 2306563"/>
              <a:gd name="connsiteX10" fmla="*/ 625209 w 1378441"/>
              <a:gd name="connsiteY10" fmla="*/ 1421215 h 2306563"/>
              <a:gd name="connsiteX11" fmla="*/ 1242289 w 1378441"/>
              <a:gd name="connsiteY11" fmla="*/ 512424 h 2306563"/>
              <a:gd name="connsiteX12" fmla="*/ 1376924 w 1378441"/>
              <a:gd name="connsiteY12" fmla="*/ 1931 h 230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8441" h="2306563">
                <a:moveTo>
                  <a:pt x="1376924" y="1931"/>
                </a:moveTo>
                <a:cubicBezTo>
                  <a:pt x="1387209" y="-25183"/>
                  <a:pt x="1343266" y="240349"/>
                  <a:pt x="1303997" y="349740"/>
                </a:cubicBezTo>
                <a:cubicBezTo>
                  <a:pt x="1264728" y="459131"/>
                  <a:pt x="1195540" y="561043"/>
                  <a:pt x="1141312" y="658280"/>
                </a:cubicBezTo>
                <a:cubicBezTo>
                  <a:pt x="1087084" y="755517"/>
                  <a:pt x="1034725" y="848079"/>
                  <a:pt x="978627" y="933161"/>
                </a:cubicBezTo>
                <a:cubicBezTo>
                  <a:pt x="922529" y="1018243"/>
                  <a:pt x="908504" y="1040682"/>
                  <a:pt x="804723" y="1168773"/>
                </a:cubicBezTo>
                <a:cubicBezTo>
                  <a:pt x="700942" y="1296864"/>
                  <a:pt x="462525" y="1580159"/>
                  <a:pt x="355938" y="1701705"/>
                </a:cubicBezTo>
                <a:cubicBezTo>
                  <a:pt x="249351" y="1823251"/>
                  <a:pt x="215692" y="1843821"/>
                  <a:pt x="165204" y="1898049"/>
                </a:cubicBezTo>
                <a:cubicBezTo>
                  <a:pt x="114716" y="1952277"/>
                  <a:pt x="72642" y="1968172"/>
                  <a:pt x="53008" y="2027075"/>
                </a:cubicBezTo>
                <a:cubicBezTo>
                  <a:pt x="33374" y="2085978"/>
                  <a:pt x="47398" y="2251467"/>
                  <a:pt x="47398" y="2251467"/>
                </a:cubicBezTo>
                <a:cubicBezTo>
                  <a:pt x="45528" y="2285126"/>
                  <a:pt x="-54514" y="2367403"/>
                  <a:pt x="41788" y="2229028"/>
                </a:cubicBezTo>
                <a:cubicBezTo>
                  <a:pt x="138090" y="2090653"/>
                  <a:pt x="425126" y="1707316"/>
                  <a:pt x="625209" y="1421215"/>
                </a:cubicBezTo>
                <a:cubicBezTo>
                  <a:pt x="825292" y="1135114"/>
                  <a:pt x="1117003" y="747101"/>
                  <a:pt x="1242289" y="512424"/>
                </a:cubicBezTo>
                <a:cubicBezTo>
                  <a:pt x="1367575" y="277747"/>
                  <a:pt x="1366639" y="29045"/>
                  <a:pt x="1376924" y="193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651569C3-D0E8-695A-3E0F-890078DA709B}"/>
              </a:ext>
            </a:extLst>
          </p:cNvPr>
          <p:cNvSpPr/>
          <p:nvPr/>
        </p:nvSpPr>
        <p:spPr>
          <a:xfrm>
            <a:off x="4061363" y="5407821"/>
            <a:ext cx="239705" cy="853360"/>
          </a:xfrm>
          <a:custGeom>
            <a:avLst/>
            <a:gdLst>
              <a:gd name="connsiteX0" fmla="*/ 144 w 239705"/>
              <a:gd name="connsiteY0" fmla="*/ 42 h 853360"/>
              <a:gd name="connsiteX1" fmla="*/ 190877 w 239705"/>
              <a:gd name="connsiteY1" fmla="*/ 667610 h 853360"/>
              <a:gd name="connsiteX2" fmla="*/ 218927 w 239705"/>
              <a:gd name="connsiteY2" fmla="*/ 751757 h 853360"/>
              <a:gd name="connsiteX3" fmla="*/ 224536 w 239705"/>
              <a:gd name="connsiteY3" fmla="*/ 852734 h 853360"/>
              <a:gd name="connsiteX4" fmla="*/ 224536 w 239705"/>
              <a:gd name="connsiteY4" fmla="*/ 701269 h 853360"/>
              <a:gd name="connsiteX5" fmla="*/ 144 w 239705"/>
              <a:gd name="connsiteY5" fmla="*/ 42 h 85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705" h="853360">
                <a:moveTo>
                  <a:pt x="144" y="42"/>
                </a:moveTo>
                <a:cubicBezTo>
                  <a:pt x="-5466" y="-5568"/>
                  <a:pt x="154413" y="542324"/>
                  <a:pt x="190877" y="667610"/>
                </a:cubicBezTo>
                <a:cubicBezTo>
                  <a:pt x="227341" y="792896"/>
                  <a:pt x="213317" y="720903"/>
                  <a:pt x="218927" y="751757"/>
                </a:cubicBezTo>
                <a:cubicBezTo>
                  <a:pt x="224537" y="782611"/>
                  <a:pt x="223601" y="861149"/>
                  <a:pt x="224536" y="852734"/>
                </a:cubicBezTo>
                <a:cubicBezTo>
                  <a:pt x="225471" y="844319"/>
                  <a:pt x="258195" y="842449"/>
                  <a:pt x="224536" y="701269"/>
                </a:cubicBezTo>
                <a:cubicBezTo>
                  <a:pt x="190877" y="560089"/>
                  <a:pt x="5754" y="5652"/>
                  <a:pt x="144" y="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7EA8B31-AAC5-9EF5-702C-DC934EC80E90}"/>
              </a:ext>
            </a:extLst>
          </p:cNvPr>
          <p:cNvSpPr/>
          <p:nvPr/>
        </p:nvSpPr>
        <p:spPr>
          <a:xfrm>
            <a:off x="4100704" y="5615335"/>
            <a:ext cx="69548" cy="573552"/>
          </a:xfrm>
          <a:custGeom>
            <a:avLst/>
            <a:gdLst>
              <a:gd name="connsiteX0" fmla="*/ 71 w 69548"/>
              <a:gd name="connsiteY0" fmla="*/ 91 h 573552"/>
              <a:gd name="connsiteX1" fmla="*/ 44950 w 69548"/>
              <a:gd name="connsiteY1" fmla="*/ 375948 h 573552"/>
              <a:gd name="connsiteX2" fmla="*/ 67389 w 69548"/>
              <a:gd name="connsiteY2" fmla="*/ 432047 h 573552"/>
              <a:gd name="connsiteX3" fmla="*/ 67389 w 69548"/>
              <a:gd name="connsiteY3" fmla="*/ 572292 h 573552"/>
              <a:gd name="connsiteX4" fmla="*/ 56170 w 69548"/>
              <a:gd name="connsiteY4" fmla="*/ 342290 h 573552"/>
              <a:gd name="connsiteX5" fmla="*/ 71 w 69548"/>
              <a:gd name="connsiteY5" fmla="*/ 91 h 57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48" h="573552">
                <a:moveTo>
                  <a:pt x="71" y="91"/>
                </a:moveTo>
                <a:cubicBezTo>
                  <a:pt x="-1799" y="5701"/>
                  <a:pt x="33730" y="303955"/>
                  <a:pt x="44950" y="375948"/>
                </a:cubicBezTo>
                <a:cubicBezTo>
                  <a:pt x="56170" y="447941"/>
                  <a:pt x="63649" y="399323"/>
                  <a:pt x="67389" y="432047"/>
                </a:cubicBezTo>
                <a:cubicBezTo>
                  <a:pt x="71129" y="464771"/>
                  <a:pt x="69259" y="587251"/>
                  <a:pt x="67389" y="572292"/>
                </a:cubicBezTo>
                <a:cubicBezTo>
                  <a:pt x="65519" y="557333"/>
                  <a:pt x="64585" y="434852"/>
                  <a:pt x="56170" y="342290"/>
                </a:cubicBezTo>
                <a:cubicBezTo>
                  <a:pt x="47755" y="249728"/>
                  <a:pt x="1941" y="-5519"/>
                  <a:pt x="71" y="9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9F487669-498A-E9B9-C95F-1FA8FBF29F3A}"/>
              </a:ext>
            </a:extLst>
          </p:cNvPr>
          <p:cNvSpPr/>
          <p:nvPr/>
        </p:nvSpPr>
        <p:spPr>
          <a:xfrm>
            <a:off x="4313948" y="6253406"/>
            <a:ext cx="1043896" cy="1308453"/>
          </a:xfrm>
          <a:custGeom>
            <a:avLst/>
            <a:gdLst>
              <a:gd name="connsiteX0" fmla="*/ 0 w 1043896"/>
              <a:gd name="connsiteY0" fmla="*/ 1539 h 1308453"/>
              <a:gd name="connsiteX1" fmla="*/ 145856 w 1043896"/>
              <a:gd name="connsiteY1" fmla="*/ 321298 h 1308453"/>
              <a:gd name="connsiteX2" fmla="*/ 437566 w 1043896"/>
              <a:gd name="connsiteY2" fmla="*/ 669107 h 1308453"/>
              <a:gd name="connsiteX3" fmla="*/ 684398 w 1043896"/>
              <a:gd name="connsiteY3" fmla="*/ 921549 h 1308453"/>
              <a:gd name="connsiteX4" fmla="*/ 802204 w 1043896"/>
              <a:gd name="connsiteY4" fmla="*/ 1134722 h 1308453"/>
              <a:gd name="connsiteX5" fmla="*/ 1043426 w 1043896"/>
              <a:gd name="connsiteY5" fmla="*/ 1303016 h 1308453"/>
              <a:gd name="connsiteX6" fmla="*/ 734886 w 1043896"/>
              <a:gd name="connsiteY6" fmla="*/ 927158 h 1308453"/>
              <a:gd name="connsiteX7" fmla="*/ 145856 w 1043896"/>
              <a:gd name="connsiteY7" fmla="*/ 231541 h 1308453"/>
              <a:gd name="connsiteX8" fmla="*/ 0 w 1043896"/>
              <a:gd name="connsiteY8" fmla="*/ 1539 h 130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896" h="1308453">
                <a:moveTo>
                  <a:pt x="0" y="1539"/>
                </a:moveTo>
                <a:cubicBezTo>
                  <a:pt x="0" y="16498"/>
                  <a:pt x="72928" y="210037"/>
                  <a:pt x="145856" y="321298"/>
                </a:cubicBezTo>
                <a:cubicBezTo>
                  <a:pt x="218784" y="432559"/>
                  <a:pt x="347809" y="569065"/>
                  <a:pt x="437566" y="669107"/>
                </a:cubicBezTo>
                <a:cubicBezTo>
                  <a:pt x="527323" y="769149"/>
                  <a:pt x="623625" y="843946"/>
                  <a:pt x="684398" y="921549"/>
                </a:cubicBezTo>
                <a:cubicBezTo>
                  <a:pt x="745171" y="999152"/>
                  <a:pt x="742366" y="1071144"/>
                  <a:pt x="802204" y="1134722"/>
                </a:cubicBezTo>
                <a:cubicBezTo>
                  <a:pt x="862042" y="1198300"/>
                  <a:pt x="1054646" y="1337610"/>
                  <a:pt x="1043426" y="1303016"/>
                </a:cubicBezTo>
                <a:cubicBezTo>
                  <a:pt x="1032206" y="1268422"/>
                  <a:pt x="884481" y="1105737"/>
                  <a:pt x="734886" y="927158"/>
                </a:cubicBezTo>
                <a:cubicBezTo>
                  <a:pt x="585291" y="748579"/>
                  <a:pt x="265532" y="381136"/>
                  <a:pt x="145856" y="231541"/>
                </a:cubicBezTo>
                <a:cubicBezTo>
                  <a:pt x="26180" y="81946"/>
                  <a:pt x="0" y="-13420"/>
                  <a:pt x="0" y="153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6F37BCE8-4BCD-48F1-428F-76803E5FAD32}"/>
              </a:ext>
            </a:extLst>
          </p:cNvPr>
          <p:cNvSpPr/>
          <p:nvPr/>
        </p:nvSpPr>
        <p:spPr>
          <a:xfrm>
            <a:off x="4010897" y="5654655"/>
            <a:ext cx="62846" cy="667667"/>
          </a:xfrm>
          <a:custGeom>
            <a:avLst/>
            <a:gdLst>
              <a:gd name="connsiteX0" fmla="*/ 61829 w 62846"/>
              <a:gd name="connsiteY0" fmla="*/ 39 h 667667"/>
              <a:gd name="connsiteX1" fmla="*/ 39390 w 62846"/>
              <a:gd name="connsiteY1" fmla="*/ 387117 h 667667"/>
              <a:gd name="connsiteX2" fmla="*/ 50610 w 62846"/>
              <a:gd name="connsiteY2" fmla="*/ 667608 h 667667"/>
              <a:gd name="connsiteX3" fmla="*/ 121 w 62846"/>
              <a:gd name="connsiteY3" fmla="*/ 364678 h 667667"/>
              <a:gd name="connsiteX4" fmla="*/ 61829 w 62846"/>
              <a:gd name="connsiteY4" fmla="*/ 39 h 66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46" h="667667">
                <a:moveTo>
                  <a:pt x="61829" y="39"/>
                </a:moveTo>
                <a:cubicBezTo>
                  <a:pt x="68374" y="3779"/>
                  <a:pt x="41260" y="275856"/>
                  <a:pt x="39390" y="387117"/>
                </a:cubicBezTo>
                <a:cubicBezTo>
                  <a:pt x="37520" y="498378"/>
                  <a:pt x="57155" y="671348"/>
                  <a:pt x="50610" y="667608"/>
                </a:cubicBezTo>
                <a:cubicBezTo>
                  <a:pt x="44065" y="663868"/>
                  <a:pt x="-2684" y="473134"/>
                  <a:pt x="121" y="364678"/>
                </a:cubicBezTo>
                <a:cubicBezTo>
                  <a:pt x="2926" y="256222"/>
                  <a:pt x="55284" y="-3701"/>
                  <a:pt x="61829" y="3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18CCCAAF-7BAC-522A-51DE-0EB3CF4B11D1}"/>
              </a:ext>
            </a:extLst>
          </p:cNvPr>
          <p:cNvSpPr/>
          <p:nvPr/>
        </p:nvSpPr>
        <p:spPr>
          <a:xfrm>
            <a:off x="4101769" y="5986179"/>
            <a:ext cx="346912" cy="1712393"/>
          </a:xfrm>
          <a:custGeom>
            <a:avLst/>
            <a:gdLst>
              <a:gd name="connsiteX0" fmla="*/ 4616 w 346912"/>
              <a:gd name="connsiteY0" fmla="*/ 16324 h 1712393"/>
              <a:gd name="connsiteX1" fmla="*/ 116813 w 346912"/>
              <a:gd name="connsiteY1" fmla="*/ 347303 h 1712393"/>
              <a:gd name="connsiteX2" fmla="*/ 285107 w 346912"/>
              <a:gd name="connsiteY2" fmla="*/ 1048530 h 1712393"/>
              <a:gd name="connsiteX3" fmla="*/ 346815 w 346912"/>
              <a:gd name="connsiteY3" fmla="*/ 1710488 h 1712393"/>
              <a:gd name="connsiteX4" fmla="*/ 273887 w 346912"/>
              <a:gd name="connsiteY4" fmla="*/ 835357 h 1712393"/>
              <a:gd name="connsiteX5" fmla="*/ 4616 w 346912"/>
              <a:gd name="connsiteY5" fmla="*/ 16324 h 171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912" h="1712393">
                <a:moveTo>
                  <a:pt x="4616" y="16324"/>
                </a:moveTo>
                <a:cubicBezTo>
                  <a:pt x="-21563" y="-65018"/>
                  <a:pt x="70065" y="175269"/>
                  <a:pt x="116813" y="347303"/>
                </a:cubicBezTo>
                <a:cubicBezTo>
                  <a:pt x="163561" y="519337"/>
                  <a:pt x="246773" y="821333"/>
                  <a:pt x="285107" y="1048530"/>
                </a:cubicBezTo>
                <a:cubicBezTo>
                  <a:pt x="323441" y="1275727"/>
                  <a:pt x="348685" y="1746017"/>
                  <a:pt x="346815" y="1710488"/>
                </a:cubicBezTo>
                <a:cubicBezTo>
                  <a:pt x="344945" y="1674959"/>
                  <a:pt x="326245" y="1114913"/>
                  <a:pt x="273887" y="835357"/>
                </a:cubicBezTo>
                <a:cubicBezTo>
                  <a:pt x="221529" y="555801"/>
                  <a:pt x="30795" y="97666"/>
                  <a:pt x="4616" y="1632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2A22F729-1EA2-DABA-F324-B16C071CE3C3}"/>
              </a:ext>
            </a:extLst>
          </p:cNvPr>
          <p:cNvSpPr/>
          <p:nvPr/>
        </p:nvSpPr>
        <p:spPr>
          <a:xfrm>
            <a:off x="4032670" y="6259515"/>
            <a:ext cx="415440" cy="1813598"/>
          </a:xfrm>
          <a:custGeom>
            <a:avLst/>
            <a:gdLst>
              <a:gd name="connsiteX0" fmla="*/ 788 w 415440"/>
              <a:gd name="connsiteY0" fmla="*/ 1040 h 1813598"/>
              <a:gd name="connsiteX1" fmla="*/ 79325 w 415440"/>
              <a:gd name="connsiteY1" fmla="*/ 528362 h 1813598"/>
              <a:gd name="connsiteX2" fmla="*/ 68105 w 415440"/>
              <a:gd name="connsiteY2" fmla="*/ 466654 h 1813598"/>
              <a:gd name="connsiteX3" fmla="*/ 135423 w 415440"/>
              <a:gd name="connsiteY3" fmla="*/ 881781 h 1813598"/>
              <a:gd name="connsiteX4" fmla="*/ 107374 w 415440"/>
              <a:gd name="connsiteY4" fmla="*/ 780804 h 1813598"/>
              <a:gd name="connsiteX5" fmla="*/ 191521 w 415440"/>
              <a:gd name="connsiteY5" fmla="*/ 960318 h 1813598"/>
              <a:gd name="connsiteX6" fmla="*/ 303718 w 415440"/>
              <a:gd name="connsiteY6" fmla="*/ 1403494 h 1813598"/>
              <a:gd name="connsiteX7" fmla="*/ 410304 w 415440"/>
              <a:gd name="connsiteY7" fmla="*/ 1807400 h 1813598"/>
              <a:gd name="connsiteX8" fmla="*/ 371036 w 415440"/>
              <a:gd name="connsiteY8" fmla="*/ 1577398 h 1813598"/>
              <a:gd name="connsiteX9" fmla="*/ 135423 w 415440"/>
              <a:gd name="connsiteY9" fmla="*/ 685437 h 1813598"/>
              <a:gd name="connsiteX10" fmla="*/ 788 w 415440"/>
              <a:gd name="connsiteY10" fmla="*/ 1040 h 181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5440" h="1813598">
                <a:moveTo>
                  <a:pt x="788" y="1040"/>
                </a:moveTo>
                <a:cubicBezTo>
                  <a:pt x="-8562" y="-25139"/>
                  <a:pt x="68106" y="450760"/>
                  <a:pt x="79325" y="528362"/>
                </a:cubicBezTo>
                <a:cubicBezTo>
                  <a:pt x="90545" y="605964"/>
                  <a:pt x="58755" y="407751"/>
                  <a:pt x="68105" y="466654"/>
                </a:cubicBezTo>
                <a:cubicBezTo>
                  <a:pt x="77455" y="525557"/>
                  <a:pt x="128878" y="829423"/>
                  <a:pt x="135423" y="881781"/>
                </a:cubicBezTo>
                <a:cubicBezTo>
                  <a:pt x="141968" y="934139"/>
                  <a:pt x="98024" y="767715"/>
                  <a:pt x="107374" y="780804"/>
                </a:cubicBezTo>
                <a:cubicBezTo>
                  <a:pt x="116724" y="793893"/>
                  <a:pt x="158797" y="856536"/>
                  <a:pt x="191521" y="960318"/>
                </a:cubicBezTo>
                <a:cubicBezTo>
                  <a:pt x="224245" y="1064100"/>
                  <a:pt x="267254" y="1262314"/>
                  <a:pt x="303718" y="1403494"/>
                </a:cubicBezTo>
                <a:cubicBezTo>
                  <a:pt x="340182" y="1544674"/>
                  <a:pt x="399084" y="1778416"/>
                  <a:pt x="410304" y="1807400"/>
                </a:cubicBezTo>
                <a:cubicBezTo>
                  <a:pt x="421524" y="1836384"/>
                  <a:pt x="416850" y="1764392"/>
                  <a:pt x="371036" y="1577398"/>
                </a:cubicBezTo>
                <a:cubicBezTo>
                  <a:pt x="325223" y="1390404"/>
                  <a:pt x="193391" y="941619"/>
                  <a:pt x="135423" y="685437"/>
                </a:cubicBezTo>
                <a:cubicBezTo>
                  <a:pt x="77455" y="429255"/>
                  <a:pt x="10138" y="27219"/>
                  <a:pt x="788" y="104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56BE9968-E2CB-C4DC-BDE1-E23383FFE7F3}"/>
              </a:ext>
            </a:extLst>
          </p:cNvPr>
          <p:cNvSpPr/>
          <p:nvPr/>
        </p:nvSpPr>
        <p:spPr>
          <a:xfrm>
            <a:off x="4358827" y="6501732"/>
            <a:ext cx="460035" cy="644007"/>
          </a:xfrm>
          <a:custGeom>
            <a:avLst/>
            <a:gdLst>
              <a:gd name="connsiteX0" fmla="*/ 0 w 460035"/>
              <a:gd name="connsiteY0" fmla="*/ 45 h 644007"/>
              <a:gd name="connsiteX1" fmla="*/ 117806 w 460035"/>
              <a:gd name="connsiteY1" fmla="*/ 302975 h 644007"/>
              <a:gd name="connsiteX2" fmla="*/ 454395 w 460035"/>
              <a:gd name="connsiteY2" fmla="*/ 639564 h 644007"/>
              <a:gd name="connsiteX3" fmla="*/ 319760 w 460035"/>
              <a:gd name="connsiteY3" fmla="*/ 488099 h 644007"/>
              <a:gd name="connsiteX4" fmla="*/ 201953 w 460035"/>
              <a:gd name="connsiteY4" fmla="*/ 375902 h 644007"/>
              <a:gd name="connsiteX5" fmla="*/ 117806 w 460035"/>
              <a:gd name="connsiteY5" fmla="*/ 280535 h 644007"/>
              <a:gd name="connsiteX6" fmla="*/ 0 w 460035"/>
              <a:gd name="connsiteY6" fmla="*/ 45 h 64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035" h="644007">
                <a:moveTo>
                  <a:pt x="0" y="45"/>
                </a:moveTo>
                <a:cubicBezTo>
                  <a:pt x="0" y="3785"/>
                  <a:pt x="42073" y="196388"/>
                  <a:pt x="117806" y="302975"/>
                </a:cubicBezTo>
                <a:cubicBezTo>
                  <a:pt x="193539" y="409562"/>
                  <a:pt x="420736" y="608710"/>
                  <a:pt x="454395" y="639564"/>
                </a:cubicBezTo>
                <a:cubicBezTo>
                  <a:pt x="488054" y="670418"/>
                  <a:pt x="361834" y="532043"/>
                  <a:pt x="319760" y="488099"/>
                </a:cubicBezTo>
                <a:cubicBezTo>
                  <a:pt x="277686" y="444155"/>
                  <a:pt x="235612" y="410496"/>
                  <a:pt x="201953" y="375902"/>
                </a:cubicBezTo>
                <a:cubicBezTo>
                  <a:pt x="168294" y="341308"/>
                  <a:pt x="148660" y="337568"/>
                  <a:pt x="117806" y="280535"/>
                </a:cubicBezTo>
                <a:cubicBezTo>
                  <a:pt x="86952" y="223502"/>
                  <a:pt x="0" y="-3695"/>
                  <a:pt x="0" y="4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6F585D80-4520-3E35-81F7-CF475F33DAC7}"/>
              </a:ext>
            </a:extLst>
          </p:cNvPr>
          <p:cNvSpPr/>
          <p:nvPr/>
        </p:nvSpPr>
        <p:spPr>
          <a:xfrm>
            <a:off x="4487304" y="7196184"/>
            <a:ext cx="352497" cy="869905"/>
          </a:xfrm>
          <a:custGeom>
            <a:avLst/>
            <a:gdLst>
              <a:gd name="connsiteX0" fmla="*/ 342748 w 352497"/>
              <a:gd name="connsiteY0" fmla="*/ 12429 h 869905"/>
              <a:gd name="connsiteX1" fmla="*/ 281040 w 352497"/>
              <a:gd name="connsiteY1" fmla="*/ 96577 h 869905"/>
              <a:gd name="connsiteX2" fmla="*/ 185673 w 352497"/>
              <a:gd name="connsiteY2" fmla="*/ 186334 h 869905"/>
              <a:gd name="connsiteX3" fmla="*/ 107135 w 352497"/>
              <a:gd name="connsiteY3" fmla="*/ 332189 h 869905"/>
              <a:gd name="connsiteX4" fmla="*/ 39817 w 352497"/>
              <a:gd name="connsiteY4" fmla="*/ 612680 h 869905"/>
              <a:gd name="connsiteX5" fmla="*/ 549 w 352497"/>
              <a:gd name="connsiteY5" fmla="*/ 865122 h 869905"/>
              <a:gd name="connsiteX6" fmla="*/ 67867 w 352497"/>
              <a:gd name="connsiteY6" fmla="*/ 382677 h 869905"/>
              <a:gd name="connsiteX7" fmla="*/ 342748 w 352497"/>
              <a:gd name="connsiteY7" fmla="*/ 12429 h 86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497" h="869905">
                <a:moveTo>
                  <a:pt x="342748" y="12429"/>
                </a:moveTo>
                <a:cubicBezTo>
                  <a:pt x="378277" y="-35254"/>
                  <a:pt x="307219" y="67593"/>
                  <a:pt x="281040" y="96577"/>
                </a:cubicBezTo>
                <a:cubicBezTo>
                  <a:pt x="254861" y="125561"/>
                  <a:pt x="214657" y="147065"/>
                  <a:pt x="185673" y="186334"/>
                </a:cubicBezTo>
                <a:cubicBezTo>
                  <a:pt x="156689" y="225603"/>
                  <a:pt x="131444" y="261131"/>
                  <a:pt x="107135" y="332189"/>
                </a:cubicBezTo>
                <a:cubicBezTo>
                  <a:pt x="82826" y="403247"/>
                  <a:pt x="57581" y="523858"/>
                  <a:pt x="39817" y="612680"/>
                </a:cubicBezTo>
                <a:cubicBezTo>
                  <a:pt x="22053" y="701502"/>
                  <a:pt x="-4126" y="903456"/>
                  <a:pt x="549" y="865122"/>
                </a:cubicBezTo>
                <a:cubicBezTo>
                  <a:pt x="5224" y="826788"/>
                  <a:pt x="15509" y="521988"/>
                  <a:pt x="67867" y="382677"/>
                </a:cubicBezTo>
                <a:cubicBezTo>
                  <a:pt x="120225" y="243367"/>
                  <a:pt x="307219" y="60112"/>
                  <a:pt x="342748" y="1242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F96BA74E-B711-6704-53B6-918D75B65787}"/>
              </a:ext>
            </a:extLst>
          </p:cNvPr>
          <p:cNvSpPr/>
          <p:nvPr/>
        </p:nvSpPr>
        <p:spPr>
          <a:xfrm>
            <a:off x="4514996" y="7186739"/>
            <a:ext cx="368865" cy="902989"/>
          </a:xfrm>
          <a:custGeom>
            <a:avLst/>
            <a:gdLst>
              <a:gd name="connsiteX0" fmla="*/ 365544 w 368865"/>
              <a:gd name="connsiteY0" fmla="*/ 10655 h 902989"/>
              <a:gd name="connsiteX1" fmla="*/ 253348 w 368865"/>
              <a:gd name="connsiteY1" fmla="*/ 122851 h 902989"/>
              <a:gd name="connsiteX2" fmla="*/ 141151 w 368865"/>
              <a:gd name="connsiteY2" fmla="*/ 274316 h 902989"/>
              <a:gd name="connsiteX3" fmla="*/ 68224 w 368865"/>
              <a:gd name="connsiteY3" fmla="*/ 476270 h 902989"/>
              <a:gd name="connsiteX4" fmla="*/ 906 w 368865"/>
              <a:gd name="connsiteY4" fmla="*/ 902616 h 902989"/>
              <a:gd name="connsiteX5" fmla="*/ 118712 w 368865"/>
              <a:gd name="connsiteY5" fmla="*/ 397732 h 902989"/>
              <a:gd name="connsiteX6" fmla="*/ 365544 w 368865"/>
              <a:gd name="connsiteY6" fmla="*/ 10655 h 90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865" h="902989">
                <a:moveTo>
                  <a:pt x="365544" y="10655"/>
                </a:moveTo>
                <a:cubicBezTo>
                  <a:pt x="387983" y="-35159"/>
                  <a:pt x="290747" y="78907"/>
                  <a:pt x="253348" y="122851"/>
                </a:cubicBezTo>
                <a:cubicBezTo>
                  <a:pt x="215949" y="166795"/>
                  <a:pt x="172005" y="215413"/>
                  <a:pt x="141151" y="274316"/>
                </a:cubicBezTo>
                <a:cubicBezTo>
                  <a:pt x="110297" y="333219"/>
                  <a:pt x="91598" y="371553"/>
                  <a:pt x="68224" y="476270"/>
                </a:cubicBezTo>
                <a:cubicBezTo>
                  <a:pt x="44850" y="580987"/>
                  <a:pt x="-7509" y="915706"/>
                  <a:pt x="906" y="902616"/>
                </a:cubicBezTo>
                <a:cubicBezTo>
                  <a:pt x="9321" y="889526"/>
                  <a:pt x="59809" y="545457"/>
                  <a:pt x="118712" y="397732"/>
                </a:cubicBezTo>
                <a:cubicBezTo>
                  <a:pt x="177615" y="250007"/>
                  <a:pt x="343105" y="56469"/>
                  <a:pt x="365544" y="1065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285AF5C7-FFFF-ADC6-CC9B-0CA7F70FDAC0}"/>
              </a:ext>
            </a:extLst>
          </p:cNvPr>
          <p:cNvSpPr/>
          <p:nvPr/>
        </p:nvSpPr>
        <p:spPr>
          <a:xfrm>
            <a:off x="4856734" y="7167638"/>
            <a:ext cx="465815" cy="526688"/>
          </a:xfrm>
          <a:custGeom>
            <a:avLst/>
            <a:gdLst>
              <a:gd name="connsiteX0" fmla="*/ 12586 w 465815"/>
              <a:gd name="connsiteY0" fmla="*/ 7317 h 526688"/>
              <a:gd name="connsiteX1" fmla="*/ 85514 w 465815"/>
              <a:gd name="connsiteY1" fmla="*/ 125123 h 526688"/>
              <a:gd name="connsiteX2" fmla="*/ 461372 w 465815"/>
              <a:gd name="connsiteY2" fmla="*/ 523420 h 526688"/>
              <a:gd name="connsiteX3" fmla="*/ 276248 w 465815"/>
              <a:gd name="connsiteY3" fmla="*/ 299027 h 526688"/>
              <a:gd name="connsiteX4" fmla="*/ 12586 w 465815"/>
              <a:gd name="connsiteY4" fmla="*/ 7317 h 52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815" h="526688">
                <a:moveTo>
                  <a:pt x="12586" y="7317"/>
                </a:moveTo>
                <a:cubicBezTo>
                  <a:pt x="-19203" y="-21667"/>
                  <a:pt x="10716" y="39106"/>
                  <a:pt x="85514" y="125123"/>
                </a:cubicBezTo>
                <a:cubicBezTo>
                  <a:pt x="160312" y="211140"/>
                  <a:pt x="429583" y="494436"/>
                  <a:pt x="461372" y="523420"/>
                </a:cubicBezTo>
                <a:cubicBezTo>
                  <a:pt x="493161" y="552404"/>
                  <a:pt x="346371" y="381304"/>
                  <a:pt x="276248" y="299027"/>
                </a:cubicBezTo>
                <a:cubicBezTo>
                  <a:pt x="206125" y="216750"/>
                  <a:pt x="44375" y="36301"/>
                  <a:pt x="12586" y="731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5D3BDC53-C181-06C5-2E9B-1E589F22FBAD}"/>
              </a:ext>
            </a:extLst>
          </p:cNvPr>
          <p:cNvSpPr/>
          <p:nvPr/>
        </p:nvSpPr>
        <p:spPr>
          <a:xfrm>
            <a:off x="6557858" y="5294196"/>
            <a:ext cx="225081" cy="2062373"/>
          </a:xfrm>
          <a:custGeom>
            <a:avLst/>
            <a:gdLst>
              <a:gd name="connsiteX0" fmla="*/ 162702 w 225081"/>
              <a:gd name="connsiteY0" fmla="*/ 1470 h 2062373"/>
              <a:gd name="connsiteX1" fmla="*/ 196360 w 225081"/>
              <a:gd name="connsiteY1" fmla="*/ 399767 h 2062373"/>
              <a:gd name="connsiteX2" fmla="*/ 17 w 225081"/>
              <a:gd name="connsiteY2" fmla="*/ 2060273 h 2062373"/>
              <a:gd name="connsiteX3" fmla="*/ 185141 w 225081"/>
              <a:gd name="connsiteY3" fmla="*/ 736356 h 2062373"/>
              <a:gd name="connsiteX4" fmla="*/ 224409 w 225081"/>
              <a:gd name="connsiteY4" fmla="*/ 281961 h 2062373"/>
              <a:gd name="connsiteX5" fmla="*/ 162702 w 225081"/>
              <a:gd name="connsiteY5" fmla="*/ 1470 h 206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81" h="2062373">
                <a:moveTo>
                  <a:pt x="162702" y="1470"/>
                </a:moveTo>
                <a:cubicBezTo>
                  <a:pt x="158027" y="21104"/>
                  <a:pt x="223474" y="56633"/>
                  <a:pt x="196360" y="399767"/>
                </a:cubicBezTo>
                <a:cubicBezTo>
                  <a:pt x="169246" y="742901"/>
                  <a:pt x="1887" y="2004175"/>
                  <a:pt x="17" y="2060273"/>
                </a:cubicBezTo>
                <a:cubicBezTo>
                  <a:pt x="-1853" y="2116371"/>
                  <a:pt x="147742" y="1032741"/>
                  <a:pt x="185141" y="736356"/>
                </a:cubicBezTo>
                <a:cubicBezTo>
                  <a:pt x="222540" y="439971"/>
                  <a:pt x="227214" y="400702"/>
                  <a:pt x="224409" y="281961"/>
                </a:cubicBezTo>
                <a:cubicBezTo>
                  <a:pt x="221604" y="163220"/>
                  <a:pt x="167377" y="-18164"/>
                  <a:pt x="162702" y="147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E64E9552-C866-6FC2-DA3E-CEDACC11D851}"/>
              </a:ext>
            </a:extLst>
          </p:cNvPr>
          <p:cNvSpPr/>
          <p:nvPr/>
        </p:nvSpPr>
        <p:spPr>
          <a:xfrm>
            <a:off x="6325856" y="7108131"/>
            <a:ext cx="281330" cy="1157819"/>
          </a:xfrm>
          <a:custGeom>
            <a:avLst/>
            <a:gdLst>
              <a:gd name="connsiteX0" fmla="*/ 276897 w 281330"/>
              <a:gd name="connsiteY0" fmla="*/ 38775 h 1157819"/>
              <a:gd name="connsiteX1" fmla="*/ 2016 w 281330"/>
              <a:gd name="connsiteY1" fmla="*/ 1155128 h 1157819"/>
              <a:gd name="connsiteX2" fmla="*/ 159091 w 281330"/>
              <a:gd name="connsiteY2" fmla="*/ 341705 h 1157819"/>
              <a:gd name="connsiteX3" fmla="*/ 276897 w 281330"/>
              <a:gd name="connsiteY3" fmla="*/ 38775 h 115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330" h="1157819">
                <a:moveTo>
                  <a:pt x="276897" y="38775"/>
                </a:moveTo>
                <a:cubicBezTo>
                  <a:pt x="250718" y="174346"/>
                  <a:pt x="21650" y="1104640"/>
                  <a:pt x="2016" y="1155128"/>
                </a:cubicBezTo>
                <a:cubicBezTo>
                  <a:pt x="-17618" y="1205616"/>
                  <a:pt x="111408" y="531504"/>
                  <a:pt x="159091" y="341705"/>
                </a:cubicBezTo>
                <a:cubicBezTo>
                  <a:pt x="206774" y="151906"/>
                  <a:pt x="303076" y="-96796"/>
                  <a:pt x="276897" y="387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688CE50E-3346-1AA9-294F-C469E2ED3B0B}"/>
              </a:ext>
            </a:extLst>
          </p:cNvPr>
          <p:cNvSpPr/>
          <p:nvPr/>
        </p:nvSpPr>
        <p:spPr>
          <a:xfrm>
            <a:off x="6288539" y="7197012"/>
            <a:ext cx="241800" cy="785913"/>
          </a:xfrm>
          <a:custGeom>
            <a:avLst/>
            <a:gdLst>
              <a:gd name="connsiteX0" fmla="*/ 241287 w 241800"/>
              <a:gd name="connsiteY0" fmla="*/ 5992 h 785913"/>
              <a:gd name="connsiteX1" fmla="*/ 67382 w 241800"/>
              <a:gd name="connsiteY1" fmla="*/ 516485 h 785913"/>
              <a:gd name="connsiteX2" fmla="*/ 65 w 241800"/>
              <a:gd name="connsiteY2" fmla="*/ 785756 h 785913"/>
              <a:gd name="connsiteX3" fmla="*/ 56163 w 241800"/>
              <a:gd name="connsiteY3" fmla="*/ 482826 h 785913"/>
              <a:gd name="connsiteX4" fmla="*/ 117871 w 241800"/>
              <a:gd name="connsiteY4" fmla="*/ 252824 h 785913"/>
              <a:gd name="connsiteX5" fmla="*/ 241287 w 241800"/>
              <a:gd name="connsiteY5" fmla="*/ 5992 h 7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800" h="785913">
                <a:moveTo>
                  <a:pt x="241287" y="5992"/>
                </a:moveTo>
                <a:cubicBezTo>
                  <a:pt x="232872" y="49935"/>
                  <a:pt x="107586" y="386525"/>
                  <a:pt x="67382" y="516485"/>
                </a:cubicBezTo>
                <a:cubicBezTo>
                  <a:pt x="27178" y="646445"/>
                  <a:pt x="1935" y="791366"/>
                  <a:pt x="65" y="785756"/>
                </a:cubicBezTo>
                <a:cubicBezTo>
                  <a:pt x="-1805" y="780146"/>
                  <a:pt x="36529" y="571648"/>
                  <a:pt x="56163" y="482826"/>
                </a:cubicBezTo>
                <a:cubicBezTo>
                  <a:pt x="75797" y="394004"/>
                  <a:pt x="83277" y="334166"/>
                  <a:pt x="117871" y="252824"/>
                </a:cubicBezTo>
                <a:cubicBezTo>
                  <a:pt x="152465" y="171482"/>
                  <a:pt x="249702" y="-37951"/>
                  <a:pt x="241287" y="599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DB89DCA-C76A-F11F-819A-95CD5BD63BE6}"/>
              </a:ext>
            </a:extLst>
          </p:cNvPr>
          <p:cNvSpPr/>
          <p:nvPr/>
        </p:nvSpPr>
        <p:spPr>
          <a:xfrm>
            <a:off x="5687721" y="7083963"/>
            <a:ext cx="603383" cy="897440"/>
          </a:xfrm>
          <a:custGeom>
            <a:avLst/>
            <a:gdLst>
              <a:gd name="connsiteX0" fmla="*/ 632 w 603383"/>
              <a:gd name="connsiteY0" fmla="*/ 1235 h 897440"/>
              <a:gd name="connsiteX1" fmla="*/ 219415 w 603383"/>
              <a:gd name="connsiteY1" fmla="*/ 96601 h 897440"/>
              <a:gd name="connsiteX2" fmla="*/ 387710 w 603383"/>
              <a:gd name="connsiteY2" fmla="*/ 360263 h 897440"/>
              <a:gd name="connsiteX3" fmla="*/ 589663 w 603383"/>
              <a:gd name="connsiteY3" fmla="*/ 865146 h 897440"/>
              <a:gd name="connsiteX4" fmla="*/ 567224 w 603383"/>
              <a:gd name="connsiteY4" fmla="*/ 786609 h 897440"/>
              <a:gd name="connsiteX5" fmla="*/ 421369 w 603383"/>
              <a:gd name="connsiteY5" fmla="*/ 298555 h 897440"/>
              <a:gd name="connsiteX6" fmla="*/ 292343 w 603383"/>
              <a:gd name="connsiteY6" fmla="*/ 152700 h 897440"/>
              <a:gd name="connsiteX7" fmla="*/ 632 w 603383"/>
              <a:gd name="connsiteY7" fmla="*/ 1235 h 89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3383" h="897440">
                <a:moveTo>
                  <a:pt x="632" y="1235"/>
                </a:moveTo>
                <a:cubicBezTo>
                  <a:pt x="-11523" y="-8115"/>
                  <a:pt x="154902" y="36763"/>
                  <a:pt x="219415" y="96601"/>
                </a:cubicBezTo>
                <a:cubicBezTo>
                  <a:pt x="283928" y="156439"/>
                  <a:pt x="326002" y="232172"/>
                  <a:pt x="387710" y="360263"/>
                </a:cubicBezTo>
                <a:cubicBezTo>
                  <a:pt x="449418" y="488354"/>
                  <a:pt x="559744" y="794088"/>
                  <a:pt x="589663" y="865146"/>
                </a:cubicBezTo>
                <a:cubicBezTo>
                  <a:pt x="619582" y="936204"/>
                  <a:pt x="595273" y="881041"/>
                  <a:pt x="567224" y="786609"/>
                </a:cubicBezTo>
                <a:cubicBezTo>
                  <a:pt x="539175" y="692177"/>
                  <a:pt x="467183" y="404207"/>
                  <a:pt x="421369" y="298555"/>
                </a:cubicBezTo>
                <a:cubicBezTo>
                  <a:pt x="375556" y="192904"/>
                  <a:pt x="360596" y="202253"/>
                  <a:pt x="292343" y="152700"/>
                </a:cubicBezTo>
                <a:cubicBezTo>
                  <a:pt x="224090" y="103147"/>
                  <a:pt x="12787" y="10585"/>
                  <a:pt x="632" y="123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EE806B2-0631-B223-8CDE-2313B89B37FB}"/>
              </a:ext>
            </a:extLst>
          </p:cNvPr>
          <p:cNvSpPr/>
          <p:nvPr/>
        </p:nvSpPr>
        <p:spPr>
          <a:xfrm>
            <a:off x="5699519" y="7129914"/>
            <a:ext cx="578172" cy="820050"/>
          </a:xfrm>
          <a:custGeom>
            <a:avLst/>
            <a:gdLst>
              <a:gd name="connsiteX0" fmla="*/ 54 w 578172"/>
              <a:gd name="connsiteY0" fmla="*/ 162 h 820050"/>
              <a:gd name="connsiteX1" fmla="*/ 246886 w 578172"/>
              <a:gd name="connsiteY1" fmla="*/ 202115 h 820050"/>
              <a:gd name="connsiteX2" fmla="*/ 364692 w 578172"/>
              <a:gd name="connsiteY2" fmla="*/ 347971 h 820050"/>
              <a:gd name="connsiteX3" fmla="*/ 577865 w 578172"/>
              <a:gd name="connsiteY3" fmla="*/ 819195 h 820050"/>
              <a:gd name="connsiteX4" fmla="*/ 314204 w 578172"/>
              <a:gd name="connsiteY4" fmla="*/ 218945 h 820050"/>
              <a:gd name="connsiteX5" fmla="*/ 269325 w 578172"/>
              <a:gd name="connsiteY5" fmla="*/ 168457 h 820050"/>
              <a:gd name="connsiteX6" fmla="*/ 54 w 578172"/>
              <a:gd name="connsiteY6" fmla="*/ 162 h 82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172" h="820050">
                <a:moveTo>
                  <a:pt x="54" y="162"/>
                </a:moveTo>
                <a:cubicBezTo>
                  <a:pt x="-3686" y="5772"/>
                  <a:pt x="186113" y="144147"/>
                  <a:pt x="246886" y="202115"/>
                </a:cubicBezTo>
                <a:cubicBezTo>
                  <a:pt x="307659" y="260083"/>
                  <a:pt x="309529" y="245124"/>
                  <a:pt x="364692" y="347971"/>
                </a:cubicBezTo>
                <a:cubicBezTo>
                  <a:pt x="419855" y="450818"/>
                  <a:pt x="586280" y="840699"/>
                  <a:pt x="577865" y="819195"/>
                </a:cubicBezTo>
                <a:cubicBezTo>
                  <a:pt x="569450" y="797691"/>
                  <a:pt x="365627" y="327401"/>
                  <a:pt x="314204" y="218945"/>
                </a:cubicBezTo>
                <a:cubicBezTo>
                  <a:pt x="262781" y="110489"/>
                  <a:pt x="327293" y="201181"/>
                  <a:pt x="269325" y="168457"/>
                </a:cubicBezTo>
                <a:cubicBezTo>
                  <a:pt x="211357" y="135733"/>
                  <a:pt x="3794" y="-5448"/>
                  <a:pt x="54" y="16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ED7CB34-960F-E7E1-0305-C6C8EBE34C93}"/>
              </a:ext>
            </a:extLst>
          </p:cNvPr>
          <p:cNvSpPr/>
          <p:nvPr/>
        </p:nvSpPr>
        <p:spPr>
          <a:xfrm>
            <a:off x="6628132" y="5772649"/>
            <a:ext cx="70124" cy="811547"/>
          </a:xfrm>
          <a:custGeom>
            <a:avLst/>
            <a:gdLst>
              <a:gd name="connsiteX0" fmla="*/ 69988 w 70124"/>
              <a:gd name="connsiteY0" fmla="*/ 16681 h 811547"/>
              <a:gd name="connsiteX1" fmla="*/ 2670 w 70124"/>
              <a:gd name="connsiteY1" fmla="*/ 807665 h 811547"/>
              <a:gd name="connsiteX2" fmla="*/ 19500 w 70124"/>
              <a:gd name="connsiteY2" fmla="*/ 308391 h 811547"/>
              <a:gd name="connsiteX3" fmla="*/ 69988 w 70124"/>
              <a:gd name="connsiteY3" fmla="*/ 16681 h 81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24" h="811547">
                <a:moveTo>
                  <a:pt x="69988" y="16681"/>
                </a:moveTo>
                <a:cubicBezTo>
                  <a:pt x="67183" y="99893"/>
                  <a:pt x="11085" y="759047"/>
                  <a:pt x="2670" y="807665"/>
                </a:cubicBezTo>
                <a:cubicBezTo>
                  <a:pt x="-5745" y="856283"/>
                  <a:pt x="7345" y="434612"/>
                  <a:pt x="19500" y="308391"/>
                </a:cubicBezTo>
                <a:cubicBezTo>
                  <a:pt x="31655" y="182170"/>
                  <a:pt x="72793" y="-66531"/>
                  <a:pt x="69988" y="1668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FF44A393-80D4-8599-927D-57B2E1B6916B}"/>
              </a:ext>
            </a:extLst>
          </p:cNvPr>
          <p:cNvSpPr/>
          <p:nvPr/>
        </p:nvSpPr>
        <p:spPr>
          <a:xfrm>
            <a:off x="6546636" y="6617261"/>
            <a:ext cx="47183" cy="453888"/>
          </a:xfrm>
          <a:custGeom>
            <a:avLst/>
            <a:gdLst>
              <a:gd name="connsiteX0" fmla="*/ 39288 w 47183"/>
              <a:gd name="connsiteY0" fmla="*/ 7932 h 453888"/>
              <a:gd name="connsiteX1" fmla="*/ 19 w 47183"/>
              <a:gd name="connsiteY1" fmla="*/ 451107 h 453888"/>
              <a:gd name="connsiteX2" fmla="*/ 44898 w 47183"/>
              <a:gd name="connsiteY2" fmla="*/ 187446 h 453888"/>
              <a:gd name="connsiteX3" fmla="*/ 39288 w 47183"/>
              <a:gd name="connsiteY3" fmla="*/ 7932 h 45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83" h="453888">
                <a:moveTo>
                  <a:pt x="39288" y="7932"/>
                </a:moveTo>
                <a:cubicBezTo>
                  <a:pt x="31808" y="51875"/>
                  <a:pt x="-916" y="421188"/>
                  <a:pt x="19" y="451107"/>
                </a:cubicBezTo>
                <a:cubicBezTo>
                  <a:pt x="954" y="481026"/>
                  <a:pt x="40223" y="261309"/>
                  <a:pt x="44898" y="187446"/>
                </a:cubicBezTo>
                <a:cubicBezTo>
                  <a:pt x="49573" y="113584"/>
                  <a:pt x="46768" y="-36011"/>
                  <a:pt x="39288" y="793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D15AF18B-7D53-AC80-D0F0-282D9FFD3B8F}"/>
              </a:ext>
            </a:extLst>
          </p:cNvPr>
          <p:cNvSpPr/>
          <p:nvPr/>
        </p:nvSpPr>
        <p:spPr>
          <a:xfrm>
            <a:off x="5956972" y="5688081"/>
            <a:ext cx="696687" cy="1077941"/>
          </a:xfrm>
          <a:custGeom>
            <a:avLst/>
            <a:gdLst>
              <a:gd name="connsiteX0" fmla="*/ 696270 w 696687"/>
              <a:gd name="connsiteY0" fmla="*/ 272 h 1077941"/>
              <a:gd name="connsiteX1" fmla="*/ 264314 w 696687"/>
              <a:gd name="connsiteY1" fmla="*/ 701499 h 1077941"/>
              <a:gd name="connsiteX2" fmla="*/ 653 w 696687"/>
              <a:gd name="connsiteY2" fmla="*/ 1077357 h 1077941"/>
              <a:gd name="connsiteX3" fmla="*/ 337241 w 696687"/>
              <a:gd name="connsiteY3" fmla="*/ 622962 h 1077941"/>
              <a:gd name="connsiteX4" fmla="*/ 696270 w 696687"/>
              <a:gd name="connsiteY4" fmla="*/ 272 h 107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687" h="1077941">
                <a:moveTo>
                  <a:pt x="696270" y="272"/>
                </a:moveTo>
                <a:cubicBezTo>
                  <a:pt x="684116" y="13361"/>
                  <a:pt x="380250" y="521985"/>
                  <a:pt x="264314" y="701499"/>
                </a:cubicBezTo>
                <a:cubicBezTo>
                  <a:pt x="148378" y="881013"/>
                  <a:pt x="-11501" y="1090446"/>
                  <a:pt x="653" y="1077357"/>
                </a:cubicBezTo>
                <a:cubicBezTo>
                  <a:pt x="12807" y="1064268"/>
                  <a:pt x="222240" y="795931"/>
                  <a:pt x="337241" y="622962"/>
                </a:cubicBezTo>
                <a:cubicBezTo>
                  <a:pt x="452242" y="449993"/>
                  <a:pt x="708424" y="-12817"/>
                  <a:pt x="696270" y="27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F7B8116A-4645-A5BF-0CAC-6697FDAD55E1}"/>
              </a:ext>
            </a:extLst>
          </p:cNvPr>
          <p:cNvSpPr/>
          <p:nvPr/>
        </p:nvSpPr>
        <p:spPr>
          <a:xfrm>
            <a:off x="5470520" y="7235819"/>
            <a:ext cx="235206" cy="171871"/>
          </a:xfrm>
          <a:custGeom>
            <a:avLst/>
            <a:gdLst>
              <a:gd name="connsiteX0" fmla="*/ 234955 w 235206"/>
              <a:gd name="connsiteY0" fmla="*/ 6 h 171871"/>
              <a:gd name="connsiteX1" fmla="*/ 95255 w 235206"/>
              <a:gd name="connsiteY1" fmla="*/ 47631 h 171871"/>
              <a:gd name="connsiteX2" fmla="*/ 53980 w 235206"/>
              <a:gd name="connsiteY2" fmla="*/ 88906 h 171871"/>
              <a:gd name="connsiteX3" fmla="*/ 5 w 235206"/>
              <a:gd name="connsiteY3" fmla="*/ 171456 h 171871"/>
              <a:gd name="connsiteX4" fmla="*/ 57155 w 235206"/>
              <a:gd name="connsiteY4" fmla="*/ 50806 h 171871"/>
              <a:gd name="connsiteX5" fmla="*/ 234955 w 235206"/>
              <a:gd name="connsiteY5" fmla="*/ 6 h 17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206" h="171871">
                <a:moveTo>
                  <a:pt x="234955" y="6"/>
                </a:moveTo>
                <a:cubicBezTo>
                  <a:pt x="241305" y="-523"/>
                  <a:pt x="125417" y="32814"/>
                  <a:pt x="95255" y="47631"/>
                </a:cubicBezTo>
                <a:cubicBezTo>
                  <a:pt x="65093" y="62448"/>
                  <a:pt x="69855" y="68269"/>
                  <a:pt x="53980" y="88906"/>
                </a:cubicBezTo>
                <a:cubicBezTo>
                  <a:pt x="38105" y="109544"/>
                  <a:pt x="-524" y="177806"/>
                  <a:pt x="5" y="171456"/>
                </a:cubicBezTo>
                <a:cubicBezTo>
                  <a:pt x="534" y="165106"/>
                  <a:pt x="22759" y="76206"/>
                  <a:pt x="57155" y="50806"/>
                </a:cubicBezTo>
                <a:cubicBezTo>
                  <a:pt x="91551" y="25406"/>
                  <a:pt x="228605" y="535"/>
                  <a:pt x="234955" y="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3B608828-CD87-8AD3-5BEA-CC92C32B3AFA}"/>
              </a:ext>
            </a:extLst>
          </p:cNvPr>
          <p:cNvSpPr/>
          <p:nvPr/>
        </p:nvSpPr>
        <p:spPr>
          <a:xfrm>
            <a:off x="5537147" y="7243684"/>
            <a:ext cx="200495" cy="335177"/>
          </a:xfrm>
          <a:custGeom>
            <a:avLst/>
            <a:gdLst>
              <a:gd name="connsiteX0" fmla="*/ 177853 w 200495"/>
              <a:gd name="connsiteY0" fmla="*/ 1666 h 335177"/>
              <a:gd name="connsiteX1" fmla="*/ 200078 w 200495"/>
              <a:gd name="connsiteY1" fmla="*/ 131841 h 335177"/>
              <a:gd name="connsiteX2" fmla="*/ 190553 w 200495"/>
              <a:gd name="connsiteY2" fmla="*/ 182641 h 335177"/>
              <a:gd name="connsiteX3" fmla="*/ 168328 w 200495"/>
              <a:gd name="connsiteY3" fmla="*/ 214391 h 335177"/>
              <a:gd name="connsiteX4" fmla="*/ 53 w 200495"/>
              <a:gd name="connsiteY4" fmla="*/ 335041 h 335177"/>
              <a:gd name="connsiteX5" fmla="*/ 187378 w 200495"/>
              <a:gd name="connsiteY5" fmla="*/ 233441 h 335177"/>
              <a:gd name="connsiteX6" fmla="*/ 177853 w 200495"/>
              <a:gd name="connsiteY6" fmla="*/ 1666 h 33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495" h="335177">
                <a:moveTo>
                  <a:pt x="177853" y="1666"/>
                </a:moveTo>
                <a:cubicBezTo>
                  <a:pt x="179970" y="-15267"/>
                  <a:pt x="197961" y="101679"/>
                  <a:pt x="200078" y="131841"/>
                </a:cubicBezTo>
                <a:cubicBezTo>
                  <a:pt x="202195" y="162003"/>
                  <a:pt x="195845" y="168883"/>
                  <a:pt x="190553" y="182641"/>
                </a:cubicBezTo>
                <a:cubicBezTo>
                  <a:pt x="185261" y="196399"/>
                  <a:pt x="200078" y="188991"/>
                  <a:pt x="168328" y="214391"/>
                </a:cubicBezTo>
                <a:cubicBezTo>
                  <a:pt x="136578" y="239791"/>
                  <a:pt x="-3122" y="331866"/>
                  <a:pt x="53" y="335041"/>
                </a:cubicBezTo>
                <a:cubicBezTo>
                  <a:pt x="3228" y="338216"/>
                  <a:pt x="156157" y="285299"/>
                  <a:pt x="187378" y="233441"/>
                </a:cubicBezTo>
                <a:cubicBezTo>
                  <a:pt x="218599" y="181583"/>
                  <a:pt x="175736" y="18599"/>
                  <a:pt x="177853" y="166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975A62E4-E6A1-919A-897D-1ED4C9E8E86A}"/>
              </a:ext>
            </a:extLst>
          </p:cNvPr>
          <p:cNvSpPr/>
          <p:nvPr/>
        </p:nvSpPr>
        <p:spPr>
          <a:xfrm>
            <a:off x="5548819" y="7299141"/>
            <a:ext cx="146002" cy="130547"/>
          </a:xfrm>
          <a:custGeom>
            <a:avLst/>
            <a:gdLst>
              <a:gd name="connsiteX0" fmla="*/ 1081 w 146002"/>
              <a:gd name="connsiteY0" fmla="*/ 130359 h 130547"/>
              <a:gd name="connsiteX1" fmla="*/ 39181 w 146002"/>
              <a:gd name="connsiteY1" fmla="*/ 31934 h 130547"/>
              <a:gd name="connsiteX2" fmla="*/ 105856 w 146002"/>
              <a:gd name="connsiteY2" fmla="*/ 31934 h 130547"/>
              <a:gd name="connsiteX3" fmla="*/ 143956 w 146002"/>
              <a:gd name="connsiteY3" fmla="*/ 127184 h 130547"/>
              <a:gd name="connsiteX4" fmla="*/ 134431 w 146002"/>
              <a:gd name="connsiteY4" fmla="*/ 35109 h 130547"/>
              <a:gd name="connsiteX5" fmla="*/ 80456 w 146002"/>
              <a:gd name="connsiteY5" fmla="*/ 3359 h 130547"/>
              <a:gd name="connsiteX6" fmla="*/ 1081 w 146002"/>
              <a:gd name="connsiteY6" fmla="*/ 130359 h 13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002" h="130547">
                <a:moveTo>
                  <a:pt x="1081" y="130359"/>
                </a:moveTo>
                <a:cubicBezTo>
                  <a:pt x="-5798" y="135121"/>
                  <a:pt x="21719" y="48338"/>
                  <a:pt x="39181" y="31934"/>
                </a:cubicBezTo>
                <a:cubicBezTo>
                  <a:pt x="56644" y="15530"/>
                  <a:pt x="88394" y="16059"/>
                  <a:pt x="105856" y="31934"/>
                </a:cubicBezTo>
                <a:cubicBezTo>
                  <a:pt x="123318" y="47809"/>
                  <a:pt x="139194" y="126655"/>
                  <a:pt x="143956" y="127184"/>
                </a:cubicBezTo>
                <a:cubicBezTo>
                  <a:pt x="148719" y="127713"/>
                  <a:pt x="145014" y="55746"/>
                  <a:pt x="134431" y="35109"/>
                </a:cubicBezTo>
                <a:cubicBezTo>
                  <a:pt x="123848" y="14471"/>
                  <a:pt x="101623" y="-8812"/>
                  <a:pt x="80456" y="3359"/>
                </a:cubicBezTo>
                <a:cubicBezTo>
                  <a:pt x="59289" y="15530"/>
                  <a:pt x="7960" y="125597"/>
                  <a:pt x="1081" y="13035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925067CD-CAE3-E599-8421-753913298F86}"/>
              </a:ext>
            </a:extLst>
          </p:cNvPr>
          <p:cNvSpPr/>
          <p:nvPr/>
        </p:nvSpPr>
        <p:spPr>
          <a:xfrm>
            <a:off x="5492750" y="7375234"/>
            <a:ext cx="139710" cy="197144"/>
          </a:xfrm>
          <a:custGeom>
            <a:avLst/>
            <a:gdLst>
              <a:gd name="connsiteX0" fmla="*/ 0 w 139710"/>
              <a:gd name="connsiteY0" fmla="*/ 291 h 197144"/>
              <a:gd name="connsiteX1" fmla="*/ 41275 w 139710"/>
              <a:gd name="connsiteY1" fmla="*/ 143166 h 197144"/>
              <a:gd name="connsiteX2" fmla="*/ 139700 w 139710"/>
              <a:gd name="connsiteY2" fmla="*/ 105066 h 197144"/>
              <a:gd name="connsiteX3" fmla="*/ 34925 w 139710"/>
              <a:gd name="connsiteY3" fmla="*/ 197141 h 197144"/>
              <a:gd name="connsiteX4" fmla="*/ 41275 w 139710"/>
              <a:gd name="connsiteY4" fmla="*/ 108241 h 197144"/>
              <a:gd name="connsiteX5" fmla="*/ 0 w 139710"/>
              <a:gd name="connsiteY5" fmla="*/ 291 h 19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10" h="197144">
                <a:moveTo>
                  <a:pt x="0" y="291"/>
                </a:moveTo>
                <a:cubicBezTo>
                  <a:pt x="0" y="6112"/>
                  <a:pt x="17992" y="125704"/>
                  <a:pt x="41275" y="143166"/>
                </a:cubicBezTo>
                <a:cubicBezTo>
                  <a:pt x="64558" y="160629"/>
                  <a:pt x="140758" y="96070"/>
                  <a:pt x="139700" y="105066"/>
                </a:cubicBezTo>
                <a:cubicBezTo>
                  <a:pt x="138642" y="114062"/>
                  <a:pt x="51329" y="196612"/>
                  <a:pt x="34925" y="197141"/>
                </a:cubicBezTo>
                <a:cubicBezTo>
                  <a:pt x="18521" y="197670"/>
                  <a:pt x="46037" y="138932"/>
                  <a:pt x="41275" y="108241"/>
                </a:cubicBezTo>
                <a:cubicBezTo>
                  <a:pt x="36513" y="77550"/>
                  <a:pt x="0" y="-5530"/>
                  <a:pt x="0" y="29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DC018F8E-54C2-93BD-25A5-466B6ABE5768}"/>
              </a:ext>
            </a:extLst>
          </p:cNvPr>
          <p:cNvSpPr/>
          <p:nvPr/>
        </p:nvSpPr>
        <p:spPr>
          <a:xfrm>
            <a:off x="5546189" y="7409964"/>
            <a:ext cx="163330" cy="19536"/>
          </a:xfrm>
          <a:custGeom>
            <a:avLst/>
            <a:gdLst>
              <a:gd name="connsiteX0" fmla="*/ 536 w 163330"/>
              <a:gd name="connsiteY0" fmla="*/ 486 h 19536"/>
              <a:gd name="connsiteX1" fmla="*/ 159286 w 163330"/>
              <a:gd name="connsiteY1" fmla="*/ 6836 h 19536"/>
              <a:gd name="connsiteX2" fmla="*/ 108486 w 163330"/>
              <a:gd name="connsiteY2" fmla="*/ 19536 h 19536"/>
              <a:gd name="connsiteX3" fmla="*/ 536 w 163330"/>
              <a:gd name="connsiteY3" fmla="*/ 486 h 1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330" h="19536">
                <a:moveTo>
                  <a:pt x="536" y="486"/>
                </a:moveTo>
                <a:cubicBezTo>
                  <a:pt x="9003" y="-1631"/>
                  <a:pt x="141294" y="3661"/>
                  <a:pt x="159286" y="6836"/>
                </a:cubicBezTo>
                <a:cubicBezTo>
                  <a:pt x="177278" y="10011"/>
                  <a:pt x="130711" y="19536"/>
                  <a:pt x="108486" y="19536"/>
                </a:cubicBezTo>
                <a:cubicBezTo>
                  <a:pt x="86261" y="19536"/>
                  <a:pt x="-7931" y="2603"/>
                  <a:pt x="536" y="48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003378C9-FF82-8A1A-B71A-967E885E4FE7}"/>
              </a:ext>
            </a:extLst>
          </p:cNvPr>
          <p:cNvSpPr/>
          <p:nvPr/>
        </p:nvSpPr>
        <p:spPr>
          <a:xfrm>
            <a:off x="3282175" y="5535830"/>
            <a:ext cx="796178" cy="1548830"/>
          </a:xfrm>
          <a:custGeom>
            <a:avLst/>
            <a:gdLst>
              <a:gd name="connsiteX0" fmla="*/ 788943 w 796178"/>
              <a:gd name="connsiteY0" fmla="*/ 8812 h 1548830"/>
              <a:gd name="connsiteX1" fmla="*/ 654987 w 796178"/>
              <a:gd name="connsiteY1" fmla="*/ 1307609 h 1548830"/>
              <a:gd name="connsiteX2" fmla="*/ 643338 w 796178"/>
              <a:gd name="connsiteY2" fmla="*/ 1272664 h 1548830"/>
              <a:gd name="connsiteX3" fmla="*/ 631690 w 796178"/>
              <a:gd name="connsiteY3" fmla="*/ 1459039 h 1548830"/>
              <a:gd name="connsiteX4" fmla="*/ 631690 w 796178"/>
              <a:gd name="connsiteY4" fmla="*/ 1447390 h 1548830"/>
              <a:gd name="connsiteX5" fmla="*/ 620042 w 796178"/>
              <a:gd name="connsiteY5" fmla="*/ 1505632 h 1548830"/>
              <a:gd name="connsiteX6" fmla="*/ 555975 w 796178"/>
              <a:gd name="connsiteY6" fmla="*/ 1505632 h 1548830"/>
              <a:gd name="connsiteX7" fmla="*/ 2676 w 796178"/>
              <a:gd name="connsiteY7" fmla="*/ 1546402 h 1548830"/>
              <a:gd name="connsiteX8" fmla="*/ 340480 w 796178"/>
              <a:gd name="connsiteY8" fmla="*/ 1424094 h 1548830"/>
              <a:gd name="connsiteX9" fmla="*/ 223996 w 796178"/>
              <a:gd name="connsiteY9" fmla="*/ 1429918 h 1548830"/>
              <a:gd name="connsiteX10" fmla="*/ 410370 w 796178"/>
              <a:gd name="connsiteY10" fmla="*/ 748486 h 1548830"/>
              <a:gd name="connsiteX11" fmla="*/ 404546 w 796178"/>
              <a:gd name="connsiteY11" fmla="*/ 736838 h 1548830"/>
              <a:gd name="connsiteX12" fmla="*/ 788943 w 796178"/>
              <a:gd name="connsiteY12" fmla="*/ 8812 h 154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6178" h="1548830">
                <a:moveTo>
                  <a:pt x="788943" y="8812"/>
                </a:moveTo>
                <a:cubicBezTo>
                  <a:pt x="830683" y="103941"/>
                  <a:pt x="679254" y="1096967"/>
                  <a:pt x="654987" y="1307609"/>
                </a:cubicBezTo>
                <a:cubicBezTo>
                  <a:pt x="630720" y="1518251"/>
                  <a:pt x="647221" y="1247426"/>
                  <a:pt x="643338" y="1272664"/>
                </a:cubicBezTo>
                <a:cubicBezTo>
                  <a:pt x="639455" y="1297902"/>
                  <a:pt x="633631" y="1429918"/>
                  <a:pt x="631690" y="1459039"/>
                </a:cubicBezTo>
                <a:cubicBezTo>
                  <a:pt x="629749" y="1488160"/>
                  <a:pt x="633631" y="1439624"/>
                  <a:pt x="631690" y="1447390"/>
                </a:cubicBezTo>
                <a:cubicBezTo>
                  <a:pt x="629749" y="1455156"/>
                  <a:pt x="632661" y="1495925"/>
                  <a:pt x="620042" y="1505632"/>
                </a:cubicBezTo>
                <a:cubicBezTo>
                  <a:pt x="607423" y="1515339"/>
                  <a:pt x="555975" y="1505632"/>
                  <a:pt x="555975" y="1505632"/>
                </a:cubicBezTo>
                <a:cubicBezTo>
                  <a:pt x="453081" y="1512427"/>
                  <a:pt x="38592" y="1559992"/>
                  <a:pt x="2676" y="1546402"/>
                </a:cubicBezTo>
                <a:cubicBezTo>
                  <a:pt x="-33240" y="1532812"/>
                  <a:pt x="303593" y="1443508"/>
                  <a:pt x="340480" y="1424094"/>
                </a:cubicBezTo>
                <a:cubicBezTo>
                  <a:pt x="377367" y="1404680"/>
                  <a:pt x="212348" y="1542519"/>
                  <a:pt x="223996" y="1429918"/>
                </a:cubicBezTo>
                <a:cubicBezTo>
                  <a:pt x="235644" y="1317317"/>
                  <a:pt x="380278" y="863999"/>
                  <a:pt x="410370" y="748486"/>
                </a:cubicBezTo>
                <a:cubicBezTo>
                  <a:pt x="440462" y="632973"/>
                  <a:pt x="342421" y="856234"/>
                  <a:pt x="404546" y="736838"/>
                </a:cubicBezTo>
                <a:cubicBezTo>
                  <a:pt x="466671" y="617442"/>
                  <a:pt x="747203" y="-86317"/>
                  <a:pt x="788943" y="881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D37DE9A7-4189-F516-683B-E2C193E75EB0}"/>
              </a:ext>
            </a:extLst>
          </p:cNvPr>
          <p:cNvSpPr/>
          <p:nvPr/>
        </p:nvSpPr>
        <p:spPr>
          <a:xfrm>
            <a:off x="3178847" y="7030980"/>
            <a:ext cx="639461" cy="1145065"/>
          </a:xfrm>
          <a:custGeom>
            <a:avLst/>
            <a:gdLst>
              <a:gd name="connsiteX0" fmla="*/ 157477 w 639461"/>
              <a:gd name="connsiteY0" fmla="*/ 15 h 1145065"/>
              <a:gd name="connsiteX1" fmla="*/ 202785 w 639461"/>
              <a:gd name="connsiteY1" fmla="*/ 140058 h 1145065"/>
              <a:gd name="connsiteX2" fmla="*/ 21553 w 639461"/>
              <a:gd name="connsiteY2" fmla="*/ 712588 h 1145065"/>
              <a:gd name="connsiteX3" fmla="*/ 25672 w 639461"/>
              <a:gd name="connsiteY3" fmla="*/ 683755 h 1145065"/>
              <a:gd name="connsiteX4" fmla="*/ 29791 w 639461"/>
              <a:gd name="connsiteY4" fmla="*/ 770252 h 1145065"/>
              <a:gd name="connsiteX5" fmla="*/ 91575 w 639461"/>
              <a:gd name="connsiteY5" fmla="*/ 803204 h 1145065"/>
              <a:gd name="connsiteX6" fmla="*/ 186310 w 639461"/>
              <a:gd name="connsiteY6" fmla="*/ 860869 h 1145065"/>
              <a:gd name="connsiteX7" fmla="*/ 631153 w 639461"/>
              <a:gd name="connsiteY7" fmla="*/ 1136836 h 1145065"/>
              <a:gd name="connsiteX8" fmla="*/ 441683 w 639461"/>
              <a:gd name="connsiteY8" fmla="*/ 1046220 h 1145065"/>
              <a:gd name="connsiteX9" fmla="*/ 17434 w 639461"/>
              <a:gd name="connsiteY9" fmla="*/ 778490 h 1145065"/>
              <a:gd name="connsiteX10" fmla="*/ 95694 w 639461"/>
              <a:gd name="connsiteY10" fmla="*/ 617852 h 1145065"/>
              <a:gd name="connsiteX11" fmla="*/ 227499 w 639461"/>
              <a:gd name="connsiteY11" fmla="*/ 144177 h 1145065"/>
              <a:gd name="connsiteX12" fmla="*/ 157477 w 639461"/>
              <a:gd name="connsiteY12" fmla="*/ 15 h 114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461" h="1145065">
                <a:moveTo>
                  <a:pt x="157477" y="15"/>
                </a:moveTo>
                <a:cubicBezTo>
                  <a:pt x="153358" y="-671"/>
                  <a:pt x="225439" y="21296"/>
                  <a:pt x="202785" y="140058"/>
                </a:cubicBezTo>
                <a:cubicBezTo>
                  <a:pt x="180131" y="258820"/>
                  <a:pt x="51072" y="621972"/>
                  <a:pt x="21553" y="712588"/>
                </a:cubicBezTo>
                <a:cubicBezTo>
                  <a:pt x="-7966" y="803204"/>
                  <a:pt x="24299" y="674144"/>
                  <a:pt x="25672" y="683755"/>
                </a:cubicBezTo>
                <a:cubicBezTo>
                  <a:pt x="27045" y="693366"/>
                  <a:pt x="18807" y="750344"/>
                  <a:pt x="29791" y="770252"/>
                </a:cubicBezTo>
                <a:cubicBezTo>
                  <a:pt x="40775" y="790160"/>
                  <a:pt x="65488" y="788101"/>
                  <a:pt x="91575" y="803204"/>
                </a:cubicBezTo>
                <a:cubicBezTo>
                  <a:pt x="117661" y="818307"/>
                  <a:pt x="186310" y="860869"/>
                  <a:pt x="186310" y="860869"/>
                </a:cubicBezTo>
                <a:cubicBezTo>
                  <a:pt x="276240" y="916474"/>
                  <a:pt x="588591" y="1105944"/>
                  <a:pt x="631153" y="1136836"/>
                </a:cubicBezTo>
                <a:cubicBezTo>
                  <a:pt x="673715" y="1167728"/>
                  <a:pt x="543969" y="1105944"/>
                  <a:pt x="441683" y="1046220"/>
                </a:cubicBezTo>
                <a:cubicBezTo>
                  <a:pt x="339397" y="986496"/>
                  <a:pt x="75099" y="849885"/>
                  <a:pt x="17434" y="778490"/>
                </a:cubicBezTo>
                <a:cubicBezTo>
                  <a:pt x="-40231" y="707095"/>
                  <a:pt x="60683" y="723571"/>
                  <a:pt x="95694" y="617852"/>
                </a:cubicBezTo>
                <a:cubicBezTo>
                  <a:pt x="130705" y="512133"/>
                  <a:pt x="211023" y="245090"/>
                  <a:pt x="227499" y="144177"/>
                </a:cubicBezTo>
                <a:cubicBezTo>
                  <a:pt x="243975" y="43264"/>
                  <a:pt x="161596" y="701"/>
                  <a:pt x="157477" y="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301F2458-DABC-9D7B-2424-BCE45AD6DD2E}"/>
              </a:ext>
            </a:extLst>
          </p:cNvPr>
          <p:cNvSpPr/>
          <p:nvPr/>
        </p:nvSpPr>
        <p:spPr>
          <a:xfrm>
            <a:off x="3091743" y="7868204"/>
            <a:ext cx="314871" cy="1236689"/>
          </a:xfrm>
          <a:custGeom>
            <a:avLst/>
            <a:gdLst>
              <a:gd name="connsiteX0" fmla="*/ 47910 w 314871"/>
              <a:gd name="connsiteY0" fmla="*/ 3309 h 1236689"/>
              <a:gd name="connsiteX1" fmla="*/ 28727 w 314871"/>
              <a:gd name="connsiteY1" fmla="*/ 207930 h 1236689"/>
              <a:gd name="connsiteX2" fmla="*/ 105460 w 314871"/>
              <a:gd name="connsiteY2" fmla="*/ 617172 h 1236689"/>
              <a:gd name="connsiteX3" fmla="*/ 303686 w 314871"/>
              <a:gd name="connsiteY3" fmla="*/ 1205458 h 1236689"/>
              <a:gd name="connsiteX4" fmla="*/ 271714 w 314871"/>
              <a:gd name="connsiteY4" fmla="*/ 1115936 h 1236689"/>
              <a:gd name="connsiteX5" fmla="*/ 118249 w 314871"/>
              <a:gd name="connsiteY5" fmla="*/ 777032 h 1236689"/>
              <a:gd name="connsiteX6" fmla="*/ 3149 w 314871"/>
              <a:gd name="connsiteY6" fmla="*/ 361396 h 1236689"/>
              <a:gd name="connsiteX7" fmla="*/ 47910 w 314871"/>
              <a:gd name="connsiteY7" fmla="*/ 3309 h 123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871" h="1236689">
                <a:moveTo>
                  <a:pt x="47910" y="3309"/>
                </a:moveTo>
                <a:cubicBezTo>
                  <a:pt x="52173" y="-22269"/>
                  <a:pt x="19135" y="105620"/>
                  <a:pt x="28727" y="207930"/>
                </a:cubicBezTo>
                <a:cubicBezTo>
                  <a:pt x="38319" y="310241"/>
                  <a:pt x="59634" y="450917"/>
                  <a:pt x="105460" y="617172"/>
                </a:cubicBezTo>
                <a:cubicBezTo>
                  <a:pt x="151286" y="783427"/>
                  <a:pt x="275977" y="1122331"/>
                  <a:pt x="303686" y="1205458"/>
                </a:cubicBezTo>
                <a:cubicBezTo>
                  <a:pt x="331395" y="1288585"/>
                  <a:pt x="302620" y="1187340"/>
                  <a:pt x="271714" y="1115936"/>
                </a:cubicBezTo>
                <a:cubicBezTo>
                  <a:pt x="240808" y="1044532"/>
                  <a:pt x="163010" y="902789"/>
                  <a:pt x="118249" y="777032"/>
                </a:cubicBezTo>
                <a:cubicBezTo>
                  <a:pt x="73488" y="651275"/>
                  <a:pt x="20201" y="487153"/>
                  <a:pt x="3149" y="361396"/>
                </a:cubicBezTo>
                <a:cubicBezTo>
                  <a:pt x="-13903" y="235640"/>
                  <a:pt x="43647" y="28887"/>
                  <a:pt x="47910" y="330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0092D161-EB8A-88AE-9E60-5EA60D9ADD7F}"/>
              </a:ext>
            </a:extLst>
          </p:cNvPr>
          <p:cNvSpPr/>
          <p:nvPr/>
        </p:nvSpPr>
        <p:spPr>
          <a:xfrm>
            <a:off x="1620859" y="6965143"/>
            <a:ext cx="1596484" cy="850944"/>
          </a:xfrm>
          <a:custGeom>
            <a:avLst/>
            <a:gdLst>
              <a:gd name="connsiteX0" fmla="*/ 9714 w 1596484"/>
              <a:gd name="connsiteY0" fmla="*/ 11154 h 850944"/>
              <a:gd name="connsiteX1" fmla="*/ 649155 w 1596484"/>
              <a:gd name="connsiteY1" fmla="*/ 311691 h 850944"/>
              <a:gd name="connsiteX2" fmla="*/ 521267 w 1596484"/>
              <a:gd name="connsiteY2" fmla="*/ 273324 h 850944"/>
              <a:gd name="connsiteX3" fmla="*/ 1269412 w 1596484"/>
              <a:gd name="connsiteY3" fmla="*/ 305296 h 850944"/>
              <a:gd name="connsiteX4" fmla="*/ 1090369 w 1596484"/>
              <a:gd name="connsiteY4" fmla="*/ 337268 h 850944"/>
              <a:gd name="connsiteX5" fmla="*/ 1563555 w 1596484"/>
              <a:gd name="connsiteY5" fmla="*/ 171014 h 850944"/>
              <a:gd name="connsiteX6" fmla="*/ 1525189 w 1596484"/>
              <a:gd name="connsiteY6" fmla="*/ 190197 h 850944"/>
              <a:gd name="connsiteX7" fmla="*/ 1275807 w 1596484"/>
              <a:gd name="connsiteY7" fmla="*/ 682566 h 850944"/>
              <a:gd name="connsiteX8" fmla="*/ 1371723 w 1596484"/>
              <a:gd name="connsiteY8" fmla="*/ 452367 h 850944"/>
              <a:gd name="connsiteX9" fmla="*/ 1160707 w 1596484"/>
              <a:gd name="connsiteY9" fmla="*/ 752905 h 850944"/>
              <a:gd name="connsiteX10" fmla="*/ 1263018 w 1596484"/>
              <a:gd name="connsiteY10" fmla="*/ 516312 h 850944"/>
              <a:gd name="connsiteX11" fmla="*/ 988058 w 1596484"/>
              <a:gd name="connsiteY11" fmla="*/ 746510 h 850944"/>
              <a:gd name="connsiteX12" fmla="*/ 508478 w 1596484"/>
              <a:gd name="connsiteY12" fmla="*/ 848821 h 850944"/>
              <a:gd name="connsiteX13" fmla="*/ 623577 w 1596484"/>
              <a:gd name="connsiteY13" fmla="*/ 816849 h 850944"/>
              <a:gd name="connsiteX14" fmla="*/ 463717 w 1596484"/>
              <a:gd name="connsiteY14" fmla="*/ 829637 h 850944"/>
              <a:gd name="connsiteX15" fmla="*/ 316646 w 1596484"/>
              <a:gd name="connsiteY15" fmla="*/ 637805 h 850944"/>
              <a:gd name="connsiteX16" fmla="*/ 297463 w 1596484"/>
              <a:gd name="connsiteY16" fmla="*/ 612228 h 850944"/>
              <a:gd name="connsiteX17" fmla="*/ 137603 w 1596484"/>
              <a:gd name="connsiteY17" fmla="*/ 292507 h 850944"/>
              <a:gd name="connsiteX18" fmla="*/ 252702 w 1596484"/>
              <a:gd name="connsiteY18" fmla="*/ 765693 h 850944"/>
              <a:gd name="connsiteX19" fmla="*/ 9714 w 1596484"/>
              <a:gd name="connsiteY19" fmla="*/ 11154 h 85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96484" h="850944">
                <a:moveTo>
                  <a:pt x="9714" y="11154"/>
                </a:moveTo>
                <a:cubicBezTo>
                  <a:pt x="75789" y="-64513"/>
                  <a:pt x="563896" y="267996"/>
                  <a:pt x="649155" y="311691"/>
                </a:cubicBezTo>
                <a:cubicBezTo>
                  <a:pt x="734414" y="355386"/>
                  <a:pt x="417891" y="274390"/>
                  <a:pt x="521267" y="273324"/>
                </a:cubicBezTo>
                <a:cubicBezTo>
                  <a:pt x="624643" y="272258"/>
                  <a:pt x="1174562" y="294639"/>
                  <a:pt x="1269412" y="305296"/>
                </a:cubicBezTo>
                <a:cubicBezTo>
                  <a:pt x="1364262" y="315953"/>
                  <a:pt x="1041345" y="359648"/>
                  <a:pt x="1090369" y="337268"/>
                </a:cubicBezTo>
                <a:cubicBezTo>
                  <a:pt x="1139393" y="314888"/>
                  <a:pt x="1563555" y="171014"/>
                  <a:pt x="1563555" y="171014"/>
                </a:cubicBezTo>
                <a:cubicBezTo>
                  <a:pt x="1636025" y="146502"/>
                  <a:pt x="1573147" y="104939"/>
                  <a:pt x="1525189" y="190197"/>
                </a:cubicBezTo>
                <a:cubicBezTo>
                  <a:pt x="1477231" y="275455"/>
                  <a:pt x="1301385" y="638871"/>
                  <a:pt x="1275807" y="682566"/>
                </a:cubicBezTo>
                <a:cubicBezTo>
                  <a:pt x="1250229" y="726261"/>
                  <a:pt x="1390906" y="440644"/>
                  <a:pt x="1371723" y="452367"/>
                </a:cubicBezTo>
                <a:cubicBezTo>
                  <a:pt x="1352540" y="464090"/>
                  <a:pt x="1178825" y="742248"/>
                  <a:pt x="1160707" y="752905"/>
                </a:cubicBezTo>
                <a:cubicBezTo>
                  <a:pt x="1142590" y="763563"/>
                  <a:pt x="1291793" y="517378"/>
                  <a:pt x="1263018" y="516312"/>
                </a:cubicBezTo>
                <a:cubicBezTo>
                  <a:pt x="1234243" y="515246"/>
                  <a:pt x="1113815" y="691092"/>
                  <a:pt x="988058" y="746510"/>
                </a:cubicBezTo>
                <a:cubicBezTo>
                  <a:pt x="862301" y="801928"/>
                  <a:pt x="569225" y="837098"/>
                  <a:pt x="508478" y="848821"/>
                </a:cubicBezTo>
                <a:cubicBezTo>
                  <a:pt x="447731" y="860544"/>
                  <a:pt x="631037" y="820046"/>
                  <a:pt x="623577" y="816849"/>
                </a:cubicBezTo>
                <a:cubicBezTo>
                  <a:pt x="616117" y="813652"/>
                  <a:pt x="514872" y="859478"/>
                  <a:pt x="463717" y="829637"/>
                </a:cubicBezTo>
                <a:cubicBezTo>
                  <a:pt x="412562" y="799796"/>
                  <a:pt x="344355" y="674040"/>
                  <a:pt x="316646" y="637805"/>
                </a:cubicBezTo>
                <a:cubicBezTo>
                  <a:pt x="288937" y="601570"/>
                  <a:pt x="327304" y="669778"/>
                  <a:pt x="297463" y="612228"/>
                </a:cubicBezTo>
                <a:cubicBezTo>
                  <a:pt x="267622" y="554678"/>
                  <a:pt x="145063" y="266930"/>
                  <a:pt x="137603" y="292507"/>
                </a:cubicBezTo>
                <a:cubicBezTo>
                  <a:pt x="130143" y="318084"/>
                  <a:pt x="269754" y="812585"/>
                  <a:pt x="252702" y="765693"/>
                </a:cubicBezTo>
                <a:cubicBezTo>
                  <a:pt x="235650" y="718801"/>
                  <a:pt x="-56361" y="86821"/>
                  <a:pt x="9714" y="1115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0E12B45F-71DD-5617-55F0-80259D08E8DD}"/>
              </a:ext>
            </a:extLst>
          </p:cNvPr>
          <p:cNvSpPr/>
          <p:nvPr/>
        </p:nvSpPr>
        <p:spPr>
          <a:xfrm>
            <a:off x="957020" y="6170366"/>
            <a:ext cx="721962" cy="275480"/>
          </a:xfrm>
          <a:custGeom>
            <a:avLst/>
            <a:gdLst>
              <a:gd name="connsiteX0" fmla="*/ 159 w 721962"/>
              <a:gd name="connsiteY0" fmla="*/ 497 h 275480"/>
              <a:gd name="connsiteX1" fmla="*/ 363780 w 721962"/>
              <a:gd name="connsiteY1" fmla="*/ 128834 h 275480"/>
              <a:gd name="connsiteX2" fmla="*/ 711359 w 721962"/>
              <a:gd name="connsiteY2" fmla="*/ 273213 h 275480"/>
              <a:gd name="connsiteX3" fmla="*/ 604412 w 721962"/>
              <a:gd name="connsiteY3" fmla="*/ 214392 h 275480"/>
              <a:gd name="connsiteX4" fmla="*/ 321001 w 721962"/>
              <a:gd name="connsiteY4" fmla="*/ 176960 h 275480"/>
              <a:gd name="connsiteX5" fmla="*/ 159 w 721962"/>
              <a:gd name="connsiteY5" fmla="*/ 497 h 27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962" h="275480">
                <a:moveTo>
                  <a:pt x="159" y="497"/>
                </a:moveTo>
                <a:cubicBezTo>
                  <a:pt x="7289" y="-7524"/>
                  <a:pt x="245247" y="83381"/>
                  <a:pt x="363780" y="128834"/>
                </a:cubicBezTo>
                <a:cubicBezTo>
                  <a:pt x="482313" y="174287"/>
                  <a:pt x="671254" y="258953"/>
                  <a:pt x="711359" y="273213"/>
                </a:cubicBezTo>
                <a:cubicBezTo>
                  <a:pt x="751464" y="287473"/>
                  <a:pt x="669472" y="230434"/>
                  <a:pt x="604412" y="214392"/>
                </a:cubicBezTo>
                <a:cubicBezTo>
                  <a:pt x="539352" y="198350"/>
                  <a:pt x="414580" y="212609"/>
                  <a:pt x="321001" y="176960"/>
                </a:cubicBezTo>
                <a:cubicBezTo>
                  <a:pt x="227422" y="141311"/>
                  <a:pt x="-6971" y="8518"/>
                  <a:pt x="159" y="49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70CF404F-E683-A1FE-CCAD-12F8AB7E0430}"/>
              </a:ext>
            </a:extLst>
          </p:cNvPr>
          <p:cNvSpPr/>
          <p:nvPr/>
        </p:nvSpPr>
        <p:spPr>
          <a:xfrm>
            <a:off x="1314299" y="6353799"/>
            <a:ext cx="186926" cy="434727"/>
          </a:xfrm>
          <a:custGeom>
            <a:avLst/>
            <a:gdLst>
              <a:gd name="connsiteX0" fmla="*/ 17196 w 186926"/>
              <a:gd name="connsiteY0" fmla="*/ 20264 h 434727"/>
              <a:gd name="connsiteX1" fmla="*/ 182964 w 186926"/>
              <a:gd name="connsiteY1" fmla="*/ 421317 h 434727"/>
              <a:gd name="connsiteX2" fmla="*/ 129490 w 186926"/>
              <a:gd name="connsiteY2" fmla="*/ 330412 h 434727"/>
              <a:gd name="connsiteX3" fmla="*/ 65322 w 186926"/>
              <a:gd name="connsiteY3" fmla="*/ 239506 h 434727"/>
              <a:gd name="connsiteX4" fmla="*/ 11848 w 186926"/>
              <a:gd name="connsiteY4" fmla="*/ 79085 h 434727"/>
              <a:gd name="connsiteX5" fmla="*/ 17196 w 186926"/>
              <a:gd name="connsiteY5" fmla="*/ 20264 h 43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26" h="434727">
                <a:moveTo>
                  <a:pt x="17196" y="20264"/>
                </a:moveTo>
                <a:cubicBezTo>
                  <a:pt x="45715" y="77303"/>
                  <a:pt x="164248" y="369626"/>
                  <a:pt x="182964" y="421317"/>
                </a:cubicBezTo>
                <a:cubicBezTo>
                  <a:pt x="201680" y="473008"/>
                  <a:pt x="149097" y="360714"/>
                  <a:pt x="129490" y="330412"/>
                </a:cubicBezTo>
                <a:cubicBezTo>
                  <a:pt x="109883" y="300110"/>
                  <a:pt x="84929" y="281394"/>
                  <a:pt x="65322" y="239506"/>
                </a:cubicBezTo>
                <a:cubicBezTo>
                  <a:pt x="45715" y="197618"/>
                  <a:pt x="21651" y="117408"/>
                  <a:pt x="11848" y="79085"/>
                </a:cubicBezTo>
                <a:cubicBezTo>
                  <a:pt x="2045" y="40762"/>
                  <a:pt x="-11323" y="-36775"/>
                  <a:pt x="17196" y="2026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DB41D9FB-4228-1081-54B4-8714B4D79B85}"/>
              </a:ext>
            </a:extLst>
          </p:cNvPr>
          <p:cNvSpPr/>
          <p:nvPr/>
        </p:nvSpPr>
        <p:spPr>
          <a:xfrm>
            <a:off x="774920" y="6217035"/>
            <a:ext cx="226240" cy="801513"/>
          </a:xfrm>
          <a:custGeom>
            <a:avLst/>
            <a:gdLst>
              <a:gd name="connsiteX0" fmla="*/ 225038 w 226240"/>
              <a:gd name="connsiteY0" fmla="*/ 1954 h 801513"/>
              <a:gd name="connsiteX1" fmla="*/ 155522 w 226240"/>
              <a:gd name="connsiteY1" fmla="*/ 199807 h 801513"/>
              <a:gd name="connsiteX2" fmla="*/ 64617 w 226240"/>
              <a:gd name="connsiteY2" fmla="*/ 584818 h 801513"/>
              <a:gd name="connsiteX3" fmla="*/ 448 w 226240"/>
              <a:gd name="connsiteY3" fmla="*/ 793365 h 801513"/>
              <a:gd name="connsiteX4" fmla="*/ 96701 w 226240"/>
              <a:gd name="connsiteY4" fmla="*/ 312102 h 801513"/>
              <a:gd name="connsiteX5" fmla="*/ 225038 w 226240"/>
              <a:gd name="connsiteY5" fmla="*/ 1954 h 80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240" h="801513">
                <a:moveTo>
                  <a:pt x="225038" y="1954"/>
                </a:moveTo>
                <a:cubicBezTo>
                  <a:pt x="234841" y="-16762"/>
                  <a:pt x="182259" y="102663"/>
                  <a:pt x="155522" y="199807"/>
                </a:cubicBezTo>
                <a:cubicBezTo>
                  <a:pt x="128785" y="296951"/>
                  <a:pt x="90463" y="485892"/>
                  <a:pt x="64617" y="584818"/>
                </a:cubicBezTo>
                <a:cubicBezTo>
                  <a:pt x="38771" y="683744"/>
                  <a:pt x="-4899" y="838818"/>
                  <a:pt x="448" y="793365"/>
                </a:cubicBezTo>
                <a:cubicBezTo>
                  <a:pt x="5795" y="747912"/>
                  <a:pt x="61052" y="439548"/>
                  <a:pt x="96701" y="312102"/>
                </a:cubicBezTo>
                <a:cubicBezTo>
                  <a:pt x="132350" y="184656"/>
                  <a:pt x="215235" y="20670"/>
                  <a:pt x="225038" y="195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686D72AA-E980-D331-6BF3-8B3386FF040C}"/>
              </a:ext>
            </a:extLst>
          </p:cNvPr>
          <p:cNvSpPr/>
          <p:nvPr/>
        </p:nvSpPr>
        <p:spPr>
          <a:xfrm>
            <a:off x="824392" y="6387015"/>
            <a:ext cx="839269" cy="1322421"/>
          </a:xfrm>
          <a:custGeom>
            <a:avLst/>
            <a:gdLst>
              <a:gd name="connsiteX0" fmla="*/ 170219 w 839269"/>
              <a:gd name="connsiteY0" fmla="*/ 3090 h 1322421"/>
              <a:gd name="connsiteX1" fmla="*/ 384113 w 839269"/>
              <a:gd name="connsiteY1" fmla="*/ 644774 h 1322421"/>
              <a:gd name="connsiteX2" fmla="*/ 373419 w 839269"/>
              <a:gd name="connsiteY2" fmla="*/ 585953 h 1322421"/>
              <a:gd name="connsiteX3" fmla="*/ 811903 w 839269"/>
              <a:gd name="connsiteY3" fmla="*/ 1270417 h 1322421"/>
              <a:gd name="connsiteX4" fmla="*/ 710303 w 839269"/>
              <a:gd name="connsiteY4" fmla="*/ 1163469 h 1322421"/>
              <a:gd name="connsiteX5" fmla="*/ 36534 w 839269"/>
              <a:gd name="connsiteY5" fmla="*/ 281153 h 1322421"/>
              <a:gd name="connsiteX6" fmla="*/ 90008 w 839269"/>
              <a:gd name="connsiteY6" fmla="*/ 372059 h 1322421"/>
              <a:gd name="connsiteX7" fmla="*/ 90008 w 839269"/>
              <a:gd name="connsiteY7" fmla="*/ 120732 h 1322421"/>
              <a:gd name="connsiteX8" fmla="*/ 218345 w 839269"/>
              <a:gd name="connsiteY8" fmla="*/ 388101 h 1322421"/>
              <a:gd name="connsiteX9" fmla="*/ 170219 w 839269"/>
              <a:gd name="connsiteY9" fmla="*/ 3090 h 132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9269" h="1322421">
                <a:moveTo>
                  <a:pt x="170219" y="3090"/>
                </a:moveTo>
                <a:cubicBezTo>
                  <a:pt x="197847" y="45869"/>
                  <a:pt x="350246" y="547630"/>
                  <a:pt x="384113" y="644774"/>
                </a:cubicBezTo>
                <a:cubicBezTo>
                  <a:pt x="417980" y="741918"/>
                  <a:pt x="302121" y="481679"/>
                  <a:pt x="373419" y="585953"/>
                </a:cubicBezTo>
                <a:cubicBezTo>
                  <a:pt x="444717" y="690227"/>
                  <a:pt x="755756" y="1174164"/>
                  <a:pt x="811903" y="1270417"/>
                </a:cubicBezTo>
                <a:cubicBezTo>
                  <a:pt x="868050" y="1366670"/>
                  <a:pt x="839531" y="1328346"/>
                  <a:pt x="710303" y="1163469"/>
                </a:cubicBezTo>
                <a:cubicBezTo>
                  <a:pt x="581075" y="998592"/>
                  <a:pt x="139916" y="413055"/>
                  <a:pt x="36534" y="281153"/>
                </a:cubicBezTo>
                <a:cubicBezTo>
                  <a:pt x="-66848" y="149251"/>
                  <a:pt x="81096" y="398796"/>
                  <a:pt x="90008" y="372059"/>
                </a:cubicBezTo>
                <a:cubicBezTo>
                  <a:pt x="98920" y="345322"/>
                  <a:pt x="68618" y="118058"/>
                  <a:pt x="90008" y="120732"/>
                </a:cubicBezTo>
                <a:cubicBezTo>
                  <a:pt x="111398" y="123406"/>
                  <a:pt x="205868" y="400578"/>
                  <a:pt x="218345" y="388101"/>
                </a:cubicBezTo>
                <a:cubicBezTo>
                  <a:pt x="230822" y="375624"/>
                  <a:pt x="142591" y="-39689"/>
                  <a:pt x="170219" y="309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89701699-C0AA-D358-080F-1FD0CC3E593A}"/>
              </a:ext>
            </a:extLst>
          </p:cNvPr>
          <p:cNvSpPr/>
          <p:nvPr/>
        </p:nvSpPr>
        <p:spPr>
          <a:xfrm>
            <a:off x="726973" y="6950972"/>
            <a:ext cx="1218485" cy="1326819"/>
          </a:xfrm>
          <a:custGeom>
            <a:avLst/>
            <a:gdLst>
              <a:gd name="connsiteX0" fmla="*/ 91174 w 1218485"/>
              <a:gd name="connsiteY0" fmla="*/ 607 h 1326819"/>
              <a:gd name="connsiteX1" fmla="*/ 85827 w 1218485"/>
              <a:gd name="connsiteY1" fmla="*/ 150333 h 1326819"/>
              <a:gd name="connsiteX2" fmla="*/ 269 w 1218485"/>
              <a:gd name="connsiteY2" fmla="*/ 289365 h 1326819"/>
              <a:gd name="connsiteX3" fmla="*/ 117911 w 1218485"/>
              <a:gd name="connsiteY3" fmla="*/ 332144 h 1326819"/>
              <a:gd name="connsiteX4" fmla="*/ 107216 w 1218485"/>
              <a:gd name="connsiteY4" fmla="*/ 326796 h 1326819"/>
              <a:gd name="connsiteX5" fmla="*/ 214164 w 1218485"/>
              <a:gd name="connsiteY5" fmla="*/ 385617 h 1326819"/>
              <a:gd name="connsiteX6" fmla="*/ 385280 w 1218485"/>
              <a:gd name="connsiteY6" fmla="*/ 679723 h 1326819"/>
              <a:gd name="connsiteX7" fmla="*/ 374585 w 1218485"/>
              <a:gd name="connsiteY7" fmla="*/ 604860 h 1326819"/>
              <a:gd name="connsiteX8" fmla="*/ 460143 w 1218485"/>
              <a:gd name="connsiteY8" fmla="*/ 663681 h 1326819"/>
              <a:gd name="connsiteX9" fmla="*/ 700774 w 1218485"/>
              <a:gd name="connsiteY9" fmla="*/ 920354 h 1326819"/>
              <a:gd name="connsiteX10" fmla="*/ 722164 w 1218485"/>
              <a:gd name="connsiteY10" fmla="*/ 898965 h 1326819"/>
              <a:gd name="connsiteX11" fmla="*/ 1171343 w 1218485"/>
              <a:gd name="connsiteY11" fmla="*/ 1294670 h 1326819"/>
              <a:gd name="connsiteX12" fmla="*/ 1149953 w 1218485"/>
              <a:gd name="connsiteY12" fmla="*/ 1283975 h 1326819"/>
              <a:gd name="connsiteX13" fmla="*/ 1208774 w 1218485"/>
              <a:gd name="connsiteY13" fmla="*/ 1305365 h 1326819"/>
              <a:gd name="connsiteX14" fmla="*/ 914669 w 1218485"/>
              <a:gd name="connsiteY14" fmla="*/ 936396 h 1326819"/>
              <a:gd name="connsiteX15" fmla="*/ 353195 w 1218485"/>
              <a:gd name="connsiteY15" fmla="*/ 460481 h 1326819"/>
              <a:gd name="connsiteX16" fmla="*/ 203469 w 1218485"/>
              <a:gd name="connsiteY16" fmla="*/ 316102 h 1326819"/>
              <a:gd name="connsiteX17" fmla="*/ 101869 w 1218485"/>
              <a:gd name="connsiteY17" fmla="*/ 209154 h 1326819"/>
              <a:gd name="connsiteX18" fmla="*/ 91174 w 1218485"/>
              <a:gd name="connsiteY18" fmla="*/ 607 h 132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485" h="1326819">
                <a:moveTo>
                  <a:pt x="91174" y="607"/>
                </a:moveTo>
                <a:cubicBezTo>
                  <a:pt x="88500" y="-9196"/>
                  <a:pt x="100978" y="102207"/>
                  <a:pt x="85827" y="150333"/>
                </a:cubicBezTo>
                <a:cubicBezTo>
                  <a:pt x="70676" y="198459"/>
                  <a:pt x="-5078" y="259063"/>
                  <a:pt x="269" y="289365"/>
                </a:cubicBezTo>
                <a:cubicBezTo>
                  <a:pt x="5616" y="319667"/>
                  <a:pt x="117911" y="332144"/>
                  <a:pt x="117911" y="332144"/>
                </a:cubicBezTo>
                <a:cubicBezTo>
                  <a:pt x="135736" y="338383"/>
                  <a:pt x="107216" y="326796"/>
                  <a:pt x="107216" y="326796"/>
                </a:cubicBezTo>
                <a:cubicBezTo>
                  <a:pt x="123258" y="335708"/>
                  <a:pt x="167820" y="326796"/>
                  <a:pt x="214164" y="385617"/>
                </a:cubicBezTo>
                <a:cubicBezTo>
                  <a:pt x="260508" y="444438"/>
                  <a:pt x="358543" y="643183"/>
                  <a:pt x="385280" y="679723"/>
                </a:cubicBezTo>
                <a:cubicBezTo>
                  <a:pt x="412017" y="716263"/>
                  <a:pt x="362108" y="607534"/>
                  <a:pt x="374585" y="604860"/>
                </a:cubicBezTo>
                <a:cubicBezTo>
                  <a:pt x="387062" y="602186"/>
                  <a:pt x="405778" y="611099"/>
                  <a:pt x="460143" y="663681"/>
                </a:cubicBezTo>
                <a:cubicBezTo>
                  <a:pt x="514508" y="716263"/>
                  <a:pt x="657104" y="881140"/>
                  <a:pt x="700774" y="920354"/>
                </a:cubicBezTo>
                <a:cubicBezTo>
                  <a:pt x="744444" y="959568"/>
                  <a:pt x="643736" y="836579"/>
                  <a:pt x="722164" y="898965"/>
                </a:cubicBezTo>
                <a:cubicBezTo>
                  <a:pt x="800592" y="961351"/>
                  <a:pt x="1100045" y="1230502"/>
                  <a:pt x="1171343" y="1294670"/>
                </a:cubicBezTo>
                <a:cubicBezTo>
                  <a:pt x="1242641" y="1358838"/>
                  <a:pt x="1143715" y="1282193"/>
                  <a:pt x="1149953" y="1283975"/>
                </a:cubicBezTo>
                <a:cubicBezTo>
                  <a:pt x="1156192" y="1285758"/>
                  <a:pt x="1247988" y="1363295"/>
                  <a:pt x="1208774" y="1305365"/>
                </a:cubicBezTo>
                <a:cubicBezTo>
                  <a:pt x="1169560" y="1247435"/>
                  <a:pt x="1057265" y="1077210"/>
                  <a:pt x="914669" y="936396"/>
                </a:cubicBezTo>
                <a:cubicBezTo>
                  <a:pt x="772073" y="795582"/>
                  <a:pt x="471728" y="563863"/>
                  <a:pt x="353195" y="460481"/>
                </a:cubicBezTo>
                <a:cubicBezTo>
                  <a:pt x="234662" y="357099"/>
                  <a:pt x="245357" y="357990"/>
                  <a:pt x="203469" y="316102"/>
                </a:cubicBezTo>
                <a:cubicBezTo>
                  <a:pt x="161581" y="274214"/>
                  <a:pt x="120585" y="254607"/>
                  <a:pt x="101869" y="209154"/>
                </a:cubicBezTo>
                <a:cubicBezTo>
                  <a:pt x="83153" y="163701"/>
                  <a:pt x="93848" y="10410"/>
                  <a:pt x="91174" y="60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3627A021-C6B2-0607-0418-11488772780D}"/>
              </a:ext>
            </a:extLst>
          </p:cNvPr>
          <p:cNvSpPr/>
          <p:nvPr/>
        </p:nvSpPr>
        <p:spPr>
          <a:xfrm>
            <a:off x="662418" y="6948718"/>
            <a:ext cx="156603" cy="1259498"/>
          </a:xfrm>
          <a:custGeom>
            <a:avLst/>
            <a:gdLst>
              <a:gd name="connsiteX0" fmla="*/ 145035 w 156603"/>
              <a:gd name="connsiteY0" fmla="*/ 8208 h 1259498"/>
              <a:gd name="connsiteX1" fmla="*/ 70171 w 156603"/>
              <a:gd name="connsiteY1" fmla="*/ 377177 h 1259498"/>
              <a:gd name="connsiteX2" fmla="*/ 123645 w 156603"/>
              <a:gd name="connsiteY2" fmla="*/ 510861 h 1259498"/>
              <a:gd name="connsiteX3" fmla="*/ 123645 w 156603"/>
              <a:gd name="connsiteY3" fmla="*/ 596419 h 1259498"/>
              <a:gd name="connsiteX4" fmla="*/ 80866 w 156603"/>
              <a:gd name="connsiteY4" fmla="*/ 692671 h 1259498"/>
              <a:gd name="connsiteX5" fmla="*/ 656 w 156603"/>
              <a:gd name="connsiteY5" fmla="*/ 1259493 h 1259498"/>
              <a:gd name="connsiteX6" fmla="*/ 128993 w 156603"/>
              <a:gd name="connsiteY6" fmla="*/ 681977 h 1259498"/>
              <a:gd name="connsiteX7" fmla="*/ 134340 w 156603"/>
              <a:gd name="connsiteY7" fmla="*/ 703366 h 1259498"/>
              <a:gd name="connsiteX8" fmla="*/ 91561 w 156603"/>
              <a:gd name="connsiteY8" fmla="*/ 489471 h 1259498"/>
              <a:gd name="connsiteX9" fmla="*/ 150382 w 156603"/>
              <a:gd name="connsiteY9" fmla="*/ 147240 h 1259498"/>
              <a:gd name="connsiteX10" fmla="*/ 145035 w 156603"/>
              <a:gd name="connsiteY10" fmla="*/ 8208 h 12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603" h="1259498">
                <a:moveTo>
                  <a:pt x="145035" y="8208"/>
                </a:moveTo>
                <a:cubicBezTo>
                  <a:pt x="131666" y="46531"/>
                  <a:pt x="73736" y="293402"/>
                  <a:pt x="70171" y="377177"/>
                </a:cubicBezTo>
                <a:cubicBezTo>
                  <a:pt x="66606" y="460952"/>
                  <a:pt x="114733" y="474321"/>
                  <a:pt x="123645" y="510861"/>
                </a:cubicBezTo>
                <a:cubicBezTo>
                  <a:pt x="132557" y="547401"/>
                  <a:pt x="130775" y="566117"/>
                  <a:pt x="123645" y="596419"/>
                </a:cubicBezTo>
                <a:cubicBezTo>
                  <a:pt x="116515" y="626721"/>
                  <a:pt x="101364" y="582159"/>
                  <a:pt x="80866" y="692671"/>
                </a:cubicBezTo>
                <a:cubicBezTo>
                  <a:pt x="60368" y="803183"/>
                  <a:pt x="-7365" y="1261275"/>
                  <a:pt x="656" y="1259493"/>
                </a:cubicBezTo>
                <a:cubicBezTo>
                  <a:pt x="8677" y="1257711"/>
                  <a:pt x="128993" y="681977"/>
                  <a:pt x="128993" y="681977"/>
                </a:cubicBezTo>
                <a:cubicBezTo>
                  <a:pt x="151274" y="589289"/>
                  <a:pt x="140579" y="735450"/>
                  <a:pt x="134340" y="703366"/>
                </a:cubicBezTo>
                <a:cubicBezTo>
                  <a:pt x="128101" y="671282"/>
                  <a:pt x="88887" y="582159"/>
                  <a:pt x="91561" y="489471"/>
                </a:cubicBezTo>
                <a:cubicBezTo>
                  <a:pt x="94235" y="396783"/>
                  <a:pt x="140579" y="220321"/>
                  <a:pt x="150382" y="147240"/>
                </a:cubicBezTo>
                <a:cubicBezTo>
                  <a:pt x="160185" y="74159"/>
                  <a:pt x="158404" y="-30115"/>
                  <a:pt x="145035" y="820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7B18A231-5509-7BB4-AC2D-1FAA8E7E8425}"/>
              </a:ext>
            </a:extLst>
          </p:cNvPr>
          <p:cNvSpPr/>
          <p:nvPr/>
        </p:nvSpPr>
        <p:spPr>
          <a:xfrm>
            <a:off x="787046" y="7501683"/>
            <a:ext cx="460392" cy="682258"/>
          </a:xfrm>
          <a:custGeom>
            <a:avLst/>
            <a:gdLst>
              <a:gd name="connsiteX0" fmla="*/ 4365 w 460392"/>
              <a:gd name="connsiteY0" fmla="*/ 675 h 682258"/>
              <a:gd name="connsiteX1" fmla="*/ 116659 w 460392"/>
              <a:gd name="connsiteY1" fmla="*/ 182485 h 682258"/>
              <a:gd name="connsiteX2" fmla="*/ 448196 w 460392"/>
              <a:gd name="connsiteY2" fmla="*/ 663749 h 682258"/>
              <a:gd name="connsiteX3" fmla="*/ 367986 w 460392"/>
              <a:gd name="connsiteY3" fmla="*/ 556801 h 682258"/>
              <a:gd name="connsiteX4" fmla="*/ 170133 w 460392"/>
              <a:gd name="connsiteY4" fmla="*/ 310822 h 682258"/>
              <a:gd name="connsiteX5" fmla="*/ 212912 w 460392"/>
              <a:gd name="connsiteY5" fmla="*/ 374991 h 682258"/>
              <a:gd name="connsiteX6" fmla="*/ 25754 w 460392"/>
              <a:gd name="connsiteY6" fmla="*/ 230612 h 682258"/>
              <a:gd name="connsiteX7" fmla="*/ 25754 w 460392"/>
              <a:gd name="connsiteY7" fmla="*/ 235959 h 682258"/>
              <a:gd name="connsiteX8" fmla="*/ 4365 w 460392"/>
              <a:gd name="connsiteY8" fmla="*/ 675 h 68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0392" h="682258">
                <a:moveTo>
                  <a:pt x="4365" y="675"/>
                </a:moveTo>
                <a:cubicBezTo>
                  <a:pt x="19516" y="-8237"/>
                  <a:pt x="42687" y="71973"/>
                  <a:pt x="116659" y="182485"/>
                </a:cubicBezTo>
                <a:cubicBezTo>
                  <a:pt x="190631" y="292997"/>
                  <a:pt x="406308" y="601363"/>
                  <a:pt x="448196" y="663749"/>
                </a:cubicBezTo>
                <a:cubicBezTo>
                  <a:pt x="490084" y="726135"/>
                  <a:pt x="414330" y="615622"/>
                  <a:pt x="367986" y="556801"/>
                </a:cubicBezTo>
                <a:cubicBezTo>
                  <a:pt x="321642" y="497980"/>
                  <a:pt x="195979" y="341124"/>
                  <a:pt x="170133" y="310822"/>
                </a:cubicBezTo>
                <a:cubicBezTo>
                  <a:pt x="144287" y="280520"/>
                  <a:pt x="236975" y="388359"/>
                  <a:pt x="212912" y="374991"/>
                </a:cubicBezTo>
                <a:cubicBezTo>
                  <a:pt x="188849" y="361623"/>
                  <a:pt x="25754" y="230612"/>
                  <a:pt x="25754" y="230612"/>
                </a:cubicBezTo>
                <a:cubicBezTo>
                  <a:pt x="-5439" y="207440"/>
                  <a:pt x="33775" y="273391"/>
                  <a:pt x="25754" y="235959"/>
                </a:cubicBezTo>
                <a:cubicBezTo>
                  <a:pt x="17733" y="198527"/>
                  <a:pt x="-10786" y="9587"/>
                  <a:pt x="4365" y="6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D64459EE-CE05-E9CA-A0BE-DD774E7CDFF6}"/>
              </a:ext>
            </a:extLst>
          </p:cNvPr>
          <p:cNvSpPr/>
          <p:nvPr/>
        </p:nvSpPr>
        <p:spPr>
          <a:xfrm>
            <a:off x="1440027" y="8304989"/>
            <a:ext cx="992621" cy="952832"/>
          </a:xfrm>
          <a:custGeom>
            <a:avLst/>
            <a:gdLst>
              <a:gd name="connsiteX0" fmla="*/ 19805 w 992621"/>
              <a:gd name="connsiteY0" fmla="*/ 15516 h 952832"/>
              <a:gd name="connsiteX1" fmla="*/ 372731 w 992621"/>
              <a:gd name="connsiteY1" fmla="*/ 261495 h 952832"/>
              <a:gd name="connsiteX2" fmla="*/ 704268 w 992621"/>
              <a:gd name="connsiteY2" fmla="*/ 491432 h 952832"/>
              <a:gd name="connsiteX3" fmla="*/ 966289 w 992621"/>
              <a:gd name="connsiteY3" fmla="*/ 908527 h 952832"/>
              <a:gd name="connsiteX4" fmla="*/ 886078 w 992621"/>
              <a:gd name="connsiteY4" fmla="*/ 855053 h 952832"/>
              <a:gd name="connsiteX5" fmla="*/ 105362 w 992621"/>
              <a:gd name="connsiteY5" fmla="*/ 149200 h 952832"/>
              <a:gd name="connsiteX6" fmla="*/ 281826 w 992621"/>
              <a:gd name="connsiteY6" fmla="*/ 272190 h 952832"/>
              <a:gd name="connsiteX7" fmla="*/ 73278 w 992621"/>
              <a:gd name="connsiteY7" fmla="*/ 52948 h 952832"/>
              <a:gd name="connsiteX8" fmla="*/ 19805 w 992621"/>
              <a:gd name="connsiteY8" fmla="*/ 15516 h 95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2621" h="952832">
                <a:moveTo>
                  <a:pt x="19805" y="15516"/>
                </a:moveTo>
                <a:lnTo>
                  <a:pt x="372731" y="261495"/>
                </a:lnTo>
                <a:cubicBezTo>
                  <a:pt x="486808" y="340814"/>
                  <a:pt x="605342" y="383593"/>
                  <a:pt x="704268" y="491432"/>
                </a:cubicBezTo>
                <a:cubicBezTo>
                  <a:pt x="803194" y="599271"/>
                  <a:pt x="935987" y="847924"/>
                  <a:pt x="966289" y="908527"/>
                </a:cubicBezTo>
                <a:cubicBezTo>
                  <a:pt x="996591" y="969131"/>
                  <a:pt x="1029566" y="981608"/>
                  <a:pt x="886078" y="855053"/>
                </a:cubicBezTo>
                <a:cubicBezTo>
                  <a:pt x="742590" y="728499"/>
                  <a:pt x="206071" y="246344"/>
                  <a:pt x="105362" y="149200"/>
                </a:cubicBezTo>
                <a:cubicBezTo>
                  <a:pt x="4653" y="52056"/>
                  <a:pt x="287173" y="288232"/>
                  <a:pt x="281826" y="272190"/>
                </a:cubicBezTo>
                <a:cubicBezTo>
                  <a:pt x="276479" y="256148"/>
                  <a:pt x="122296" y="96618"/>
                  <a:pt x="73278" y="52948"/>
                </a:cubicBezTo>
                <a:cubicBezTo>
                  <a:pt x="24260" y="9278"/>
                  <a:pt x="-30104" y="-19242"/>
                  <a:pt x="19805" y="1551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75F78B7B-9252-546A-74A2-DECCB76D8E41}"/>
              </a:ext>
            </a:extLst>
          </p:cNvPr>
          <p:cNvSpPr/>
          <p:nvPr/>
        </p:nvSpPr>
        <p:spPr>
          <a:xfrm>
            <a:off x="678491" y="7699181"/>
            <a:ext cx="905532" cy="1301161"/>
          </a:xfrm>
          <a:custGeom>
            <a:avLst/>
            <a:gdLst>
              <a:gd name="connsiteX0" fmla="*/ 128962 w 905532"/>
              <a:gd name="connsiteY0" fmla="*/ 1030 h 1301161"/>
              <a:gd name="connsiteX1" fmla="*/ 80835 w 905532"/>
              <a:gd name="connsiteY1" fmla="*/ 268398 h 1301161"/>
              <a:gd name="connsiteX2" fmla="*/ 86183 w 905532"/>
              <a:gd name="connsiteY2" fmla="*/ 402082 h 1301161"/>
              <a:gd name="connsiteX3" fmla="*/ 182435 w 905532"/>
              <a:gd name="connsiteY3" fmla="*/ 632019 h 1301161"/>
              <a:gd name="connsiteX4" fmla="*/ 171741 w 905532"/>
              <a:gd name="connsiteY4" fmla="*/ 610630 h 1301161"/>
              <a:gd name="connsiteX5" fmla="*/ 642309 w 905532"/>
              <a:gd name="connsiteY5" fmla="*/ 1038419 h 1301161"/>
              <a:gd name="connsiteX6" fmla="*/ 797383 w 905532"/>
              <a:gd name="connsiteY6" fmla="*/ 1204187 h 1301161"/>
              <a:gd name="connsiteX7" fmla="*/ 904330 w 905532"/>
              <a:gd name="connsiteY7" fmla="*/ 1300440 h 1301161"/>
              <a:gd name="connsiteX8" fmla="*/ 727867 w 905532"/>
              <a:gd name="connsiteY8" fmla="*/ 1156061 h 1301161"/>
              <a:gd name="connsiteX9" fmla="*/ 642309 w 905532"/>
              <a:gd name="connsiteY9" fmla="*/ 1150714 h 1301161"/>
              <a:gd name="connsiteX10" fmla="*/ 449804 w 905532"/>
              <a:gd name="connsiteY10" fmla="*/ 963556 h 1301161"/>
              <a:gd name="connsiteX11" fmla="*/ 70141 w 905532"/>
              <a:gd name="connsiteY11" fmla="*/ 525072 h 1301161"/>
              <a:gd name="connsiteX12" fmla="*/ 11320 w 905532"/>
              <a:gd name="connsiteY12" fmla="*/ 840566 h 1301161"/>
              <a:gd name="connsiteX13" fmla="*/ 11320 w 905532"/>
              <a:gd name="connsiteY13" fmla="*/ 375345 h 1301161"/>
              <a:gd name="connsiteX14" fmla="*/ 128962 w 905532"/>
              <a:gd name="connsiteY14" fmla="*/ 1030 h 130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5532" h="1301161">
                <a:moveTo>
                  <a:pt x="128962" y="1030"/>
                </a:moveTo>
                <a:cubicBezTo>
                  <a:pt x="140548" y="-16795"/>
                  <a:pt x="87965" y="201556"/>
                  <a:pt x="80835" y="268398"/>
                </a:cubicBezTo>
                <a:cubicBezTo>
                  <a:pt x="73705" y="335240"/>
                  <a:pt x="69250" y="341479"/>
                  <a:pt x="86183" y="402082"/>
                </a:cubicBezTo>
                <a:cubicBezTo>
                  <a:pt x="103116" y="462686"/>
                  <a:pt x="168175" y="597261"/>
                  <a:pt x="182435" y="632019"/>
                </a:cubicBezTo>
                <a:cubicBezTo>
                  <a:pt x="196695" y="666777"/>
                  <a:pt x="95095" y="542897"/>
                  <a:pt x="171741" y="610630"/>
                </a:cubicBezTo>
                <a:cubicBezTo>
                  <a:pt x="248387" y="678363"/>
                  <a:pt x="538035" y="939493"/>
                  <a:pt x="642309" y="1038419"/>
                </a:cubicBezTo>
                <a:cubicBezTo>
                  <a:pt x="746583" y="1137345"/>
                  <a:pt x="753713" y="1160517"/>
                  <a:pt x="797383" y="1204187"/>
                </a:cubicBezTo>
                <a:cubicBezTo>
                  <a:pt x="841053" y="1247857"/>
                  <a:pt x="915916" y="1308461"/>
                  <a:pt x="904330" y="1300440"/>
                </a:cubicBezTo>
                <a:cubicBezTo>
                  <a:pt x="892744" y="1292419"/>
                  <a:pt x="771537" y="1181015"/>
                  <a:pt x="727867" y="1156061"/>
                </a:cubicBezTo>
                <a:cubicBezTo>
                  <a:pt x="684197" y="1131107"/>
                  <a:pt x="688653" y="1182798"/>
                  <a:pt x="642309" y="1150714"/>
                </a:cubicBezTo>
                <a:cubicBezTo>
                  <a:pt x="595965" y="1118630"/>
                  <a:pt x="545165" y="1067830"/>
                  <a:pt x="449804" y="963556"/>
                </a:cubicBezTo>
                <a:cubicBezTo>
                  <a:pt x="354443" y="859282"/>
                  <a:pt x="143222" y="545570"/>
                  <a:pt x="70141" y="525072"/>
                </a:cubicBezTo>
                <a:cubicBezTo>
                  <a:pt x="-2940" y="504574"/>
                  <a:pt x="21124" y="865521"/>
                  <a:pt x="11320" y="840566"/>
                </a:cubicBezTo>
                <a:cubicBezTo>
                  <a:pt x="1516" y="815611"/>
                  <a:pt x="-8287" y="509029"/>
                  <a:pt x="11320" y="375345"/>
                </a:cubicBezTo>
                <a:cubicBezTo>
                  <a:pt x="30927" y="241661"/>
                  <a:pt x="117376" y="18855"/>
                  <a:pt x="128962" y="103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0571794D-4F38-B3E5-A8FE-80073E46E664}"/>
              </a:ext>
            </a:extLst>
          </p:cNvPr>
          <p:cNvSpPr/>
          <p:nvPr/>
        </p:nvSpPr>
        <p:spPr>
          <a:xfrm>
            <a:off x="691822" y="8368208"/>
            <a:ext cx="1223537" cy="1036402"/>
          </a:xfrm>
          <a:custGeom>
            <a:avLst/>
            <a:gdLst>
              <a:gd name="connsiteX0" fmla="*/ 35420 w 1223537"/>
              <a:gd name="connsiteY0" fmla="*/ 424 h 1036402"/>
              <a:gd name="connsiteX1" fmla="*/ 115631 w 1223537"/>
              <a:gd name="connsiteY1" fmla="*/ 187581 h 1036402"/>
              <a:gd name="connsiteX2" fmla="*/ 238620 w 1223537"/>
              <a:gd name="connsiteY2" fmla="*/ 374739 h 1036402"/>
              <a:gd name="connsiteX3" fmla="*/ 372304 w 1223537"/>
              <a:gd name="connsiteY3" fmla="*/ 561897 h 1036402"/>
              <a:gd name="connsiteX4" fmla="*/ 1169062 w 1223537"/>
              <a:gd name="connsiteY4" fmla="*/ 1011076 h 1036402"/>
              <a:gd name="connsiteX5" fmla="*/ 1072810 w 1223537"/>
              <a:gd name="connsiteY5" fmla="*/ 946908 h 1036402"/>
              <a:gd name="connsiteX6" fmla="*/ 425778 w 1223537"/>
              <a:gd name="connsiteY6" fmla="*/ 668845 h 1036402"/>
              <a:gd name="connsiteX7" fmla="*/ 35420 w 1223537"/>
              <a:gd name="connsiteY7" fmla="*/ 187581 h 1036402"/>
              <a:gd name="connsiteX8" fmla="*/ 19378 w 1223537"/>
              <a:gd name="connsiteY8" fmla="*/ 241055 h 1036402"/>
              <a:gd name="connsiteX9" fmla="*/ 35420 w 1223537"/>
              <a:gd name="connsiteY9" fmla="*/ 424 h 103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3537" h="1036402">
                <a:moveTo>
                  <a:pt x="35420" y="424"/>
                </a:moveTo>
                <a:cubicBezTo>
                  <a:pt x="51462" y="-8488"/>
                  <a:pt x="81764" y="125195"/>
                  <a:pt x="115631" y="187581"/>
                </a:cubicBezTo>
                <a:cubicBezTo>
                  <a:pt x="149498" y="249967"/>
                  <a:pt x="195841" y="312353"/>
                  <a:pt x="238620" y="374739"/>
                </a:cubicBezTo>
                <a:cubicBezTo>
                  <a:pt x="281399" y="437125"/>
                  <a:pt x="217230" y="455841"/>
                  <a:pt x="372304" y="561897"/>
                </a:cubicBezTo>
                <a:cubicBezTo>
                  <a:pt x="527378" y="667953"/>
                  <a:pt x="1052311" y="946907"/>
                  <a:pt x="1169062" y="1011076"/>
                </a:cubicBezTo>
                <a:cubicBezTo>
                  <a:pt x="1285813" y="1075245"/>
                  <a:pt x="1196691" y="1003946"/>
                  <a:pt x="1072810" y="946908"/>
                </a:cubicBezTo>
                <a:cubicBezTo>
                  <a:pt x="948929" y="889870"/>
                  <a:pt x="598676" y="795399"/>
                  <a:pt x="425778" y="668845"/>
                </a:cubicBezTo>
                <a:cubicBezTo>
                  <a:pt x="252880" y="542291"/>
                  <a:pt x="103153" y="258879"/>
                  <a:pt x="35420" y="187581"/>
                </a:cubicBezTo>
                <a:cubicBezTo>
                  <a:pt x="-32313" y="116283"/>
                  <a:pt x="17596" y="272248"/>
                  <a:pt x="19378" y="241055"/>
                </a:cubicBezTo>
                <a:cubicBezTo>
                  <a:pt x="21160" y="209862"/>
                  <a:pt x="19378" y="9336"/>
                  <a:pt x="35420" y="42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B953AA01-1798-CD83-F46D-50185CA0788F}"/>
              </a:ext>
            </a:extLst>
          </p:cNvPr>
          <p:cNvSpPr/>
          <p:nvPr/>
        </p:nvSpPr>
        <p:spPr>
          <a:xfrm>
            <a:off x="587009" y="8571085"/>
            <a:ext cx="795136" cy="749403"/>
          </a:xfrm>
          <a:custGeom>
            <a:avLst/>
            <a:gdLst>
              <a:gd name="connsiteX0" fmla="*/ 17244 w 795136"/>
              <a:gd name="connsiteY0" fmla="*/ 6094 h 749403"/>
              <a:gd name="connsiteX1" fmla="*/ 108149 w 795136"/>
              <a:gd name="connsiteY1" fmla="*/ 262768 h 749403"/>
              <a:gd name="connsiteX2" fmla="*/ 49328 w 795136"/>
              <a:gd name="connsiteY2" fmla="*/ 492704 h 749403"/>
              <a:gd name="connsiteX3" fmla="*/ 70717 w 795136"/>
              <a:gd name="connsiteY3" fmla="*/ 460620 h 749403"/>
              <a:gd name="connsiteX4" fmla="*/ 247180 w 795136"/>
              <a:gd name="connsiteY4" fmla="*/ 663820 h 749403"/>
              <a:gd name="connsiteX5" fmla="*/ 418296 w 795136"/>
              <a:gd name="connsiteY5" fmla="*/ 733336 h 749403"/>
              <a:gd name="connsiteX6" fmla="*/ 311349 w 795136"/>
              <a:gd name="connsiteY6" fmla="*/ 642431 h 749403"/>
              <a:gd name="connsiteX7" fmla="*/ 359475 w 795136"/>
              <a:gd name="connsiteY7" fmla="*/ 524789 h 749403"/>
              <a:gd name="connsiteX8" fmla="*/ 792612 w 795136"/>
              <a:gd name="connsiteY8" fmla="*/ 749378 h 749403"/>
              <a:gd name="connsiteX9" fmla="*/ 514549 w 795136"/>
              <a:gd name="connsiteY9" fmla="*/ 535483 h 749403"/>
              <a:gd name="connsiteX10" fmla="*/ 17244 w 795136"/>
              <a:gd name="connsiteY10" fmla="*/ 6094 h 74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5136" h="749403">
                <a:moveTo>
                  <a:pt x="17244" y="6094"/>
                </a:moveTo>
                <a:cubicBezTo>
                  <a:pt x="-50489" y="-39358"/>
                  <a:pt x="102802" y="181667"/>
                  <a:pt x="108149" y="262768"/>
                </a:cubicBezTo>
                <a:cubicBezTo>
                  <a:pt x="113496" y="343869"/>
                  <a:pt x="55567" y="459729"/>
                  <a:pt x="49328" y="492704"/>
                </a:cubicBezTo>
                <a:cubicBezTo>
                  <a:pt x="43089" y="525679"/>
                  <a:pt x="37742" y="432101"/>
                  <a:pt x="70717" y="460620"/>
                </a:cubicBezTo>
                <a:cubicBezTo>
                  <a:pt x="103692" y="489139"/>
                  <a:pt x="189250" y="618367"/>
                  <a:pt x="247180" y="663820"/>
                </a:cubicBezTo>
                <a:cubicBezTo>
                  <a:pt x="305110" y="709273"/>
                  <a:pt x="407601" y="736901"/>
                  <a:pt x="418296" y="733336"/>
                </a:cubicBezTo>
                <a:cubicBezTo>
                  <a:pt x="428991" y="729771"/>
                  <a:pt x="321152" y="677189"/>
                  <a:pt x="311349" y="642431"/>
                </a:cubicBezTo>
                <a:cubicBezTo>
                  <a:pt x="301546" y="607673"/>
                  <a:pt x="279265" y="506965"/>
                  <a:pt x="359475" y="524789"/>
                </a:cubicBezTo>
                <a:cubicBezTo>
                  <a:pt x="439685" y="542613"/>
                  <a:pt x="766766" y="747596"/>
                  <a:pt x="792612" y="749378"/>
                </a:cubicBezTo>
                <a:cubicBezTo>
                  <a:pt x="818458" y="751160"/>
                  <a:pt x="640212" y="659364"/>
                  <a:pt x="514549" y="535483"/>
                </a:cubicBezTo>
                <a:cubicBezTo>
                  <a:pt x="388886" y="411602"/>
                  <a:pt x="84977" y="51546"/>
                  <a:pt x="17244" y="609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2822AA6E-2BEA-C1C4-9AC5-114C22E04AE4}"/>
              </a:ext>
            </a:extLst>
          </p:cNvPr>
          <p:cNvSpPr/>
          <p:nvPr/>
        </p:nvSpPr>
        <p:spPr>
          <a:xfrm>
            <a:off x="599399" y="9020655"/>
            <a:ext cx="324527" cy="551278"/>
          </a:xfrm>
          <a:custGeom>
            <a:avLst/>
            <a:gdLst>
              <a:gd name="connsiteX0" fmla="*/ 63675 w 324527"/>
              <a:gd name="connsiteY0" fmla="*/ 356 h 551278"/>
              <a:gd name="connsiteX1" fmla="*/ 36938 w 324527"/>
              <a:gd name="connsiteY1" fmla="*/ 144734 h 551278"/>
              <a:gd name="connsiteX2" fmla="*/ 154580 w 324527"/>
              <a:gd name="connsiteY2" fmla="*/ 299808 h 551278"/>
              <a:gd name="connsiteX3" fmla="*/ 282917 w 324527"/>
              <a:gd name="connsiteY3" fmla="*/ 460229 h 551278"/>
              <a:gd name="connsiteX4" fmla="*/ 304306 w 324527"/>
              <a:gd name="connsiteY4" fmla="*/ 476271 h 551278"/>
              <a:gd name="connsiteX5" fmla="*/ 10201 w 324527"/>
              <a:gd name="connsiteY5" fmla="*/ 551134 h 551278"/>
              <a:gd name="connsiteX6" fmla="*/ 63675 w 324527"/>
              <a:gd name="connsiteY6" fmla="*/ 454882 h 551278"/>
              <a:gd name="connsiteX7" fmla="*/ 26243 w 324527"/>
              <a:gd name="connsiteY7" fmla="*/ 224945 h 551278"/>
              <a:gd name="connsiteX8" fmla="*/ 10201 w 324527"/>
              <a:gd name="connsiteY8" fmla="*/ 187513 h 551278"/>
              <a:gd name="connsiteX9" fmla="*/ 63675 w 324527"/>
              <a:gd name="connsiteY9" fmla="*/ 356 h 55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527" h="551278">
                <a:moveTo>
                  <a:pt x="63675" y="356"/>
                </a:moveTo>
                <a:cubicBezTo>
                  <a:pt x="68131" y="-6774"/>
                  <a:pt x="21787" y="94825"/>
                  <a:pt x="36938" y="144734"/>
                </a:cubicBezTo>
                <a:cubicBezTo>
                  <a:pt x="52089" y="194643"/>
                  <a:pt x="113584" y="247226"/>
                  <a:pt x="154580" y="299808"/>
                </a:cubicBezTo>
                <a:cubicBezTo>
                  <a:pt x="195576" y="352390"/>
                  <a:pt x="257963" y="430819"/>
                  <a:pt x="282917" y="460229"/>
                </a:cubicBezTo>
                <a:cubicBezTo>
                  <a:pt x="307871" y="489639"/>
                  <a:pt x="349759" y="461120"/>
                  <a:pt x="304306" y="476271"/>
                </a:cubicBezTo>
                <a:cubicBezTo>
                  <a:pt x="258853" y="491422"/>
                  <a:pt x="50306" y="554699"/>
                  <a:pt x="10201" y="551134"/>
                </a:cubicBezTo>
                <a:cubicBezTo>
                  <a:pt x="-29904" y="547569"/>
                  <a:pt x="61001" y="509247"/>
                  <a:pt x="63675" y="454882"/>
                </a:cubicBezTo>
                <a:cubicBezTo>
                  <a:pt x="66349" y="400517"/>
                  <a:pt x="35155" y="269506"/>
                  <a:pt x="26243" y="224945"/>
                </a:cubicBezTo>
                <a:cubicBezTo>
                  <a:pt x="17331" y="180384"/>
                  <a:pt x="3962" y="217815"/>
                  <a:pt x="10201" y="187513"/>
                </a:cubicBezTo>
                <a:cubicBezTo>
                  <a:pt x="16440" y="157211"/>
                  <a:pt x="59219" y="7486"/>
                  <a:pt x="63675" y="35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6856C99-11D8-B9E0-5A0B-73CF8F595B87}"/>
              </a:ext>
            </a:extLst>
          </p:cNvPr>
          <p:cNvSpPr/>
          <p:nvPr/>
        </p:nvSpPr>
        <p:spPr>
          <a:xfrm>
            <a:off x="937331" y="7970941"/>
            <a:ext cx="568749" cy="724379"/>
          </a:xfrm>
          <a:custGeom>
            <a:avLst/>
            <a:gdLst>
              <a:gd name="connsiteX0" fmla="*/ 9153 w 568749"/>
              <a:gd name="connsiteY0" fmla="*/ 18027 h 724379"/>
              <a:gd name="connsiteX1" fmla="*/ 132143 w 568749"/>
              <a:gd name="connsiteY1" fmla="*/ 280048 h 724379"/>
              <a:gd name="connsiteX2" fmla="*/ 559932 w 568749"/>
              <a:gd name="connsiteY2" fmla="*/ 713185 h 724379"/>
              <a:gd name="connsiteX3" fmla="*/ 431595 w 568749"/>
              <a:gd name="connsiteY3" fmla="*/ 606238 h 724379"/>
              <a:gd name="connsiteX4" fmla="*/ 212353 w 568749"/>
              <a:gd name="connsiteY4" fmla="*/ 424427 h 724379"/>
              <a:gd name="connsiteX5" fmla="*/ 30543 w 568749"/>
              <a:gd name="connsiteY5" fmla="*/ 66154 h 724379"/>
              <a:gd name="connsiteX6" fmla="*/ 9153 w 568749"/>
              <a:gd name="connsiteY6" fmla="*/ 18027 h 72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749" h="724379">
                <a:moveTo>
                  <a:pt x="9153" y="18027"/>
                </a:moveTo>
                <a:cubicBezTo>
                  <a:pt x="26086" y="53676"/>
                  <a:pt x="40347" y="164188"/>
                  <a:pt x="132143" y="280048"/>
                </a:cubicBezTo>
                <a:cubicBezTo>
                  <a:pt x="223939" y="395908"/>
                  <a:pt x="510023" y="658820"/>
                  <a:pt x="559932" y="713185"/>
                </a:cubicBezTo>
                <a:cubicBezTo>
                  <a:pt x="609841" y="767550"/>
                  <a:pt x="431595" y="606238"/>
                  <a:pt x="431595" y="606238"/>
                </a:cubicBezTo>
                <a:cubicBezTo>
                  <a:pt x="373665" y="558112"/>
                  <a:pt x="279195" y="514441"/>
                  <a:pt x="212353" y="424427"/>
                </a:cubicBezTo>
                <a:cubicBezTo>
                  <a:pt x="145511" y="334413"/>
                  <a:pt x="62627" y="132105"/>
                  <a:pt x="30543" y="66154"/>
                </a:cubicBezTo>
                <a:cubicBezTo>
                  <a:pt x="-1541" y="203"/>
                  <a:pt x="-7780" y="-17622"/>
                  <a:pt x="9153" y="1802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4E86AA54-7E83-631B-B074-7A43D6D11833}"/>
              </a:ext>
            </a:extLst>
          </p:cNvPr>
          <p:cNvSpPr/>
          <p:nvPr/>
        </p:nvSpPr>
        <p:spPr>
          <a:xfrm>
            <a:off x="1809649" y="7298140"/>
            <a:ext cx="778950" cy="2080400"/>
          </a:xfrm>
          <a:custGeom>
            <a:avLst/>
            <a:gdLst>
              <a:gd name="connsiteX0" fmla="*/ 19151 w 778950"/>
              <a:gd name="connsiteY0" fmla="*/ 27755 h 2080400"/>
              <a:gd name="connsiteX1" fmla="*/ 29846 w 778950"/>
              <a:gd name="connsiteY1" fmla="*/ 102618 h 2080400"/>
              <a:gd name="connsiteX2" fmla="*/ 329298 w 778950"/>
              <a:gd name="connsiteY2" fmla="*/ 594576 h 2080400"/>
              <a:gd name="connsiteX3" fmla="*/ 388119 w 778950"/>
              <a:gd name="connsiteY3" fmla="*/ 696176 h 2080400"/>
              <a:gd name="connsiteX4" fmla="*/ 746393 w 778950"/>
              <a:gd name="connsiteY4" fmla="*/ 1990239 h 2080400"/>
              <a:gd name="connsiteX5" fmla="*/ 735698 w 778950"/>
              <a:gd name="connsiteY5" fmla="*/ 1904681 h 2080400"/>
              <a:gd name="connsiteX6" fmla="*/ 511109 w 778950"/>
              <a:gd name="connsiteY6" fmla="*/ 1375292 h 2080400"/>
              <a:gd name="connsiteX7" fmla="*/ 553888 w 778950"/>
              <a:gd name="connsiteY7" fmla="*/ 1621271 h 2080400"/>
              <a:gd name="connsiteX8" fmla="*/ 505762 w 778950"/>
              <a:gd name="connsiteY8" fmla="*/ 1182786 h 2080400"/>
              <a:gd name="connsiteX9" fmla="*/ 281172 w 778950"/>
              <a:gd name="connsiteY9" fmla="*/ 621313 h 2080400"/>
              <a:gd name="connsiteX10" fmla="*/ 233046 w 778950"/>
              <a:gd name="connsiteY10" fmla="*/ 712218 h 2080400"/>
              <a:gd name="connsiteX11" fmla="*/ 190267 w 778950"/>
              <a:gd name="connsiteY11" fmla="*/ 605271 h 2080400"/>
              <a:gd name="connsiteX12" fmla="*/ 88667 w 778950"/>
              <a:gd name="connsiteY12" fmla="*/ 423460 h 2080400"/>
              <a:gd name="connsiteX13" fmla="*/ 104709 w 778950"/>
              <a:gd name="connsiteY13" fmla="*/ 455544 h 2080400"/>
              <a:gd name="connsiteX14" fmla="*/ 19151 w 778950"/>
              <a:gd name="connsiteY14" fmla="*/ 27755 h 20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8950" h="2080400">
                <a:moveTo>
                  <a:pt x="19151" y="27755"/>
                </a:moveTo>
                <a:cubicBezTo>
                  <a:pt x="6674" y="-31066"/>
                  <a:pt x="-21845" y="8148"/>
                  <a:pt x="29846" y="102618"/>
                </a:cubicBezTo>
                <a:cubicBezTo>
                  <a:pt x="81537" y="197088"/>
                  <a:pt x="269586" y="495650"/>
                  <a:pt x="329298" y="594576"/>
                </a:cubicBezTo>
                <a:cubicBezTo>
                  <a:pt x="389010" y="693502"/>
                  <a:pt x="318603" y="463566"/>
                  <a:pt x="388119" y="696176"/>
                </a:cubicBezTo>
                <a:cubicBezTo>
                  <a:pt x="457635" y="928787"/>
                  <a:pt x="688463" y="1788822"/>
                  <a:pt x="746393" y="1990239"/>
                </a:cubicBezTo>
                <a:cubicBezTo>
                  <a:pt x="804323" y="2191656"/>
                  <a:pt x="774912" y="2007172"/>
                  <a:pt x="735698" y="1904681"/>
                </a:cubicBezTo>
                <a:cubicBezTo>
                  <a:pt x="696484" y="1802190"/>
                  <a:pt x="541411" y="1422527"/>
                  <a:pt x="511109" y="1375292"/>
                </a:cubicBezTo>
                <a:cubicBezTo>
                  <a:pt x="480807" y="1328057"/>
                  <a:pt x="554779" y="1653355"/>
                  <a:pt x="553888" y="1621271"/>
                </a:cubicBezTo>
                <a:cubicBezTo>
                  <a:pt x="552997" y="1589187"/>
                  <a:pt x="551215" y="1349446"/>
                  <a:pt x="505762" y="1182786"/>
                </a:cubicBezTo>
                <a:cubicBezTo>
                  <a:pt x="460309" y="1016126"/>
                  <a:pt x="326625" y="699741"/>
                  <a:pt x="281172" y="621313"/>
                </a:cubicBezTo>
                <a:cubicBezTo>
                  <a:pt x="235719" y="542885"/>
                  <a:pt x="248197" y="714892"/>
                  <a:pt x="233046" y="712218"/>
                </a:cubicBezTo>
                <a:cubicBezTo>
                  <a:pt x="217895" y="709544"/>
                  <a:pt x="214330" y="653397"/>
                  <a:pt x="190267" y="605271"/>
                </a:cubicBezTo>
                <a:cubicBezTo>
                  <a:pt x="166204" y="557145"/>
                  <a:pt x="102927" y="448414"/>
                  <a:pt x="88667" y="423460"/>
                </a:cubicBezTo>
                <a:cubicBezTo>
                  <a:pt x="74407" y="398506"/>
                  <a:pt x="121642" y="517039"/>
                  <a:pt x="104709" y="455544"/>
                </a:cubicBezTo>
                <a:cubicBezTo>
                  <a:pt x="87776" y="394049"/>
                  <a:pt x="31628" y="86576"/>
                  <a:pt x="19151" y="2775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A5A1B837-25ED-5C25-2F16-C23D45916117}"/>
              </a:ext>
            </a:extLst>
          </p:cNvPr>
          <p:cNvSpPr/>
          <p:nvPr/>
        </p:nvSpPr>
        <p:spPr>
          <a:xfrm>
            <a:off x="1336842" y="8799910"/>
            <a:ext cx="1161220" cy="665197"/>
          </a:xfrm>
          <a:custGeom>
            <a:avLst/>
            <a:gdLst>
              <a:gd name="connsiteX0" fmla="*/ 0 w 1161220"/>
              <a:gd name="connsiteY0" fmla="*/ 1858 h 665197"/>
              <a:gd name="connsiteX1" fmla="*/ 213895 w 1161220"/>
              <a:gd name="connsiteY1" fmla="*/ 172974 h 665197"/>
              <a:gd name="connsiteX2" fmla="*/ 203200 w 1161220"/>
              <a:gd name="connsiteY2" fmla="*/ 221101 h 665197"/>
              <a:gd name="connsiteX3" fmla="*/ 374316 w 1161220"/>
              <a:gd name="connsiteY3" fmla="*/ 333395 h 665197"/>
              <a:gd name="connsiteX4" fmla="*/ 385011 w 1161220"/>
              <a:gd name="connsiteY4" fmla="*/ 338743 h 665197"/>
              <a:gd name="connsiteX5" fmla="*/ 1058779 w 1161220"/>
              <a:gd name="connsiteY5" fmla="*/ 434995 h 665197"/>
              <a:gd name="connsiteX6" fmla="*/ 1010653 w 1161220"/>
              <a:gd name="connsiteY6" fmla="*/ 360132 h 665197"/>
              <a:gd name="connsiteX7" fmla="*/ 1010653 w 1161220"/>
              <a:gd name="connsiteY7" fmla="*/ 17901 h 665197"/>
              <a:gd name="connsiteX8" fmla="*/ 1155032 w 1161220"/>
              <a:gd name="connsiteY8" fmla="*/ 418953 h 665197"/>
              <a:gd name="connsiteX9" fmla="*/ 1133642 w 1161220"/>
              <a:gd name="connsiteY9" fmla="*/ 552637 h 665197"/>
              <a:gd name="connsiteX10" fmla="*/ 1122947 w 1161220"/>
              <a:gd name="connsiteY10" fmla="*/ 664932 h 665197"/>
              <a:gd name="connsiteX11" fmla="*/ 887663 w 1161220"/>
              <a:gd name="connsiteY11" fmla="*/ 520553 h 665197"/>
              <a:gd name="connsiteX12" fmla="*/ 497305 w 1161220"/>
              <a:gd name="connsiteY12" fmla="*/ 418953 h 665197"/>
              <a:gd name="connsiteX13" fmla="*/ 385011 w 1161220"/>
              <a:gd name="connsiteY13" fmla="*/ 413606 h 665197"/>
              <a:gd name="connsiteX14" fmla="*/ 347579 w 1161220"/>
              <a:gd name="connsiteY14" fmla="*/ 386869 h 665197"/>
              <a:gd name="connsiteX15" fmla="*/ 213895 w 1161220"/>
              <a:gd name="connsiteY15" fmla="*/ 295964 h 665197"/>
              <a:gd name="connsiteX16" fmla="*/ 0 w 1161220"/>
              <a:gd name="connsiteY16" fmla="*/ 1858 h 66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1220" h="665197">
                <a:moveTo>
                  <a:pt x="0" y="1858"/>
                </a:moveTo>
                <a:cubicBezTo>
                  <a:pt x="0" y="-18640"/>
                  <a:pt x="180028" y="136434"/>
                  <a:pt x="213895" y="172974"/>
                </a:cubicBezTo>
                <a:cubicBezTo>
                  <a:pt x="247762" y="209514"/>
                  <a:pt x="176463" y="194364"/>
                  <a:pt x="203200" y="221101"/>
                </a:cubicBezTo>
                <a:cubicBezTo>
                  <a:pt x="229937" y="247838"/>
                  <a:pt x="344014" y="313788"/>
                  <a:pt x="374316" y="333395"/>
                </a:cubicBezTo>
                <a:cubicBezTo>
                  <a:pt x="404618" y="353002"/>
                  <a:pt x="385011" y="338743"/>
                  <a:pt x="385011" y="338743"/>
                </a:cubicBezTo>
                <a:cubicBezTo>
                  <a:pt x="499088" y="355676"/>
                  <a:pt x="954505" y="431430"/>
                  <a:pt x="1058779" y="434995"/>
                </a:cubicBezTo>
                <a:cubicBezTo>
                  <a:pt x="1163053" y="438560"/>
                  <a:pt x="1018674" y="429648"/>
                  <a:pt x="1010653" y="360132"/>
                </a:cubicBezTo>
                <a:cubicBezTo>
                  <a:pt x="1002632" y="290616"/>
                  <a:pt x="986590" y="8097"/>
                  <a:pt x="1010653" y="17901"/>
                </a:cubicBezTo>
                <a:cubicBezTo>
                  <a:pt x="1034716" y="27705"/>
                  <a:pt x="1134534" y="329830"/>
                  <a:pt x="1155032" y="418953"/>
                </a:cubicBezTo>
                <a:cubicBezTo>
                  <a:pt x="1175530" y="508076"/>
                  <a:pt x="1138990" y="511640"/>
                  <a:pt x="1133642" y="552637"/>
                </a:cubicBezTo>
                <a:cubicBezTo>
                  <a:pt x="1128294" y="593634"/>
                  <a:pt x="1163944" y="670279"/>
                  <a:pt x="1122947" y="664932"/>
                </a:cubicBezTo>
                <a:cubicBezTo>
                  <a:pt x="1081950" y="659585"/>
                  <a:pt x="991937" y="561549"/>
                  <a:pt x="887663" y="520553"/>
                </a:cubicBezTo>
                <a:cubicBezTo>
                  <a:pt x="783389" y="479557"/>
                  <a:pt x="581080" y="436777"/>
                  <a:pt x="497305" y="418953"/>
                </a:cubicBezTo>
                <a:cubicBezTo>
                  <a:pt x="413530" y="401129"/>
                  <a:pt x="409965" y="418953"/>
                  <a:pt x="385011" y="413606"/>
                </a:cubicBezTo>
                <a:cubicBezTo>
                  <a:pt x="360057" y="408259"/>
                  <a:pt x="347579" y="386869"/>
                  <a:pt x="347579" y="386869"/>
                </a:cubicBezTo>
                <a:cubicBezTo>
                  <a:pt x="319060" y="367262"/>
                  <a:pt x="267369" y="357459"/>
                  <a:pt x="213895" y="295964"/>
                </a:cubicBezTo>
                <a:cubicBezTo>
                  <a:pt x="160421" y="234469"/>
                  <a:pt x="0" y="22356"/>
                  <a:pt x="0" y="185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DE99D37-735F-C8F6-2445-17D449FCE4B4}"/>
              </a:ext>
            </a:extLst>
          </p:cNvPr>
          <p:cNvSpPr/>
          <p:nvPr/>
        </p:nvSpPr>
        <p:spPr>
          <a:xfrm>
            <a:off x="2691893" y="6613406"/>
            <a:ext cx="911653" cy="638927"/>
          </a:xfrm>
          <a:custGeom>
            <a:avLst/>
            <a:gdLst>
              <a:gd name="connsiteX0" fmla="*/ 902645 w 911653"/>
              <a:gd name="connsiteY0" fmla="*/ 228 h 638927"/>
              <a:gd name="connsiteX1" fmla="*/ 768638 w 911653"/>
              <a:gd name="connsiteY1" fmla="*/ 390425 h 638927"/>
              <a:gd name="connsiteX2" fmla="*/ 811993 w 911653"/>
              <a:gd name="connsiteY2" fmla="*/ 272184 h 638927"/>
              <a:gd name="connsiteX3" fmla="*/ 480917 w 911653"/>
              <a:gd name="connsiteY3" fmla="*/ 504725 h 638927"/>
              <a:gd name="connsiteX4" fmla="*/ 69 w 911653"/>
              <a:gd name="connsiteY4" fmla="*/ 638732 h 638927"/>
              <a:gd name="connsiteX5" fmla="*/ 445445 w 911653"/>
              <a:gd name="connsiteY5" fmla="*/ 477135 h 638927"/>
              <a:gd name="connsiteX6" fmla="*/ 473035 w 911653"/>
              <a:gd name="connsiteY6" fmla="*/ 453487 h 638927"/>
              <a:gd name="connsiteX7" fmla="*/ 902645 w 911653"/>
              <a:gd name="connsiteY7" fmla="*/ 228 h 638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653" h="638927">
                <a:moveTo>
                  <a:pt x="902645" y="228"/>
                </a:moveTo>
                <a:cubicBezTo>
                  <a:pt x="951912" y="-10282"/>
                  <a:pt x="783747" y="345099"/>
                  <a:pt x="768638" y="390425"/>
                </a:cubicBezTo>
                <a:cubicBezTo>
                  <a:pt x="753529" y="435751"/>
                  <a:pt x="859946" y="253134"/>
                  <a:pt x="811993" y="272184"/>
                </a:cubicBezTo>
                <a:cubicBezTo>
                  <a:pt x="764040" y="291234"/>
                  <a:pt x="616238" y="443634"/>
                  <a:pt x="480917" y="504725"/>
                </a:cubicBezTo>
                <a:cubicBezTo>
                  <a:pt x="345596" y="565816"/>
                  <a:pt x="5981" y="643330"/>
                  <a:pt x="69" y="638732"/>
                </a:cubicBezTo>
                <a:cubicBezTo>
                  <a:pt x="-5843" y="634134"/>
                  <a:pt x="366617" y="508009"/>
                  <a:pt x="445445" y="477135"/>
                </a:cubicBezTo>
                <a:cubicBezTo>
                  <a:pt x="524273" y="446261"/>
                  <a:pt x="396178" y="531658"/>
                  <a:pt x="473035" y="453487"/>
                </a:cubicBezTo>
                <a:cubicBezTo>
                  <a:pt x="549892" y="375316"/>
                  <a:pt x="853378" y="10738"/>
                  <a:pt x="902645" y="22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2A7D204A-BD47-F488-F91A-E45A1C1FA820}"/>
              </a:ext>
            </a:extLst>
          </p:cNvPr>
          <p:cNvSpPr/>
          <p:nvPr/>
        </p:nvSpPr>
        <p:spPr>
          <a:xfrm>
            <a:off x="3037079" y="7058950"/>
            <a:ext cx="373725" cy="903698"/>
          </a:xfrm>
          <a:custGeom>
            <a:avLst/>
            <a:gdLst>
              <a:gd name="connsiteX0" fmla="*/ 352507 w 373725"/>
              <a:gd name="connsiteY0" fmla="*/ 60 h 903698"/>
              <a:gd name="connsiteX1" fmla="*/ 214559 w 373725"/>
              <a:gd name="connsiteY1" fmla="*/ 165598 h 903698"/>
              <a:gd name="connsiteX2" fmla="*/ 226383 w 373725"/>
              <a:gd name="connsiteY2" fmla="*/ 512440 h 903698"/>
              <a:gd name="connsiteX3" fmla="*/ 206676 w 373725"/>
              <a:gd name="connsiteY3" fmla="*/ 346902 h 903698"/>
              <a:gd name="connsiteX4" fmla="*/ 1724 w 373725"/>
              <a:gd name="connsiteY4" fmla="*/ 902636 h 903698"/>
              <a:gd name="connsiteX5" fmla="*/ 336742 w 373725"/>
              <a:gd name="connsiteY5" fmla="*/ 181364 h 903698"/>
              <a:gd name="connsiteX6" fmla="*/ 352507 w 373725"/>
              <a:gd name="connsiteY6" fmla="*/ 60 h 90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725" h="903698">
                <a:moveTo>
                  <a:pt x="352507" y="60"/>
                </a:moveTo>
                <a:cubicBezTo>
                  <a:pt x="332143" y="-2568"/>
                  <a:pt x="235580" y="80202"/>
                  <a:pt x="214559" y="165598"/>
                </a:cubicBezTo>
                <a:cubicBezTo>
                  <a:pt x="193538" y="250994"/>
                  <a:pt x="227697" y="482223"/>
                  <a:pt x="226383" y="512440"/>
                </a:cubicBezTo>
                <a:cubicBezTo>
                  <a:pt x="225069" y="542657"/>
                  <a:pt x="244119" y="281869"/>
                  <a:pt x="206676" y="346902"/>
                </a:cubicBezTo>
                <a:cubicBezTo>
                  <a:pt x="169233" y="411935"/>
                  <a:pt x="-19954" y="930226"/>
                  <a:pt x="1724" y="902636"/>
                </a:cubicBezTo>
                <a:cubicBezTo>
                  <a:pt x="23402" y="875046"/>
                  <a:pt x="279592" y="331793"/>
                  <a:pt x="336742" y="181364"/>
                </a:cubicBezTo>
                <a:cubicBezTo>
                  <a:pt x="393892" y="30935"/>
                  <a:pt x="372871" y="2688"/>
                  <a:pt x="352507" y="6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33D4F8D0-3037-1EEC-92BA-86975B56D5FC}"/>
              </a:ext>
            </a:extLst>
          </p:cNvPr>
          <p:cNvSpPr/>
          <p:nvPr/>
        </p:nvSpPr>
        <p:spPr>
          <a:xfrm>
            <a:off x="7429111" y="5879531"/>
            <a:ext cx="201186" cy="1722191"/>
          </a:xfrm>
          <a:custGeom>
            <a:avLst/>
            <a:gdLst>
              <a:gd name="connsiteX0" fmla="*/ 199988 w 201186"/>
              <a:gd name="connsiteY0" fmla="*/ 2654 h 1722191"/>
              <a:gd name="connsiteX1" fmla="*/ 83982 w 201186"/>
              <a:gd name="connsiteY1" fmla="*/ 193723 h 1722191"/>
              <a:gd name="connsiteX2" fmla="*/ 63510 w 201186"/>
              <a:gd name="connsiteY2" fmla="*/ 514445 h 1722191"/>
              <a:gd name="connsiteX3" fmla="*/ 63510 w 201186"/>
              <a:gd name="connsiteY3" fmla="*/ 521269 h 1722191"/>
              <a:gd name="connsiteX4" fmla="*/ 70334 w 201186"/>
              <a:gd name="connsiteY4" fmla="*/ 1285544 h 1722191"/>
              <a:gd name="connsiteX5" fmla="*/ 124925 w 201186"/>
              <a:gd name="connsiteY5" fmla="*/ 1715448 h 1722191"/>
              <a:gd name="connsiteX6" fmla="*/ 97629 w 201186"/>
              <a:gd name="connsiteY6" fmla="*/ 1456141 h 1722191"/>
              <a:gd name="connsiteX7" fmla="*/ 2095 w 201186"/>
              <a:gd name="connsiteY7" fmla="*/ 330200 h 1722191"/>
              <a:gd name="connsiteX8" fmla="*/ 199988 w 201186"/>
              <a:gd name="connsiteY8" fmla="*/ 2654 h 172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186" h="1722191">
                <a:moveTo>
                  <a:pt x="199988" y="2654"/>
                </a:moveTo>
                <a:cubicBezTo>
                  <a:pt x="213636" y="-20092"/>
                  <a:pt x="106728" y="108425"/>
                  <a:pt x="83982" y="193723"/>
                </a:cubicBezTo>
                <a:cubicBezTo>
                  <a:pt x="61236" y="279021"/>
                  <a:pt x="63510" y="514445"/>
                  <a:pt x="63510" y="514445"/>
                </a:cubicBezTo>
                <a:cubicBezTo>
                  <a:pt x="60098" y="569036"/>
                  <a:pt x="62373" y="392753"/>
                  <a:pt x="63510" y="521269"/>
                </a:cubicBezTo>
                <a:cubicBezTo>
                  <a:pt x="64647" y="649785"/>
                  <a:pt x="60098" y="1086514"/>
                  <a:pt x="70334" y="1285544"/>
                </a:cubicBezTo>
                <a:cubicBezTo>
                  <a:pt x="80570" y="1484574"/>
                  <a:pt x="120376" y="1687015"/>
                  <a:pt x="124925" y="1715448"/>
                </a:cubicBezTo>
                <a:cubicBezTo>
                  <a:pt x="129474" y="1743881"/>
                  <a:pt x="118101" y="1687016"/>
                  <a:pt x="97629" y="1456141"/>
                </a:cubicBezTo>
                <a:cubicBezTo>
                  <a:pt x="77157" y="1225266"/>
                  <a:pt x="-14965" y="573585"/>
                  <a:pt x="2095" y="330200"/>
                </a:cubicBezTo>
                <a:cubicBezTo>
                  <a:pt x="19155" y="86815"/>
                  <a:pt x="186340" y="25400"/>
                  <a:pt x="199988" y="265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8F4D58C6-79B7-BE77-785F-BF43413FFB18}"/>
              </a:ext>
            </a:extLst>
          </p:cNvPr>
          <p:cNvSpPr/>
          <p:nvPr/>
        </p:nvSpPr>
        <p:spPr>
          <a:xfrm>
            <a:off x="8760820" y="5650107"/>
            <a:ext cx="923785" cy="532929"/>
          </a:xfrm>
          <a:custGeom>
            <a:avLst/>
            <a:gdLst>
              <a:gd name="connsiteX0" fmla="*/ 1043 w 923785"/>
              <a:gd name="connsiteY0" fmla="*/ 66 h 532929"/>
              <a:gd name="connsiteX1" fmla="*/ 458243 w 923785"/>
              <a:gd name="connsiteY1" fmla="*/ 313965 h 532929"/>
              <a:gd name="connsiteX2" fmla="*/ 901795 w 923785"/>
              <a:gd name="connsiteY2" fmla="*/ 525505 h 532929"/>
              <a:gd name="connsiteX3" fmla="*/ 799437 w 923785"/>
              <a:gd name="connsiteY3" fmla="*/ 470914 h 532929"/>
              <a:gd name="connsiteX4" fmla="*/ 308117 w 923785"/>
              <a:gd name="connsiteY4" fmla="*/ 334436 h 532929"/>
              <a:gd name="connsiteX5" fmla="*/ 424123 w 923785"/>
              <a:gd name="connsiteY5" fmla="*/ 361732 h 532929"/>
              <a:gd name="connsiteX6" fmla="*/ 335413 w 923785"/>
              <a:gd name="connsiteY6" fmla="*/ 286669 h 532929"/>
              <a:gd name="connsiteX7" fmla="*/ 1043 w 923785"/>
              <a:gd name="connsiteY7" fmla="*/ 66 h 53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3785" h="532929">
                <a:moveTo>
                  <a:pt x="1043" y="66"/>
                </a:moveTo>
                <a:cubicBezTo>
                  <a:pt x="21515" y="4615"/>
                  <a:pt x="308118" y="226392"/>
                  <a:pt x="458243" y="313965"/>
                </a:cubicBezTo>
                <a:cubicBezTo>
                  <a:pt x="608368" y="401538"/>
                  <a:pt x="844929" y="499347"/>
                  <a:pt x="901795" y="525505"/>
                </a:cubicBezTo>
                <a:cubicBezTo>
                  <a:pt x="958661" y="551663"/>
                  <a:pt x="898383" y="502759"/>
                  <a:pt x="799437" y="470914"/>
                </a:cubicBezTo>
                <a:cubicBezTo>
                  <a:pt x="700491" y="439069"/>
                  <a:pt x="370669" y="352633"/>
                  <a:pt x="308117" y="334436"/>
                </a:cubicBezTo>
                <a:cubicBezTo>
                  <a:pt x="245565" y="316239"/>
                  <a:pt x="419574" y="369693"/>
                  <a:pt x="424123" y="361732"/>
                </a:cubicBezTo>
                <a:cubicBezTo>
                  <a:pt x="428672" y="353771"/>
                  <a:pt x="403652" y="346947"/>
                  <a:pt x="335413" y="286669"/>
                </a:cubicBezTo>
                <a:cubicBezTo>
                  <a:pt x="267174" y="226391"/>
                  <a:pt x="-19429" y="-4483"/>
                  <a:pt x="1043" y="6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32845148-4CFA-46B5-82A1-E37D83397B6E}"/>
              </a:ext>
            </a:extLst>
          </p:cNvPr>
          <p:cNvSpPr/>
          <p:nvPr/>
        </p:nvSpPr>
        <p:spPr>
          <a:xfrm>
            <a:off x="8151788" y="5586347"/>
            <a:ext cx="1538727" cy="621468"/>
          </a:xfrm>
          <a:custGeom>
            <a:avLst/>
            <a:gdLst>
              <a:gd name="connsiteX0" fmla="*/ 2749 w 1538727"/>
              <a:gd name="connsiteY0" fmla="*/ 2411 h 621468"/>
              <a:gd name="connsiteX1" fmla="*/ 487245 w 1538727"/>
              <a:gd name="connsiteY1" fmla="*/ 207128 h 621468"/>
              <a:gd name="connsiteX2" fmla="*/ 439478 w 1538727"/>
              <a:gd name="connsiteY2" fmla="*/ 220775 h 621468"/>
              <a:gd name="connsiteX3" fmla="*/ 1504003 w 1538727"/>
              <a:gd name="connsiteY3" fmla="*/ 602913 h 621468"/>
              <a:gd name="connsiteX4" fmla="*/ 1231048 w 1538727"/>
              <a:gd name="connsiteY4" fmla="*/ 541498 h 621468"/>
              <a:gd name="connsiteX5" fmla="*/ 739728 w 1538727"/>
              <a:gd name="connsiteY5" fmla="*/ 364077 h 621468"/>
              <a:gd name="connsiteX6" fmla="*/ 2749 w 1538727"/>
              <a:gd name="connsiteY6" fmla="*/ 2411 h 62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8727" h="621468">
                <a:moveTo>
                  <a:pt x="2749" y="2411"/>
                </a:moveTo>
                <a:cubicBezTo>
                  <a:pt x="-39331" y="-23747"/>
                  <a:pt x="414457" y="170734"/>
                  <a:pt x="487245" y="207128"/>
                </a:cubicBezTo>
                <a:cubicBezTo>
                  <a:pt x="560033" y="243522"/>
                  <a:pt x="270018" y="154811"/>
                  <a:pt x="439478" y="220775"/>
                </a:cubicBezTo>
                <a:cubicBezTo>
                  <a:pt x="608938" y="286739"/>
                  <a:pt x="1372075" y="549459"/>
                  <a:pt x="1504003" y="602913"/>
                </a:cubicBezTo>
                <a:cubicBezTo>
                  <a:pt x="1635931" y="656367"/>
                  <a:pt x="1358427" y="581304"/>
                  <a:pt x="1231048" y="541498"/>
                </a:cubicBezTo>
                <a:cubicBezTo>
                  <a:pt x="1103669" y="501692"/>
                  <a:pt x="939895" y="451650"/>
                  <a:pt x="739728" y="364077"/>
                </a:cubicBezTo>
                <a:cubicBezTo>
                  <a:pt x="539561" y="276504"/>
                  <a:pt x="44829" y="28569"/>
                  <a:pt x="2749" y="241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815D6EE7-17AF-B679-10D3-5A0A3E5C01D3}"/>
              </a:ext>
            </a:extLst>
          </p:cNvPr>
          <p:cNvSpPr/>
          <p:nvPr/>
        </p:nvSpPr>
        <p:spPr>
          <a:xfrm>
            <a:off x="8027453" y="5820026"/>
            <a:ext cx="1461152" cy="488631"/>
          </a:xfrm>
          <a:custGeom>
            <a:avLst/>
            <a:gdLst>
              <a:gd name="connsiteX0" fmla="*/ 4254 w 1461152"/>
              <a:gd name="connsiteY0" fmla="*/ 744 h 488631"/>
              <a:gd name="connsiteX1" fmla="*/ 556989 w 1461152"/>
              <a:gd name="connsiteY1" fmla="*/ 164517 h 488631"/>
              <a:gd name="connsiteX2" fmla="*/ 604756 w 1461152"/>
              <a:gd name="connsiteY2" fmla="*/ 164517 h 488631"/>
              <a:gd name="connsiteX3" fmla="*/ 1437269 w 1461152"/>
              <a:gd name="connsiteY3" fmla="*/ 478416 h 488631"/>
              <a:gd name="connsiteX4" fmla="*/ 1205257 w 1461152"/>
              <a:gd name="connsiteY4" fmla="*/ 396529 h 488631"/>
              <a:gd name="connsiteX5" fmla="*/ 891359 w 1461152"/>
              <a:gd name="connsiteY5" fmla="*/ 239580 h 488631"/>
              <a:gd name="connsiteX6" fmla="*/ 4254 w 1461152"/>
              <a:gd name="connsiteY6" fmla="*/ 744 h 48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1152" h="488631">
                <a:moveTo>
                  <a:pt x="4254" y="744"/>
                </a:moveTo>
                <a:cubicBezTo>
                  <a:pt x="-51474" y="-11766"/>
                  <a:pt x="456905" y="137222"/>
                  <a:pt x="556989" y="164517"/>
                </a:cubicBezTo>
                <a:cubicBezTo>
                  <a:pt x="657073" y="191813"/>
                  <a:pt x="458043" y="112201"/>
                  <a:pt x="604756" y="164517"/>
                </a:cubicBezTo>
                <a:cubicBezTo>
                  <a:pt x="751469" y="216833"/>
                  <a:pt x="1337186" y="439747"/>
                  <a:pt x="1437269" y="478416"/>
                </a:cubicBezTo>
                <a:cubicBezTo>
                  <a:pt x="1537352" y="517085"/>
                  <a:pt x="1296242" y="436335"/>
                  <a:pt x="1205257" y="396529"/>
                </a:cubicBezTo>
                <a:cubicBezTo>
                  <a:pt x="1114272" y="356723"/>
                  <a:pt x="1088114" y="300995"/>
                  <a:pt x="891359" y="239580"/>
                </a:cubicBezTo>
                <a:cubicBezTo>
                  <a:pt x="694604" y="178165"/>
                  <a:pt x="59982" y="13254"/>
                  <a:pt x="4254" y="74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C119D685-FDB9-775A-4FCF-231693F8F50A}"/>
              </a:ext>
            </a:extLst>
          </p:cNvPr>
          <p:cNvSpPr/>
          <p:nvPr/>
        </p:nvSpPr>
        <p:spPr>
          <a:xfrm>
            <a:off x="6659442" y="7879067"/>
            <a:ext cx="1024457" cy="542511"/>
          </a:xfrm>
          <a:custGeom>
            <a:avLst/>
            <a:gdLst>
              <a:gd name="connsiteX0" fmla="*/ 665 w 1024457"/>
              <a:gd name="connsiteY0" fmla="*/ 541602 h 542511"/>
              <a:gd name="connsiteX1" fmla="*/ 962833 w 1024457"/>
              <a:gd name="connsiteY1" fmla="*/ 29811 h 542511"/>
              <a:gd name="connsiteX2" fmla="*/ 915065 w 1024457"/>
              <a:gd name="connsiteY2" fmla="*/ 70754 h 542511"/>
              <a:gd name="connsiteX3" fmla="*/ 812707 w 1024457"/>
              <a:gd name="connsiteY3" fmla="*/ 152640 h 542511"/>
              <a:gd name="connsiteX4" fmla="*/ 665 w 1024457"/>
              <a:gd name="connsiteY4" fmla="*/ 541602 h 54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457" h="542511">
                <a:moveTo>
                  <a:pt x="665" y="541602"/>
                </a:moveTo>
                <a:cubicBezTo>
                  <a:pt x="25686" y="521131"/>
                  <a:pt x="810433" y="108286"/>
                  <a:pt x="962833" y="29811"/>
                </a:cubicBezTo>
                <a:cubicBezTo>
                  <a:pt x="1115233" y="-48664"/>
                  <a:pt x="940086" y="50283"/>
                  <a:pt x="915065" y="70754"/>
                </a:cubicBezTo>
                <a:cubicBezTo>
                  <a:pt x="890044" y="91225"/>
                  <a:pt x="961695" y="74165"/>
                  <a:pt x="812707" y="152640"/>
                </a:cubicBezTo>
                <a:cubicBezTo>
                  <a:pt x="663719" y="231115"/>
                  <a:pt x="-24356" y="562073"/>
                  <a:pt x="665" y="54160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9DD3CC35-3065-8227-BFC3-E493C9706007}"/>
              </a:ext>
            </a:extLst>
          </p:cNvPr>
          <p:cNvSpPr/>
          <p:nvPr/>
        </p:nvSpPr>
        <p:spPr>
          <a:xfrm>
            <a:off x="7272899" y="8018056"/>
            <a:ext cx="498001" cy="1511389"/>
          </a:xfrm>
          <a:custGeom>
            <a:avLst/>
            <a:gdLst>
              <a:gd name="connsiteX0" fmla="*/ 492677 w 498001"/>
              <a:gd name="connsiteY0" fmla="*/ 4 h 1511389"/>
              <a:gd name="connsiteX1" fmla="*/ 390319 w 498001"/>
              <a:gd name="connsiteY1" fmla="*/ 457204 h 1511389"/>
              <a:gd name="connsiteX2" fmla="*/ 15005 w 498001"/>
              <a:gd name="connsiteY2" fmla="*/ 1480786 h 1511389"/>
              <a:gd name="connsiteX3" fmla="*/ 110540 w 498001"/>
              <a:gd name="connsiteY3" fmla="*/ 1173711 h 1511389"/>
              <a:gd name="connsiteX4" fmla="*/ 444910 w 498001"/>
              <a:gd name="connsiteY4" fmla="*/ 464028 h 1511389"/>
              <a:gd name="connsiteX5" fmla="*/ 492677 w 498001"/>
              <a:gd name="connsiteY5" fmla="*/ 4 h 151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001" h="1511389">
                <a:moveTo>
                  <a:pt x="492677" y="4"/>
                </a:moveTo>
                <a:cubicBezTo>
                  <a:pt x="483579" y="-1133"/>
                  <a:pt x="469931" y="210407"/>
                  <a:pt x="390319" y="457204"/>
                </a:cubicBezTo>
                <a:cubicBezTo>
                  <a:pt x="310707" y="704001"/>
                  <a:pt x="61635" y="1361368"/>
                  <a:pt x="15005" y="1480786"/>
                </a:cubicBezTo>
                <a:cubicBezTo>
                  <a:pt x="-31625" y="1600204"/>
                  <a:pt x="38889" y="1343171"/>
                  <a:pt x="110540" y="1173711"/>
                </a:cubicBezTo>
                <a:cubicBezTo>
                  <a:pt x="182191" y="1004251"/>
                  <a:pt x="383495" y="657371"/>
                  <a:pt x="444910" y="464028"/>
                </a:cubicBezTo>
                <a:cubicBezTo>
                  <a:pt x="506325" y="270685"/>
                  <a:pt x="501775" y="1141"/>
                  <a:pt x="492677" y="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BA69C434-CC31-9960-173B-B498DDDC6574}"/>
              </a:ext>
            </a:extLst>
          </p:cNvPr>
          <p:cNvSpPr/>
          <p:nvPr/>
        </p:nvSpPr>
        <p:spPr>
          <a:xfrm>
            <a:off x="9942271" y="6295496"/>
            <a:ext cx="243928" cy="508518"/>
          </a:xfrm>
          <a:custGeom>
            <a:avLst/>
            <a:gdLst>
              <a:gd name="connsiteX0" fmla="*/ 123 w 243928"/>
              <a:gd name="connsiteY0" fmla="*/ 2946 h 508518"/>
              <a:gd name="connsiteX1" fmla="*/ 157072 w 243928"/>
              <a:gd name="connsiteY1" fmla="*/ 166719 h 508518"/>
              <a:gd name="connsiteX2" fmla="*/ 232135 w 243928"/>
              <a:gd name="connsiteY2" fmla="*/ 364611 h 508518"/>
              <a:gd name="connsiteX3" fmla="*/ 238959 w 243928"/>
              <a:gd name="connsiteY3" fmla="*/ 507913 h 508518"/>
              <a:gd name="connsiteX4" fmla="*/ 184368 w 243928"/>
              <a:gd name="connsiteY4" fmla="*/ 310020 h 508518"/>
              <a:gd name="connsiteX5" fmla="*/ 123 w 243928"/>
              <a:gd name="connsiteY5" fmla="*/ 2946 h 50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928" h="508518">
                <a:moveTo>
                  <a:pt x="123" y="2946"/>
                </a:moveTo>
                <a:cubicBezTo>
                  <a:pt x="-4426" y="-20937"/>
                  <a:pt x="118403" y="106442"/>
                  <a:pt x="157072" y="166719"/>
                </a:cubicBezTo>
                <a:cubicBezTo>
                  <a:pt x="195741" y="226996"/>
                  <a:pt x="218487" y="307745"/>
                  <a:pt x="232135" y="364611"/>
                </a:cubicBezTo>
                <a:cubicBezTo>
                  <a:pt x="245783" y="421477"/>
                  <a:pt x="246920" y="517012"/>
                  <a:pt x="238959" y="507913"/>
                </a:cubicBezTo>
                <a:cubicBezTo>
                  <a:pt x="230998" y="498815"/>
                  <a:pt x="218487" y="388495"/>
                  <a:pt x="184368" y="310020"/>
                </a:cubicBezTo>
                <a:cubicBezTo>
                  <a:pt x="150249" y="231545"/>
                  <a:pt x="4672" y="26829"/>
                  <a:pt x="123" y="294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1818A059-3455-FC55-2392-C6C42082114B}"/>
              </a:ext>
            </a:extLst>
          </p:cNvPr>
          <p:cNvSpPr/>
          <p:nvPr/>
        </p:nvSpPr>
        <p:spPr>
          <a:xfrm>
            <a:off x="7931862" y="7366451"/>
            <a:ext cx="641548" cy="1444820"/>
          </a:xfrm>
          <a:custGeom>
            <a:avLst/>
            <a:gdLst>
              <a:gd name="connsiteX0" fmla="*/ 638932 w 641548"/>
              <a:gd name="connsiteY0" fmla="*/ 3340 h 1444820"/>
              <a:gd name="connsiteX1" fmla="*/ 352329 w 641548"/>
              <a:gd name="connsiteY1" fmla="*/ 692552 h 1444820"/>
              <a:gd name="connsiteX2" fmla="*/ 11135 w 641548"/>
              <a:gd name="connsiteY2" fmla="*/ 1429531 h 1444820"/>
              <a:gd name="connsiteX3" fmla="*/ 93022 w 641548"/>
              <a:gd name="connsiteY3" fmla="*/ 1156576 h 1444820"/>
              <a:gd name="connsiteX4" fmla="*/ 195380 w 641548"/>
              <a:gd name="connsiteY4" fmla="*/ 740319 h 1444820"/>
              <a:gd name="connsiteX5" fmla="*/ 86198 w 641548"/>
              <a:gd name="connsiteY5" fmla="*/ 242176 h 1444820"/>
              <a:gd name="connsiteX6" fmla="*/ 202204 w 641548"/>
              <a:gd name="connsiteY6" fmla="*/ 494659 h 1444820"/>
              <a:gd name="connsiteX7" fmla="*/ 181732 w 641548"/>
              <a:gd name="connsiteY7" fmla="*/ 985979 h 1444820"/>
              <a:gd name="connsiteX8" fmla="*/ 638932 w 641548"/>
              <a:gd name="connsiteY8" fmla="*/ 3340 h 144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1548" h="1444820">
                <a:moveTo>
                  <a:pt x="638932" y="3340"/>
                </a:moveTo>
                <a:cubicBezTo>
                  <a:pt x="667365" y="-45564"/>
                  <a:pt x="456962" y="454854"/>
                  <a:pt x="352329" y="692552"/>
                </a:cubicBezTo>
                <a:cubicBezTo>
                  <a:pt x="247696" y="930250"/>
                  <a:pt x="54353" y="1352194"/>
                  <a:pt x="11135" y="1429531"/>
                </a:cubicBezTo>
                <a:cubicBezTo>
                  <a:pt x="-32083" y="1506868"/>
                  <a:pt x="62315" y="1271445"/>
                  <a:pt x="93022" y="1156576"/>
                </a:cubicBezTo>
                <a:cubicBezTo>
                  <a:pt x="123729" y="1041707"/>
                  <a:pt x="196517" y="892719"/>
                  <a:pt x="195380" y="740319"/>
                </a:cubicBezTo>
                <a:cubicBezTo>
                  <a:pt x="194243" y="587919"/>
                  <a:pt x="85061" y="283119"/>
                  <a:pt x="86198" y="242176"/>
                </a:cubicBezTo>
                <a:cubicBezTo>
                  <a:pt x="87335" y="201233"/>
                  <a:pt x="186282" y="370692"/>
                  <a:pt x="202204" y="494659"/>
                </a:cubicBezTo>
                <a:cubicBezTo>
                  <a:pt x="218126" y="618626"/>
                  <a:pt x="110081" y="1065591"/>
                  <a:pt x="181732" y="985979"/>
                </a:cubicBezTo>
                <a:cubicBezTo>
                  <a:pt x="253383" y="906367"/>
                  <a:pt x="610499" y="52244"/>
                  <a:pt x="638932" y="334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102589B5-F369-4C5F-A34D-6FC736DFEFCD}"/>
              </a:ext>
            </a:extLst>
          </p:cNvPr>
          <p:cNvSpPr/>
          <p:nvPr/>
        </p:nvSpPr>
        <p:spPr>
          <a:xfrm>
            <a:off x="8504726" y="6428096"/>
            <a:ext cx="1260342" cy="2882802"/>
          </a:xfrm>
          <a:custGeom>
            <a:avLst/>
            <a:gdLst>
              <a:gd name="connsiteX0" fmla="*/ 1260247 w 1260342"/>
              <a:gd name="connsiteY0" fmla="*/ 0 h 2882802"/>
              <a:gd name="connsiteX1" fmla="*/ 980468 w 1260342"/>
              <a:gd name="connsiteY1" fmla="*/ 307074 h 2882802"/>
              <a:gd name="connsiteX2" fmla="*/ 502796 w 1260342"/>
              <a:gd name="connsiteY2" fmla="*/ 1303361 h 2882802"/>
              <a:gd name="connsiteX3" fmla="*/ 86540 w 1260342"/>
              <a:gd name="connsiteY3" fmla="*/ 2511188 h 2882802"/>
              <a:gd name="connsiteX4" fmla="*/ 31949 w 1260342"/>
              <a:gd name="connsiteY4" fmla="*/ 2852382 h 2882802"/>
              <a:gd name="connsiteX5" fmla="*/ 31949 w 1260342"/>
              <a:gd name="connsiteY5" fmla="*/ 2695432 h 2882802"/>
              <a:gd name="connsiteX6" fmla="*/ 434558 w 1260342"/>
              <a:gd name="connsiteY6" fmla="*/ 1344304 h 2882802"/>
              <a:gd name="connsiteX7" fmla="*/ 953173 w 1260342"/>
              <a:gd name="connsiteY7" fmla="*/ 307074 h 2882802"/>
              <a:gd name="connsiteX8" fmla="*/ 1260247 w 1260342"/>
              <a:gd name="connsiteY8" fmla="*/ 0 h 288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0342" h="2882802">
                <a:moveTo>
                  <a:pt x="1260247" y="0"/>
                </a:moveTo>
                <a:cubicBezTo>
                  <a:pt x="1264796" y="0"/>
                  <a:pt x="1106710" y="89847"/>
                  <a:pt x="980468" y="307074"/>
                </a:cubicBezTo>
                <a:cubicBezTo>
                  <a:pt x="854226" y="524301"/>
                  <a:pt x="651784" y="936009"/>
                  <a:pt x="502796" y="1303361"/>
                </a:cubicBezTo>
                <a:cubicBezTo>
                  <a:pt x="353808" y="1670713"/>
                  <a:pt x="165014" y="2253018"/>
                  <a:pt x="86540" y="2511188"/>
                </a:cubicBezTo>
                <a:cubicBezTo>
                  <a:pt x="8066" y="2769358"/>
                  <a:pt x="41047" y="2821675"/>
                  <a:pt x="31949" y="2852382"/>
                </a:cubicBezTo>
                <a:cubicBezTo>
                  <a:pt x="22851" y="2883089"/>
                  <a:pt x="-35152" y="2946778"/>
                  <a:pt x="31949" y="2695432"/>
                </a:cubicBezTo>
                <a:cubicBezTo>
                  <a:pt x="99050" y="2444086"/>
                  <a:pt x="281021" y="1742364"/>
                  <a:pt x="434558" y="1344304"/>
                </a:cubicBezTo>
                <a:cubicBezTo>
                  <a:pt x="588095" y="946244"/>
                  <a:pt x="816695" y="529988"/>
                  <a:pt x="953173" y="307074"/>
                </a:cubicBezTo>
                <a:cubicBezTo>
                  <a:pt x="1089650" y="84161"/>
                  <a:pt x="1255698" y="0"/>
                  <a:pt x="1260247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76F47464-F5F2-01AD-1A0A-4AD1D595A5DD}"/>
              </a:ext>
            </a:extLst>
          </p:cNvPr>
          <p:cNvSpPr/>
          <p:nvPr/>
        </p:nvSpPr>
        <p:spPr>
          <a:xfrm>
            <a:off x="8302642" y="7301365"/>
            <a:ext cx="1537405" cy="2240144"/>
          </a:xfrm>
          <a:custGeom>
            <a:avLst/>
            <a:gdLst>
              <a:gd name="connsiteX0" fmla="*/ 800415 w 1537405"/>
              <a:gd name="connsiteY0" fmla="*/ 187 h 2240144"/>
              <a:gd name="connsiteX1" fmla="*/ 472868 w 1537405"/>
              <a:gd name="connsiteY1" fmla="*/ 402796 h 2240144"/>
              <a:gd name="connsiteX2" fmla="*/ 234033 w 1537405"/>
              <a:gd name="connsiteY2" fmla="*/ 962354 h 2240144"/>
              <a:gd name="connsiteX3" fmla="*/ 152146 w 1537405"/>
              <a:gd name="connsiteY3" fmla="*/ 1924522 h 2240144"/>
              <a:gd name="connsiteX4" fmla="*/ 165794 w 1537405"/>
              <a:gd name="connsiteY4" fmla="*/ 2095119 h 2240144"/>
              <a:gd name="connsiteX5" fmla="*/ 397806 w 1537405"/>
              <a:gd name="connsiteY5" fmla="*/ 1699334 h 2240144"/>
              <a:gd name="connsiteX6" fmla="*/ 295448 w 1537405"/>
              <a:gd name="connsiteY6" fmla="*/ 1972289 h 2240144"/>
              <a:gd name="connsiteX7" fmla="*/ 588874 w 1537405"/>
              <a:gd name="connsiteY7" fmla="*/ 1944993 h 2240144"/>
              <a:gd name="connsiteX8" fmla="*/ 1537394 w 1537405"/>
              <a:gd name="connsiteY8" fmla="*/ 1672038 h 2240144"/>
              <a:gd name="connsiteX9" fmla="*/ 568403 w 1537405"/>
              <a:gd name="connsiteY9" fmla="*/ 2033704 h 2240144"/>
              <a:gd name="connsiteX10" fmla="*/ 42964 w 1537405"/>
              <a:gd name="connsiteY10" fmla="*/ 2197477 h 2240144"/>
              <a:gd name="connsiteX11" fmla="*/ 36140 w 1537405"/>
              <a:gd name="connsiteY11" fmla="*/ 1242134 h 2240144"/>
              <a:gd name="connsiteX12" fmla="*/ 83907 w 1537405"/>
              <a:gd name="connsiteY12" fmla="*/ 1126128 h 2240144"/>
              <a:gd name="connsiteX13" fmla="*/ 227209 w 1537405"/>
              <a:gd name="connsiteY13" fmla="*/ 709871 h 2240144"/>
              <a:gd name="connsiteX14" fmla="*/ 438749 w 1537405"/>
              <a:gd name="connsiteY14" fmla="*/ 355029 h 2240144"/>
              <a:gd name="connsiteX15" fmla="*/ 800415 w 1537405"/>
              <a:gd name="connsiteY15" fmla="*/ 187 h 224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37405" h="2240144">
                <a:moveTo>
                  <a:pt x="800415" y="187"/>
                </a:moveTo>
                <a:cubicBezTo>
                  <a:pt x="806101" y="8148"/>
                  <a:pt x="567265" y="242435"/>
                  <a:pt x="472868" y="402796"/>
                </a:cubicBezTo>
                <a:cubicBezTo>
                  <a:pt x="378471" y="563157"/>
                  <a:pt x="287487" y="708733"/>
                  <a:pt x="234033" y="962354"/>
                </a:cubicBezTo>
                <a:cubicBezTo>
                  <a:pt x="180579" y="1215975"/>
                  <a:pt x="163519" y="1735728"/>
                  <a:pt x="152146" y="1924522"/>
                </a:cubicBezTo>
                <a:cubicBezTo>
                  <a:pt x="140773" y="2113316"/>
                  <a:pt x="124851" y="2132650"/>
                  <a:pt x="165794" y="2095119"/>
                </a:cubicBezTo>
                <a:cubicBezTo>
                  <a:pt x="206737" y="2057588"/>
                  <a:pt x="376197" y="1719806"/>
                  <a:pt x="397806" y="1699334"/>
                </a:cubicBezTo>
                <a:cubicBezTo>
                  <a:pt x="419415" y="1678862"/>
                  <a:pt x="263603" y="1931346"/>
                  <a:pt x="295448" y="1972289"/>
                </a:cubicBezTo>
                <a:cubicBezTo>
                  <a:pt x="327293" y="2013232"/>
                  <a:pt x="381883" y="1995035"/>
                  <a:pt x="588874" y="1944993"/>
                </a:cubicBezTo>
                <a:cubicBezTo>
                  <a:pt x="795865" y="1894951"/>
                  <a:pt x="1540806" y="1657253"/>
                  <a:pt x="1537394" y="1672038"/>
                </a:cubicBezTo>
                <a:cubicBezTo>
                  <a:pt x="1533982" y="1686823"/>
                  <a:pt x="817475" y="1946131"/>
                  <a:pt x="568403" y="2033704"/>
                </a:cubicBezTo>
                <a:cubicBezTo>
                  <a:pt x="319331" y="2121277"/>
                  <a:pt x="131674" y="2329405"/>
                  <a:pt x="42964" y="2197477"/>
                </a:cubicBezTo>
                <a:cubicBezTo>
                  <a:pt x="-45747" y="2065549"/>
                  <a:pt x="29316" y="1420692"/>
                  <a:pt x="36140" y="1242134"/>
                </a:cubicBezTo>
                <a:cubicBezTo>
                  <a:pt x="42964" y="1063576"/>
                  <a:pt x="52062" y="1214839"/>
                  <a:pt x="83907" y="1126128"/>
                </a:cubicBezTo>
                <a:cubicBezTo>
                  <a:pt x="115752" y="1037418"/>
                  <a:pt x="168069" y="838387"/>
                  <a:pt x="227209" y="709871"/>
                </a:cubicBezTo>
                <a:cubicBezTo>
                  <a:pt x="286349" y="581355"/>
                  <a:pt x="346627" y="469898"/>
                  <a:pt x="438749" y="355029"/>
                </a:cubicBezTo>
                <a:cubicBezTo>
                  <a:pt x="530871" y="240160"/>
                  <a:pt x="794729" y="-7774"/>
                  <a:pt x="800415" y="18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2B0C624C-15E8-F1B9-ECB0-9621469F6005}"/>
              </a:ext>
            </a:extLst>
          </p:cNvPr>
          <p:cNvSpPr/>
          <p:nvPr/>
        </p:nvSpPr>
        <p:spPr>
          <a:xfrm>
            <a:off x="9327887" y="6591903"/>
            <a:ext cx="875589" cy="1334905"/>
          </a:xfrm>
          <a:custGeom>
            <a:avLst/>
            <a:gdLst>
              <a:gd name="connsiteX0" fmla="*/ 873814 w 875589"/>
              <a:gd name="connsiteY0" fmla="*/ 143267 h 1334905"/>
              <a:gd name="connsiteX1" fmla="*/ 778280 w 875589"/>
              <a:gd name="connsiteY1" fmla="*/ 13613 h 1334905"/>
              <a:gd name="connsiteX2" fmla="*/ 628155 w 875589"/>
              <a:gd name="connsiteY2" fmla="*/ 259273 h 1334905"/>
              <a:gd name="connsiteX3" fmla="*/ 600859 w 875589"/>
              <a:gd name="connsiteY3" fmla="*/ 231978 h 1334905"/>
              <a:gd name="connsiteX4" fmla="*/ 389319 w 875589"/>
              <a:gd name="connsiteY4" fmla="*/ 552700 h 1334905"/>
              <a:gd name="connsiteX5" fmla="*/ 27653 w 875589"/>
              <a:gd name="connsiteY5" fmla="*/ 1310151 h 1334905"/>
              <a:gd name="connsiteX6" fmla="*/ 61773 w 875589"/>
              <a:gd name="connsiteY6" fmla="*/ 1084963 h 1334905"/>
              <a:gd name="connsiteX7" fmla="*/ 355200 w 875589"/>
              <a:gd name="connsiteY7" fmla="*/ 429870 h 1334905"/>
              <a:gd name="connsiteX8" fmla="*/ 416614 w 875589"/>
              <a:gd name="connsiteY8" fmla="*/ 388927 h 1334905"/>
              <a:gd name="connsiteX9" fmla="*/ 614507 w 875589"/>
              <a:gd name="connsiteY9" fmla="*/ 34085 h 1334905"/>
              <a:gd name="connsiteX10" fmla="*/ 696394 w 875589"/>
              <a:gd name="connsiteY10" fmla="*/ 27261 h 1334905"/>
              <a:gd name="connsiteX11" fmla="*/ 873814 w 875589"/>
              <a:gd name="connsiteY11" fmla="*/ 143267 h 1334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589" h="1334905">
                <a:moveTo>
                  <a:pt x="873814" y="143267"/>
                </a:moveTo>
                <a:cubicBezTo>
                  <a:pt x="887462" y="140992"/>
                  <a:pt x="819223" y="-5721"/>
                  <a:pt x="778280" y="13613"/>
                </a:cubicBezTo>
                <a:cubicBezTo>
                  <a:pt x="737337" y="32947"/>
                  <a:pt x="657725" y="222879"/>
                  <a:pt x="628155" y="259273"/>
                </a:cubicBezTo>
                <a:cubicBezTo>
                  <a:pt x="598585" y="295667"/>
                  <a:pt x="640665" y="183074"/>
                  <a:pt x="600859" y="231978"/>
                </a:cubicBezTo>
                <a:cubicBezTo>
                  <a:pt x="561053" y="280883"/>
                  <a:pt x="484853" y="373005"/>
                  <a:pt x="389319" y="552700"/>
                </a:cubicBezTo>
                <a:cubicBezTo>
                  <a:pt x="293785" y="732395"/>
                  <a:pt x="82244" y="1221441"/>
                  <a:pt x="27653" y="1310151"/>
                </a:cubicBezTo>
                <a:cubicBezTo>
                  <a:pt x="-26938" y="1398861"/>
                  <a:pt x="7182" y="1231676"/>
                  <a:pt x="61773" y="1084963"/>
                </a:cubicBezTo>
                <a:cubicBezTo>
                  <a:pt x="116364" y="938250"/>
                  <a:pt x="296060" y="545876"/>
                  <a:pt x="355200" y="429870"/>
                </a:cubicBezTo>
                <a:cubicBezTo>
                  <a:pt x="414340" y="313864"/>
                  <a:pt x="373396" y="454891"/>
                  <a:pt x="416614" y="388927"/>
                </a:cubicBezTo>
                <a:cubicBezTo>
                  <a:pt x="459832" y="322963"/>
                  <a:pt x="567877" y="94363"/>
                  <a:pt x="614507" y="34085"/>
                </a:cubicBezTo>
                <a:cubicBezTo>
                  <a:pt x="661137" y="-26193"/>
                  <a:pt x="656588" y="7927"/>
                  <a:pt x="696394" y="27261"/>
                </a:cubicBezTo>
                <a:cubicBezTo>
                  <a:pt x="736200" y="46595"/>
                  <a:pt x="860166" y="145542"/>
                  <a:pt x="873814" y="14326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F3FCFDEB-C92F-96AA-39E5-A62F360521F4}"/>
              </a:ext>
            </a:extLst>
          </p:cNvPr>
          <p:cNvSpPr/>
          <p:nvPr/>
        </p:nvSpPr>
        <p:spPr>
          <a:xfrm>
            <a:off x="10167464" y="6683490"/>
            <a:ext cx="226785" cy="1757651"/>
          </a:xfrm>
          <a:custGeom>
            <a:avLst/>
            <a:gdLst>
              <a:gd name="connsiteX0" fmla="*/ 118 w 226785"/>
              <a:gd name="connsiteY0" fmla="*/ 3913 h 1757651"/>
              <a:gd name="connsiteX1" fmla="*/ 143420 w 226785"/>
              <a:gd name="connsiteY1" fmla="*/ 699949 h 1757651"/>
              <a:gd name="connsiteX2" fmla="*/ 122948 w 226785"/>
              <a:gd name="connsiteY2" fmla="*/ 1047967 h 1757651"/>
              <a:gd name="connsiteX3" fmla="*/ 225306 w 226785"/>
              <a:gd name="connsiteY3" fmla="*/ 1757650 h 1757651"/>
              <a:gd name="connsiteX4" fmla="*/ 170715 w 226785"/>
              <a:gd name="connsiteY4" fmla="*/ 1041143 h 1757651"/>
              <a:gd name="connsiteX5" fmla="*/ 118 w 226785"/>
              <a:gd name="connsiteY5" fmla="*/ 3913 h 175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785" h="1757651">
                <a:moveTo>
                  <a:pt x="118" y="3913"/>
                </a:moveTo>
                <a:cubicBezTo>
                  <a:pt x="-4431" y="-52953"/>
                  <a:pt x="122948" y="525940"/>
                  <a:pt x="143420" y="699949"/>
                </a:cubicBezTo>
                <a:cubicBezTo>
                  <a:pt x="163892" y="873958"/>
                  <a:pt x="109300" y="871684"/>
                  <a:pt x="122948" y="1047967"/>
                </a:cubicBezTo>
                <a:cubicBezTo>
                  <a:pt x="136596" y="1224250"/>
                  <a:pt x="217345" y="1758787"/>
                  <a:pt x="225306" y="1757650"/>
                </a:cubicBezTo>
                <a:cubicBezTo>
                  <a:pt x="233267" y="1756513"/>
                  <a:pt x="208246" y="1330021"/>
                  <a:pt x="170715" y="1041143"/>
                </a:cubicBezTo>
                <a:cubicBezTo>
                  <a:pt x="133184" y="752266"/>
                  <a:pt x="4667" y="60779"/>
                  <a:pt x="118" y="391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6F9F0D0A-3ADC-D45B-3CF1-1950176CA8BD}"/>
              </a:ext>
            </a:extLst>
          </p:cNvPr>
          <p:cNvSpPr/>
          <p:nvPr/>
        </p:nvSpPr>
        <p:spPr>
          <a:xfrm>
            <a:off x="8870507" y="8222656"/>
            <a:ext cx="662988" cy="412213"/>
          </a:xfrm>
          <a:custGeom>
            <a:avLst/>
            <a:gdLst>
              <a:gd name="connsiteX0" fmla="*/ 662454 w 662988"/>
              <a:gd name="connsiteY0" fmla="*/ 120 h 412213"/>
              <a:gd name="connsiteX1" fmla="*/ 423618 w 662988"/>
              <a:gd name="connsiteY1" fmla="*/ 211660 h 412213"/>
              <a:gd name="connsiteX2" fmla="*/ 538 w 662988"/>
              <a:gd name="connsiteY2" fmla="*/ 409553 h 412213"/>
              <a:gd name="connsiteX3" fmla="*/ 328084 w 662988"/>
              <a:gd name="connsiteY3" fmla="*/ 314019 h 412213"/>
              <a:gd name="connsiteX4" fmla="*/ 7362 w 662988"/>
              <a:gd name="connsiteY4" fmla="*/ 409553 h 412213"/>
              <a:gd name="connsiteX5" fmla="*/ 362203 w 662988"/>
              <a:gd name="connsiteY5" fmla="*/ 184365 h 412213"/>
              <a:gd name="connsiteX6" fmla="*/ 662454 w 662988"/>
              <a:gd name="connsiteY6" fmla="*/ 120 h 41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988" h="412213">
                <a:moveTo>
                  <a:pt x="662454" y="120"/>
                </a:moveTo>
                <a:cubicBezTo>
                  <a:pt x="672690" y="4669"/>
                  <a:pt x="533937" y="143421"/>
                  <a:pt x="423618" y="211660"/>
                </a:cubicBezTo>
                <a:cubicBezTo>
                  <a:pt x="313299" y="279899"/>
                  <a:pt x="16460" y="392493"/>
                  <a:pt x="538" y="409553"/>
                </a:cubicBezTo>
                <a:cubicBezTo>
                  <a:pt x="-15384" y="426613"/>
                  <a:pt x="326947" y="314019"/>
                  <a:pt x="328084" y="314019"/>
                </a:cubicBezTo>
                <a:cubicBezTo>
                  <a:pt x="329221" y="314019"/>
                  <a:pt x="1676" y="431162"/>
                  <a:pt x="7362" y="409553"/>
                </a:cubicBezTo>
                <a:cubicBezTo>
                  <a:pt x="13048" y="387944"/>
                  <a:pt x="256433" y="248054"/>
                  <a:pt x="362203" y="184365"/>
                </a:cubicBezTo>
                <a:cubicBezTo>
                  <a:pt x="467973" y="120676"/>
                  <a:pt x="652218" y="-4429"/>
                  <a:pt x="662454" y="12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2208F27D-E3CF-7F0E-53BA-711FDB4CE9A2}"/>
              </a:ext>
            </a:extLst>
          </p:cNvPr>
          <p:cNvSpPr/>
          <p:nvPr/>
        </p:nvSpPr>
        <p:spPr>
          <a:xfrm>
            <a:off x="10081778" y="7224470"/>
            <a:ext cx="161483" cy="441281"/>
          </a:xfrm>
          <a:custGeom>
            <a:avLst/>
            <a:gdLst>
              <a:gd name="connsiteX0" fmla="*/ 160867 w 161483"/>
              <a:gd name="connsiteY0" fmla="*/ 2020 h 441281"/>
              <a:gd name="connsiteX1" fmla="*/ 58509 w 161483"/>
              <a:gd name="connsiteY1" fmla="*/ 179440 h 441281"/>
              <a:gd name="connsiteX2" fmla="*/ 58509 w 161483"/>
              <a:gd name="connsiteY2" fmla="*/ 438748 h 441281"/>
              <a:gd name="connsiteX3" fmla="*/ 3918 w 161483"/>
              <a:gd name="connsiteY3" fmla="*/ 295446 h 441281"/>
              <a:gd name="connsiteX4" fmla="*/ 160867 w 161483"/>
              <a:gd name="connsiteY4" fmla="*/ 2020 h 44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483" h="441281">
                <a:moveTo>
                  <a:pt x="160867" y="2020"/>
                </a:moveTo>
                <a:cubicBezTo>
                  <a:pt x="169965" y="-17314"/>
                  <a:pt x="75569" y="106652"/>
                  <a:pt x="58509" y="179440"/>
                </a:cubicBezTo>
                <a:cubicBezTo>
                  <a:pt x="41449" y="252228"/>
                  <a:pt x="67607" y="419414"/>
                  <a:pt x="58509" y="438748"/>
                </a:cubicBezTo>
                <a:cubicBezTo>
                  <a:pt x="49411" y="458082"/>
                  <a:pt x="-16554" y="362548"/>
                  <a:pt x="3918" y="295446"/>
                </a:cubicBezTo>
                <a:cubicBezTo>
                  <a:pt x="24389" y="228345"/>
                  <a:pt x="151769" y="21354"/>
                  <a:pt x="160867" y="202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D2FA6EC8-E89D-33EF-2C43-C5F21E234457}"/>
              </a:ext>
            </a:extLst>
          </p:cNvPr>
          <p:cNvSpPr/>
          <p:nvPr/>
        </p:nvSpPr>
        <p:spPr>
          <a:xfrm>
            <a:off x="9695880" y="8620964"/>
            <a:ext cx="744339" cy="577723"/>
          </a:xfrm>
          <a:custGeom>
            <a:avLst/>
            <a:gdLst>
              <a:gd name="connsiteX0" fmla="*/ 731010 w 744339"/>
              <a:gd name="connsiteY0" fmla="*/ 4421 h 577723"/>
              <a:gd name="connsiteX1" fmla="*/ 587708 w 744339"/>
              <a:gd name="connsiteY1" fmla="*/ 154546 h 577723"/>
              <a:gd name="connsiteX2" fmla="*/ 471702 w 744339"/>
              <a:gd name="connsiteY2" fmla="*/ 311496 h 577723"/>
              <a:gd name="connsiteX3" fmla="*/ 854 w 744339"/>
              <a:gd name="connsiteY3" fmla="*/ 577627 h 577723"/>
              <a:gd name="connsiteX4" fmla="*/ 601356 w 744339"/>
              <a:gd name="connsiteY4" fmla="*/ 338791 h 577723"/>
              <a:gd name="connsiteX5" fmla="*/ 724186 w 744339"/>
              <a:gd name="connsiteY5" fmla="*/ 65836 h 577723"/>
              <a:gd name="connsiteX6" fmla="*/ 731010 w 744339"/>
              <a:gd name="connsiteY6" fmla="*/ 4421 h 57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4339" h="577723">
                <a:moveTo>
                  <a:pt x="731010" y="4421"/>
                </a:moveTo>
                <a:cubicBezTo>
                  <a:pt x="708264" y="19206"/>
                  <a:pt x="630926" y="103367"/>
                  <a:pt x="587708" y="154546"/>
                </a:cubicBezTo>
                <a:cubicBezTo>
                  <a:pt x="544490" y="205725"/>
                  <a:pt x="569511" y="240983"/>
                  <a:pt x="471702" y="311496"/>
                </a:cubicBezTo>
                <a:cubicBezTo>
                  <a:pt x="373893" y="382009"/>
                  <a:pt x="-20755" y="573078"/>
                  <a:pt x="854" y="577627"/>
                </a:cubicBezTo>
                <a:cubicBezTo>
                  <a:pt x="22463" y="582176"/>
                  <a:pt x="480801" y="424090"/>
                  <a:pt x="601356" y="338791"/>
                </a:cubicBezTo>
                <a:cubicBezTo>
                  <a:pt x="721911" y="253492"/>
                  <a:pt x="703714" y="119290"/>
                  <a:pt x="724186" y="65836"/>
                </a:cubicBezTo>
                <a:cubicBezTo>
                  <a:pt x="744658" y="12382"/>
                  <a:pt x="753756" y="-10364"/>
                  <a:pt x="731010" y="442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A3DA74E1-7D46-ADA6-3D4B-51F4ABEE8822}"/>
              </a:ext>
            </a:extLst>
          </p:cNvPr>
          <p:cNvSpPr/>
          <p:nvPr/>
        </p:nvSpPr>
        <p:spPr>
          <a:xfrm>
            <a:off x="10052746" y="8911983"/>
            <a:ext cx="412936" cy="320752"/>
          </a:xfrm>
          <a:custGeom>
            <a:avLst/>
            <a:gdLst>
              <a:gd name="connsiteX0" fmla="*/ 367320 w 412936"/>
              <a:gd name="connsiteY0" fmla="*/ 5 h 320752"/>
              <a:gd name="connsiteX1" fmla="*/ 169427 w 412936"/>
              <a:gd name="connsiteY1" fmla="*/ 232017 h 320752"/>
              <a:gd name="connsiteX2" fmla="*/ 5654 w 412936"/>
              <a:gd name="connsiteY2" fmla="*/ 320727 h 320752"/>
              <a:gd name="connsiteX3" fmla="*/ 380967 w 412936"/>
              <a:gd name="connsiteY3" fmla="*/ 225193 h 320752"/>
              <a:gd name="connsiteX4" fmla="*/ 367320 w 412936"/>
              <a:gd name="connsiteY4" fmla="*/ 5 h 3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936" h="320752">
                <a:moveTo>
                  <a:pt x="367320" y="5"/>
                </a:moveTo>
                <a:cubicBezTo>
                  <a:pt x="332063" y="1142"/>
                  <a:pt x="229705" y="178563"/>
                  <a:pt x="169427" y="232017"/>
                </a:cubicBezTo>
                <a:cubicBezTo>
                  <a:pt x="109149" y="285471"/>
                  <a:pt x="-29603" y="321864"/>
                  <a:pt x="5654" y="320727"/>
                </a:cubicBezTo>
                <a:cubicBezTo>
                  <a:pt x="40911" y="319590"/>
                  <a:pt x="319552" y="270686"/>
                  <a:pt x="380967" y="225193"/>
                </a:cubicBezTo>
                <a:cubicBezTo>
                  <a:pt x="442382" y="179701"/>
                  <a:pt x="402577" y="-1132"/>
                  <a:pt x="367320" y="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0167A19B-EC8E-8E75-E973-93A6D4EB4B63}"/>
              </a:ext>
            </a:extLst>
          </p:cNvPr>
          <p:cNvSpPr/>
          <p:nvPr/>
        </p:nvSpPr>
        <p:spPr>
          <a:xfrm>
            <a:off x="9403307" y="9232426"/>
            <a:ext cx="1016774" cy="328362"/>
          </a:xfrm>
          <a:custGeom>
            <a:avLst/>
            <a:gdLst>
              <a:gd name="connsiteX0" fmla="*/ 0 w 1016774"/>
              <a:gd name="connsiteY0" fmla="*/ 184529 h 328362"/>
              <a:gd name="connsiteX1" fmla="*/ 832514 w 1016774"/>
              <a:gd name="connsiteY1" fmla="*/ 48052 h 328362"/>
              <a:gd name="connsiteX2" fmla="*/ 989463 w 1016774"/>
              <a:gd name="connsiteY2" fmla="*/ 284 h 328362"/>
              <a:gd name="connsiteX3" fmla="*/ 934872 w 1016774"/>
              <a:gd name="connsiteY3" fmla="*/ 34404 h 328362"/>
              <a:gd name="connsiteX4" fmla="*/ 1016759 w 1016774"/>
              <a:gd name="connsiteY4" fmla="*/ 150410 h 328362"/>
              <a:gd name="connsiteX5" fmla="*/ 941696 w 1016774"/>
              <a:gd name="connsiteY5" fmla="*/ 327831 h 328362"/>
              <a:gd name="connsiteX6" fmla="*/ 941696 w 1016774"/>
              <a:gd name="connsiteY6" fmla="*/ 205001 h 328362"/>
              <a:gd name="connsiteX7" fmla="*/ 709684 w 1016774"/>
              <a:gd name="connsiteY7" fmla="*/ 198177 h 328362"/>
              <a:gd name="connsiteX8" fmla="*/ 0 w 1016774"/>
              <a:gd name="connsiteY8" fmla="*/ 184529 h 32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6774" h="328362">
                <a:moveTo>
                  <a:pt x="0" y="184529"/>
                </a:moveTo>
                <a:cubicBezTo>
                  <a:pt x="20472" y="159508"/>
                  <a:pt x="667604" y="78759"/>
                  <a:pt x="832514" y="48052"/>
                </a:cubicBezTo>
                <a:cubicBezTo>
                  <a:pt x="997424" y="17345"/>
                  <a:pt x="972403" y="2559"/>
                  <a:pt x="989463" y="284"/>
                </a:cubicBezTo>
                <a:cubicBezTo>
                  <a:pt x="1006523" y="-1991"/>
                  <a:pt x="930323" y="9383"/>
                  <a:pt x="934872" y="34404"/>
                </a:cubicBezTo>
                <a:cubicBezTo>
                  <a:pt x="939421" y="59425"/>
                  <a:pt x="1015622" y="101506"/>
                  <a:pt x="1016759" y="150410"/>
                </a:cubicBezTo>
                <a:cubicBezTo>
                  <a:pt x="1017896" y="199314"/>
                  <a:pt x="954206" y="318733"/>
                  <a:pt x="941696" y="327831"/>
                </a:cubicBezTo>
                <a:cubicBezTo>
                  <a:pt x="929186" y="336929"/>
                  <a:pt x="980365" y="226610"/>
                  <a:pt x="941696" y="205001"/>
                </a:cubicBezTo>
                <a:cubicBezTo>
                  <a:pt x="903027" y="183392"/>
                  <a:pt x="860947" y="195902"/>
                  <a:pt x="709684" y="198177"/>
                </a:cubicBezTo>
                <a:lnTo>
                  <a:pt x="0" y="18452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4CA07D25-1D63-F054-5541-C11004A353B7}"/>
              </a:ext>
            </a:extLst>
          </p:cNvPr>
          <p:cNvSpPr/>
          <p:nvPr/>
        </p:nvSpPr>
        <p:spPr>
          <a:xfrm>
            <a:off x="9673544" y="6477357"/>
            <a:ext cx="254394" cy="521177"/>
          </a:xfrm>
          <a:custGeom>
            <a:avLst/>
            <a:gdLst>
              <a:gd name="connsiteX0" fmla="*/ 252928 w 254394"/>
              <a:gd name="connsiteY0" fmla="*/ 5330 h 521177"/>
              <a:gd name="connsiteX1" fmla="*/ 66408 w 254394"/>
              <a:gd name="connsiteY1" fmla="*/ 255539 h 521177"/>
              <a:gd name="connsiteX2" fmla="*/ 2719 w 254394"/>
              <a:gd name="connsiteY2" fmla="*/ 519395 h 521177"/>
              <a:gd name="connsiteX3" fmla="*/ 143746 w 254394"/>
              <a:gd name="connsiteY3" fmla="*/ 119061 h 521177"/>
              <a:gd name="connsiteX4" fmla="*/ 252928 w 254394"/>
              <a:gd name="connsiteY4" fmla="*/ 5330 h 52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94" h="521177">
                <a:moveTo>
                  <a:pt x="252928" y="5330"/>
                </a:moveTo>
                <a:cubicBezTo>
                  <a:pt x="240038" y="28076"/>
                  <a:pt x="108109" y="169862"/>
                  <a:pt x="66408" y="255539"/>
                </a:cubicBezTo>
                <a:cubicBezTo>
                  <a:pt x="24707" y="341216"/>
                  <a:pt x="-10171" y="542141"/>
                  <a:pt x="2719" y="519395"/>
                </a:cubicBezTo>
                <a:cubicBezTo>
                  <a:pt x="15609" y="496649"/>
                  <a:pt x="96737" y="203222"/>
                  <a:pt x="143746" y="119061"/>
                </a:cubicBezTo>
                <a:cubicBezTo>
                  <a:pt x="190755" y="34900"/>
                  <a:pt x="265818" y="-17416"/>
                  <a:pt x="252928" y="533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563F30AA-AC49-A762-D917-40A7B5720676}"/>
              </a:ext>
            </a:extLst>
          </p:cNvPr>
          <p:cNvSpPr/>
          <p:nvPr/>
        </p:nvSpPr>
        <p:spPr>
          <a:xfrm>
            <a:off x="8863586" y="7478946"/>
            <a:ext cx="1004468" cy="920383"/>
          </a:xfrm>
          <a:custGeom>
            <a:avLst/>
            <a:gdLst>
              <a:gd name="connsiteX0" fmla="*/ 567017 w 1004468"/>
              <a:gd name="connsiteY0" fmla="*/ 4576 h 920383"/>
              <a:gd name="connsiteX1" fmla="*/ 348653 w 1004468"/>
              <a:gd name="connsiteY1" fmla="*/ 313926 h 920383"/>
              <a:gd name="connsiteX2" fmla="*/ 116641 w 1004468"/>
              <a:gd name="connsiteY2" fmla="*/ 800696 h 920383"/>
              <a:gd name="connsiteX3" fmla="*/ 39304 w 1004468"/>
              <a:gd name="connsiteY3" fmla="*/ 918976 h 920383"/>
              <a:gd name="connsiteX4" fmla="*/ 198527 w 1004468"/>
              <a:gd name="connsiteY4" fmla="*/ 759753 h 920383"/>
              <a:gd name="connsiteX5" fmla="*/ 1003745 w 1004468"/>
              <a:gd name="connsiteY5" fmla="*/ 250236 h 920383"/>
              <a:gd name="connsiteX6" fmla="*/ 43853 w 1004468"/>
              <a:gd name="connsiteY6" fmla="*/ 914427 h 920383"/>
              <a:gd name="connsiteX7" fmla="*/ 198527 w 1004468"/>
              <a:gd name="connsiteY7" fmla="*/ 545938 h 920383"/>
              <a:gd name="connsiteX8" fmla="*/ 567017 w 1004468"/>
              <a:gd name="connsiteY8" fmla="*/ 4576 h 92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4468" h="920383">
                <a:moveTo>
                  <a:pt x="567017" y="4576"/>
                </a:moveTo>
                <a:cubicBezTo>
                  <a:pt x="592038" y="-34093"/>
                  <a:pt x="423716" y="181239"/>
                  <a:pt x="348653" y="313926"/>
                </a:cubicBezTo>
                <a:cubicBezTo>
                  <a:pt x="273590" y="446613"/>
                  <a:pt x="168199" y="699854"/>
                  <a:pt x="116641" y="800696"/>
                </a:cubicBezTo>
                <a:cubicBezTo>
                  <a:pt x="65083" y="901538"/>
                  <a:pt x="25656" y="925800"/>
                  <a:pt x="39304" y="918976"/>
                </a:cubicBezTo>
                <a:cubicBezTo>
                  <a:pt x="52952" y="912152"/>
                  <a:pt x="37787" y="871210"/>
                  <a:pt x="198527" y="759753"/>
                </a:cubicBezTo>
                <a:cubicBezTo>
                  <a:pt x="359267" y="648296"/>
                  <a:pt x="1029524" y="224457"/>
                  <a:pt x="1003745" y="250236"/>
                </a:cubicBezTo>
                <a:cubicBezTo>
                  <a:pt x="977966" y="276015"/>
                  <a:pt x="178056" y="865143"/>
                  <a:pt x="43853" y="914427"/>
                </a:cubicBezTo>
                <a:cubicBezTo>
                  <a:pt x="-90350" y="963711"/>
                  <a:pt x="118915" y="695305"/>
                  <a:pt x="198527" y="545938"/>
                </a:cubicBezTo>
                <a:cubicBezTo>
                  <a:pt x="278139" y="396571"/>
                  <a:pt x="541996" y="43245"/>
                  <a:pt x="567017" y="457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64312DF6-420D-58CF-9632-C9ABD2D72CD0}"/>
              </a:ext>
            </a:extLst>
          </p:cNvPr>
          <p:cNvSpPr/>
          <p:nvPr/>
        </p:nvSpPr>
        <p:spPr>
          <a:xfrm>
            <a:off x="9848040" y="7523924"/>
            <a:ext cx="433455" cy="489346"/>
          </a:xfrm>
          <a:custGeom>
            <a:avLst/>
            <a:gdLst>
              <a:gd name="connsiteX0" fmla="*/ 433273 w 433455"/>
              <a:gd name="connsiteY0" fmla="*/ 542 h 489346"/>
              <a:gd name="connsiteX1" fmla="*/ 310444 w 433455"/>
              <a:gd name="connsiteY1" fmla="*/ 218906 h 489346"/>
              <a:gd name="connsiteX2" fmla="*/ 1094 w 433455"/>
              <a:gd name="connsiteY2" fmla="*/ 487312 h 489346"/>
              <a:gd name="connsiteX3" fmla="*/ 205811 w 433455"/>
              <a:gd name="connsiteY3" fmla="*/ 346285 h 489346"/>
              <a:gd name="connsiteX4" fmla="*/ 155769 w 433455"/>
              <a:gd name="connsiteY4" fmla="*/ 423622 h 489346"/>
              <a:gd name="connsiteX5" fmla="*/ 346838 w 433455"/>
              <a:gd name="connsiteY5" fmla="*/ 328088 h 489346"/>
              <a:gd name="connsiteX6" fmla="*/ 337739 w 433455"/>
              <a:gd name="connsiteY6" fmla="*/ 282595 h 489346"/>
              <a:gd name="connsiteX7" fmla="*/ 433273 w 433455"/>
              <a:gd name="connsiteY7" fmla="*/ 542 h 48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455" h="489346">
                <a:moveTo>
                  <a:pt x="433273" y="542"/>
                </a:moveTo>
                <a:cubicBezTo>
                  <a:pt x="428724" y="-10073"/>
                  <a:pt x="382474" y="137778"/>
                  <a:pt x="310444" y="218906"/>
                </a:cubicBezTo>
                <a:cubicBezTo>
                  <a:pt x="238414" y="300034"/>
                  <a:pt x="18533" y="466082"/>
                  <a:pt x="1094" y="487312"/>
                </a:cubicBezTo>
                <a:cubicBezTo>
                  <a:pt x="-16345" y="508542"/>
                  <a:pt x="180032" y="356900"/>
                  <a:pt x="205811" y="346285"/>
                </a:cubicBezTo>
                <a:cubicBezTo>
                  <a:pt x="231590" y="335670"/>
                  <a:pt x="132264" y="426655"/>
                  <a:pt x="155769" y="423622"/>
                </a:cubicBezTo>
                <a:cubicBezTo>
                  <a:pt x="179274" y="420589"/>
                  <a:pt x="316510" y="351593"/>
                  <a:pt x="346838" y="328088"/>
                </a:cubicBezTo>
                <a:cubicBezTo>
                  <a:pt x="377166" y="304584"/>
                  <a:pt x="319542" y="330362"/>
                  <a:pt x="337739" y="282595"/>
                </a:cubicBezTo>
                <a:cubicBezTo>
                  <a:pt x="355936" y="234828"/>
                  <a:pt x="437822" y="11157"/>
                  <a:pt x="433273" y="5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D03FD241-31DC-BE00-3181-F9B00CAB39AC}"/>
              </a:ext>
            </a:extLst>
          </p:cNvPr>
          <p:cNvSpPr/>
          <p:nvPr/>
        </p:nvSpPr>
        <p:spPr>
          <a:xfrm>
            <a:off x="8675427" y="7929166"/>
            <a:ext cx="1569530" cy="1041962"/>
          </a:xfrm>
          <a:custGeom>
            <a:avLst/>
            <a:gdLst>
              <a:gd name="connsiteX0" fmla="*/ 1569492 w 1569530"/>
              <a:gd name="connsiteY0" fmla="*/ 183 h 1041962"/>
              <a:gd name="connsiteX1" fmla="*/ 1073624 w 1569530"/>
              <a:gd name="connsiteY1" fmla="*/ 546094 h 1041962"/>
              <a:gd name="connsiteX2" fmla="*/ 968991 w 1569530"/>
              <a:gd name="connsiteY2" fmla="*/ 618882 h 1041962"/>
              <a:gd name="connsiteX3" fmla="*/ 222913 w 1569530"/>
              <a:gd name="connsiteY3" fmla="*/ 946428 h 1041962"/>
              <a:gd name="connsiteX4" fmla="*/ 0 w 1569530"/>
              <a:gd name="connsiteY4" fmla="*/ 1041962 h 1041962"/>
              <a:gd name="connsiteX5" fmla="*/ 1046328 w 1569530"/>
              <a:gd name="connsiteY5" fmla="*/ 609783 h 1041962"/>
              <a:gd name="connsiteX6" fmla="*/ 1569492 w 1569530"/>
              <a:gd name="connsiteY6" fmla="*/ 183 h 104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9530" h="1041962">
                <a:moveTo>
                  <a:pt x="1569492" y="183"/>
                </a:moveTo>
                <a:cubicBezTo>
                  <a:pt x="1574041" y="-10432"/>
                  <a:pt x="1173707" y="442978"/>
                  <a:pt x="1073624" y="546094"/>
                </a:cubicBezTo>
                <a:cubicBezTo>
                  <a:pt x="973541" y="649210"/>
                  <a:pt x="1110776" y="552160"/>
                  <a:pt x="968991" y="618882"/>
                </a:cubicBezTo>
                <a:cubicBezTo>
                  <a:pt x="827206" y="685604"/>
                  <a:pt x="222913" y="946428"/>
                  <a:pt x="222913" y="946428"/>
                </a:cubicBezTo>
                <a:lnTo>
                  <a:pt x="0" y="1041962"/>
                </a:lnTo>
                <a:cubicBezTo>
                  <a:pt x="137236" y="985855"/>
                  <a:pt x="787021" y="778105"/>
                  <a:pt x="1046328" y="609783"/>
                </a:cubicBezTo>
                <a:cubicBezTo>
                  <a:pt x="1305635" y="441461"/>
                  <a:pt x="1564943" y="10798"/>
                  <a:pt x="1569492" y="18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F0160143-A31D-3FFD-3743-C46D941E0D62}"/>
              </a:ext>
            </a:extLst>
          </p:cNvPr>
          <p:cNvSpPr/>
          <p:nvPr/>
        </p:nvSpPr>
        <p:spPr>
          <a:xfrm>
            <a:off x="8903306" y="8388765"/>
            <a:ext cx="1310438" cy="777669"/>
          </a:xfrm>
          <a:custGeom>
            <a:avLst/>
            <a:gdLst>
              <a:gd name="connsiteX0" fmla="*/ 1309769 w 1310438"/>
              <a:gd name="connsiteY0" fmla="*/ 59 h 777669"/>
              <a:gd name="connsiteX1" fmla="*/ 613733 w 1310438"/>
              <a:gd name="connsiteY1" fmla="*/ 573265 h 777669"/>
              <a:gd name="connsiteX2" fmla="*/ 377172 w 1310438"/>
              <a:gd name="connsiteY2" fmla="*/ 714292 h 777669"/>
              <a:gd name="connsiteX3" fmla="*/ 449960 w 1310438"/>
              <a:gd name="connsiteY3" fmla="*/ 659701 h 777669"/>
              <a:gd name="connsiteX4" fmla="*/ 322581 w 1310438"/>
              <a:gd name="connsiteY4" fmla="*/ 718841 h 777669"/>
              <a:gd name="connsiteX5" fmla="*/ 4133 w 1310438"/>
              <a:gd name="connsiteY5" fmla="*/ 764334 h 777669"/>
              <a:gd name="connsiteX6" fmla="*/ 163357 w 1310438"/>
              <a:gd name="connsiteY6" fmla="*/ 764334 h 777669"/>
              <a:gd name="connsiteX7" fmla="*/ 477255 w 1310438"/>
              <a:gd name="connsiteY7" fmla="*/ 609659 h 777669"/>
              <a:gd name="connsiteX8" fmla="*/ 1309769 w 1310438"/>
              <a:gd name="connsiteY8" fmla="*/ 59 h 77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438" h="777669">
                <a:moveTo>
                  <a:pt x="1309769" y="59"/>
                </a:moveTo>
                <a:cubicBezTo>
                  <a:pt x="1332515" y="-6007"/>
                  <a:pt x="769166" y="454226"/>
                  <a:pt x="613733" y="573265"/>
                </a:cubicBezTo>
                <a:cubicBezTo>
                  <a:pt x="458300" y="692304"/>
                  <a:pt x="404467" y="699886"/>
                  <a:pt x="377172" y="714292"/>
                </a:cubicBezTo>
                <a:cubicBezTo>
                  <a:pt x="349877" y="728698"/>
                  <a:pt x="459058" y="658943"/>
                  <a:pt x="449960" y="659701"/>
                </a:cubicBezTo>
                <a:cubicBezTo>
                  <a:pt x="440861" y="660459"/>
                  <a:pt x="396885" y="701402"/>
                  <a:pt x="322581" y="718841"/>
                </a:cubicBezTo>
                <a:cubicBezTo>
                  <a:pt x="248276" y="736280"/>
                  <a:pt x="30670" y="756752"/>
                  <a:pt x="4133" y="764334"/>
                </a:cubicBezTo>
                <a:cubicBezTo>
                  <a:pt x="-22404" y="771916"/>
                  <a:pt x="84503" y="790113"/>
                  <a:pt x="163357" y="764334"/>
                </a:cubicBezTo>
                <a:cubicBezTo>
                  <a:pt x="242211" y="738555"/>
                  <a:pt x="285428" y="733247"/>
                  <a:pt x="477255" y="609659"/>
                </a:cubicBezTo>
                <a:cubicBezTo>
                  <a:pt x="669082" y="486071"/>
                  <a:pt x="1287023" y="6125"/>
                  <a:pt x="1309769" y="5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32BA37C0-C534-D5F7-611A-FC8BD21F0F10}"/>
              </a:ext>
            </a:extLst>
          </p:cNvPr>
          <p:cNvSpPr/>
          <p:nvPr/>
        </p:nvSpPr>
        <p:spPr>
          <a:xfrm>
            <a:off x="9867168" y="8334216"/>
            <a:ext cx="461558" cy="582345"/>
          </a:xfrm>
          <a:custGeom>
            <a:avLst/>
            <a:gdLst>
              <a:gd name="connsiteX0" fmla="*/ 459638 w 461558"/>
              <a:gd name="connsiteY0" fmla="*/ 17 h 582345"/>
              <a:gd name="connsiteX1" fmla="*/ 327710 w 461558"/>
              <a:gd name="connsiteY1" fmla="*/ 318465 h 582345"/>
              <a:gd name="connsiteX2" fmla="*/ 163 w 461558"/>
              <a:gd name="connsiteY2" fmla="*/ 582321 h 582345"/>
              <a:gd name="connsiteX3" fmla="*/ 373202 w 461558"/>
              <a:gd name="connsiteY3" fmla="*/ 332112 h 582345"/>
              <a:gd name="connsiteX4" fmla="*/ 459638 w 461558"/>
              <a:gd name="connsiteY4" fmla="*/ 17 h 58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558" h="582345">
                <a:moveTo>
                  <a:pt x="459638" y="17"/>
                </a:moveTo>
                <a:cubicBezTo>
                  <a:pt x="452056" y="-2257"/>
                  <a:pt x="404289" y="221414"/>
                  <a:pt x="327710" y="318465"/>
                </a:cubicBezTo>
                <a:cubicBezTo>
                  <a:pt x="251131" y="415516"/>
                  <a:pt x="-7419" y="580047"/>
                  <a:pt x="163" y="582321"/>
                </a:cubicBezTo>
                <a:cubicBezTo>
                  <a:pt x="7745" y="584595"/>
                  <a:pt x="291315" y="426130"/>
                  <a:pt x="373202" y="332112"/>
                </a:cubicBezTo>
                <a:cubicBezTo>
                  <a:pt x="455089" y="238094"/>
                  <a:pt x="467220" y="2291"/>
                  <a:pt x="459638" y="1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0E402872-FA1D-663A-C522-8084FB5541C1}"/>
              </a:ext>
            </a:extLst>
          </p:cNvPr>
          <p:cNvSpPr/>
          <p:nvPr/>
        </p:nvSpPr>
        <p:spPr>
          <a:xfrm>
            <a:off x="8697089" y="9184486"/>
            <a:ext cx="1116570" cy="267955"/>
          </a:xfrm>
          <a:custGeom>
            <a:avLst/>
            <a:gdLst>
              <a:gd name="connsiteX0" fmla="*/ 55675 w 1116570"/>
              <a:gd name="connsiteY0" fmla="*/ 246117 h 267955"/>
              <a:gd name="connsiteX1" fmla="*/ 114815 w 1116570"/>
              <a:gd name="connsiteY1" fmla="*/ 246117 h 267955"/>
              <a:gd name="connsiteX2" fmla="*/ 1020117 w 1116570"/>
              <a:gd name="connsiteY2" fmla="*/ 457 h 267955"/>
              <a:gd name="connsiteX3" fmla="*/ 569741 w 1116570"/>
              <a:gd name="connsiteY3" fmla="*/ 182427 h 267955"/>
              <a:gd name="connsiteX4" fmla="*/ 1115651 w 1116570"/>
              <a:gd name="connsiteY4" fmla="*/ 91442 h 267955"/>
              <a:gd name="connsiteX5" fmla="*/ 410517 w 1116570"/>
              <a:gd name="connsiteY5" fmla="*/ 246117 h 267955"/>
              <a:gd name="connsiteX6" fmla="*/ 510601 w 1116570"/>
              <a:gd name="connsiteY6" fmla="*/ 159681 h 267955"/>
              <a:gd name="connsiteX7" fmla="*/ 55675 w 1116570"/>
              <a:gd name="connsiteY7" fmla="*/ 246117 h 26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6570" h="267955">
                <a:moveTo>
                  <a:pt x="55675" y="246117"/>
                </a:moveTo>
                <a:cubicBezTo>
                  <a:pt x="-10289" y="260523"/>
                  <a:pt x="-45925" y="287060"/>
                  <a:pt x="114815" y="246117"/>
                </a:cubicBezTo>
                <a:cubicBezTo>
                  <a:pt x="275555" y="205174"/>
                  <a:pt x="944296" y="11072"/>
                  <a:pt x="1020117" y="457"/>
                </a:cubicBezTo>
                <a:cubicBezTo>
                  <a:pt x="1095938" y="-10158"/>
                  <a:pt x="553819" y="167263"/>
                  <a:pt x="569741" y="182427"/>
                </a:cubicBezTo>
                <a:cubicBezTo>
                  <a:pt x="585663" y="197591"/>
                  <a:pt x="1142188" y="80827"/>
                  <a:pt x="1115651" y="91442"/>
                </a:cubicBezTo>
                <a:cubicBezTo>
                  <a:pt x="1089114" y="102057"/>
                  <a:pt x="511359" y="234744"/>
                  <a:pt x="410517" y="246117"/>
                </a:cubicBezTo>
                <a:cubicBezTo>
                  <a:pt x="309675" y="257490"/>
                  <a:pt x="575049" y="157406"/>
                  <a:pt x="510601" y="159681"/>
                </a:cubicBezTo>
                <a:cubicBezTo>
                  <a:pt x="446153" y="161956"/>
                  <a:pt x="121639" y="231711"/>
                  <a:pt x="55675" y="24611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B282B21D-E274-34C1-9F8B-C4B1160EEAB6}"/>
              </a:ext>
            </a:extLst>
          </p:cNvPr>
          <p:cNvSpPr/>
          <p:nvPr/>
        </p:nvSpPr>
        <p:spPr>
          <a:xfrm>
            <a:off x="6038837" y="7431717"/>
            <a:ext cx="371494" cy="574995"/>
          </a:xfrm>
          <a:custGeom>
            <a:avLst/>
            <a:gdLst>
              <a:gd name="connsiteX0" fmla="*/ 13 w 371494"/>
              <a:gd name="connsiteY0" fmla="*/ 958 h 574995"/>
              <a:gd name="connsiteX1" fmla="*/ 180988 w 371494"/>
              <a:gd name="connsiteY1" fmla="*/ 550233 h 574995"/>
              <a:gd name="connsiteX2" fmla="*/ 165113 w 371494"/>
              <a:gd name="connsiteY2" fmla="*/ 486733 h 574995"/>
              <a:gd name="connsiteX3" fmla="*/ 196863 w 371494"/>
              <a:gd name="connsiteY3" fmla="*/ 543883 h 574995"/>
              <a:gd name="connsiteX4" fmla="*/ 371488 w 371494"/>
              <a:gd name="connsiteY4" fmla="*/ 296233 h 574995"/>
              <a:gd name="connsiteX5" fmla="*/ 203213 w 371494"/>
              <a:gd name="connsiteY5" fmla="*/ 556583 h 574995"/>
              <a:gd name="connsiteX6" fmla="*/ 171463 w 371494"/>
              <a:gd name="connsiteY6" fmla="*/ 420058 h 574995"/>
              <a:gd name="connsiteX7" fmla="*/ 13 w 371494"/>
              <a:gd name="connsiteY7" fmla="*/ 958 h 57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494" h="574995">
                <a:moveTo>
                  <a:pt x="13" y="958"/>
                </a:moveTo>
                <a:cubicBezTo>
                  <a:pt x="1600" y="22654"/>
                  <a:pt x="153471" y="469271"/>
                  <a:pt x="180988" y="550233"/>
                </a:cubicBezTo>
                <a:cubicBezTo>
                  <a:pt x="208505" y="631196"/>
                  <a:pt x="162467" y="487791"/>
                  <a:pt x="165113" y="486733"/>
                </a:cubicBezTo>
                <a:cubicBezTo>
                  <a:pt x="167759" y="485675"/>
                  <a:pt x="162467" y="575633"/>
                  <a:pt x="196863" y="543883"/>
                </a:cubicBezTo>
                <a:cubicBezTo>
                  <a:pt x="231259" y="512133"/>
                  <a:pt x="370430" y="294116"/>
                  <a:pt x="371488" y="296233"/>
                </a:cubicBezTo>
                <a:cubicBezTo>
                  <a:pt x="372546" y="298350"/>
                  <a:pt x="236551" y="535946"/>
                  <a:pt x="203213" y="556583"/>
                </a:cubicBezTo>
                <a:cubicBezTo>
                  <a:pt x="169876" y="577221"/>
                  <a:pt x="201625" y="507900"/>
                  <a:pt x="171463" y="420058"/>
                </a:cubicBezTo>
                <a:cubicBezTo>
                  <a:pt x="141301" y="332216"/>
                  <a:pt x="-1574" y="-20738"/>
                  <a:pt x="13" y="95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733B8701-CEC6-97D3-C0FF-380FC81B5C2E}"/>
              </a:ext>
            </a:extLst>
          </p:cNvPr>
          <p:cNvSpPr/>
          <p:nvPr/>
        </p:nvSpPr>
        <p:spPr>
          <a:xfrm>
            <a:off x="5330807" y="7603404"/>
            <a:ext cx="229380" cy="480798"/>
          </a:xfrm>
          <a:custGeom>
            <a:avLst/>
            <a:gdLst>
              <a:gd name="connsiteX0" fmla="*/ 18 w 229380"/>
              <a:gd name="connsiteY0" fmla="*/ 721 h 480798"/>
              <a:gd name="connsiteX1" fmla="*/ 47643 w 229380"/>
              <a:gd name="connsiteY1" fmla="*/ 146771 h 480798"/>
              <a:gd name="connsiteX2" fmla="*/ 19068 w 229380"/>
              <a:gd name="connsiteY2" fmla="*/ 149946 h 480798"/>
              <a:gd name="connsiteX3" fmla="*/ 44468 w 229380"/>
              <a:gd name="connsiteY3" fmla="*/ 159471 h 480798"/>
              <a:gd name="connsiteX4" fmla="*/ 222268 w 229380"/>
              <a:gd name="connsiteY4" fmla="*/ 467446 h 480798"/>
              <a:gd name="connsiteX5" fmla="*/ 196868 w 229380"/>
              <a:gd name="connsiteY5" fmla="*/ 429346 h 480798"/>
              <a:gd name="connsiteX6" fmla="*/ 53993 w 229380"/>
              <a:gd name="connsiteY6" fmla="*/ 216621 h 480798"/>
              <a:gd name="connsiteX7" fmla="*/ 18 w 229380"/>
              <a:gd name="connsiteY7" fmla="*/ 721 h 48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380" h="480798">
                <a:moveTo>
                  <a:pt x="18" y="721"/>
                </a:moveTo>
                <a:cubicBezTo>
                  <a:pt x="-1040" y="-10921"/>
                  <a:pt x="44468" y="121900"/>
                  <a:pt x="47643" y="146771"/>
                </a:cubicBezTo>
                <a:cubicBezTo>
                  <a:pt x="50818" y="171642"/>
                  <a:pt x="19597" y="147829"/>
                  <a:pt x="19068" y="149946"/>
                </a:cubicBezTo>
                <a:cubicBezTo>
                  <a:pt x="18539" y="152063"/>
                  <a:pt x="10601" y="106554"/>
                  <a:pt x="44468" y="159471"/>
                </a:cubicBezTo>
                <a:cubicBezTo>
                  <a:pt x="78335" y="212388"/>
                  <a:pt x="196868" y="422467"/>
                  <a:pt x="222268" y="467446"/>
                </a:cubicBezTo>
                <a:cubicBezTo>
                  <a:pt x="247668" y="512425"/>
                  <a:pt x="196868" y="429346"/>
                  <a:pt x="196868" y="429346"/>
                </a:cubicBezTo>
                <a:cubicBezTo>
                  <a:pt x="168822" y="387542"/>
                  <a:pt x="86801" y="288059"/>
                  <a:pt x="53993" y="216621"/>
                </a:cubicBezTo>
                <a:cubicBezTo>
                  <a:pt x="21185" y="145184"/>
                  <a:pt x="1076" y="12363"/>
                  <a:pt x="18" y="72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5FDF84EF-D296-C512-D92B-747B3A32702A}"/>
              </a:ext>
            </a:extLst>
          </p:cNvPr>
          <p:cNvSpPr/>
          <p:nvPr/>
        </p:nvSpPr>
        <p:spPr>
          <a:xfrm>
            <a:off x="4886059" y="7283303"/>
            <a:ext cx="460521" cy="475380"/>
          </a:xfrm>
          <a:custGeom>
            <a:avLst/>
            <a:gdLst>
              <a:gd name="connsiteX0" fmla="*/ 266 w 460521"/>
              <a:gd name="connsiteY0" fmla="*/ 147 h 475380"/>
              <a:gd name="connsiteX1" fmla="*/ 70116 w 460521"/>
              <a:gd name="connsiteY1" fmla="*/ 133497 h 475380"/>
              <a:gd name="connsiteX2" fmla="*/ 60591 w 460521"/>
              <a:gd name="connsiteY2" fmla="*/ 120797 h 475380"/>
              <a:gd name="connsiteX3" fmla="*/ 114566 w 460521"/>
              <a:gd name="connsiteY3" fmla="*/ 181122 h 475380"/>
              <a:gd name="connsiteX4" fmla="*/ 85991 w 460521"/>
              <a:gd name="connsiteY4" fmla="*/ 177947 h 475380"/>
              <a:gd name="connsiteX5" fmla="*/ 197116 w 460521"/>
              <a:gd name="connsiteY5" fmla="*/ 263672 h 475380"/>
              <a:gd name="connsiteX6" fmla="*/ 438416 w 460521"/>
              <a:gd name="connsiteY6" fmla="*/ 460522 h 475380"/>
              <a:gd name="connsiteX7" fmla="*/ 419366 w 460521"/>
              <a:gd name="connsiteY7" fmla="*/ 441472 h 475380"/>
              <a:gd name="connsiteX8" fmla="*/ 171716 w 460521"/>
              <a:gd name="connsiteY8" fmla="*/ 282722 h 475380"/>
              <a:gd name="connsiteX9" fmla="*/ 178066 w 460521"/>
              <a:gd name="connsiteY9" fmla="*/ 273197 h 475380"/>
              <a:gd name="connsiteX10" fmla="*/ 101866 w 460521"/>
              <a:gd name="connsiteY10" fmla="*/ 165247 h 475380"/>
              <a:gd name="connsiteX11" fmla="*/ 266 w 460521"/>
              <a:gd name="connsiteY11" fmla="*/ 147 h 47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0521" h="475380">
                <a:moveTo>
                  <a:pt x="266" y="147"/>
                </a:moveTo>
                <a:cubicBezTo>
                  <a:pt x="-5026" y="-5145"/>
                  <a:pt x="70116" y="133497"/>
                  <a:pt x="70116" y="133497"/>
                </a:cubicBezTo>
                <a:cubicBezTo>
                  <a:pt x="80170" y="153605"/>
                  <a:pt x="53183" y="112860"/>
                  <a:pt x="60591" y="120797"/>
                </a:cubicBezTo>
                <a:cubicBezTo>
                  <a:pt x="67999" y="128735"/>
                  <a:pt x="110333" y="171597"/>
                  <a:pt x="114566" y="181122"/>
                </a:cubicBezTo>
                <a:cubicBezTo>
                  <a:pt x="118799" y="190647"/>
                  <a:pt x="72233" y="164189"/>
                  <a:pt x="85991" y="177947"/>
                </a:cubicBezTo>
                <a:cubicBezTo>
                  <a:pt x="99749" y="191705"/>
                  <a:pt x="138379" y="216576"/>
                  <a:pt x="197116" y="263672"/>
                </a:cubicBezTo>
                <a:cubicBezTo>
                  <a:pt x="255854" y="310768"/>
                  <a:pt x="438416" y="460522"/>
                  <a:pt x="438416" y="460522"/>
                </a:cubicBezTo>
                <a:cubicBezTo>
                  <a:pt x="475458" y="490155"/>
                  <a:pt x="463816" y="471105"/>
                  <a:pt x="419366" y="441472"/>
                </a:cubicBezTo>
                <a:cubicBezTo>
                  <a:pt x="374916" y="411839"/>
                  <a:pt x="211933" y="310768"/>
                  <a:pt x="171716" y="282722"/>
                </a:cubicBezTo>
                <a:cubicBezTo>
                  <a:pt x="131499" y="254676"/>
                  <a:pt x="189708" y="292776"/>
                  <a:pt x="178066" y="273197"/>
                </a:cubicBezTo>
                <a:cubicBezTo>
                  <a:pt x="166424" y="253618"/>
                  <a:pt x="127266" y="206522"/>
                  <a:pt x="101866" y="165247"/>
                </a:cubicBezTo>
                <a:cubicBezTo>
                  <a:pt x="76466" y="123972"/>
                  <a:pt x="5558" y="5439"/>
                  <a:pt x="266" y="14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6D32D69A-01F8-BCC9-67DA-7B7720A13F05}"/>
              </a:ext>
            </a:extLst>
          </p:cNvPr>
          <p:cNvSpPr/>
          <p:nvPr/>
        </p:nvSpPr>
        <p:spPr>
          <a:xfrm>
            <a:off x="4898491" y="7480223"/>
            <a:ext cx="602996" cy="598084"/>
          </a:xfrm>
          <a:custGeom>
            <a:avLst/>
            <a:gdLst>
              <a:gd name="connsiteX0" fmla="*/ 534 w 602996"/>
              <a:gd name="connsiteY0" fmla="*/ 77 h 598084"/>
              <a:gd name="connsiteX1" fmla="*/ 102134 w 602996"/>
              <a:gd name="connsiteY1" fmla="*/ 225502 h 598084"/>
              <a:gd name="connsiteX2" fmla="*/ 92609 w 602996"/>
              <a:gd name="connsiteY2" fmla="*/ 193752 h 598084"/>
              <a:gd name="connsiteX3" fmla="*/ 187859 w 602996"/>
              <a:gd name="connsiteY3" fmla="*/ 206452 h 598084"/>
              <a:gd name="connsiteX4" fmla="*/ 171984 w 602996"/>
              <a:gd name="connsiteY4" fmla="*/ 177877 h 598084"/>
              <a:gd name="connsiteX5" fmla="*/ 191034 w 602996"/>
              <a:gd name="connsiteY5" fmla="*/ 298527 h 598084"/>
              <a:gd name="connsiteX6" fmla="*/ 245009 w 602996"/>
              <a:gd name="connsiteY6" fmla="*/ 374727 h 598084"/>
              <a:gd name="connsiteX7" fmla="*/ 559334 w 602996"/>
              <a:gd name="connsiteY7" fmla="*/ 584277 h 598084"/>
              <a:gd name="connsiteX8" fmla="*/ 597434 w 602996"/>
              <a:gd name="connsiteY8" fmla="*/ 565227 h 598084"/>
              <a:gd name="connsiteX9" fmla="*/ 530759 w 602996"/>
              <a:gd name="connsiteY9" fmla="*/ 460452 h 598084"/>
              <a:gd name="connsiteX10" fmla="*/ 470434 w 602996"/>
              <a:gd name="connsiteY10" fmla="*/ 428702 h 598084"/>
              <a:gd name="connsiteX11" fmla="*/ 438684 w 602996"/>
              <a:gd name="connsiteY11" fmla="*/ 289002 h 598084"/>
              <a:gd name="connsiteX12" fmla="*/ 460909 w 602996"/>
              <a:gd name="connsiteY12" fmla="*/ 371552 h 598084"/>
              <a:gd name="connsiteX13" fmla="*/ 559334 w 602996"/>
              <a:gd name="connsiteY13" fmla="*/ 533477 h 598084"/>
              <a:gd name="connsiteX14" fmla="*/ 445034 w 602996"/>
              <a:gd name="connsiteY14" fmla="*/ 492202 h 598084"/>
              <a:gd name="connsiteX15" fmla="*/ 152934 w 602996"/>
              <a:gd name="connsiteY15" fmla="*/ 203277 h 598084"/>
              <a:gd name="connsiteX16" fmla="*/ 534 w 602996"/>
              <a:gd name="connsiteY16" fmla="*/ 77 h 59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2996" h="598084">
                <a:moveTo>
                  <a:pt x="534" y="77"/>
                </a:moveTo>
                <a:cubicBezTo>
                  <a:pt x="-7933" y="3781"/>
                  <a:pt x="86788" y="193223"/>
                  <a:pt x="102134" y="225502"/>
                </a:cubicBezTo>
                <a:cubicBezTo>
                  <a:pt x="117480" y="257781"/>
                  <a:pt x="78322" y="196927"/>
                  <a:pt x="92609" y="193752"/>
                </a:cubicBezTo>
                <a:cubicBezTo>
                  <a:pt x="106896" y="190577"/>
                  <a:pt x="174630" y="209098"/>
                  <a:pt x="187859" y="206452"/>
                </a:cubicBezTo>
                <a:cubicBezTo>
                  <a:pt x="201088" y="203806"/>
                  <a:pt x="171455" y="162531"/>
                  <a:pt x="171984" y="177877"/>
                </a:cubicBezTo>
                <a:cubicBezTo>
                  <a:pt x="172513" y="193223"/>
                  <a:pt x="178863" y="265719"/>
                  <a:pt x="191034" y="298527"/>
                </a:cubicBezTo>
                <a:cubicBezTo>
                  <a:pt x="203205" y="331335"/>
                  <a:pt x="183626" y="327102"/>
                  <a:pt x="245009" y="374727"/>
                </a:cubicBezTo>
                <a:cubicBezTo>
                  <a:pt x="306392" y="422352"/>
                  <a:pt x="500597" y="552527"/>
                  <a:pt x="559334" y="584277"/>
                </a:cubicBezTo>
                <a:cubicBezTo>
                  <a:pt x="618071" y="616027"/>
                  <a:pt x="602196" y="585864"/>
                  <a:pt x="597434" y="565227"/>
                </a:cubicBezTo>
                <a:cubicBezTo>
                  <a:pt x="592672" y="544590"/>
                  <a:pt x="551926" y="483206"/>
                  <a:pt x="530759" y="460452"/>
                </a:cubicBezTo>
                <a:cubicBezTo>
                  <a:pt x="509592" y="437698"/>
                  <a:pt x="485780" y="457277"/>
                  <a:pt x="470434" y="428702"/>
                </a:cubicBezTo>
                <a:cubicBezTo>
                  <a:pt x="455088" y="400127"/>
                  <a:pt x="440272" y="298527"/>
                  <a:pt x="438684" y="289002"/>
                </a:cubicBezTo>
                <a:cubicBezTo>
                  <a:pt x="437097" y="279477"/>
                  <a:pt x="440801" y="330806"/>
                  <a:pt x="460909" y="371552"/>
                </a:cubicBezTo>
                <a:cubicBezTo>
                  <a:pt x="481017" y="412298"/>
                  <a:pt x="561980" y="513369"/>
                  <a:pt x="559334" y="533477"/>
                </a:cubicBezTo>
                <a:cubicBezTo>
                  <a:pt x="556688" y="553585"/>
                  <a:pt x="512767" y="547235"/>
                  <a:pt x="445034" y="492202"/>
                </a:cubicBezTo>
                <a:cubicBezTo>
                  <a:pt x="377301" y="437169"/>
                  <a:pt x="225430" y="281065"/>
                  <a:pt x="152934" y="203277"/>
                </a:cubicBezTo>
                <a:cubicBezTo>
                  <a:pt x="80438" y="125490"/>
                  <a:pt x="9001" y="-3627"/>
                  <a:pt x="534" y="7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1123FE79-F316-5F79-C496-24C9ACC81DBF}"/>
              </a:ext>
            </a:extLst>
          </p:cNvPr>
          <p:cNvSpPr/>
          <p:nvPr/>
        </p:nvSpPr>
        <p:spPr>
          <a:xfrm>
            <a:off x="4600023" y="7718416"/>
            <a:ext cx="41839" cy="358808"/>
          </a:xfrm>
          <a:custGeom>
            <a:avLst/>
            <a:gdLst>
              <a:gd name="connsiteX0" fmla="*/ 38652 w 41839"/>
              <a:gd name="connsiteY0" fmla="*/ 9 h 358808"/>
              <a:gd name="connsiteX1" fmla="*/ 16427 w 41839"/>
              <a:gd name="connsiteY1" fmla="*/ 146059 h 358808"/>
              <a:gd name="connsiteX2" fmla="*/ 41827 w 41839"/>
              <a:gd name="connsiteY2" fmla="*/ 349259 h 358808"/>
              <a:gd name="connsiteX3" fmla="*/ 19602 w 41839"/>
              <a:gd name="connsiteY3" fmla="*/ 307984 h 358808"/>
              <a:gd name="connsiteX4" fmla="*/ 552 w 41839"/>
              <a:gd name="connsiteY4" fmla="*/ 152409 h 358808"/>
              <a:gd name="connsiteX5" fmla="*/ 38652 w 41839"/>
              <a:gd name="connsiteY5" fmla="*/ 9 h 35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39" h="358808">
                <a:moveTo>
                  <a:pt x="38652" y="9"/>
                </a:moveTo>
                <a:cubicBezTo>
                  <a:pt x="41298" y="-1049"/>
                  <a:pt x="15898" y="87851"/>
                  <a:pt x="16427" y="146059"/>
                </a:cubicBezTo>
                <a:cubicBezTo>
                  <a:pt x="16956" y="204267"/>
                  <a:pt x="41298" y="322272"/>
                  <a:pt x="41827" y="349259"/>
                </a:cubicBezTo>
                <a:cubicBezTo>
                  <a:pt x="42356" y="376246"/>
                  <a:pt x="26481" y="340792"/>
                  <a:pt x="19602" y="307984"/>
                </a:cubicBezTo>
                <a:cubicBezTo>
                  <a:pt x="12723" y="275176"/>
                  <a:pt x="-3152" y="197917"/>
                  <a:pt x="552" y="152409"/>
                </a:cubicBezTo>
                <a:cubicBezTo>
                  <a:pt x="4256" y="106901"/>
                  <a:pt x="36006" y="1067"/>
                  <a:pt x="38652" y="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538E0755-E568-E49A-C8A3-C081CD095184}"/>
              </a:ext>
            </a:extLst>
          </p:cNvPr>
          <p:cNvSpPr/>
          <p:nvPr/>
        </p:nvSpPr>
        <p:spPr>
          <a:xfrm>
            <a:off x="6013424" y="7774015"/>
            <a:ext cx="107997" cy="379934"/>
          </a:xfrm>
          <a:custGeom>
            <a:avLst/>
            <a:gdLst>
              <a:gd name="connsiteX0" fmla="*/ 107976 w 107997"/>
              <a:gd name="connsiteY0" fmla="*/ 1560 h 379934"/>
              <a:gd name="connsiteX1" fmla="*/ 47651 w 107997"/>
              <a:gd name="connsiteY1" fmla="*/ 103160 h 379934"/>
              <a:gd name="connsiteX2" fmla="*/ 26 w 107997"/>
              <a:gd name="connsiteY2" fmla="*/ 379385 h 379934"/>
              <a:gd name="connsiteX3" fmla="*/ 54001 w 107997"/>
              <a:gd name="connsiteY3" fmla="*/ 169835 h 379934"/>
              <a:gd name="connsiteX4" fmla="*/ 107976 w 107997"/>
              <a:gd name="connsiteY4" fmla="*/ 1560 h 37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97" h="379934">
                <a:moveTo>
                  <a:pt x="107976" y="1560"/>
                </a:moveTo>
                <a:cubicBezTo>
                  <a:pt x="106918" y="-9552"/>
                  <a:pt x="65643" y="40189"/>
                  <a:pt x="47651" y="103160"/>
                </a:cubicBezTo>
                <a:cubicBezTo>
                  <a:pt x="29659" y="166131"/>
                  <a:pt x="-1032" y="368273"/>
                  <a:pt x="26" y="379385"/>
                </a:cubicBezTo>
                <a:cubicBezTo>
                  <a:pt x="1084" y="390497"/>
                  <a:pt x="36539" y="230160"/>
                  <a:pt x="54001" y="169835"/>
                </a:cubicBezTo>
                <a:cubicBezTo>
                  <a:pt x="71463" y="109510"/>
                  <a:pt x="109034" y="12672"/>
                  <a:pt x="107976" y="156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BE437E08-27D2-140A-2120-D38C1754A610}"/>
              </a:ext>
            </a:extLst>
          </p:cNvPr>
          <p:cNvSpPr/>
          <p:nvPr/>
        </p:nvSpPr>
        <p:spPr>
          <a:xfrm>
            <a:off x="5804267" y="7642427"/>
            <a:ext cx="265588" cy="474594"/>
          </a:xfrm>
          <a:custGeom>
            <a:avLst/>
            <a:gdLst>
              <a:gd name="connsiteX0" fmla="*/ 263158 w 265588"/>
              <a:gd name="connsiteY0" fmla="*/ 2973 h 474594"/>
              <a:gd name="connsiteX1" fmla="*/ 53608 w 265588"/>
              <a:gd name="connsiteY1" fmla="*/ 342698 h 474594"/>
              <a:gd name="connsiteX2" fmla="*/ 5983 w 265588"/>
              <a:gd name="connsiteY2" fmla="*/ 469698 h 474594"/>
              <a:gd name="connsiteX3" fmla="*/ 158383 w 265588"/>
              <a:gd name="connsiteY3" fmla="*/ 193473 h 474594"/>
              <a:gd name="connsiteX4" fmla="*/ 263158 w 265588"/>
              <a:gd name="connsiteY4" fmla="*/ 2973 h 47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588" h="474594">
                <a:moveTo>
                  <a:pt x="263158" y="2973"/>
                </a:moveTo>
                <a:cubicBezTo>
                  <a:pt x="245696" y="27844"/>
                  <a:pt x="96470" y="264911"/>
                  <a:pt x="53608" y="342698"/>
                </a:cubicBezTo>
                <a:cubicBezTo>
                  <a:pt x="10746" y="420485"/>
                  <a:pt x="-11479" y="494569"/>
                  <a:pt x="5983" y="469698"/>
                </a:cubicBezTo>
                <a:cubicBezTo>
                  <a:pt x="23445" y="444827"/>
                  <a:pt x="117108" y="271790"/>
                  <a:pt x="158383" y="193473"/>
                </a:cubicBezTo>
                <a:cubicBezTo>
                  <a:pt x="199658" y="115156"/>
                  <a:pt x="280620" y="-21898"/>
                  <a:pt x="263158" y="297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9E717B5F-1052-5ED7-6013-C46F61AAD12C}"/>
              </a:ext>
            </a:extLst>
          </p:cNvPr>
          <p:cNvSpPr/>
          <p:nvPr/>
        </p:nvSpPr>
        <p:spPr>
          <a:xfrm>
            <a:off x="6016533" y="7810498"/>
            <a:ext cx="365454" cy="453565"/>
          </a:xfrm>
          <a:custGeom>
            <a:avLst/>
            <a:gdLst>
              <a:gd name="connsiteX0" fmla="*/ 365217 w 365454"/>
              <a:gd name="connsiteY0" fmla="*/ 2 h 453565"/>
              <a:gd name="connsiteX1" fmla="*/ 269967 w 365454"/>
              <a:gd name="connsiteY1" fmla="*/ 425452 h 453565"/>
              <a:gd name="connsiteX2" fmla="*/ 269967 w 365454"/>
              <a:gd name="connsiteY2" fmla="*/ 415927 h 453565"/>
              <a:gd name="connsiteX3" fmla="*/ 266792 w 365454"/>
              <a:gd name="connsiteY3" fmla="*/ 438152 h 453565"/>
              <a:gd name="connsiteX4" fmla="*/ 92 w 365454"/>
              <a:gd name="connsiteY4" fmla="*/ 374652 h 453565"/>
              <a:gd name="connsiteX5" fmla="*/ 238217 w 365454"/>
              <a:gd name="connsiteY5" fmla="*/ 419102 h 453565"/>
              <a:gd name="connsiteX6" fmla="*/ 365217 w 365454"/>
              <a:gd name="connsiteY6" fmla="*/ 2 h 45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454" h="453565">
                <a:moveTo>
                  <a:pt x="365217" y="2"/>
                </a:moveTo>
                <a:cubicBezTo>
                  <a:pt x="370508" y="1060"/>
                  <a:pt x="285842" y="356131"/>
                  <a:pt x="269967" y="425452"/>
                </a:cubicBezTo>
                <a:cubicBezTo>
                  <a:pt x="254092" y="494773"/>
                  <a:pt x="270496" y="413810"/>
                  <a:pt x="269967" y="415927"/>
                </a:cubicBezTo>
                <a:cubicBezTo>
                  <a:pt x="269438" y="418044"/>
                  <a:pt x="311771" y="445031"/>
                  <a:pt x="266792" y="438152"/>
                </a:cubicBezTo>
                <a:cubicBezTo>
                  <a:pt x="221813" y="431273"/>
                  <a:pt x="4854" y="377827"/>
                  <a:pt x="92" y="374652"/>
                </a:cubicBezTo>
                <a:cubicBezTo>
                  <a:pt x="-4670" y="371477"/>
                  <a:pt x="176304" y="480485"/>
                  <a:pt x="238217" y="419102"/>
                </a:cubicBezTo>
                <a:cubicBezTo>
                  <a:pt x="300129" y="357719"/>
                  <a:pt x="359926" y="-1056"/>
                  <a:pt x="365217" y="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93E803A4-672A-39C7-C15D-3EA4F26B3290}"/>
              </a:ext>
            </a:extLst>
          </p:cNvPr>
          <p:cNvSpPr/>
          <p:nvPr/>
        </p:nvSpPr>
        <p:spPr>
          <a:xfrm>
            <a:off x="5358149" y="7445228"/>
            <a:ext cx="173007" cy="174949"/>
          </a:xfrm>
          <a:custGeom>
            <a:avLst/>
            <a:gdLst>
              <a:gd name="connsiteX0" fmla="*/ 1251 w 173007"/>
              <a:gd name="connsiteY0" fmla="*/ 174772 h 174949"/>
              <a:gd name="connsiteX1" fmla="*/ 172701 w 173007"/>
              <a:gd name="connsiteY1" fmla="*/ 98572 h 174949"/>
              <a:gd name="connsiteX2" fmla="*/ 45701 w 173007"/>
              <a:gd name="connsiteY2" fmla="*/ 130322 h 174949"/>
              <a:gd name="connsiteX3" fmla="*/ 140951 w 173007"/>
              <a:gd name="connsiteY3" fmla="*/ 66822 h 174949"/>
              <a:gd name="connsiteX4" fmla="*/ 77451 w 173007"/>
              <a:gd name="connsiteY4" fmla="*/ 85872 h 174949"/>
              <a:gd name="connsiteX5" fmla="*/ 131426 w 173007"/>
              <a:gd name="connsiteY5" fmla="*/ 147 h 174949"/>
              <a:gd name="connsiteX6" fmla="*/ 80626 w 173007"/>
              <a:gd name="connsiteY6" fmla="*/ 63647 h 174949"/>
              <a:gd name="connsiteX7" fmla="*/ 93326 w 173007"/>
              <a:gd name="connsiteY7" fmla="*/ 73172 h 174949"/>
              <a:gd name="connsiteX8" fmla="*/ 1251 w 173007"/>
              <a:gd name="connsiteY8" fmla="*/ 174772 h 17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007" h="174949">
                <a:moveTo>
                  <a:pt x="1251" y="174772"/>
                </a:moveTo>
                <a:cubicBezTo>
                  <a:pt x="14480" y="179005"/>
                  <a:pt x="165293" y="105980"/>
                  <a:pt x="172701" y="98572"/>
                </a:cubicBezTo>
                <a:cubicBezTo>
                  <a:pt x="180109" y="91164"/>
                  <a:pt x="50993" y="135614"/>
                  <a:pt x="45701" y="130322"/>
                </a:cubicBezTo>
                <a:cubicBezTo>
                  <a:pt x="40409" y="125030"/>
                  <a:pt x="135659" y="74230"/>
                  <a:pt x="140951" y="66822"/>
                </a:cubicBezTo>
                <a:cubicBezTo>
                  <a:pt x="146243" y="59414"/>
                  <a:pt x="79038" y="96984"/>
                  <a:pt x="77451" y="85872"/>
                </a:cubicBezTo>
                <a:cubicBezTo>
                  <a:pt x="75864" y="74760"/>
                  <a:pt x="130897" y="3851"/>
                  <a:pt x="131426" y="147"/>
                </a:cubicBezTo>
                <a:cubicBezTo>
                  <a:pt x="131955" y="-3557"/>
                  <a:pt x="80626" y="63647"/>
                  <a:pt x="80626" y="63647"/>
                </a:cubicBezTo>
                <a:cubicBezTo>
                  <a:pt x="74276" y="75818"/>
                  <a:pt x="102851" y="55180"/>
                  <a:pt x="93326" y="73172"/>
                </a:cubicBezTo>
                <a:cubicBezTo>
                  <a:pt x="83801" y="91164"/>
                  <a:pt x="-11978" y="170539"/>
                  <a:pt x="1251" y="17477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84AB7B42-C3DB-1786-11B1-9368E43D0CC4}"/>
              </a:ext>
            </a:extLst>
          </p:cNvPr>
          <p:cNvSpPr/>
          <p:nvPr/>
        </p:nvSpPr>
        <p:spPr>
          <a:xfrm>
            <a:off x="5758693" y="7438997"/>
            <a:ext cx="147002" cy="190536"/>
          </a:xfrm>
          <a:custGeom>
            <a:avLst/>
            <a:gdLst>
              <a:gd name="connsiteX0" fmla="*/ 146807 w 147002"/>
              <a:gd name="connsiteY0" fmla="*/ 28 h 190536"/>
              <a:gd name="connsiteX1" fmla="*/ 61082 w 147002"/>
              <a:gd name="connsiteY1" fmla="*/ 63528 h 190536"/>
              <a:gd name="connsiteX2" fmla="*/ 757 w 147002"/>
              <a:gd name="connsiteY2" fmla="*/ 190528 h 190536"/>
              <a:gd name="connsiteX3" fmla="*/ 35682 w 147002"/>
              <a:gd name="connsiteY3" fmla="*/ 57178 h 190536"/>
              <a:gd name="connsiteX4" fmla="*/ 146807 w 147002"/>
              <a:gd name="connsiteY4" fmla="*/ 28 h 19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002" h="190536">
                <a:moveTo>
                  <a:pt x="146807" y="28"/>
                </a:moveTo>
                <a:cubicBezTo>
                  <a:pt x="151040" y="1086"/>
                  <a:pt x="85424" y="31778"/>
                  <a:pt x="61082" y="63528"/>
                </a:cubicBezTo>
                <a:cubicBezTo>
                  <a:pt x="36740" y="95278"/>
                  <a:pt x="4990" y="191586"/>
                  <a:pt x="757" y="190528"/>
                </a:cubicBezTo>
                <a:cubicBezTo>
                  <a:pt x="-3476" y="189470"/>
                  <a:pt x="10282" y="86811"/>
                  <a:pt x="35682" y="57178"/>
                </a:cubicBezTo>
                <a:cubicBezTo>
                  <a:pt x="61082" y="27545"/>
                  <a:pt x="142574" y="-1030"/>
                  <a:pt x="146807" y="2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336CC62A-E31D-0DE5-10D4-C29144B17905}"/>
              </a:ext>
            </a:extLst>
          </p:cNvPr>
          <p:cNvSpPr/>
          <p:nvPr/>
        </p:nvSpPr>
        <p:spPr>
          <a:xfrm>
            <a:off x="5390787" y="7520434"/>
            <a:ext cx="363605" cy="164232"/>
          </a:xfrm>
          <a:custGeom>
            <a:avLst/>
            <a:gdLst>
              <a:gd name="connsiteX0" fmla="*/ 363 w 363605"/>
              <a:gd name="connsiteY0" fmla="*/ 163066 h 164232"/>
              <a:gd name="connsiteX1" fmla="*/ 359138 w 363605"/>
              <a:gd name="connsiteY1" fmla="*/ 1141 h 164232"/>
              <a:gd name="connsiteX2" fmla="*/ 206738 w 363605"/>
              <a:gd name="connsiteY2" fmla="*/ 90041 h 164232"/>
              <a:gd name="connsiteX3" fmla="*/ 289288 w 363605"/>
              <a:gd name="connsiteY3" fmla="*/ 74166 h 164232"/>
              <a:gd name="connsiteX4" fmla="*/ 363 w 363605"/>
              <a:gd name="connsiteY4" fmla="*/ 163066 h 1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605" h="164232">
                <a:moveTo>
                  <a:pt x="363" y="163066"/>
                </a:moveTo>
                <a:cubicBezTo>
                  <a:pt x="12005" y="150895"/>
                  <a:pt x="324742" y="13312"/>
                  <a:pt x="359138" y="1141"/>
                </a:cubicBezTo>
                <a:cubicBezTo>
                  <a:pt x="393534" y="-11030"/>
                  <a:pt x="218380" y="77870"/>
                  <a:pt x="206738" y="90041"/>
                </a:cubicBezTo>
                <a:cubicBezTo>
                  <a:pt x="195096" y="102212"/>
                  <a:pt x="317863" y="59879"/>
                  <a:pt x="289288" y="74166"/>
                </a:cubicBezTo>
                <a:cubicBezTo>
                  <a:pt x="260713" y="88453"/>
                  <a:pt x="-11279" y="175237"/>
                  <a:pt x="363" y="16306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69E46B74-4CE2-7096-33FA-B6106B0E2B99}"/>
              </a:ext>
            </a:extLst>
          </p:cNvPr>
          <p:cNvSpPr/>
          <p:nvPr/>
        </p:nvSpPr>
        <p:spPr>
          <a:xfrm>
            <a:off x="2941097" y="9206826"/>
            <a:ext cx="411810" cy="400895"/>
          </a:xfrm>
          <a:custGeom>
            <a:avLst/>
            <a:gdLst>
              <a:gd name="connsiteX0" fmla="*/ 402178 w 411810"/>
              <a:gd name="connsiteY0" fmla="*/ 13374 h 400895"/>
              <a:gd name="connsiteX1" fmla="*/ 291053 w 411810"/>
              <a:gd name="connsiteY1" fmla="*/ 76874 h 400895"/>
              <a:gd name="connsiteX2" fmla="*/ 33878 w 411810"/>
              <a:gd name="connsiteY2" fmla="*/ 321349 h 400895"/>
              <a:gd name="connsiteX3" fmla="*/ 5303 w 411810"/>
              <a:gd name="connsiteY3" fmla="*/ 400724 h 400895"/>
              <a:gd name="connsiteX4" fmla="*/ 56103 w 411810"/>
              <a:gd name="connsiteY4" fmla="*/ 305474 h 400895"/>
              <a:gd name="connsiteX5" fmla="*/ 402178 w 411810"/>
              <a:gd name="connsiteY5" fmla="*/ 13374 h 40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810" h="400895">
                <a:moveTo>
                  <a:pt x="402178" y="13374"/>
                </a:moveTo>
                <a:cubicBezTo>
                  <a:pt x="441336" y="-24726"/>
                  <a:pt x="352436" y="25545"/>
                  <a:pt x="291053" y="76874"/>
                </a:cubicBezTo>
                <a:cubicBezTo>
                  <a:pt x="229670" y="128203"/>
                  <a:pt x="81503" y="267374"/>
                  <a:pt x="33878" y="321349"/>
                </a:cubicBezTo>
                <a:cubicBezTo>
                  <a:pt x="-13747" y="375324"/>
                  <a:pt x="1599" y="403370"/>
                  <a:pt x="5303" y="400724"/>
                </a:cubicBezTo>
                <a:cubicBezTo>
                  <a:pt x="9007" y="398078"/>
                  <a:pt x="-6339" y="368974"/>
                  <a:pt x="56103" y="305474"/>
                </a:cubicBezTo>
                <a:cubicBezTo>
                  <a:pt x="118545" y="241974"/>
                  <a:pt x="363020" y="51474"/>
                  <a:pt x="402178" y="1337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ED735338-A5AC-9AF1-9A0B-97F7E2797B75}"/>
              </a:ext>
            </a:extLst>
          </p:cNvPr>
          <p:cNvSpPr/>
          <p:nvPr/>
        </p:nvSpPr>
        <p:spPr>
          <a:xfrm>
            <a:off x="3339550" y="8546512"/>
            <a:ext cx="637079" cy="670863"/>
          </a:xfrm>
          <a:custGeom>
            <a:avLst/>
            <a:gdLst>
              <a:gd name="connsiteX0" fmla="*/ 635550 w 637079"/>
              <a:gd name="connsiteY0" fmla="*/ 588 h 670863"/>
              <a:gd name="connsiteX1" fmla="*/ 556175 w 637079"/>
              <a:gd name="connsiteY1" fmla="*/ 105363 h 670863"/>
              <a:gd name="connsiteX2" fmla="*/ 318050 w 637079"/>
              <a:gd name="connsiteY2" fmla="*/ 289513 h 670863"/>
              <a:gd name="connsiteX3" fmla="*/ 337100 w 637079"/>
              <a:gd name="connsiteY3" fmla="*/ 286338 h 670863"/>
              <a:gd name="connsiteX4" fmla="*/ 254550 w 637079"/>
              <a:gd name="connsiteY4" fmla="*/ 384763 h 670863"/>
              <a:gd name="connsiteX5" fmla="*/ 550 w 637079"/>
              <a:gd name="connsiteY5" fmla="*/ 670513 h 670863"/>
              <a:gd name="connsiteX6" fmla="*/ 330750 w 637079"/>
              <a:gd name="connsiteY6" fmla="*/ 321263 h 670863"/>
              <a:gd name="connsiteX7" fmla="*/ 479975 w 637079"/>
              <a:gd name="connsiteY7" fmla="*/ 194263 h 670863"/>
              <a:gd name="connsiteX8" fmla="*/ 499025 w 637079"/>
              <a:gd name="connsiteY8" fmla="*/ 149813 h 670863"/>
              <a:gd name="connsiteX9" fmla="*/ 635550 w 637079"/>
              <a:gd name="connsiteY9" fmla="*/ 588 h 67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7079" h="670863">
                <a:moveTo>
                  <a:pt x="635550" y="588"/>
                </a:moveTo>
                <a:cubicBezTo>
                  <a:pt x="645075" y="-6820"/>
                  <a:pt x="609092" y="57209"/>
                  <a:pt x="556175" y="105363"/>
                </a:cubicBezTo>
                <a:cubicBezTo>
                  <a:pt x="503258" y="153517"/>
                  <a:pt x="318050" y="289513"/>
                  <a:pt x="318050" y="289513"/>
                </a:cubicBezTo>
                <a:cubicBezTo>
                  <a:pt x="281537" y="319676"/>
                  <a:pt x="347683" y="270463"/>
                  <a:pt x="337100" y="286338"/>
                </a:cubicBezTo>
                <a:cubicBezTo>
                  <a:pt x="326517" y="302213"/>
                  <a:pt x="310642" y="320734"/>
                  <a:pt x="254550" y="384763"/>
                </a:cubicBezTo>
                <a:cubicBezTo>
                  <a:pt x="198458" y="448792"/>
                  <a:pt x="-12150" y="681096"/>
                  <a:pt x="550" y="670513"/>
                </a:cubicBezTo>
                <a:cubicBezTo>
                  <a:pt x="13250" y="659930"/>
                  <a:pt x="250846" y="400638"/>
                  <a:pt x="330750" y="321263"/>
                </a:cubicBezTo>
                <a:cubicBezTo>
                  <a:pt x="410654" y="241888"/>
                  <a:pt x="451929" y="222838"/>
                  <a:pt x="479975" y="194263"/>
                </a:cubicBezTo>
                <a:cubicBezTo>
                  <a:pt x="508021" y="165688"/>
                  <a:pt x="469921" y="181563"/>
                  <a:pt x="499025" y="149813"/>
                </a:cubicBezTo>
                <a:cubicBezTo>
                  <a:pt x="528129" y="118063"/>
                  <a:pt x="626025" y="7996"/>
                  <a:pt x="635550" y="58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ED1FAD38-4BCA-C061-38A0-EA2F7810554E}"/>
              </a:ext>
            </a:extLst>
          </p:cNvPr>
          <p:cNvSpPr/>
          <p:nvPr/>
        </p:nvSpPr>
        <p:spPr>
          <a:xfrm>
            <a:off x="3965462" y="8291909"/>
            <a:ext cx="346315" cy="264987"/>
          </a:xfrm>
          <a:custGeom>
            <a:avLst/>
            <a:gdLst>
              <a:gd name="connsiteX0" fmla="*/ 346188 w 346315"/>
              <a:gd name="connsiteY0" fmla="*/ 1191 h 264987"/>
              <a:gd name="connsiteX1" fmla="*/ 190613 w 346315"/>
              <a:gd name="connsiteY1" fmla="*/ 61516 h 264987"/>
              <a:gd name="connsiteX2" fmla="*/ 113 w 346315"/>
              <a:gd name="connsiteY2" fmla="*/ 264716 h 264987"/>
              <a:gd name="connsiteX3" fmla="*/ 165213 w 346315"/>
              <a:gd name="connsiteY3" fmla="*/ 102791 h 264987"/>
              <a:gd name="connsiteX4" fmla="*/ 346188 w 346315"/>
              <a:gd name="connsiteY4" fmla="*/ 1191 h 26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315" h="264987">
                <a:moveTo>
                  <a:pt x="346188" y="1191"/>
                </a:moveTo>
                <a:cubicBezTo>
                  <a:pt x="350421" y="-5688"/>
                  <a:pt x="248292" y="17595"/>
                  <a:pt x="190613" y="61516"/>
                </a:cubicBezTo>
                <a:cubicBezTo>
                  <a:pt x="132934" y="105437"/>
                  <a:pt x="4346" y="257837"/>
                  <a:pt x="113" y="264716"/>
                </a:cubicBezTo>
                <a:cubicBezTo>
                  <a:pt x="-4120" y="271595"/>
                  <a:pt x="111238" y="145653"/>
                  <a:pt x="165213" y="102791"/>
                </a:cubicBezTo>
                <a:cubicBezTo>
                  <a:pt x="219188" y="59929"/>
                  <a:pt x="341955" y="8070"/>
                  <a:pt x="346188" y="119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5A0CBF8D-104A-E093-A093-A7147167EE65}"/>
              </a:ext>
            </a:extLst>
          </p:cNvPr>
          <p:cNvSpPr/>
          <p:nvPr/>
        </p:nvSpPr>
        <p:spPr>
          <a:xfrm>
            <a:off x="4267170" y="8139885"/>
            <a:ext cx="486600" cy="172272"/>
          </a:xfrm>
          <a:custGeom>
            <a:avLst/>
            <a:gdLst>
              <a:gd name="connsiteX0" fmla="*/ 485805 w 486600"/>
              <a:gd name="connsiteY0" fmla="*/ 7165 h 172272"/>
              <a:gd name="connsiteX1" fmla="*/ 311180 w 486600"/>
              <a:gd name="connsiteY1" fmla="*/ 815 h 172272"/>
              <a:gd name="connsiteX2" fmla="*/ 219105 w 486600"/>
              <a:gd name="connsiteY2" fmla="*/ 23040 h 172272"/>
              <a:gd name="connsiteX3" fmla="*/ 30 w 486600"/>
              <a:gd name="connsiteY3" fmla="*/ 172265 h 172272"/>
              <a:gd name="connsiteX4" fmla="*/ 234980 w 486600"/>
              <a:gd name="connsiteY4" fmla="*/ 29390 h 172272"/>
              <a:gd name="connsiteX5" fmla="*/ 485805 w 486600"/>
              <a:gd name="connsiteY5" fmla="*/ 7165 h 1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600" h="172272">
                <a:moveTo>
                  <a:pt x="485805" y="7165"/>
                </a:moveTo>
                <a:cubicBezTo>
                  <a:pt x="498505" y="2402"/>
                  <a:pt x="355630" y="-1831"/>
                  <a:pt x="311180" y="815"/>
                </a:cubicBezTo>
                <a:cubicBezTo>
                  <a:pt x="266730" y="3461"/>
                  <a:pt x="270963" y="-5535"/>
                  <a:pt x="219105" y="23040"/>
                </a:cubicBezTo>
                <a:cubicBezTo>
                  <a:pt x="167247" y="51615"/>
                  <a:pt x="-2616" y="171207"/>
                  <a:pt x="30" y="172265"/>
                </a:cubicBezTo>
                <a:cubicBezTo>
                  <a:pt x="2676" y="173323"/>
                  <a:pt x="159309" y="58494"/>
                  <a:pt x="234980" y="29390"/>
                </a:cubicBezTo>
                <a:cubicBezTo>
                  <a:pt x="310651" y="286"/>
                  <a:pt x="473105" y="11928"/>
                  <a:pt x="485805" y="716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0B9AB316-08BD-2A2C-C0B7-D326A11541F8}"/>
              </a:ext>
            </a:extLst>
          </p:cNvPr>
          <p:cNvSpPr/>
          <p:nvPr/>
        </p:nvSpPr>
        <p:spPr>
          <a:xfrm>
            <a:off x="4727575" y="8130157"/>
            <a:ext cx="812824" cy="42293"/>
          </a:xfrm>
          <a:custGeom>
            <a:avLst/>
            <a:gdLst>
              <a:gd name="connsiteX0" fmla="*/ 0 w 812824"/>
              <a:gd name="connsiteY0" fmla="*/ 20068 h 42293"/>
              <a:gd name="connsiteX1" fmla="*/ 193675 w 812824"/>
              <a:gd name="connsiteY1" fmla="*/ 39118 h 42293"/>
              <a:gd name="connsiteX2" fmla="*/ 520700 w 812824"/>
              <a:gd name="connsiteY2" fmla="*/ 7368 h 42293"/>
              <a:gd name="connsiteX3" fmla="*/ 812800 w 812824"/>
              <a:gd name="connsiteY3" fmla="*/ 1018 h 42293"/>
              <a:gd name="connsiteX4" fmla="*/ 536575 w 812824"/>
              <a:gd name="connsiteY4" fmla="*/ 23243 h 42293"/>
              <a:gd name="connsiteX5" fmla="*/ 400050 w 812824"/>
              <a:gd name="connsiteY5" fmla="*/ 42293 h 42293"/>
              <a:gd name="connsiteX6" fmla="*/ 0 w 812824"/>
              <a:gd name="connsiteY6" fmla="*/ 20068 h 4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824" h="42293">
                <a:moveTo>
                  <a:pt x="0" y="20068"/>
                </a:moveTo>
                <a:cubicBezTo>
                  <a:pt x="53446" y="30651"/>
                  <a:pt x="106892" y="41235"/>
                  <a:pt x="193675" y="39118"/>
                </a:cubicBezTo>
                <a:cubicBezTo>
                  <a:pt x="280458" y="37001"/>
                  <a:pt x="417513" y="13718"/>
                  <a:pt x="520700" y="7368"/>
                </a:cubicBezTo>
                <a:cubicBezTo>
                  <a:pt x="623888" y="1018"/>
                  <a:pt x="810154" y="-1628"/>
                  <a:pt x="812800" y="1018"/>
                </a:cubicBezTo>
                <a:cubicBezTo>
                  <a:pt x="815446" y="3664"/>
                  <a:pt x="605367" y="16364"/>
                  <a:pt x="536575" y="23243"/>
                </a:cubicBezTo>
                <a:cubicBezTo>
                  <a:pt x="467783" y="30122"/>
                  <a:pt x="400050" y="42293"/>
                  <a:pt x="400050" y="42293"/>
                </a:cubicBezTo>
                <a:lnTo>
                  <a:pt x="0" y="2006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56A602A1-46FF-B812-943F-96CB11A07CC8}"/>
              </a:ext>
            </a:extLst>
          </p:cNvPr>
          <p:cNvSpPr/>
          <p:nvPr/>
        </p:nvSpPr>
        <p:spPr>
          <a:xfrm>
            <a:off x="5510653" y="8127513"/>
            <a:ext cx="441025" cy="74833"/>
          </a:xfrm>
          <a:custGeom>
            <a:avLst/>
            <a:gdLst>
              <a:gd name="connsiteX0" fmla="*/ 1147 w 441025"/>
              <a:gd name="connsiteY0" fmla="*/ 6837 h 74833"/>
              <a:gd name="connsiteX1" fmla="*/ 201172 w 441025"/>
              <a:gd name="connsiteY1" fmla="*/ 6837 h 74833"/>
              <a:gd name="connsiteX2" fmla="*/ 439297 w 441025"/>
              <a:gd name="connsiteY2" fmla="*/ 73512 h 74833"/>
              <a:gd name="connsiteX3" fmla="*/ 293247 w 441025"/>
              <a:gd name="connsiteY3" fmla="*/ 48112 h 74833"/>
              <a:gd name="connsiteX4" fmla="*/ 1147 w 441025"/>
              <a:gd name="connsiteY4" fmla="*/ 6837 h 7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025" h="74833">
                <a:moveTo>
                  <a:pt x="1147" y="6837"/>
                </a:moveTo>
                <a:cubicBezTo>
                  <a:pt x="-14199" y="-42"/>
                  <a:pt x="128147" y="-4275"/>
                  <a:pt x="201172" y="6837"/>
                </a:cubicBezTo>
                <a:cubicBezTo>
                  <a:pt x="274197" y="17949"/>
                  <a:pt x="423951" y="66633"/>
                  <a:pt x="439297" y="73512"/>
                </a:cubicBezTo>
                <a:cubicBezTo>
                  <a:pt x="454643" y="80391"/>
                  <a:pt x="364684" y="58695"/>
                  <a:pt x="293247" y="48112"/>
                </a:cubicBezTo>
                <a:cubicBezTo>
                  <a:pt x="221810" y="37529"/>
                  <a:pt x="16493" y="13716"/>
                  <a:pt x="1147" y="683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D3DA3B21-27DD-DBD3-E2F1-B1FFA6BEB092}"/>
              </a:ext>
            </a:extLst>
          </p:cNvPr>
          <p:cNvSpPr/>
          <p:nvPr/>
        </p:nvSpPr>
        <p:spPr>
          <a:xfrm>
            <a:off x="5955766" y="8197799"/>
            <a:ext cx="347616" cy="142346"/>
          </a:xfrm>
          <a:custGeom>
            <a:avLst/>
            <a:gdLst>
              <a:gd name="connsiteX0" fmla="*/ 534 w 347616"/>
              <a:gd name="connsiteY0" fmla="*/ 51 h 142346"/>
              <a:gd name="connsiteX1" fmla="*/ 333909 w 347616"/>
              <a:gd name="connsiteY1" fmla="*/ 133401 h 142346"/>
              <a:gd name="connsiteX2" fmla="*/ 257709 w 347616"/>
              <a:gd name="connsiteY2" fmla="*/ 117526 h 142346"/>
              <a:gd name="connsiteX3" fmla="*/ 534 w 347616"/>
              <a:gd name="connsiteY3" fmla="*/ 51 h 14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616" h="142346">
                <a:moveTo>
                  <a:pt x="534" y="51"/>
                </a:moveTo>
                <a:cubicBezTo>
                  <a:pt x="13234" y="2697"/>
                  <a:pt x="291047" y="113822"/>
                  <a:pt x="333909" y="133401"/>
                </a:cubicBezTo>
                <a:cubicBezTo>
                  <a:pt x="376772" y="152980"/>
                  <a:pt x="310097" y="137105"/>
                  <a:pt x="257709" y="117526"/>
                </a:cubicBezTo>
                <a:cubicBezTo>
                  <a:pt x="205322" y="97947"/>
                  <a:pt x="-12166" y="-2595"/>
                  <a:pt x="534" y="5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A53955D5-C361-B699-DA6B-603BA850D774}"/>
              </a:ext>
            </a:extLst>
          </p:cNvPr>
          <p:cNvSpPr/>
          <p:nvPr/>
        </p:nvSpPr>
        <p:spPr>
          <a:xfrm>
            <a:off x="6294448" y="8337898"/>
            <a:ext cx="294664" cy="110823"/>
          </a:xfrm>
          <a:custGeom>
            <a:avLst/>
            <a:gdLst>
              <a:gd name="connsiteX0" fmla="*/ 1577 w 294664"/>
              <a:gd name="connsiteY0" fmla="*/ 2827 h 110823"/>
              <a:gd name="connsiteX1" fmla="*/ 93652 w 294664"/>
              <a:gd name="connsiteY1" fmla="*/ 12352 h 110823"/>
              <a:gd name="connsiteX2" fmla="*/ 293677 w 294664"/>
              <a:gd name="connsiteY2" fmla="*/ 110777 h 110823"/>
              <a:gd name="connsiteX3" fmla="*/ 163502 w 294664"/>
              <a:gd name="connsiteY3" fmla="*/ 25052 h 110823"/>
              <a:gd name="connsiteX4" fmla="*/ 1577 w 294664"/>
              <a:gd name="connsiteY4" fmla="*/ 2827 h 11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64" h="110823">
                <a:moveTo>
                  <a:pt x="1577" y="2827"/>
                </a:moveTo>
                <a:cubicBezTo>
                  <a:pt x="-10065" y="710"/>
                  <a:pt x="44969" y="-5640"/>
                  <a:pt x="93652" y="12352"/>
                </a:cubicBezTo>
                <a:cubicBezTo>
                  <a:pt x="142335" y="30344"/>
                  <a:pt x="282035" y="108660"/>
                  <a:pt x="293677" y="110777"/>
                </a:cubicBezTo>
                <a:cubicBezTo>
                  <a:pt x="305319" y="112894"/>
                  <a:pt x="211127" y="41985"/>
                  <a:pt x="163502" y="25052"/>
                </a:cubicBezTo>
                <a:cubicBezTo>
                  <a:pt x="115877" y="8119"/>
                  <a:pt x="13219" y="4944"/>
                  <a:pt x="1577" y="282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92759C66-A812-50E6-C06E-080262300CDA}"/>
              </a:ext>
            </a:extLst>
          </p:cNvPr>
          <p:cNvSpPr/>
          <p:nvPr/>
        </p:nvSpPr>
        <p:spPr>
          <a:xfrm>
            <a:off x="4978386" y="8521675"/>
            <a:ext cx="813058" cy="35315"/>
          </a:xfrm>
          <a:custGeom>
            <a:avLst/>
            <a:gdLst>
              <a:gd name="connsiteX0" fmla="*/ 14 w 813058"/>
              <a:gd name="connsiteY0" fmla="*/ 34950 h 35315"/>
              <a:gd name="connsiteX1" fmla="*/ 654064 w 813058"/>
              <a:gd name="connsiteY1" fmla="*/ 19075 h 35315"/>
              <a:gd name="connsiteX2" fmla="*/ 812814 w 813058"/>
              <a:gd name="connsiteY2" fmla="*/ 31775 h 35315"/>
              <a:gd name="connsiteX3" fmla="*/ 635014 w 813058"/>
              <a:gd name="connsiteY3" fmla="*/ 25 h 35315"/>
              <a:gd name="connsiteX4" fmla="*/ 14 w 813058"/>
              <a:gd name="connsiteY4" fmla="*/ 34950 h 3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058" h="35315">
                <a:moveTo>
                  <a:pt x="14" y="34950"/>
                </a:moveTo>
                <a:cubicBezTo>
                  <a:pt x="3189" y="38125"/>
                  <a:pt x="518597" y="19604"/>
                  <a:pt x="654064" y="19075"/>
                </a:cubicBezTo>
                <a:cubicBezTo>
                  <a:pt x="789531" y="18546"/>
                  <a:pt x="815989" y="34950"/>
                  <a:pt x="812814" y="31775"/>
                </a:cubicBezTo>
                <a:cubicBezTo>
                  <a:pt x="809639" y="28600"/>
                  <a:pt x="765189" y="1083"/>
                  <a:pt x="635014" y="25"/>
                </a:cubicBezTo>
                <a:cubicBezTo>
                  <a:pt x="504839" y="-1033"/>
                  <a:pt x="-3161" y="31775"/>
                  <a:pt x="14" y="3495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C58A7B99-D017-32B6-6BE3-2ACAD9FF1F7D}"/>
              </a:ext>
            </a:extLst>
          </p:cNvPr>
          <p:cNvSpPr/>
          <p:nvPr/>
        </p:nvSpPr>
        <p:spPr>
          <a:xfrm>
            <a:off x="4879975" y="8333862"/>
            <a:ext cx="580060" cy="38613"/>
          </a:xfrm>
          <a:custGeom>
            <a:avLst/>
            <a:gdLst>
              <a:gd name="connsiteX0" fmla="*/ 0 w 580060"/>
              <a:gd name="connsiteY0" fmla="*/ 38613 h 38613"/>
              <a:gd name="connsiteX1" fmla="*/ 501650 w 580060"/>
              <a:gd name="connsiteY1" fmla="*/ 513 h 38613"/>
              <a:gd name="connsiteX2" fmla="*/ 577850 w 580060"/>
              <a:gd name="connsiteY2" fmla="*/ 16388 h 38613"/>
              <a:gd name="connsiteX3" fmla="*/ 495300 w 580060"/>
              <a:gd name="connsiteY3" fmla="*/ 13213 h 38613"/>
              <a:gd name="connsiteX4" fmla="*/ 0 w 580060"/>
              <a:gd name="connsiteY4" fmla="*/ 38613 h 3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060" h="38613">
                <a:moveTo>
                  <a:pt x="0" y="38613"/>
                </a:moveTo>
                <a:cubicBezTo>
                  <a:pt x="1058" y="36496"/>
                  <a:pt x="405342" y="4217"/>
                  <a:pt x="501650" y="513"/>
                </a:cubicBezTo>
                <a:cubicBezTo>
                  <a:pt x="597958" y="-3191"/>
                  <a:pt x="578908" y="14271"/>
                  <a:pt x="577850" y="16388"/>
                </a:cubicBezTo>
                <a:cubicBezTo>
                  <a:pt x="576792" y="18505"/>
                  <a:pt x="587904" y="8980"/>
                  <a:pt x="495300" y="13213"/>
                </a:cubicBezTo>
                <a:lnTo>
                  <a:pt x="0" y="3861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3D4A76B3-434F-ED3E-6D66-B02FB0A3AC20}"/>
              </a:ext>
            </a:extLst>
          </p:cNvPr>
          <p:cNvSpPr/>
          <p:nvPr/>
        </p:nvSpPr>
        <p:spPr>
          <a:xfrm>
            <a:off x="5794346" y="8562740"/>
            <a:ext cx="317712" cy="134236"/>
          </a:xfrm>
          <a:custGeom>
            <a:avLst/>
            <a:gdLst>
              <a:gd name="connsiteX0" fmla="*/ 29 w 317712"/>
              <a:gd name="connsiteY0" fmla="*/ 235 h 134236"/>
              <a:gd name="connsiteX1" fmla="*/ 241329 w 317712"/>
              <a:gd name="connsiteY1" fmla="*/ 98660 h 134236"/>
              <a:gd name="connsiteX2" fmla="*/ 317529 w 317712"/>
              <a:gd name="connsiteY2" fmla="*/ 133585 h 134236"/>
              <a:gd name="connsiteX3" fmla="*/ 225454 w 317712"/>
              <a:gd name="connsiteY3" fmla="*/ 73260 h 134236"/>
              <a:gd name="connsiteX4" fmla="*/ 29 w 317712"/>
              <a:gd name="connsiteY4" fmla="*/ 235 h 13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12" h="134236">
                <a:moveTo>
                  <a:pt x="29" y="235"/>
                </a:moveTo>
                <a:cubicBezTo>
                  <a:pt x="2675" y="4468"/>
                  <a:pt x="188412" y="76435"/>
                  <a:pt x="241329" y="98660"/>
                </a:cubicBezTo>
                <a:cubicBezTo>
                  <a:pt x="294246" y="120885"/>
                  <a:pt x="320175" y="137818"/>
                  <a:pt x="317529" y="133585"/>
                </a:cubicBezTo>
                <a:cubicBezTo>
                  <a:pt x="314883" y="129352"/>
                  <a:pt x="276783" y="96543"/>
                  <a:pt x="225454" y="73260"/>
                </a:cubicBezTo>
                <a:cubicBezTo>
                  <a:pt x="174125" y="49977"/>
                  <a:pt x="-2617" y="-3998"/>
                  <a:pt x="29" y="23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75B897C8-D0C3-F82B-6851-3A6D41A14DE3}"/>
              </a:ext>
            </a:extLst>
          </p:cNvPr>
          <p:cNvSpPr/>
          <p:nvPr/>
        </p:nvSpPr>
        <p:spPr>
          <a:xfrm>
            <a:off x="6092128" y="8704091"/>
            <a:ext cx="560886" cy="134827"/>
          </a:xfrm>
          <a:custGeom>
            <a:avLst/>
            <a:gdLst>
              <a:gd name="connsiteX0" fmla="*/ 10222 w 560886"/>
              <a:gd name="connsiteY0" fmla="*/ 1759 h 134827"/>
              <a:gd name="connsiteX1" fmla="*/ 159447 w 560886"/>
              <a:gd name="connsiteY1" fmla="*/ 58909 h 134827"/>
              <a:gd name="connsiteX2" fmla="*/ 495997 w 560886"/>
              <a:gd name="connsiteY2" fmla="*/ 119234 h 134827"/>
              <a:gd name="connsiteX3" fmla="*/ 556322 w 560886"/>
              <a:gd name="connsiteY3" fmla="*/ 116059 h 134827"/>
              <a:gd name="connsiteX4" fmla="*/ 429322 w 560886"/>
              <a:gd name="connsiteY4" fmla="*/ 128759 h 134827"/>
              <a:gd name="connsiteX5" fmla="*/ 10222 w 560886"/>
              <a:gd name="connsiteY5" fmla="*/ 1759 h 13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886" h="134827">
                <a:moveTo>
                  <a:pt x="10222" y="1759"/>
                </a:moveTo>
                <a:cubicBezTo>
                  <a:pt x="-34757" y="-9883"/>
                  <a:pt x="78485" y="39330"/>
                  <a:pt x="159447" y="58909"/>
                </a:cubicBezTo>
                <a:cubicBezTo>
                  <a:pt x="240409" y="78488"/>
                  <a:pt x="429851" y="109709"/>
                  <a:pt x="495997" y="119234"/>
                </a:cubicBezTo>
                <a:cubicBezTo>
                  <a:pt x="562143" y="128759"/>
                  <a:pt x="567434" y="114472"/>
                  <a:pt x="556322" y="116059"/>
                </a:cubicBezTo>
                <a:cubicBezTo>
                  <a:pt x="545210" y="117646"/>
                  <a:pt x="515576" y="147280"/>
                  <a:pt x="429322" y="128759"/>
                </a:cubicBezTo>
                <a:cubicBezTo>
                  <a:pt x="343068" y="110238"/>
                  <a:pt x="55201" y="13401"/>
                  <a:pt x="10222" y="175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2DB7F5D5-A339-2E0F-47CD-715B768E3264}"/>
              </a:ext>
            </a:extLst>
          </p:cNvPr>
          <p:cNvSpPr/>
          <p:nvPr/>
        </p:nvSpPr>
        <p:spPr>
          <a:xfrm>
            <a:off x="5844152" y="8518304"/>
            <a:ext cx="433554" cy="90371"/>
          </a:xfrm>
          <a:custGeom>
            <a:avLst/>
            <a:gdLst>
              <a:gd name="connsiteX0" fmla="*/ 1023 w 433554"/>
              <a:gd name="connsiteY0" fmla="*/ 221 h 90371"/>
              <a:gd name="connsiteX1" fmla="*/ 159773 w 433554"/>
              <a:gd name="connsiteY1" fmla="*/ 63721 h 90371"/>
              <a:gd name="connsiteX2" fmla="*/ 432823 w 433554"/>
              <a:gd name="connsiteY2" fmla="*/ 60546 h 90371"/>
              <a:gd name="connsiteX3" fmla="*/ 232798 w 433554"/>
              <a:gd name="connsiteY3" fmla="*/ 89121 h 90371"/>
              <a:gd name="connsiteX4" fmla="*/ 1023 w 433554"/>
              <a:gd name="connsiteY4" fmla="*/ 221 h 9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554" h="90371">
                <a:moveTo>
                  <a:pt x="1023" y="221"/>
                </a:moveTo>
                <a:cubicBezTo>
                  <a:pt x="-11148" y="-4012"/>
                  <a:pt x="87806" y="53667"/>
                  <a:pt x="159773" y="63721"/>
                </a:cubicBezTo>
                <a:cubicBezTo>
                  <a:pt x="231740" y="73775"/>
                  <a:pt x="420652" y="56313"/>
                  <a:pt x="432823" y="60546"/>
                </a:cubicBezTo>
                <a:cubicBezTo>
                  <a:pt x="444994" y="64779"/>
                  <a:pt x="302119" y="97059"/>
                  <a:pt x="232798" y="89121"/>
                </a:cubicBezTo>
                <a:cubicBezTo>
                  <a:pt x="163477" y="81183"/>
                  <a:pt x="13194" y="4454"/>
                  <a:pt x="1023" y="22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12831F6F-67FD-B2D3-411B-2A6EA6521410}"/>
              </a:ext>
            </a:extLst>
          </p:cNvPr>
          <p:cNvSpPr/>
          <p:nvPr/>
        </p:nvSpPr>
        <p:spPr>
          <a:xfrm>
            <a:off x="6261087" y="8362950"/>
            <a:ext cx="123973" cy="123848"/>
          </a:xfrm>
          <a:custGeom>
            <a:avLst/>
            <a:gdLst>
              <a:gd name="connsiteX0" fmla="*/ 123838 w 123973"/>
              <a:gd name="connsiteY0" fmla="*/ 15875 h 123848"/>
              <a:gd name="connsiteX1" fmla="*/ 31763 w 123973"/>
              <a:gd name="connsiteY1" fmla="*/ 0 h 123848"/>
              <a:gd name="connsiteX2" fmla="*/ 22238 w 123973"/>
              <a:gd name="connsiteY2" fmla="*/ 19050 h 123848"/>
              <a:gd name="connsiteX3" fmla="*/ 9538 w 123973"/>
              <a:gd name="connsiteY3" fmla="*/ 123825 h 123848"/>
              <a:gd name="connsiteX4" fmla="*/ 6363 w 123973"/>
              <a:gd name="connsiteY4" fmla="*/ 28575 h 123848"/>
              <a:gd name="connsiteX5" fmla="*/ 123838 w 123973"/>
              <a:gd name="connsiteY5" fmla="*/ 15875 h 1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973" h="123848">
                <a:moveTo>
                  <a:pt x="123838" y="15875"/>
                </a:moveTo>
                <a:cubicBezTo>
                  <a:pt x="128071" y="11113"/>
                  <a:pt x="31763" y="0"/>
                  <a:pt x="31763" y="0"/>
                </a:cubicBezTo>
                <a:cubicBezTo>
                  <a:pt x="14830" y="529"/>
                  <a:pt x="25942" y="-1588"/>
                  <a:pt x="22238" y="19050"/>
                </a:cubicBezTo>
                <a:cubicBezTo>
                  <a:pt x="18534" y="39688"/>
                  <a:pt x="12184" y="122238"/>
                  <a:pt x="9538" y="123825"/>
                </a:cubicBezTo>
                <a:cubicBezTo>
                  <a:pt x="6892" y="125413"/>
                  <a:pt x="-8454" y="46567"/>
                  <a:pt x="6363" y="28575"/>
                </a:cubicBezTo>
                <a:cubicBezTo>
                  <a:pt x="21180" y="10583"/>
                  <a:pt x="119605" y="20637"/>
                  <a:pt x="123838" y="158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F5411829-C1F0-ACA2-2634-2D96A0AA83C1}"/>
              </a:ext>
            </a:extLst>
          </p:cNvPr>
          <p:cNvSpPr/>
          <p:nvPr/>
        </p:nvSpPr>
        <p:spPr>
          <a:xfrm>
            <a:off x="5536974" y="8185102"/>
            <a:ext cx="51271" cy="142957"/>
          </a:xfrm>
          <a:custGeom>
            <a:avLst/>
            <a:gdLst>
              <a:gd name="connsiteX0" fmla="*/ 226 w 51271"/>
              <a:gd name="connsiteY0" fmla="*/ 48 h 142957"/>
              <a:gd name="connsiteX1" fmla="*/ 31976 w 51271"/>
              <a:gd name="connsiteY1" fmla="*/ 60373 h 142957"/>
              <a:gd name="connsiteX2" fmla="*/ 22451 w 51271"/>
              <a:gd name="connsiteY2" fmla="*/ 142923 h 142957"/>
              <a:gd name="connsiteX3" fmla="*/ 51026 w 51271"/>
              <a:gd name="connsiteY3" fmla="*/ 69898 h 142957"/>
              <a:gd name="connsiteX4" fmla="*/ 226 w 51271"/>
              <a:gd name="connsiteY4" fmla="*/ 48 h 14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71" h="142957">
                <a:moveTo>
                  <a:pt x="226" y="48"/>
                </a:moveTo>
                <a:cubicBezTo>
                  <a:pt x="-2949" y="-1539"/>
                  <a:pt x="28272" y="36561"/>
                  <a:pt x="31976" y="60373"/>
                </a:cubicBezTo>
                <a:cubicBezTo>
                  <a:pt x="35680" y="84186"/>
                  <a:pt x="19276" y="141336"/>
                  <a:pt x="22451" y="142923"/>
                </a:cubicBezTo>
                <a:cubicBezTo>
                  <a:pt x="25626" y="144510"/>
                  <a:pt x="54201" y="90536"/>
                  <a:pt x="51026" y="69898"/>
                </a:cubicBezTo>
                <a:cubicBezTo>
                  <a:pt x="47851" y="49261"/>
                  <a:pt x="3401" y="1635"/>
                  <a:pt x="226" y="4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E823AD8B-A716-1B1E-B4DC-CFE799D948CA}"/>
              </a:ext>
            </a:extLst>
          </p:cNvPr>
          <p:cNvSpPr/>
          <p:nvPr/>
        </p:nvSpPr>
        <p:spPr>
          <a:xfrm>
            <a:off x="5848230" y="8257681"/>
            <a:ext cx="65437" cy="239278"/>
          </a:xfrm>
          <a:custGeom>
            <a:avLst/>
            <a:gdLst>
              <a:gd name="connsiteX0" fmla="*/ 50920 w 65437"/>
              <a:gd name="connsiteY0" fmla="*/ 494 h 239278"/>
              <a:gd name="connsiteX1" fmla="*/ 47745 w 65437"/>
              <a:gd name="connsiteY1" fmla="*/ 149719 h 239278"/>
              <a:gd name="connsiteX2" fmla="*/ 120 w 65437"/>
              <a:gd name="connsiteY2" fmla="*/ 238619 h 239278"/>
              <a:gd name="connsiteX3" fmla="*/ 63620 w 65437"/>
              <a:gd name="connsiteY3" fmla="*/ 105269 h 239278"/>
              <a:gd name="connsiteX4" fmla="*/ 50920 w 65437"/>
              <a:gd name="connsiteY4" fmla="*/ 494 h 23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37" h="239278">
                <a:moveTo>
                  <a:pt x="50920" y="494"/>
                </a:moveTo>
                <a:cubicBezTo>
                  <a:pt x="48274" y="7902"/>
                  <a:pt x="56212" y="110032"/>
                  <a:pt x="47745" y="149719"/>
                </a:cubicBezTo>
                <a:cubicBezTo>
                  <a:pt x="39278" y="189407"/>
                  <a:pt x="-2526" y="246027"/>
                  <a:pt x="120" y="238619"/>
                </a:cubicBezTo>
                <a:cubicBezTo>
                  <a:pt x="2766" y="231211"/>
                  <a:pt x="56212" y="139665"/>
                  <a:pt x="63620" y="105269"/>
                </a:cubicBezTo>
                <a:cubicBezTo>
                  <a:pt x="71028" y="70873"/>
                  <a:pt x="53566" y="-6914"/>
                  <a:pt x="50920" y="49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59829AE1-1315-60F6-F8D4-E07F2E311B9F}"/>
              </a:ext>
            </a:extLst>
          </p:cNvPr>
          <p:cNvSpPr/>
          <p:nvPr/>
        </p:nvSpPr>
        <p:spPr>
          <a:xfrm>
            <a:off x="6194799" y="8657071"/>
            <a:ext cx="279064" cy="29738"/>
          </a:xfrm>
          <a:custGeom>
            <a:avLst/>
            <a:gdLst>
              <a:gd name="connsiteX0" fmla="*/ 2801 w 279064"/>
              <a:gd name="connsiteY0" fmla="*/ 4329 h 29738"/>
              <a:gd name="connsiteX1" fmla="*/ 94876 w 279064"/>
              <a:gd name="connsiteY1" fmla="*/ 4329 h 29738"/>
              <a:gd name="connsiteX2" fmla="*/ 275851 w 279064"/>
              <a:gd name="connsiteY2" fmla="*/ 29729 h 29738"/>
              <a:gd name="connsiteX3" fmla="*/ 196476 w 279064"/>
              <a:gd name="connsiteY3" fmla="*/ 1154 h 29738"/>
              <a:gd name="connsiteX4" fmla="*/ 2801 w 279064"/>
              <a:gd name="connsiteY4" fmla="*/ 4329 h 2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064" h="29738">
                <a:moveTo>
                  <a:pt x="2801" y="4329"/>
                </a:moveTo>
                <a:cubicBezTo>
                  <a:pt x="-14132" y="4858"/>
                  <a:pt x="49368" y="96"/>
                  <a:pt x="94876" y="4329"/>
                </a:cubicBezTo>
                <a:cubicBezTo>
                  <a:pt x="140384" y="8562"/>
                  <a:pt x="258918" y="30258"/>
                  <a:pt x="275851" y="29729"/>
                </a:cubicBezTo>
                <a:cubicBezTo>
                  <a:pt x="292784" y="29200"/>
                  <a:pt x="239339" y="4858"/>
                  <a:pt x="196476" y="1154"/>
                </a:cubicBezTo>
                <a:cubicBezTo>
                  <a:pt x="153613" y="-2550"/>
                  <a:pt x="19734" y="3800"/>
                  <a:pt x="2801" y="432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1853869D-3915-69D2-705E-3B30FCD6D5E9}"/>
              </a:ext>
            </a:extLst>
          </p:cNvPr>
          <p:cNvSpPr/>
          <p:nvPr/>
        </p:nvSpPr>
        <p:spPr>
          <a:xfrm>
            <a:off x="6543652" y="8473897"/>
            <a:ext cx="184941" cy="317884"/>
          </a:xfrm>
          <a:custGeom>
            <a:avLst/>
            <a:gdLst>
              <a:gd name="connsiteX0" fmla="*/ 23 w 184941"/>
              <a:gd name="connsiteY0" fmla="*/ 178 h 317884"/>
              <a:gd name="connsiteX1" fmla="*/ 104798 w 184941"/>
              <a:gd name="connsiteY1" fmla="*/ 28753 h 317884"/>
              <a:gd name="connsiteX2" fmla="*/ 180998 w 184941"/>
              <a:gd name="connsiteY2" fmla="*/ 197028 h 317884"/>
              <a:gd name="connsiteX3" fmla="*/ 165123 w 184941"/>
              <a:gd name="connsiteY3" fmla="*/ 254178 h 317884"/>
              <a:gd name="connsiteX4" fmla="*/ 88923 w 184941"/>
              <a:gd name="connsiteY4" fmla="*/ 317678 h 317884"/>
              <a:gd name="connsiteX5" fmla="*/ 165123 w 184941"/>
              <a:gd name="connsiteY5" fmla="*/ 231953 h 317884"/>
              <a:gd name="connsiteX6" fmla="*/ 152423 w 184941"/>
              <a:gd name="connsiteY6" fmla="*/ 171628 h 317884"/>
              <a:gd name="connsiteX7" fmla="*/ 120673 w 184941"/>
              <a:gd name="connsiteY7" fmla="*/ 73203 h 317884"/>
              <a:gd name="connsiteX8" fmla="*/ 95273 w 184941"/>
              <a:gd name="connsiteY8" fmla="*/ 28753 h 317884"/>
              <a:gd name="connsiteX9" fmla="*/ 23 w 184941"/>
              <a:gd name="connsiteY9" fmla="*/ 178 h 317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941" h="317884">
                <a:moveTo>
                  <a:pt x="23" y="178"/>
                </a:moveTo>
                <a:cubicBezTo>
                  <a:pt x="1610" y="178"/>
                  <a:pt x="74636" y="-4055"/>
                  <a:pt x="104798" y="28753"/>
                </a:cubicBezTo>
                <a:cubicBezTo>
                  <a:pt x="134960" y="61561"/>
                  <a:pt x="170944" y="159457"/>
                  <a:pt x="180998" y="197028"/>
                </a:cubicBezTo>
                <a:cubicBezTo>
                  <a:pt x="191052" y="234599"/>
                  <a:pt x="180469" y="234070"/>
                  <a:pt x="165123" y="254178"/>
                </a:cubicBezTo>
                <a:cubicBezTo>
                  <a:pt x="149777" y="274286"/>
                  <a:pt x="88923" y="321382"/>
                  <a:pt x="88923" y="317678"/>
                </a:cubicBezTo>
                <a:cubicBezTo>
                  <a:pt x="88923" y="313974"/>
                  <a:pt x="154540" y="256295"/>
                  <a:pt x="165123" y="231953"/>
                </a:cubicBezTo>
                <a:cubicBezTo>
                  <a:pt x="175706" y="207611"/>
                  <a:pt x="159831" y="198086"/>
                  <a:pt x="152423" y="171628"/>
                </a:cubicBezTo>
                <a:cubicBezTo>
                  <a:pt x="145015" y="145170"/>
                  <a:pt x="130198" y="97016"/>
                  <a:pt x="120673" y="73203"/>
                </a:cubicBezTo>
                <a:cubicBezTo>
                  <a:pt x="111148" y="49391"/>
                  <a:pt x="111148" y="39336"/>
                  <a:pt x="95273" y="28753"/>
                </a:cubicBezTo>
                <a:cubicBezTo>
                  <a:pt x="79398" y="18170"/>
                  <a:pt x="-1564" y="178"/>
                  <a:pt x="23" y="17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304F04E4-F963-2488-472F-7A08F04C6135}"/>
              </a:ext>
            </a:extLst>
          </p:cNvPr>
          <p:cNvSpPr/>
          <p:nvPr/>
        </p:nvSpPr>
        <p:spPr>
          <a:xfrm>
            <a:off x="6500284" y="8472509"/>
            <a:ext cx="135468" cy="328595"/>
          </a:xfrm>
          <a:custGeom>
            <a:avLst/>
            <a:gdLst>
              <a:gd name="connsiteX0" fmla="*/ 30691 w 135468"/>
              <a:gd name="connsiteY0" fmla="*/ 1566 h 328595"/>
              <a:gd name="connsiteX1" fmla="*/ 2116 w 135468"/>
              <a:gd name="connsiteY1" fmla="*/ 77766 h 328595"/>
              <a:gd name="connsiteX2" fmla="*/ 2116 w 135468"/>
              <a:gd name="connsiteY2" fmla="*/ 252391 h 328595"/>
              <a:gd name="connsiteX3" fmla="*/ 2116 w 135468"/>
              <a:gd name="connsiteY3" fmla="*/ 242866 h 328595"/>
              <a:gd name="connsiteX4" fmla="*/ 14816 w 135468"/>
              <a:gd name="connsiteY4" fmla="*/ 265091 h 328595"/>
              <a:gd name="connsiteX5" fmla="*/ 135466 w 135468"/>
              <a:gd name="connsiteY5" fmla="*/ 328591 h 328595"/>
              <a:gd name="connsiteX6" fmla="*/ 17991 w 135468"/>
              <a:gd name="connsiteY6" fmla="*/ 261916 h 328595"/>
              <a:gd name="connsiteX7" fmla="*/ 14816 w 135468"/>
              <a:gd name="connsiteY7" fmla="*/ 141266 h 328595"/>
              <a:gd name="connsiteX8" fmla="*/ 30691 w 135468"/>
              <a:gd name="connsiteY8" fmla="*/ 1566 h 32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68" h="328595">
                <a:moveTo>
                  <a:pt x="30691" y="1566"/>
                </a:moveTo>
                <a:cubicBezTo>
                  <a:pt x="28574" y="-9017"/>
                  <a:pt x="6878" y="35962"/>
                  <a:pt x="2116" y="77766"/>
                </a:cubicBezTo>
                <a:cubicBezTo>
                  <a:pt x="-2646" y="119570"/>
                  <a:pt x="2116" y="252391"/>
                  <a:pt x="2116" y="252391"/>
                </a:cubicBezTo>
                <a:lnTo>
                  <a:pt x="2116" y="242866"/>
                </a:lnTo>
                <a:cubicBezTo>
                  <a:pt x="4233" y="244983"/>
                  <a:pt x="-7409" y="250803"/>
                  <a:pt x="14816" y="265091"/>
                </a:cubicBezTo>
                <a:cubicBezTo>
                  <a:pt x="37041" y="279379"/>
                  <a:pt x="134937" y="329120"/>
                  <a:pt x="135466" y="328591"/>
                </a:cubicBezTo>
                <a:cubicBezTo>
                  <a:pt x="135995" y="328062"/>
                  <a:pt x="38099" y="293137"/>
                  <a:pt x="17991" y="261916"/>
                </a:cubicBezTo>
                <a:cubicBezTo>
                  <a:pt x="-2117" y="230695"/>
                  <a:pt x="12699" y="180424"/>
                  <a:pt x="14816" y="141266"/>
                </a:cubicBezTo>
                <a:cubicBezTo>
                  <a:pt x="16933" y="102108"/>
                  <a:pt x="32808" y="12149"/>
                  <a:pt x="30691" y="156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B1DBBF7F-A3C0-670B-718C-941C6B6917BF}"/>
              </a:ext>
            </a:extLst>
          </p:cNvPr>
          <p:cNvSpPr/>
          <p:nvPr/>
        </p:nvSpPr>
        <p:spPr>
          <a:xfrm>
            <a:off x="6616558" y="8458124"/>
            <a:ext cx="143566" cy="384456"/>
          </a:xfrm>
          <a:custGeom>
            <a:avLst/>
            <a:gdLst>
              <a:gd name="connsiteX0" fmla="*/ 142 w 143566"/>
              <a:gd name="connsiteY0" fmla="*/ 76 h 384456"/>
              <a:gd name="connsiteX1" fmla="*/ 108092 w 143566"/>
              <a:gd name="connsiteY1" fmla="*/ 92151 h 384456"/>
              <a:gd name="connsiteX2" fmla="*/ 127142 w 143566"/>
              <a:gd name="connsiteY2" fmla="*/ 168351 h 384456"/>
              <a:gd name="connsiteX3" fmla="*/ 117617 w 143566"/>
              <a:gd name="connsiteY3" fmla="*/ 285826 h 384456"/>
              <a:gd name="connsiteX4" fmla="*/ 108092 w 143566"/>
              <a:gd name="connsiteY4" fmla="*/ 317576 h 384456"/>
              <a:gd name="connsiteX5" fmla="*/ 3317 w 143566"/>
              <a:gd name="connsiteY5" fmla="*/ 384251 h 384456"/>
              <a:gd name="connsiteX6" fmla="*/ 108092 w 143566"/>
              <a:gd name="connsiteY6" fmla="*/ 333451 h 384456"/>
              <a:gd name="connsiteX7" fmla="*/ 133492 w 143566"/>
              <a:gd name="connsiteY7" fmla="*/ 203276 h 384456"/>
              <a:gd name="connsiteX8" fmla="*/ 136667 w 143566"/>
              <a:gd name="connsiteY8" fmla="*/ 152476 h 384456"/>
              <a:gd name="connsiteX9" fmla="*/ 133492 w 143566"/>
              <a:gd name="connsiteY9" fmla="*/ 108026 h 384456"/>
              <a:gd name="connsiteX10" fmla="*/ 142 w 143566"/>
              <a:gd name="connsiteY10" fmla="*/ 76 h 38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566" h="384456">
                <a:moveTo>
                  <a:pt x="142" y="76"/>
                </a:moveTo>
                <a:cubicBezTo>
                  <a:pt x="-4091" y="-2570"/>
                  <a:pt x="86925" y="64105"/>
                  <a:pt x="108092" y="92151"/>
                </a:cubicBezTo>
                <a:cubicBezTo>
                  <a:pt x="129259" y="120197"/>
                  <a:pt x="125555" y="136072"/>
                  <a:pt x="127142" y="168351"/>
                </a:cubicBezTo>
                <a:cubicBezTo>
                  <a:pt x="128729" y="200630"/>
                  <a:pt x="120792" y="260955"/>
                  <a:pt x="117617" y="285826"/>
                </a:cubicBezTo>
                <a:cubicBezTo>
                  <a:pt x="114442" y="310697"/>
                  <a:pt x="127142" y="301172"/>
                  <a:pt x="108092" y="317576"/>
                </a:cubicBezTo>
                <a:cubicBezTo>
                  <a:pt x="89042" y="333980"/>
                  <a:pt x="3317" y="381605"/>
                  <a:pt x="3317" y="384251"/>
                </a:cubicBezTo>
                <a:cubicBezTo>
                  <a:pt x="3317" y="386897"/>
                  <a:pt x="86396" y="363613"/>
                  <a:pt x="108092" y="333451"/>
                </a:cubicBezTo>
                <a:cubicBezTo>
                  <a:pt x="129788" y="303289"/>
                  <a:pt x="128730" y="233439"/>
                  <a:pt x="133492" y="203276"/>
                </a:cubicBezTo>
                <a:cubicBezTo>
                  <a:pt x="138255" y="173114"/>
                  <a:pt x="136667" y="168351"/>
                  <a:pt x="136667" y="152476"/>
                </a:cubicBezTo>
                <a:cubicBezTo>
                  <a:pt x="136667" y="136601"/>
                  <a:pt x="154129" y="131838"/>
                  <a:pt x="133492" y="108026"/>
                </a:cubicBezTo>
                <a:cubicBezTo>
                  <a:pt x="112855" y="84214"/>
                  <a:pt x="4375" y="2722"/>
                  <a:pt x="142" y="7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B2D8AB86-9196-80C4-FC44-D7BEFFC4429A}"/>
              </a:ext>
            </a:extLst>
          </p:cNvPr>
          <p:cNvSpPr/>
          <p:nvPr/>
        </p:nvSpPr>
        <p:spPr>
          <a:xfrm>
            <a:off x="4917492" y="8594660"/>
            <a:ext cx="1173944" cy="202190"/>
          </a:xfrm>
          <a:custGeom>
            <a:avLst/>
            <a:gdLst>
              <a:gd name="connsiteX0" fmla="*/ 583 w 1173944"/>
              <a:gd name="connsiteY0" fmla="*/ 65 h 202190"/>
              <a:gd name="connsiteX1" fmla="*/ 254583 w 1173944"/>
              <a:gd name="connsiteY1" fmla="*/ 54040 h 202190"/>
              <a:gd name="connsiteX2" fmla="*/ 934033 w 1173944"/>
              <a:gd name="connsiteY2" fmla="*/ 38165 h 202190"/>
              <a:gd name="connsiteX3" fmla="*/ 1162633 w 1173944"/>
              <a:gd name="connsiteY3" fmla="*/ 196915 h 202190"/>
              <a:gd name="connsiteX4" fmla="*/ 1124533 w 1173944"/>
              <a:gd name="connsiteY4" fmla="*/ 155640 h 202190"/>
              <a:gd name="connsiteX5" fmla="*/ 997533 w 1173944"/>
              <a:gd name="connsiteY5" fmla="*/ 69915 h 202190"/>
              <a:gd name="connsiteX6" fmla="*/ 714958 w 1173944"/>
              <a:gd name="connsiteY6" fmla="*/ 60390 h 202190"/>
              <a:gd name="connsiteX7" fmla="*/ 464133 w 1173944"/>
              <a:gd name="connsiteY7" fmla="*/ 60390 h 202190"/>
              <a:gd name="connsiteX8" fmla="*/ 311733 w 1173944"/>
              <a:gd name="connsiteY8" fmla="*/ 66740 h 202190"/>
              <a:gd name="connsiteX9" fmla="*/ 583 w 1173944"/>
              <a:gd name="connsiteY9" fmla="*/ 65 h 2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3944" h="202190">
                <a:moveTo>
                  <a:pt x="583" y="65"/>
                </a:moveTo>
                <a:cubicBezTo>
                  <a:pt x="-8942" y="-2052"/>
                  <a:pt x="99008" y="47690"/>
                  <a:pt x="254583" y="54040"/>
                </a:cubicBezTo>
                <a:cubicBezTo>
                  <a:pt x="410158" y="60390"/>
                  <a:pt x="782691" y="14353"/>
                  <a:pt x="934033" y="38165"/>
                </a:cubicBezTo>
                <a:cubicBezTo>
                  <a:pt x="1085375" y="61977"/>
                  <a:pt x="1130883" y="177336"/>
                  <a:pt x="1162633" y="196915"/>
                </a:cubicBezTo>
                <a:cubicBezTo>
                  <a:pt x="1194383" y="216494"/>
                  <a:pt x="1152050" y="176807"/>
                  <a:pt x="1124533" y="155640"/>
                </a:cubicBezTo>
                <a:cubicBezTo>
                  <a:pt x="1097016" y="134473"/>
                  <a:pt x="1065795" y="85790"/>
                  <a:pt x="997533" y="69915"/>
                </a:cubicBezTo>
                <a:cubicBezTo>
                  <a:pt x="929271" y="54040"/>
                  <a:pt x="803858" y="61977"/>
                  <a:pt x="714958" y="60390"/>
                </a:cubicBezTo>
                <a:cubicBezTo>
                  <a:pt x="626058" y="58803"/>
                  <a:pt x="531337" y="59332"/>
                  <a:pt x="464133" y="60390"/>
                </a:cubicBezTo>
                <a:cubicBezTo>
                  <a:pt x="396929" y="61448"/>
                  <a:pt x="386875" y="75207"/>
                  <a:pt x="311733" y="66740"/>
                </a:cubicBezTo>
                <a:cubicBezTo>
                  <a:pt x="236591" y="58273"/>
                  <a:pt x="10108" y="2182"/>
                  <a:pt x="583" y="6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B683FC91-4195-9BAA-C20B-0C43AD4E3D4B}"/>
              </a:ext>
            </a:extLst>
          </p:cNvPr>
          <p:cNvSpPr/>
          <p:nvPr/>
        </p:nvSpPr>
        <p:spPr>
          <a:xfrm>
            <a:off x="4663911" y="8771340"/>
            <a:ext cx="968539" cy="359994"/>
          </a:xfrm>
          <a:custGeom>
            <a:avLst/>
            <a:gdLst>
              <a:gd name="connsiteX0" fmla="*/ 6514 w 968539"/>
              <a:gd name="connsiteY0" fmla="*/ 4360 h 359994"/>
              <a:gd name="connsiteX1" fmla="*/ 600239 w 968539"/>
              <a:gd name="connsiteY1" fmla="*/ 207560 h 359994"/>
              <a:gd name="connsiteX2" fmla="*/ 968539 w 968539"/>
              <a:gd name="connsiteY2" fmla="*/ 359960 h 359994"/>
              <a:gd name="connsiteX3" fmla="*/ 603414 w 968539"/>
              <a:gd name="connsiteY3" fmla="*/ 194860 h 359994"/>
              <a:gd name="connsiteX4" fmla="*/ 304964 w 968539"/>
              <a:gd name="connsiteY4" fmla="*/ 80560 h 359994"/>
              <a:gd name="connsiteX5" fmla="*/ 6514 w 968539"/>
              <a:gd name="connsiteY5" fmla="*/ 4360 h 35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8539" h="359994">
                <a:moveTo>
                  <a:pt x="6514" y="4360"/>
                </a:moveTo>
                <a:cubicBezTo>
                  <a:pt x="55726" y="25527"/>
                  <a:pt x="439901" y="148293"/>
                  <a:pt x="600239" y="207560"/>
                </a:cubicBezTo>
                <a:cubicBezTo>
                  <a:pt x="760577" y="266827"/>
                  <a:pt x="968010" y="362077"/>
                  <a:pt x="968539" y="359960"/>
                </a:cubicBezTo>
                <a:cubicBezTo>
                  <a:pt x="969068" y="357843"/>
                  <a:pt x="714010" y="241427"/>
                  <a:pt x="603414" y="194860"/>
                </a:cubicBezTo>
                <a:cubicBezTo>
                  <a:pt x="492818" y="148293"/>
                  <a:pt x="410268" y="117073"/>
                  <a:pt x="304964" y="80560"/>
                </a:cubicBezTo>
                <a:cubicBezTo>
                  <a:pt x="199660" y="44048"/>
                  <a:pt x="-42698" y="-16807"/>
                  <a:pt x="6514" y="436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249787E5-E79E-B9E0-F741-6F3901E5E6DD}"/>
              </a:ext>
            </a:extLst>
          </p:cNvPr>
          <p:cNvSpPr/>
          <p:nvPr/>
        </p:nvSpPr>
        <p:spPr>
          <a:xfrm>
            <a:off x="5666459" y="9127724"/>
            <a:ext cx="294365" cy="124267"/>
          </a:xfrm>
          <a:custGeom>
            <a:avLst/>
            <a:gdLst>
              <a:gd name="connsiteX0" fmla="*/ 916 w 294365"/>
              <a:gd name="connsiteY0" fmla="*/ 3576 h 124267"/>
              <a:gd name="connsiteX1" fmla="*/ 131091 w 294365"/>
              <a:gd name="connsiteY1" fmla="*/ 13101 h 124267"/>
              <a:gd name="connsiteX2" fmla="*/ 293016 w 294365"/>
              <a:gd name="connsiteY2" fmla="*/ 124226 h 124267"/>
              <a:gd name="connsiteX3" fmla="*/ 197766 w 294365"/>
              <a:gd name="connsiteY3" fmla="*/ 25801 h 124267"/>
              <a:gd name="connsiteX4" fmla="*/ 916 w 294365"/>
              <a:gd name="connsiteY4" fmla="*/ 3576 h 12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65" h="124267">
                <a:moveTo>
                  <a:pt x="916" y="3576"/>
                </a:moveTo>
                <a:cubicBezTo>
                  <a:pt x="-10196" y="1459"/>
                  <a:pt x="82408" y="-7007"/>
                  <a:pt x="131091" y="13101"/>
                </a:cubicBezTo>
                <a:cubicBezTo>
                  <a:pt x="179774" y="33209"/>
                  <a:pt x="281904" y="122109"/>
                  <a:pt x="293016" y="124226"/>
                </a:cubicBezTo>
                <a:cubicBezTo>
                  <a:pt x="304128" y="126343"/>
                  <a:pt x="244333" y="47497"/>
                  <a:pt x="197766" y="25801"/>
                </a:cubicBezTo>
                <a:cubicBezTo>
                  <a:pt x="151199" y="4105"/>
                  <a:pt x="12028" y="5693"/>
                  <a:pt x="916" y="357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96EA6FA2-0684-C83C-270F-40AFEE477C0F}"/>
              </a:ext>
            </a:extLst>
          </p:cNvPr>
          <p:cNvSpPr/>
          <p:nvPr/>
        </p:nvSpPr>
        <p:spPr>
          <a:xfrm>
            <a:off x="5956460" y="8794733"/>
            <a:ext cx="306529" cy="441938"/>
          </a:xfrm>
          <a:custGeom>
            <a:avLst/>
            <a:gdLst>
              <a:gd name="connsiteX0" fmla="*/ 168115 w 306529"/>
              <a:gd name="connsiteY0" fmla="*/ 17 h 441938"/>
              <a:gd name="connsiteX1" fmla="*/ 276065 w 306529"/>
              <a:gd name="connsiteY1" fmla="*/ 155592 h 441938"/>
              <a:gd name="connsiteX2" fmla="*/ 276065 w 306529"/>
              <a:gd name="connsiteY2" fmla="*/ 266717 h 441938"/>
              <a:gd name="connsiteX3" fmla="*/ 237965 w 306529"/>
              <a:gd name="connsiteY3" fmla="*/ 355617 h 441938"/>
              <a:gd name="connsiteX4" fmla="*/ 193515 w 306529"/>
              <a:gd name="connsiteY4" fmla="*/ 406417 h 441938"/>
              <a:gd name="connsiteX5" fmla="*/ 91915 w 306529"/>
              <a:gd name="connsiteY5" fmla="*/ 425467 h 441938"/>
              <a:gd name="connsiteX6" fmla="*/ 3015 w 306529"/>
              <a:gd name="connsiteY6" fmla="*/ 438167 h 441938"/>
              <a:gd name="connsiteX7" fmla="*/ 206215 w 306529"/>
              <a:gd name="connsiteY7" fmla="*/ 422292 h 441938"/>
              <a:gd name="connsiteX8" fmla="*/ 291940 w 306529"/>
              <a:gd name="connsiteY8" fmla="*/ 247667 h 441938"/>
              <a:gd name="connsiteX9" fmla="*/ 295115 w 306529"/>
              <a:gd name="connsiteY9" fmla="*/ 146067 h 441938"/>
              <a:gd name="connsiteX10" fmla="*/ 168115 w 306529"/>
              <a:gd name="connsiteY10" fmla="*/ 17 h 441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529" h="441938">
                <a:moveTo>
                  <a:pt x="168115" y="17"/>
                </a:moveTo>
                <a:cubicBezTo>
                  <a:pt x="164940" y="1604"/>
                  <a:pt x="258073" y="111142"/>
                  <a:pt x="276065" y="155592"/>
                </a:cubicBezTo>
                <a:cubicBezTo>
                  <a:pt x="294057" y="200042"/>
                  <a:pt x="282415" y="233380"/>
                  <a:pt x="276065" y="266717"/>
                </a:cubicBezTo>
                <a:cubicBezTo>
                  <a:pt x="269715" y="300055"/>
                  <a:pt x="251723" y="332334"/>
                  <a:pt x="237965" y="355617"/>
                </a:cubicBezTo>
                <a:cubicBezTo>
                  <a:pt x="224207" y="378900"/>
                  <a:pt x="217857" y="394775"/>
                  <a:pt x="193515" y="406417"/>
                </a:cubicBezTo>
                <a:cubicBezTo>
                  <a:pt x="169173" y="418059"/>
                  <a:pt x="123665" y="420175"/>
                  <a:pt x="91915" y="425467"/>
                </a:cubicBezTo>
                <a:cubicBezTo>
                  <a:pt x="60165" y="430759"/>
                  <a:pt x="-16035" y="438696"/>
                  <a:pt x="3015" y="438167"/>
                </a:cubicBezTo>
                <a:cubicBezTo>
                  <a:pt x="22065" y="437638"/>
                  <a:pt x="158061" y="454042"/>
                  <a:pt x="206215" y="422292"/>
                </a:cubicBezTo>
                <a:cubicBezTo>
                  <a:pt x="254369" y="390542"/>
                  <a:pt x="277123" y="293704"/>
                  <a:pt x="291940" y="247667"/>
                </a:cubicBezTo>
                <a:cubicBezTo>
                  <a:pt x="306757" y="201630"/>
                  <a:pt x="314165" y="186813"/>
                  <a:pt x="295115" y="146067"/>
                </a:cubicBezTo>
                <a:cubicBezTo>
                  <a:pt x="276065" y="105321"/>
                  <a:pt x="171290" y="-1570"/>
                  <a:pt x="168115" y="1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7C6827ED-76B6-F83E-E909-22E02E7931AC}"/>
              </a:ext>
            </a:extLst>
          </p:cNvPr>
          <p:cNvSpPr/>
          <p:nvPr/>
        </p:nvSpPr>
        <p:spPr>
          <a:xfrm>
            <a:off x="5930797" y="8740685"/>
            <a:ext cx="96774" cy="273312"/>
          </a:xfrm>
          <a:custGeom>
            <a:avLst/>
            <a:gdLst>
              <a:gd name="connsiteX0" fmla="*/ 50903 w 96774"/>
              <a:gd name="connsiteY0" fmla="*/ 90 h 273312"/>
              <a:gd name="connsiteX1" fmla="*/ 76303 w 96774"/>
              <a:gd name="connsiteY1" fmla="*/ 174715 h 273312"/>
              <a:gd name="connsiteX2" fmla="*/ 103 w 96774"/>
              <a:gd name="connsiteY2" fmla="*/ 273140 h 273312"/>
              <a:gd name="connsiteX3" fmla="*/ 95353 w 96774"/>
              <a:gd name="connsiteY3" fmla="*/ 152490 h 273312"/>
              <a:gd name="connsiteX4" fmla="*/ 50903 w 96774"/>
              <a:gd name="connsiteY4" fmla="*/ 90 h 27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774" h="273312">
                <a:moveTo>
                  <a:pt x="50903" y="90"/>
                </a:moveTo>
                <a:cubicBezTo>
                  <a:pt x="47728" y="3794"/>
                  <a:pt x="84770" y="129207"/>
                  <a:pt x="76303" y="174715"/>
                </a:cubicBezTo>
                <a:cubicBezTo>
                  <a:pt x="67836" y="220223"/>
                  <a:pt x="-3072" y="276844"/>
                  <a:pt x="103" y="273140"/>
                </a:cubicBezTo>
                <a:cubicBezTo>
                  <a:pt x="3278" y="269436"/>
                  <a:pt x="84770" y="197469"/>
                  <a:pt x="95353" y="152490"/>
                </a:cubicBezTo>
                <a:cubicBezTo>
                  <a:pt x="105936" y="107511"/>
                  <a:pt x="54078" y="-3614"/>
                  <a:pt x="50903" y="9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A29E2111-393D-16BE-49AA-9333D7FA9200}"/>
              </a:ext>
            </a:extLst>
          </p:cNvPr>
          <p:cNvSpPr/>
          <p:nvPr/>
        </p:nvSpPr>
        <p:spPr>
          <a:xfrm>
            <a:off x="5115166" y="8699480"/>
            <a:ext cx="838824" cy="224932"/>
          </a:xfrm>
          <a:custGeom>
            <a:avLst/>
            <a:gdLst>
              <a:gd name="connsiteX0" fmla="*/ 18809 w 838824"/>
              <a:gd name="connsiteY0" fmla="*/ 20 h 224932"/>
              <a:gd name="connsiteX1" fmla="*/ 790334 w 838824"/>
              <a:gd name="connsiteY1" fmla="*/ 15895 h 224932"/>
              <a:gd name="connsiteX2" fmla="*/ 761759 w 838824"/>
              <a:gd name="connsiteY2" fmla="*/ 15895 h 224932"/>
              <a:gd name="connsiteX3" fmla="*/ 780809 w 838824"/>
              <a:gd name="connsiteY3" fmla="*/ 15895 h 224932"/>
              <a:gd name="connsiteX4" fmla="*/ 806209 w 838824"/>
              <a:gd name="connsiteY4" fmla="*/ 177820 h 224932"/>
              <a:gd name="connsiteX5" fmla="*/ 780809 w 838824"/>
              <a:gd name="connsiteY5" fmla="*/ 215920 h 224932"/>
              <a:gd name="connsiteX6" fmla="*/ 818909 w 838824"/>
              <a:gd name="connsiteY6" fmla="*/ 31770 h 224932"/>
              <a:gd name="connsiteX7" fmla="*/ 733184 w 838824"/>
              <a:gd name="connsiteY7" fmla="*/ 28595 h 224932"/>
              <a:gd name="connsiteX8" fmla="*/ 275984 w 838824"/>
              <a:gd name="connsiteY8" fmla="*/ 12720 h 224932"/>
              <a:gd name="connsiteX9" fmla="*/ 18809 w 838824"/>
              <a:gd name="connsiteY9" fmla="*/ 20 h 22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8824" h="224932">
                <a:moveTo>
                  <a:pt x="18809" y="20"/>
                </a:moveTo>
                <a:cubicBezTo>
                  <a:pt x="104534" y="549"/>
                  <a:pt x="666509" y="13249"/>
                  <a:pt x="790334" y="15895"/>
                </a:cubicBezTo>
                <a:cubicBezTo>
                  <a:pt x="914159" y="18541"/>
                  <a:pt x="761759" y="15895"/>
                  <a:pt x="761759" y="15895"/>
                </a:cubicBezTo>
                <a:cubicBezTo>
                  <a:pt x="760172" y="15895"/>
                  <a:pt x="773401" y="-11092"/>
                  <a:pt x="780809" y="15895"/>
                </a:cubicBezTo>
                <a:cubicBezTo>
                  <a:pt x="788217" y="42882"/>
                  <a:pt x="806209" y="144483"/>
                  <a:pt x="806209" y="177820"/>
                </a:cubicBezTo>
                <a:cubicBezTo>
                  <a:pt x="806209" y="211157"/>
                  <a:pt x="778692" y="240262"/>
                  <a:pt x="780809" y="215920"/>
                </a:cubicBezTo>
                <a:cubicBezTo>
                  <a:pt x="782926" y="191578"/>
                  <a:pt x="826846" y="62991"/>
                  <a:pt x="818909" y="31770"/>
                </a:cubicBezTo>
                <a:cubicBezTo>
                  <a:pt x="810972" y="549"/>
                  <a:pt x="733184" y="28595"/>
                  <a:pt x="733184" y="28595"/>
                </a:cubicBezTo>
                <a:lnTo>
                  <a:pt x="275984" y="12720"/>
                </a:lnTo>
                <a:cubicBezTo>
                  <a:pt x="161684" y="9545"/>
                  <a:pt x="-66916" y="-509"/>
                  <a:pt x="18809" y="2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7ACFE666-EF25-E2F8-724E-2DECF7F83B7D}"/>
              </a:ext>
            </a:extLst>
          </p:cNvPr>
          <p:cNvSpPr/>
          <p:nvPr/>
        </p:nvSpPr>
        <p:spPr>
          <a:xfrm>
            <a:off x="5459850" y="8905620"/>
            <a:ext cx="335830" cy="27022"/>
          </a:xfrm>
          <a:custGeom>
            <a:avLst/>
            <a:gdLst>
              <a:gd name="connsiteX0" fmla="*/ 1150 w 335830"/>
              <a:gd name="connsiteY0" fmla="*/ 22480 h 27022"/>
              <a:gd name="connsiteX1" fmla="*/ 325000 w 335830"/>
              <a:gd name="connsiteY1" fmla="*/ 25655 h 27022"/>
              <a:gd name="connsiteX2" fmla="*/ 255150 w 335830"/>
              <a:gd name="connsiteY2" fmla="*/ 255 h 27022"/>
              <a:gd name="connsiteX3" fmla="*/ 217050 w 335830"/>
              <a:gd name="connsiteY3" fmla="*/ 12955 h 27022"/>
              <a:gd name="connsiteX4" fmla="*/ 1150 w 335830"/>
              <a:gd name="connsiteY4" fmla="*/ 22480 h 2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830" h="27022">
                <a:moveTo>
                  <a:pt x="1150" y="22480"/>
                </a:moveTo>
                <a:cubicBezTo>
                  <a:pt x="19142" y="24597"/>
                  <a:pt x="282667" y="29359"/>
                  <a:pt x="325000" y="25655"/>
                </a:cubicBezTo>
                <a:cubicBezTo>
                  <a:pt x="367333" y="21951"/>
                  <a:pt x="273142" y="2372"/>
                  <a:pt x="255150" y="255"/>
                </a:cubicBezTo>
                <a:cubicBezTo>
                  <a:pt x="237158" y="-1862"/>
                  <a:pt x="252504" y="9780"/>
                  <a:pt x="217050" y="12955"/>
                </a:cubicBezTo>
                <a:cubicBezTo>
                  <a:pt x="181596" y="16130"/>
                  <a:pt x="-16842" y="20363"/>
                  <a:pt x="1150" y="2248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AA89CEFD-77E2-1037-C302-2BF216499CB4}"/>
              </a:ext>
            </a:extLst>
          </p:cNvPr>
          <p:cNvSpPr/>
          <p:nvPr/>
        </p:nvSpPr>
        <p:spPr>
          <a:xfrm>
            <a:off x="5568853" y="9020386"/>
            <a:ext cx="366199" cy="72878"/>
          </a:xfrm>
          <a:custGeom>
            <a:avLst/>
            <a:gdLst>
              <a:gd name="connsiteX0" fmla="*/ 97 w 366199"/>
              <a:gd name="connsiteY0" fmla="*/ 22014 h 72878"/>
              <a:gd name="connsiteX1" fmla="*/ 266797 w 366199"/>
              <a:gd name="connsiteY1" fmla="*/ 15664 h 72878"/>
              <a:gd name="connsiteX2" fmla="*/ 365222 w 366199"/>
              <a:gd name="connsiteY2" fmla="*/ 72814 h 72878"/>
              <a:gd name="connsiteX3" fmla="*/ 298547 w 366199"/>
              <a:gd name="connsiteY3" fmla="*/ 2964 h 72878"/>
              <a:gd name="connsiteX4" fmla="*/ 97 w 366199"/>
              <a:gd name="connsiteY4" fmla="*/ 22014 h 7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199" h="72878">
                <a:moveTo>
                  <a:pt x="97" y="22014"/>
                </a:moveTo>
                <a:cubicBezTo>
                  <a:pt x="-5195" y="24131"/>
                  <a:pt x="205943" y="7197"/>
                  <a:pt x="266797" y="15664"/>
                </a:cubicBezTo>
                <a:cubicBezTo>
                  <a:pt x="327651" y="24131"/>
                  <a:pt x="359930" y="74931"/>
                  <a:pt x="365222" y="72814"/>
                </a:cubicBezTo>
                <a:cubicBezTo>
                  <a:pt x="370514" y="70697"/>
                  <a:pt x="355168" y="15135"/>
                  <a:pt x="298547" y="2964"/>
                </a:cubicBezTo>
                <a:cubicBezTo>
                  <a:pt x="241926" y="-9207"/>
                  <a:pt x="5389" y="19897"/>
                  <a:pt x="97" y="2201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2DDEE054-7C1D-580B-F078-C085E97CD296}"/>
              </a:ext>
            </a:extLst>
          </p:cNvPr>
          <p:cNvSpPr/>
          <p:nvPr/>
        </p:nvSpPr>
        <p:spPr>
          <a:xfrm>
            <a:off x="6038562" y="8877300"/>
            <a:ext cx="134570" cy="216374"/>
          </a:xfrm>
          <a:custGeom>
            <a:avLst/>
            <a:gdLst>
              <a:gd name="connsiteX0" fmla="*/ 60613 w 134570"/>
              <a:gd name="connsiteY0" fmla="*/ 0 h 216374"/>
              <a:gd name="connsiteX1" fmla="*/ 114588 w 134570"/>
              <a:gd name="connsiteY1" fmla="*/ 92075 h 216374"/>
              <a:gd name="connsiteX2" fmla="*/ 70138 w 134570"/>
              <a:gd name="connsiteY2" fmla="*/ 200025 h 216374"/>
              <a:gd name="connsiteX3" fmla="*/ 288 w 134570"/>
              <a:gd name="connsiteY3" fmla="*/ 215900 h 216374"/>
              <a:gd name="connsiteX4" fmla="*/ 98713 w 134570"/>
              <a:gd name="connsiteY4" fmla="*/ 200025 h 216374"/>
              <a:gd name="connsiteX5" fmla="*/ 133638 w 134570"/>
              <a:gd name="connsiteY5" fmla="*/ 92075 h 216374"/>
              <a:gd name="connsiteX6" fmla="*/ 60613 w 134570"/>
              <a:gd name="connsiteY6" fmla="*/ 0 h 21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570" h="216374">
                <a:moveTo>
                  <a:pt x="60613" y="0"/>
                </a:moveTo>
                <a:cubicBezTo>
                  <a:pt x="57438" y="0"/>
                  <a:pt x="113001" y="58738"/>
                  <a:pt x="114588" y="92075"/>
                </a:cubicBezTo>
                <a:cubicBezTo>
                  <a:pt x="116175" y="125412"/>
                  <a:pt x="89188" y="179388"/>
                  <a:pt x="70138" y="200025"/>
                </a:cubicBezTo>
                <a:cubicBezTo>
                  <a:pt x="51088" y="220662"/>
                  <a:pt x="-4474" y="215900"/>
                  <a:pt x="288" y="215900"/>
                </a:cubicBezTo>
                <a:cubicBezTo>
                  <a:pt x="5050" y="215900"/>
                  <a:pt x="76488" y="220662"/>
                  <a:pt x="98713" y="200025"/>
                </a:cubicBezTo>
                <a:cubicBezTo>
                  <a:pt x="120938" y="179388"/>
                  <a:pt x="138930" y="124354"/>
                  <a:pt x="133638" y="92075"/>
                </a:cubicBezTo>
                <a:cubicBezTo>
                  <a:pt x="128346" y="59796"/>
                  <a:pt x="63788" y="0"/>
                  <a:pt x="6061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87BC3327-9BF5-9DA6-B07A-9334216AFF2A}"/>
              </a:ext>
            </a:extLst>
          </p:cNvPr>
          <p:cNvSpPr/>
          <p:nvPr/>
        </p:nvSpPr>
        <p:spPr>
          <a:xfrm>
            <a:off x="5356201" y="9070911"/>
            <a:ext cx="861267" cy="396071"/>
          </a:xfrm>
          <a:custGeom>
            <a:avLst/>
            <a:gdLst>
              <a:gd name="connsiteX0" fmla="*/ 136549 w 861267"/>
              <a:gd name="connsiteY0" fmla="*/ 3239 h 396071"/>
              <a:gd name="connsiteX1" fmla="*/ 520724 w 861267"/>
              <a:gd name="connsiteY1" fmla="*/ 104839 h 396071"/>
              <a:gd name="connsiteX2" fmla="*/ 450874 w 861267"/>
              <a:gd name="connsiteY2" fmla="*/ 101664 h 396071"/>
              <a:gd name="connsiteX3" fmla="*/ 701699 w 861267"/>
              <a:gd name="connsiteY3" fmla="*/ 190564 h 396071"/>
              <a:gd name="connsiteX4" fmla="*/ 676299 w 861267"/>
              <a:gd name="connsiteY4" fmla="*/ 181039 h 396071"/>
              <a:gd name="connsiteX5" fmla="*/ 860449 w 861267"/>
              <a:gd name="connsiteY5" fmla="*/ 393764 h 396071"/>
              <a:gd name="connsiteX6" fmla="*/ 742974 w 861267"/>
              <a:gd name="connsiteY6" fmla="*/ 295339 h 396071"/>
              <a:gd name="connsiteX7" fmla="*/ 720749 w 861267"/>
              <a:gd name="connsiteY7" fmla="*/ 317564 h 396071"/>
              <a:gd name="connsiteX8" fmla="*/ 641374 w 861267"/>
              <a:gd name="connsiteY8" fmla="*/ 273114 h 396071"/>
              <a:gd name="connsiteX9" fmla="*/ 717574 w 861267"/>
              <a:gd name="connsiteY9" fmla="*/ 381064 h 396071"/>
              <a:gd name="connsiteX10" fmla="*/ 625499 w 861267"/>
              <a:gd name="connsiteY10" fmla="*/ 301689 h 396071"/>
              <a:gd name="connsiteX11" fmla="*/ 307999 w 861267"/>
              <a:gd name="connsiteY11" fmla="*/ 120714 h 396071"/>
              <a:gd name="connsiteX12" fmla="*/ 346099 w 861267"/>
              <a:gd name="connsiteY12" fmla="*/ 133414 h 396071"/>
              <a:gd name="connsiteX13" fmla="*/ 24 w 861267"/>
              <a:gd name="connsiteY13" fmla="*/ 64 h 396071"/>
              <a:gd name="connsiteX14" fmla="*/ 327049 w 861267"/>
              <a:gd name="connsiteY14" fmla="*/ 114364 h 396071"/>
              <a:gd name="connsiteX15" fmla="*/ 136549 w 861267"/>
              <a:gd name="connsiteY15" fmla="*/ 3239 h 3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1267" h="396071">
                <a:moveTo>
                  <a:pt x="136549" y="3239"/>
                </a:moveTo>
                <a:cubicBezTo>
                  <a:pt x="168828" y="1652"/>
                  <a:pt x="468336" y="88435"/>
                  <a:pt x="520724" y="104839"/>
                </a:cubicBezTo>
                <a:cubicBezTo>
                  <a:pt x="573112" y="121243"/>
                  <a:pt x="420712" y="87377"/>
                  <a:pt x="450874" y="101664"/>
                </a:cubicBezTo>
                <a:cubicBezTo>
                  <a:pt x="481036" y="115951"/>
                  <a:pt x="664128" y="177335"/>
                  <a:pt x="701699" y="190564"/>
                </a:cubicBezTo>
                <a:cubicBezTo>
                  <a:pt x="739270" y="203793"/>
                  <a:pt x="649841" y="147172"/>
                  <a:pt x="676299" y="181039"/>
                </a:cubicBezTo>
                <a:cubicBezTo>
                  <a:pt x="702757" y="214906"/>
                  <a:pt x="849337" y="374714"/>
                  <a:pt x="860449" y="393764"/>
                </a:cubicBezTo>
                <a:cubicBezTo>
                  <a:pt x="871561" y="412814"/>
                  <a:pt x="766257" y="308039"/>
                  <a:pt x="742974" y="295339"/>
                </a:cubicBezTo>
                <a:cubicBezTo>
                  <a:pt x="719691" y="282639"/>
                  <a:pt x="737682" y="321268"/>
                  <a:pt x="720749" y="317564"/>
                </a:cubicBezTo>
                <a:cubicBezTo>
                  <a:pt x="703816" y="313860"/>
                  <a:pt x="641903" y="262531"/>
                  <a:pt x="641374" y="273114"/>
                </a:cubicBezTo>
                <a:cubicBezTo>
                  <a:pt x="640845" y="283697"/>
                  <a:pt x="720220" y="376302"/>
                  <a:pt x="717574" y="381064"/>
                </a:cubicBezTo>
                <a:cubicBezTo>
                  <a:pt x="714928" y="385826"/>
                  <a:pt x="693761" y="345081"/>
                  <a:pt x="625499" y="301689"/>
                </a:cubicBezTo>
                <a:cubicBezTo>
                  <a:pt x="557237" y="258297"/>
                  <a:pt x="354566" y="148760"/>
                  <a:pt x="307999" y="120714"/>
                </a:cubicBezTo>
                <a:cubicBezTo>
                  <a:pt x="261432" y="92668"/>
                  <a:pt x="346099" y="133414"/>
                  <a:pt x="346099" y="133414"/>
                </a:cubicBezTo>
                <a:lnTo>
                  <a:pt x="24" y="64"/>
                </a:lnTo>
                <a:cubicBezTo>
                  <a:pt x="-3151" y="-3111"/>
                  <a:pt x="301120" y="111189"/>
                  <a:pt x="327049" y="114364"/>
                </a:cubicBezTo>
                <a:cubicBezTo>
                  <a:pt x="352978" y="117539"/>
                  <a:pt x="104270" y="4826"/>
                  <a:pt x="136549" y="323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8C794324-FBDE-F2B6-E9D6-032521083FE5}"/>
              </a:ext>
            </a:extLst>
          </p:cNvPr>
          <p:cNvSpPr/>
          <p:nvPr/>
        </p:nvSpPr>
        <p:spPr>
          <a:xfrm>
            <a:off x="4127500" y="8305800"/>
            <a:ext cx="590627" cy="342900"/>
          </a:xfrm>
          <a:custGeom>
            <a:avLst/>
            <a:gdLst>
              <a:gd name="connsiteX0" fmla="*/ 0 w 590627"/>
              <a:gd name="connsiteY0" fmla="*/ 342900 h 342900"/>
              <a:gd name="connsiteX1" fmla="*/ 263525 w 590627"/>
              <a:gd name="connsiteY1" fmla="*/ 38100 h 342900"/>
              <a:gd name="connsiteX2" fmla="*/ 234950 w 590627"/>
              <a:gd name="connsiteY2" fmla="*/ 41275 h 342900"/>
              <a:gd name="connsiteX3" fmla="*/ 590550 w 590627"/>
              <a:gd name="connsiteY3" fmla="*/ 0 h 342900"/>
              <a:gd name="connsiteX4" fmla="*/ 266700 w 590627"/>
              <a:gd name="connsiteY4" fmla="*/ 53975 h 342900"/>
              <a:gd name="connsiteX5" fmla="*/ 212725 w 590627"/>
              <a:gd name="connsiteY5" fmla="*/ 88900 h 342900"/>
              <a:gd name="connsiteX6" fmla="*/ 196850 w 590627"/>
              <a:gd name="connsiteY6" fmla="*/ 104775 h 342900"/>
              <a:gd name="connsiteX7" fmla="*/ 0 w 590627"/>
              <a:gd name="connsiteY7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627" h="342900">
                <a:moveTo>
                  <a:pt x="0" y="342900"/>
                </a:moveTo>
                <a:cubicBezTo>
                  <a:pt x="112183" y="215635"/>
                  <a:pt x="224367" y="88371"/>
                  <a:pt x="263525" y="38100"/>
                </a:cubicBezTo>
                <a:cubicBezTo>
                  <a:pt x="302683" y="-12171"/>
                  <a:pt x="234950" y="41275"/>
                  <a:pt x="234950" y="41275"/>
                </a:cubicBezTo>
                <a:lnTo>
                  <a:pt x="590550" y="0"/>
                </a:lnTo>
                <a:cubicBezTo>
                  <a:pt x="595842" y="2117"/>
                  <a:pt x="329671" y="39158"/>
                  <a:pt x="266700" y="53975"/>
                </a:cubicBezTo>
                <a:cubicBezTo>
                  <a:pt x="203729" y="68792"/>
                  <a:pt x="212725" y="88900"/>
                  <a:pt x="212725" y="88900"/>
                </a:cubicBezTo>
                <a:cubicBezTo>
                  <a:pt x="201083" y="97367"/>
                  <a:pt x="196850" y="104775"/>
                  <a:pt x="196850" y="104775"/>
                </a:cubicBezTo>
                <a:lnTo>
                  <a:pt x="0" y="3429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355CAB62-923B-9B61-EFAA-4241FEBC64D3}"/>
              </a:ext>
            </a:extLst>
          </p:cNvPr>
          <p:cNvSpPr/>
          <p:nvPr/>
        </p:nvSpPr>
        <p:spPr>
          <a:xfrm>
            <a:off x="4448081" y="8181783"/>
            <a:ext cx="279638" cy="55362"/>
          </a:xfrm>
          <a:custGeom>
            <a:avLst/>
            <a:gdLst>
              <a:gd name="connsiteX0" fmla="*/ 279494 w 279638"/>
              <a:gd name="connsiteY0" fmla="*/ 192 h 55362"/>
              <a:gd name="connsiteX1" fmla="*/ 168369 w 279638"/>
              <a:gd name="connsiteY1" fmla="*/ 31942 h 55362"/>
              <a:gd name="connsiteX2" fmla="*/ 94 w 279638"/>
              <a:gd name="connsiteY2" fmla="*/ 54167 h 55362"/>
              <a:gd name="connsiteX3" fmla="*/ 146144 w 279638"/>
              <a:gd name="connsiteY3" fmla="*/ 47817 h 55362"/>
              <a:gd name="connsiteX4" fmla="*/ 279494 w 279638"/>
              <a:gd name="connsiteY4" fmla="*/ 192 h 5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638" h="55362">
                <a:moveTo>
                  <a:pt x="279494" y="192"/>
                </a:moveTo>
                <a:cubicBezTo>
                  <a:pt x="283198" y="-2454"/>
                  <a:pt x="214936" y="22946"/>
                  <a:pt x="168369" y="31942"/>
                </a:cubicBezTo>
                <a:cubicBezTo>
                  <a:pt x="121802" y="40938"/>
                  <a:pt x="3798" y="51521"/>
                  <a:pt x="94" y="54167"/>
                </a:cubicBezTo>
                <a:cubicBezTo>
                  <a:pt x="-3610" y="56813"/>
                  <a:pt x="102223" y="55225"/>
                  <a:pt x="146144" y="47817"/>
                </a:cubicBezTo>
                <a:cubicBezTo>
                  <a:pt x="190065" y="40409"/>
                  <a:pt x="275790" y="2838"/>
                  <a:pt x="279494" y="19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5450CFE8-6D38-101C-E240-7BA968F75499}"/>
              </a:ext>
            </a:extLst>
          </p:cNvPr>
          <p:cNvSpPr/>
          <p:nvPr/>
        </p:nvSpPr>
        <p:spPr>
          <a:xfrm>
            <a:off x="4291009" y="8219973"/>
            <a:ext cx="154095" cy="177986"/>
          </a:xfrm>
          <a:custGeom>
            <a:avLst/>
            <a:gdLst>
              <a:gd name="connsiteX0" fmla="*/ 153991 w 154095"/>
              <a:gd name="connsiteY0" fmla="*/ 102 h 177986"/>
              <a:gd name="connsiteX1" fmla="*/ 36516 w 154095"/>
              <a:gd name="connsiteY1" fmla="*/ 76302 h 177986"/>
              <a:gd name="connsiteX2" fmla="*/ 4766 w 154095"/>
              <a:gd name="connsiteY2" fmla="*/ 177902 h 177986"/>
              <a:gd name="connsiteX3" fmla="*/ 14291 w 154095"/>
              <a:gd name="connsiteY3" fmla="*/ 92177 h 177986"/>
              <a:gd name="connsiteX4" fmla="*/ 153991 w 154095"/>
              <a:gd name="connsiteY4" fmla="*/ 102 h 17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095" h="177986">
                <a:moveTo>
                  <a:pt x="153991" y="102"/>
                </a:moveTo>
                <a:cubicBezTo>
                  <a:pt x="157695" y="-2544"/>
                  <a:pt x="61387" y="46669"/>
                  <a:pt x="36516" y="76302"/>
                </a:cubicBezTo>
                <a:cubicBezTo>
                  <a:pt x="11645" y="105935"/>
                  <a:pt x="8470" y="175256"/>
                  <a:pt x="4766" y="177902"/>
                </a:cubicBezTo>
                <a:cubicBezTo>
                  <a:pt x="1062" y="180548"/>
                  <a:pt x="-7405" y="120223"/>
                  <a:pt x="14291" y="92177"/>
                </a:cubicBezTo>
                <a:cubicBezTo>
                  <a:pt x="35987" y="64131"/>
                  <a:pt x="150287" y="2748"/>
                  <a:pt x="153991" y="10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6BE4DE6F-42D8-AC67-0EC9-C13A614136EA}"/>
              </a:ext>
            </a:extLst>
          </p:cNvPr>
          <p:cNvSpPr/>
          <p:nvPr/>
        </p:nvSpPr>
        <p:spPr>
          <a:xfrm>
            <a:off x="4095455" y="8761369"/>
            <a:ext cx="594991" cy="68419"/>
          </a:xfrm>
          <a:custGeom>
            <a:avLst/>
            <a:gdLst>
              <a:gd name="connsiteX0" fmla="*/ 295 w 594991"/>
              <a:gd name="connsiteY0" fmla="*/ 68306 h 68419"/>
              <a:gd name="connsiteX1" fmla="*/ 365420 w 594991"/>
              <a:gd name="connsiteY1" fmla="*/ 17506 h 68419"/>
              <a:gd name="connsiteX2" fmla="*/ 594020 w 594991"/>
              <a:gd name="connsiteY2" fmla="*/ 14331 h 68419"/>
              <a:gd name="connsiteX3" fmla="*/ 428920 w 594991"/>
              <a:gd name="connsiteY3" fmla="*/ 1631 h 68419"/>
              <a:gd name="connsiteX4" fmla="*/ 295 w 594991"/>
              <a:gd name="connsiteY4" fmla="*/ 68306 h 68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991" h="68419">
                <a:moveTo>
                  <a:pt x="295" y="68306"/>
                </a:moveTo>
                <a:cubicBezTo>
                  <a:pt x="-10288" y="70952"/>
                  <a:pt x="266466" y="26502"/>
                  <a:pt x="365420" y="17506"/>
                </a:cubicBezTo>
                <a:cubicBezTo>
                  <a:pt x="464374" y="8510"/>
                  <a:pt x="583437" y="16977"/>
                  <a:pt x="594020" y="14331"/>
                </a:cubicBezTo>
                <a:cubicBezTo>
                  <a:pt x="604603" y="11685"/>
                  <a:pt x="527345" y="-5248"/>
                  <a:pt x="428920" y="1631"/>
                </a:cubicBezTo>
                <a:cubicBezTo>
                  <a:pt x="330495" y="8510"/>
                  <a:pt x="10878" y="65660"/>
                  <a:pt x="295" y="6830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3D32815C-594D-E8C7-84DB-D94069C0F24A}"/>
              </a:ext>
            </a:extLst>
          </p:cNvPr>
          <p:cNvSpPr/>
          <p:nvPr/>
        </p:nvSpPr>
        <p:spPr>
          <a:xfrm>
            <a:off x="5172075" y="8985250"/>
            <a:ext cx="874861" cy="459730"/>
          </a:xfrm>
          <a:custGeom>
            <a:avLst/>
            <a:gdLst>
              <a:gd name="connsiteX0" fmla="*/ 0 w 874861"/>
              <a:gd name="connsiteY0" fmla="*/ 0 h 459730"/>
              <a:gd name="connsiteX1" fmla="*/ 444500 w 874861"/>
              <a:gd name="connsiteY1" fmla="*/ 209550 h 459730"/>
              <a:gd name="connsiteX2" fmla="*/ 854075 w 874861"/>
              <a:gd name="connsiteY2" fmla="*/ 447675 h 459730"/>
              <a:gd name="connsiteX3" fmla="*/ 803275 w 874861"/>
              <a:gd name="connsiteY3" fmla="*/ 419100 h 459730"/>
              <a:gd name="connsiteX4" fmla="*/ 704850 w 874861"/>
              <a:gd name="connsiteY4" fmla="*/ 371475 h 459730"/>
              <a:gd name="connsiteX5" fmla="*/ 419100 w 874861"/>
              <a:gd name="connsiteY5" fmla="*/ 215900 h 459730"/>
              <a:gd name="connsiteX6" fmla="*/ 0 w 874861"/>
              <a:gd name="connsiteY6" fmla="*/ 0 h 45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861" h="459730">
                <a:moveTo>
                  <a:pt x="0" y="0"/>
                </a:moveTo>
                <a:cubicBezTo>
                  <a:pt x="151077" y="67469"/>
                  <a:pt x="302154" y="134938"/>
                  <a:pt x="444500" y="209550"/>
                </a:cubicBezTo>
                <a:cubicBezTo>
                  <a:pt x="586846" y="284162"/>
                  <a:pt x="794279" y="412750"/>
                  <a:pt x="854075" y="447675"/>
                </a:cubicBezTo>
                <a:cubicBezTo>
                  <a:pt x="913871" y="482600"/>
                  <a:pt x="828146" y="431800"/>
                  <a:pt x="803275" y="419100"/>
                </a:cubicBezTo>
                <a:cubicBezTo>
                  <a:pt x="778404" y="406400"/>
                  <a:pt x="768879" y="405342"/>
                  <a:pt x="704850" y="371475"/>
                </a:cubicBezTo>
                <a:cubicBezTo>
                  <a:pt x="640821" y="337608"/>
                  <a:pt x="419100" y="215900"/>
                  <a:pt x="419100" y="2159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B3A75E96-DC6C-DE34-16B6-B3EDE2815FB5}"/>
              </a:ext>
            </a:extLst>
          </p:cNvPr>
          <p:cNvSpPr/>
          <p:nvPr/>
        </p:nvSpPr>
        <p:spPr>
          <a:xfrm>
            <a:off x="3905226" y="8819808"/>
            <a:ext cx="295314" cy="92642"/>
          </a:xfrm>
          <a:custGeom>
            <a:avLst/>
            <a:gdLst>
              <a:gd name="connsiteX0" fmla="*/ 24 w 295314"/>
              <a:gd name="connsiteY0" fmla="*/ 92417 h 92642"/>
              <a:gd name="connsiteX1" fmla="*/ 130199 w 295314"/>
              <a:gd name="connsiteY1" fmla="*/ 32092 h 92642"/>
              <a:gd name="connsiteX2" fmla="*/ 295299 w 295314"/>
              <a:gd name="connsiteY2" fmla="*/ 342 h 92642"/>
              <a:gd name="connsiteX3" fmla="*/ 120674 w 295314"/>
              <a:gd name="connsiteY3" fmla="*/ 51142 h 92642"/>
              <a:gd name="connsiteX4" fmla="*/ 24 w 295314"/>
              <a:gd name="connsiteY4" fmla="*/ 92417 h 9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14" h="92642">
                <a:moveTo>
                  <a:pt x="24" y="92417"/>
                </a:moveTo>
                <a:cubicBezTo>
                  <a:pt x="1611" y="89242"/>
                  <a:pt x="80986" y="47438"/>
                  <a:pt x="130199" y="32092"/>
                </a:cubicBezTo>
                <a:cubicBezTo>
                  <a:pt x="179412" y="16746"/>
                  <a:pt x="296886" y="-2833"/>
                  <a:pt x="295299" y="342"/>
                </a:cubicBezTo>
                <a:cubicBezTo>
                  <a:pt x="293712" y="3517"/>
                  <a:pt x="168299" y="37913"/>
                  <a:pt x="120674" y="51142"/>
                </a:cubicBezTo>
                <a:cubicBezTo>
                  <a:pt x="73049" y="64371"/>
                  <a:pt x="-1563" y="95592"/>
                  <a:pt x="24" y="9241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DC95CD0F-5DFF-0E55-66D8-5D2AFF23A271}"/>
              </a:ext>
            </a:extLst>
          </p:cNvPr>
          <p:cNvSpPr/>
          <p:nvPr/>
        </p:nvSpPr>
        <p:spPr>
          <a:xfrm>
            <a:off x="3822688" y="8917182"/>
            <a:ext cx="66800" cy="271362"/>
          </a:xfrm>
          <a:custGeom>
            <a:avLst/>
            <a:gdLst>
              <a:gd name="connsiteX0" fmla="*/ 66687 w 66800"/>
              <a:gd name="connsiteY0" fmla="*/ 1393 h 271362"/>
              <a:gd name="connsiteX1" fmla="*/ 15887 w 66800"/>
              <a:gd name="connsiteY1" fmla="*/ 99818 h 271362"/>
              <a:gd name="connsiteX2" fmla="*/ 12712 w 66800"/>
              <a:gd name="connsiteY2" fmla="*/ 163318 h 271362"/>
              <a:gd name="connsiteX3" fmla="*/ 44462 w 66800"/>
              <a:gd name="connsiteY3" fmla="*/ 271268 h 271362"/>
              <a:gd name="connsiteX4" fmla="*/ 12 w 66800"/>
              <a:gd name="connsiteY4" fmla="*/ 179193 h 271362"/>
              <a:gd name="connsiteX5" fmla="*/ 66687 w 66800"/>
              <a:gd name="connsiteY5" fmla="*/ 1393 h 27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00" h="271362">
                <a:moveTo>
                  <a:pt x="66687" y="1393"/>
                </a:moveTo>
                <a:cubicBezTo>
                  <a:pt x="69333" y="-11836"/>
                  <a:pt x="24883" y="72831"/>
                  <a:pt x="15887" y="99818"/>
                </a:cubicBezTo>
                <a:cubicBezTo>
                  <a:pt x="6891" y="126805"/>
                  <a:pt x="7950" y="134743"/>
                  <a:pt x="12712" y="163318"/>
                </a:cubicBezTo>
                <a:cubicBezTo>
                  <a:pt x="17474" y="191893"/>
                  <a:pt x="46579" y="268622"/>
                  <a:pt x="44462" y="271268"/>
                </a:cubicBezTo>
                <a:cubicBezTo>
                  <a:pt x="42345" y="273914"/>
                  <a:pt x="1070" y="220468"/>
                  <a:pt x="12" y="179193"/>
                </a:cubicBezTo>
                <a:cubicBezTo>
                  <a:pt x="-1046" y="137918"/>
                  <a:pt x="64041" y="14622"/>
                  <a:pt x="66687" y="139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880AA8E0-B171-B37A-42F4-6736253E5615}"/>
              </a:ext>
            </a:extLst>
          </p:cNvPr>
          <p:cNvSpPr/>
          <p:nvPr/>
        </p:nvSpPr>
        <p:spPr>
          <a:xfrm>
            <a:off x="3879639" y="8918575"/>
            <a:ext cx="82425" cy="254015"/>
          </a:xfrm>
          <a:custGeom>
            <a:avLst/>
            <a:gdLst>
              <a:gd name="connsiteX0" fmla="*/ 54186 w 82425"/>
              <a:gd name="connsiteY0" fmla="*/ 0 h 254015"/>
              <a:gd name="connsiteX1" fmla="*/ 70061 w 82425"/>
              <a:gd name="connsiteY1" fmla="*/ 79375 h 254015"/>
              <a:gd name="connsiteX2" fmla="*/ 54186 w 82425"/>
              <a:gd name="connsiteY2" fmla="*/ 171450 h 254015"/>
              <a:gd name="connsiteX3" fmla="*/ 211 w 82425"/>
              <a:gd name="connsiteY3" fmla="*/ 254000 h 254015"/>
              <a:gd name="connsiteX4" fmla="*/ 76411 w 82425"/>
              <a:gd name="connsiteY4" fmla="*/ 165100 h 254015"/>
              <a:gd name="connsiteX5" fmla="*/ 76411 w 82425"/>
              <a:gd name="connsiteY5" fmla="*/ 79375 h 254015"/>
              <a:gd name="connsiteX6" fmla="*/ 54186 w 82425"/>
              <a:gd name="connsiteY6" fmla="*/ 0 h 25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25" h="254015">
                <a:moveTo>
                  <a:pt x="54186" y="0"/>
                </a:moveTo>
                <a:cubicBezTo>
                  <a:pt x="53128" y="0"/>
                  <a:pt x="70061" y="50800"/>
                  <a:pt x="70061" y="79375"/>
                </a:cubicBezTo>
                <a:cubicBezTo>
                  <a:pt x="70061" y="107950"/>
                  <a:pt x="65828" y="142346"/>
                  <a:pt x="54186" y="171450"/>
                </a:cubicBezTo>
                <a:cubicBezTo>
                  <a:pt x="42544" y="200554"/>
                  <a:pt x="-3493" y="255058"/>
                  <a:pt x="211" y="254000"/>
                </a:cubicBezTo>
                <a:cubicBezTo>
                  <a:pt x="3915" y="252942"/>
                  <a:pt x="63711" y="194204"/>
                  <a:pt x="76411" y="165100"/>
                </a:cubicBezTo>
                <a:cubicBezTo>
                  <a:pt x="89111" y="135996"/>
                  <a:pt x="77999" y="104246"/>
                  <a:pt x="76411" y="79375"/>
                </a:cubicBezTo>
                <a:cubicBezTo>
                  <a:pt x="74824" y="54504"/>
                  <a:pt x="55244" y="0"/>
                  <a:pt x="54186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CA205B9C-9ED2-7153-E7CA-007EFE5DECA0}"/>
              </a:ext>
            </a:extLst>
          </p:cNvPr>
          <p:cNvSpPr/>
          <p:nvPr/>
        </p:nvSpPr>
        <p:spPr>
          <a:xfrm>
            <a:off x="3876675" y="9239235"/>
            <a:ext cx="651678" cy="19300"/>
          </a:xfrm>
          <a:custGeom>
            <a:avLst/>
            <a:gdLst>
              <a:gd name="connsiteX0" fmla="*/ 0 w 651678"/>
              <a:gd name="connsiteY0" fmla="*/ 19065 h 19300"/>
              <a:gd name="connsiteX1" fmla="*/ 374650 w 651678"/>
              <a:gd name="connsiteY1" fmla="*/ 15 h 19300"/>
              <a:gd name="connsiteX2" fmla="*/ 647700 w 651678"/>
              <a:gd name="connsiteY2" fmla="*/ 15890 h 19300"/>
              <a:gd name="connsiteX3" fmla="*/ 530225 w 651678"/>
              <a:gd name="connsiteY3" fmla="*/ 19065 h 19300"/>
              <a:gd name="connsiteX4" fmla="*/ 434975 w 651678"/>
              <a:gd name="connsiteY4" fmla="*/ 19065 h 19300"/>
              <a:gd name="connsiteX5" fmla="*/ 0 w 651678"/>
              <a:gd name="connsiteY5" fmla="*/ 19065 h 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678" h="19300">
                <a:moveTo>
                  <a:pt x="0" y="19065"/>
                </a:moveTo>
                <a:cubicBezTo>
                  <a:pt x="133350" y="9804"/>
                  <a:pt x="266700" y="544"/>
                  <a:pt x="374650" y="15"/>
                </a:cubicBezTo>
                <a:cubicBezTo>
                  <a:pt x="482600" y="-514"/>
                  <a:pt x="621771" y="12715"/>
                  <a:pt x="647700" y="15890"/>
                </a:cubicBezTo>
                <a:cubicBezTo>
                  <a:pt x="673629" y="19065"/>
                  <a:pt x="565679" y="18536"/>
                  <a:pt x="530225" y="19065"/>
                </a:cubicBezTo>
                <a:cubicBezTo>
                  <a:pt x="494771" y="19594"/>
                  <a:pt x="434975" y="19065"/>
                  <a:pt x="434975" y="19065"/>
                </a:cubicBezTo>
                <a:lnTo>
                  <a:pt x="0" y="19065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650D36D8-B2A2-834C-15EC-598AC5B74D2B}"/>
              </a:ext>
            </a:extLst>
          </p:cNvPr>
          <p:cNvSpPr/>
          <p:nvPr/>
        </p:nvSpPr>
        <p:spPr>
          <a:xfrm>
            <a:off x="4471933" y="9213386"/>
            <a:ext cx="403307" cy="177609"/>
          </a:xfrm>
          <a:custGeom>
            <a:avLst/>
            <a:gdLst>
              <a:gd name="connsiteX0" fmla="*/ 1642 w 403307"/>
              <a:gd name="connsiteY0" fmla="*/ 464 h 177609"/>
              <a:gd name="connsiteX1" fmla="*/ 106417 w 403307"/>
              <a:gd name="connsiteY1" fmla="*/ 83014 h 177609"/>
              <a:gd name="connsiteX2" fmla="*/ 388992 w 403307"/>
              <a:gd name="connsiteY2" fmla="*/ 171914 h 177609"/>
              <a:gd name="connsiteX3" fmla="*/ 347717 w 403307"/>
              <a:gd name="connsiteY3" fmla="*/ 165564 h 177609"/>
              <a:gd name="connsiteX4" fmla="*/ 227067 w 403307"/>
              <a:gd name="connsiteY4" fmla="*/ 140164 h 177609"/>
              <a:gd name="connsiteX5" fmla="*/ 176267 w 403307"/>
              <a:gd name="connsiteY5" fmla="*/ 121114 h 177609"/>
              <a:gd name="connsiteX6" fmla="*/ 1642 w 403307"/>
              <a:gd name="connsiteY6" fmla="*/ 464 h 17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307" h="177609">
                <a:moveTo>
                  <a:pt x="1642" y="464"/>
                </a:moveTo>
                <a:cubicBezTo>
                  <a:pt x="-10000" y="-5886"/>
                  <a:pt x="41859" y="54439"/>
                  <a:pt x="106417" y="83014"/>
                </a:cubicBezTo>
                <a:cubicBezTo>
                  <a:pt x="170975" y="111589"/>
                  <a:pt x="348775" y="158156"/>
                  <a:pt x="388992" y="171914"/>
                </a:cubicBezTo>
                <a:cubicBezTo>
                  <a:pt x="429209" y="185672"/>
                  <a:pt x="374705" y="170856"/>
                  <a:pt x="347717" y="165564"/>
                </a:cubicBezTo>
                <a:cubicBezTo>
                  <a:pt x="320730" y="160272"/>
                  <a:pt x="255642" y="147572"/>
                  <a:pt x="227067" y="140164"/>
                </a:cubicBezTo>
                <a:cubicBezTo>
                  <a:pt x="198492" y="132756"/>
                  <a:pt x="214896" y="139635"/>
                  <a:pt x="176267" y="121114"/>
                </a:cubicBezTo>
                <a:cubicBezTo>
                  <a:pt x="137638" y="102593"/>
                  <a:pt x="13284" y="6814"/>
                  <a:pt x="1642" y="46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F810D637-88E1-A90B-32ED-871C2DC904F1}"/>
              </a:ext>
            </a:extLst>
          </p:cNvPr>
          <p:cNvSpPr/>
          <p:nvPr/>
        </p:nvSpPr>
        <p:spPr>
          <a:xfrm>
            <a:off x="4830697" y="9353170"/>
            <a:ext cx="576954" cy="152345"/>
          </a:xfrm>
          <a:custGeom>
            <a:avLst/>
            <a:gdLst>
              <a:gd name="connsiteX0" fmla="*/ 1653 w 576954"/>
              <a:gd name="connsiteY0" fmla="*/ 380 h 152345"/>
              <a:gd name="connsiteX1" fmla="*/ 160403 w 576954"/>
              <a:gd name="connsiteY1" fmla="*/ 101980 h 152345"/>
              <a:gd name="connsiteX2" fmla="*/ 258828 w 576954"/>
              <a:gd name="connsiteY2" fmla="*/ 121030 h 152345"/>
              <a:gd name="connsiteX3" fmla="*/ 576328 w 576954"/>
              <a:gd name="connsiteY3" fmla="*/ 136905 h 152345"/>
              <a:gd name="connsiteX4" fmla="*/ 338203 w 576954"/>
              <a:gd name="connsiteY4" fmla="*/ 140080 h 152345"/>
              <a:gd name="connsiteX5" fmla="*/ 268353 w 576954"/>
              <a:gd name="connsiteY5" fmla="*/ 143255 h 152345"/>
              <a:gd name="connsiteX6" fmla="*/ 1653 w 576954"/>
              <a:gd name="connsiteY6" fmla="*/ 380 h 15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954" h="152345">
                <a:moveTo>
                  <a:pt x="1653" y="380"/>
                </a:moveTo>
                <a:cubicBezTo>
                  <a:pt x="-16339" y="-6499"/>
                  <a:pt x="117541" y="81872"/>
                  <a:pt x="160403" y="101980"/>
                </a:cubicBezTo>
                <a:cubicBezTo>
                  <a:pt x="203265" y="122088"/>
                  <a:pt x="189507" y="115209"/>
                  <a:pt x="258828" y="121030"/>
                </a:cubicBezTo>
                <a:cubicBezTo>
                  <a:pt x="328149" y="126851"/>
                  <a:pt x="563099" y="133730"/>
                  <a:pt x="576328" y="136905"/>
                </a:cubicBezTo>
                <a:cubicBezTo>
                  <a:pt x="589557" y="140080"/>
                  <a:pt x="389532" y="139022"/>
                  <a:pt x="338203" y="140080"/>
                </a:cubicBezTo>
                <a:cubicBezTo>
                  <a:pt x="286874" y="141138"/>
                  <a:pt x="319682" y="164951"/>
                  <a:pt x="268353" y="143255"/>
                </a:cubicBezTo>
                <a:cubicBezTo>
                  <a:pt x="217024" y="121559"/>
                  <a:pt x="19645" y="7259"/>
                  <a:pt x="1653" y="38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8D84BF07-E925-69A4-E8DF-D04FB22789CD}"/>
              </a:ext>
            </a:extLst>
          </p:cNvPr>
          <p:cNvSpPr/>
          <p:nvPr/>
        </p:nvSpPr>
        <p:spPr>
          <a:xfrm>
            <a:off x="4130143" y="9116295"/>
            <a:ext cx="549851" cy="119780"/>
          </a:xfrm>
          <a:custGeom>
            <a:avLst/>
            <a:gdLst>
              <a:gd name="connsiteX0" fmla="*/ 532 w 549851"/>
              <a:gd name="connsiteY0" fmla="*/ 18180 h 119780"/>
              <a:gd name="connsiteX1" fmla="*/ 314857 w 549851"/>
              <a:gd name="connsiteY1" fmla="*/ 5480 h 119780"/>
              <a:gd name="connsiteX2" fmla="*/ 549807 w 549851"/>
              <a:gd name="connsiteY2" fmla="*/ 119780 h 119780"/>
              <a:gd name="connsiteX3" fmla="*/ 333907 w 549851"/>
              <a:gd name="connsiteY3" fmla="*/ 5480 h 119780"/>
              <a:gd name="connsiteX4" fmla="*/ 241832 w 549851"/>
              <a:gd name="connsiteY4" fmla="*/ 18180 h 119780"/>
              <a:gd name="connsiteX5" fmla="*/ 532 w 549851"/>
              <a:gd name="connsiteY5" fmla="*/ 18180 h 11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851" h="119780">
                <a:moveTo>
                  <a:pt x="532" y="18180"/>
                </a:moveTo>
                <a:cubicBezTo>
                  <a:pt x="12703" y="16063"/>
                  <a:pt x="223311" y="-11453"/>
                  <a:pt x="314857" y="5480"/>
                </a:cubicBezTo>
                <a:cubicBezTo>
                  <a:pt x="406403" y="22413"/>
                  <a:pt x="546632" y="119780"/>
                  <a:pt x="549807" y="119780"/>
                </a:cubicBezTo>
                <a:cubicBezTo>
                  <a:pt x="552982" y="119780"/>
                  <a:pt x="385236" y="22413"/>
                  <a:pt x="333907" y="5480"/>
                </a:cubicBezTo>
                <a:cubicBezTo>
                  <a:pt x="282578" y="-11453"/>
                  <a:pt x="295278" y="16063"/>
                  <a:pt x="241832" y="18180"/>
                </a:cubicBezTo>
                <a:cubicBezTo>
                  <a:pt x="188386" y="20297"/>
                  <a:pt x="-11639" y="20297"/>
                  <a:pt x="532" y="1818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146DD14A-9CB5-3BC1-8F12-ADD07CC34C5D}"/>
              </a:ext>
            </a:extLst>
          </p:cNvPr>
          <p:cNvSpPr/>
          <p:nvPr/>
        </p:nvSpPr>
        <p:spPr>
          <a:xfrm>
            <a:off x="4514727" y="8814919"/>
            <a:ext cx="365589" cy="62477"/>
          </a:xfrm>
          <a:custGeom>
            <a:avLst/>
            <a:gdLst>
              <a:gd name="connsiteX0" fmla="*/ 123 w 365589"/>
              <a:gd name="connsiteY0" fmla="*/ 2056 h 62477"/>
              <a:gd name="connsiteX1" fmla="*/ 222373 w 365589"/>
              <a:gd name="connsiteY1" fmla="*/ 21106 h 62477"/>
              <a:gd name="connsiteX2" fmla="*/ 365248 w 365589"/>
              <a:gd name="connsiteY2" fmla="*/ 62381 h 62477"/>
              <a:gd name="connsiteX3" fmla="*/ 254123 w 365589"/>
              <a:gd name="connsiteY3" fmla="*/ 8406 h 62477"/>
              <a:gd name="connsiteX4" fmla="*/ 123 w 365589"/>
              <a:gd name="connsiteY4" fmla="*/ 2056 h 6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589" h="62477">
                <a:moveTo>
                  <a:pt x="123" y="2056"/>
                </a:moveTo>
                <a:cubicBezTo>
                  <a:pt x="-5169" y="4173"/>
                  <a:pt x="161519" y="11052"/>
                  <a:pt x="222373" y="21106"/>
                </a:cubicBezTo>
                <a:cubicBezTo>
                  <a:pt x="283227" y="31160"/>
                  <a:pt x="359956" y="64498"/>
                  <a:pt x="365248" y="62381"/>
                </a:cubicBezTo>
                <a:cubicBezTo>
                  <a:pt x="370540" y="60264"/>
                  <a:pt x="313390" y="20048"/>
                  <a:pt x="254123" y="8406"/>
                </a:cubicBezTo>
                <a:cubicBezTo>
                  <a:pt x="194856" y="-3236"/>
                  <a:pt x="5415" y="-61"/>
                  <a:pt x="123" y="205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018543C0-E0AF-90C1-8666-E1A1E2D3CFD5}"/>
              </a:ext>
            </a:extLst>
          </p:cNvPr>
          <p:cNvSpPr/>
          <p:nvPr/>
        </p:nvSpPr>
        <p:spPr>
          <a:xfrm>
            <a:off x="4467192" y="8893173"/>
            <a:ext cx="57300" cy="193683"/>
          </a:xfrm>
          <a:custGeom>
            <a:avLst/>
            <a:gdLst>
              <a:gd name="connsiteX0" fmla="*/ 57183 w 57300"/>
              <a:gd name="connsiteY0" fmla="*/ 2 h 193683"/>
              <a:gd name="connsiteX1" fmla="*/ 15908 w 57300"/>
              <a:gd name="connsiteY1" fmla="*/ 127002 h 193683"/>
              <a:gd name="connsiteX2" fmla="*/ 50833 w 57300"/>
              <a:gd name="connsiteY2" fmla="*/ 193677 h 193683"/>
              <a:gd name="connsiteX3" fmla="*/ 33 w 57300"/>
              <a:gd name="connsiteY3" fmla="*/ 130177 h 193683"/>
              <a:gd name="connsiteX4" fmla="*/ 57183 w 57300"/>
              <a:gd name="connsiteY4" fmla="*/ 2 h 1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00" h="193683">
                <a:moveTo>
                  <a:pt x="57183" y="2"/>
                </a:moveTo>
                <a:cubicBezTo>
                  <a:pt x="59829" y="-527"/>
                  <a:pt x="16966" y="94723"/>
                  <a:pt x="15908" y="127002"/>
                </a:cubicBezTo>
                <a:cubicBezTo>
                  <a:pt x="14850" y="159281"/>
                  <a:pt x="53479" y="193148"/>
                  <a:pt x="50833" y="193677"/>
                </a:cubicBezTo>
                <a:cubicBezTo>
                  <a:pt x="48187" y="194206"/>
                  <a:pt x="1620" y="162456"/>
                  <a:pt x="33" y="130177"/>
                </a:cubicBezTo>
                <a:cubicBezTo>
                  <a:pt x="-1554" y="97898"/>
                  <a:pt x="54537" y="531"/>
                  <a:pt x="57183" y="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FD0933D9-5937-63C9-BD24-F30FFBC21AB9}"/>
              </a:ext>
            </a:extLst>
          </p:cNvPr>
          <p:cNvSpPr/>
          <p:nvPr/>
        </p:nvSpPr>
        <p:spPr>
          <a:xfrm>
            <a:off x="3994135" y="9099366"/>
            <a:ext cx="120668" cy="65238"/>
          </a:xfrm>
          <a:custGeom>
            <a:avLst/>
            <a:gdLst>
              <a:gd name="connsiteX0" fmla="*/ 15 w 120668"/>
              <a:gd name="connsiteY0" fmla="*/ 184 h 65238"/>
              <a:gd name="connsiteX1" fmla="*/ 34940 w 120668"/>
              <a:gd name="connsiteY1" fmla="*/ 44634 h 65238"/>
              <a:gd name="connsiteX2" fmla="*/ 120665 w 120668"/>
              <a:gd name="connsiteY2" fmla="*/ 54159 h 65238"/>
              <a:gd name="connsiteX3" fmla="*/ 31765 w 120668"/>
              <a:gd name="connsiteY3" fmla="*/ 63684 h 65238"/>
              <a:gd name="connsiteX4" fmla="*/ 15 w 120668"/>
              <a:gd name="connsiteY4" fmla="*/ 184 h 6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68" h="65238">
                <a:moveTo>
                  <a:pt x="15" y="184"/>
                </a:moveTo>
                <a:cubicBezTo>
                  <a:pt x="544" y="-2991"/>
                  <a:pt x="14832" y="35638"/>
                  <a:pt x="34940" y="44634"/>
                </a:cubicBezTo>
                <a:cubicBezTo>
                  <a:pt x="55048" y="53630"/>
                  <a:pt x="121194" y="50984"/>
                  <a:pt x="120665" y="54159"/>
                </a:cubicBezTo>
                <a:cubicBezTo>
                  <a:pt x="120136" y="57334"/>
                  <a:pt x="50815" y="69505"/>
                  <a:pt x="31765" y="63684"/>
                </a:cubicBezTo>
                <a:cubicBezTo>
                  <a:pt x="12715" y="57863"/>
                  <a:pt x="-514" y="3359"/>
                  <a:pt x="15" y="18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6BE10437-9129-BDE9-0E6A-CA31047D58A0}"/>
              </a:ext>
            </a:extLst>
          </p:cNvPr>
          <p:cNvSpPr/>
          <p:nvPr/>
        </p:nvSpPr>
        <p:spPr>
          <a:xfrm>
            <a:off x="4046500" y="8849270"/>
            <a:ext cx="217767" cy="40760"/>
          </a:xfrm>
          <a:custGeom>
            <a:avLst/>
            <a:gdLst>
              <a:gd name="connsiteX0" fmla="*/ 214350 w 217767"/>
              <a:gd name="connsiteY0" fmla="*/ 8980 h 40760"/>
              <a:gd name="connsiteX1" fmla="*/ 1625 w 217767"/>
              <a:gd name="connsiteY1" fmla="*/ 40730 h 40760"/>
              <a:gd name="connsiteX2" fmla="*/ 122275 w 217767"/>
              <a:gd name="connsiteY2" fmla="*/ 2630 h 40760"/>
              <a:gd name="connsiteX3" fmla="*/ 214350 w 217767"/>
              <a:gd name="connsiteY3" fmla="*/ 8980 h 4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67" h="40760">
                <a:moveTo>
                  <a:pt x="214350" y="8980"/>
                </a:moveTo>
                <a:cubicBezTo>
                  <a:pt x="194242" y="15330"/>
                  <a:pt x="16971" y="41788"/>
                  <a:pt x="1625" y="40730"/>
                </a:cubicBezTo>
                <a:cubicBezTo>
                  <a:pt x="-13721" y="39672"/>
                  <a:pt x="83646" y="8980"/>
                  <a:pt x="122275" y="2630"/>
                </a:cubicBezTo>
                <a:cubicBezTo>
                  <a:pt x="160904" y="-3720"/>
                  <a:pt x="234458" y="2630"/>
                  <a:pt x="214350" y="898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61C0DF18-46A0-064F-7932-C8A6E6BC06EB}"/>
              </a:ext>
            </a:extLst>
          </p:cNvPr>
          <p:cNvSpPr/>
          <p:nvPr/>
        </p:nvSpPr>
        <p:spPr>
          <a:xfrm>
            <a:off x="3985429" y="8896344"/>
            <a:ext cx="62738" cy="130184"/>
          </a:xfrm>
          <a:custGeom>
            <a:avLst/>
            <a:gdLst>
              <a:gd name="connsiteX0" fmla="*/ 62696 w 62738"/>
              <a:gd name="connsiteY0" fmla="*/ 6 h 130184"/>
              <a:gd name="connsiteX1" fmla="*/ 11896 w 62738"/>
              <a:gd name="connsiteY1" fmla="*/ 50806 h 130184"/>
              <a:gd name="connsiteX2" fmla="*/ 8721 w 62738"/>
              <a:gd name="connsiteY2" fmla="*/ 130181 h 130184"/>
              <a:gd name="connsiteX3" fmla="*/ 2371 w 62738"/>
              <a:gd name="connsiteY3" fmla="*/ 53981 h 130184"/>
              <a:gd name="connsiteX4" fmla="*/ 62696 w 62738"/>
              <a:gd name="connsiteY4" fmla="*/ 6 h 13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38" h="130184">
                <a:moveTo>
                  <a:pt x="62696" y="6"/>
                </a:moveTo>
                <a:cubicBezTo>
                  <a:pt x="64283" y="-523"/>
                  <a:pt x="20892" y="29110"/>
                  <a:pt x="11896" y="50806"/>
                </a:cubicBezTo>
                <a:cubicBezTo>
                  <a:pt x="2900" y="72502"/>
                  <a:pt x="10308" y="129652"/>
                  <a:pt x="8721" y="130181"/>
                </a:cubicBezTo>
                <a:cubicBezTo>
                  <a:pt x="7134" y="130710"/>
                  <a:pt x="-5037" y="75148"/>
                  <a:pt x="2371" y="53981"/>
                </a:cubicBezTo>
                <a:cubicBezTo>
                  <a:pt x="9779" y="32814"/>
                  <a:pt x="61109" y="535"/>
                  <a:pt x="62696" y="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9FD4D36E-0D98-FA54-F7F5-4EF60F601C08}"/>
              </a:ext>
            </a:extLst>
          </p:cNvPr>
          <p:cNvSpPr/>
          <p:nvPr/>
        </p:nvSpPr>
        <p:spPr>
          <a:xfrm>
            <a:off x="4651080" y="8905841"/>
            <a:ext cx="206713" cy="204310"/>
          </a:xfrm>
          <a:custGeom>
            <a:avLst/>
            <a:gdLst>
              <a:gd name="connsiteX0" fmla="*/ 206670 w 206713"/>
              <a:gd name="connsiteY0" fmla="*/ 34 h 204310"/>
              <a:gd name="connsiteX1" fmla="*/ 117770 w 206713"/>
              <a:gd name="connsiteY1" fmla="*/ 133384 h 204310"/>
              <a:gd name="connsiteX2" fmla="*/ 111420 w 206713"/>
              <a:gd name="connsiteY2" fmla="*/ 193709 h 204310"/>
              <a:gd name="connsiteX3" fmla="*/ 295 w 206713"/>
              <a:gd name="connsiteY3" fmla="*/ 203234 h 204310"/>
              <a:gd name="connsiteX4" fmla="*/ 79670 w 206713"/>
              <a:gd name="connsiteY4" fmla="*/ 181009 h 204310"/>
              <a:gd name="connsiteX5" fmla="*/ 105070 w 206713"/>
              <a:gd name="connsiteY5" fmla="*/ 120684 h 204310"/>
              <a:gd name="connsiteX6" fmla="*/ 206670 w 206713"/>
              <a:gd name="connsiteY6" fmla="*/ 34 h 20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713" h="204310">
                <a:moveTo>
                  <a:pt x="206670" y="34"/>
                </a:moveTo>
                <a:cubicBezTo>
                  <a:pt x="208787" y="2151"/>
                  <a:pt x="133645" y="101105"/>
                  <a:pt x="117770" y="133384"/>
                </a:cubicBezTo>
                <a:cubicBezTo>
                  <a:pt x="101895" y="165663"/>
                  <a:pt x="130999" y="182067"/>
                  <a:pt x="111420" y="193709"/>
                </a:cubicBezTo>
                <a:cubicBezTo>
                  <a:pt x="91841" y="205351"/>
                  <a:pt x="5587" y="205351"/>
                  <a:pt x="295" y="203234"/>
                </a:cubicBezTo>
                <a:cubicBezTo>
                  <a:pt x="-4997" y="201117"/>
                  <a:pt x="62208" y="194767"/>
                  <a:pt x="79670" y="181009"/>
                </a:cubicBezTo>
                <a:cubicBezTo>
                  <a:pt x="97132" y="167251"/>
                  <a:pt x="83374" y="148730"/>
                  <a:pt x="105070" y="120684"/>
                </a:cubicBezTo>
                <a:cubicBezTo>
                  <a:pt x="126766" y="92638"/>
                  <a:pt x="204553" y="-2083"/>
                  <a:pt x="206670" y="3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C1A685D7-87B3-4B6C-D3C7-8B9320D828D1}"/>
              </a:ext>
            </a:extLst>
          </p:cNvPr>
          <p:cNvSpPr/>
          <p:nvPr/>
        </p:nvSpPr>
        <p:spPr>
          <a:xfrm>
            <a:off x="5161643" y="9262166"/>
            <a:ext cx="506269" cy="155205"/>
          </a:xfrm>
          <a:custGeom>
            <a:avLst/>
            <a:gdLst>
              <a:gd name="connsiteX0" fmla="*/ 907 w 506269"/>
              <a:gd name="connsiteY0" fmla="*/ 15184 h 155205"/>
              <a:gd name="connsiteX1" fmla="*/ 356507 w 506269"/>
              <a:gd name="connsiteY1" fmla="*/ 8834 h 155205"/>
              <a:gd name="connsiteX2" fmla="*/ 505732 w 506269"/>
              <a:gd name="connsiteY2" fmla="*/ 154884 h 155205"/>
              <a:gd name="connsiteX3" fmla="*/ 400957 w 506269"/>
              <a:gd name="connsiteY3" fmla="*/ 46934 h 155205"/>
              <a:gd name="connsiteX4" fmla="*/ 258082 w 506269"/>
              <a:gd name="connsiteY4" fmla="*/ 5659 h 155205"/>
              <a:gd name="connsiteX5" fmla="*/ 907 w 506269"/>
              <a:gd name="connsiteY5" fmla="*/ 15184 h 15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269" h="155205">
                <a:moveTo>
                  <a:pt x="907" y="15184"/>
                </a:moveTo>
                <a:cubicBezTo>
                  <a:pt x="17311" y="15713"/>
                  <a:pt x="272369" y="-14449"/>
                  <a:pt x="356507" y="8834"/>
                </a:cubicBezTo>
                <a:cubicBezTo>
                  <a:pt x="440645" y="32117"/>
                  <a:pt x="498324" y="148534"/>
                  <a:pt x="505732" y="154884"/>
                </a:cubicBezTo>
                <a:cubicBezTo>
                  <a:pt x="513140" y="161234"/>
                  <a:pt x="442232" y="71805"/>
                  <a:pt x="400957" y="46934"/>
                </a:cubicBezTo>
                <a:cubicBezTo>
                  <a:pt x="359682" y="22063"/>
                  <a:pt x="321053" y="11480"/>
                  <a:pt x="258082" y="5659"/>
                </a:cubicBezTo>
                <a:cubicBezTo>
                  <a:pt x="195111" y="-162"/>
                  <a:pt x="-15497" y="14655"/>
                  <a:pt x="907" y="1518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D6293BB1-0EBC-890D-EF4B-E26C015845E0}"/>
              </a:ext>
            </a:extLst>
          </p:cNvPr>
          <p:cNvSpPr/>
          <p:nvPr/>
        </p:nvSpPr>
        <p:spPr>
          <a:xfrm>
            <a:off x="4870407" y="9268727"/>
            <a:ext cx="356960" cy="88864"/>
          </a:xfrm>
          <a:custGeom>
            <a:avLst/>
            <a:gdLst>
              <a:gd name="connsiteX0" fmla="*/ 43 w 356960"/>
              <a:gd name="connsiteY0" fmla="*/ 8623 h 88864"/>
              <a:gd name="connsiteX1" fmla="*/ 228643 w 356960"/>
              <a:gd name="connsiteY1" fmla="*/ 5448 h 88864"/>
              <a:gd name="connsiteX2" fmla="*/ 355643 w 356960"/>
              <a:gd name="connsiteY2" fmla="*/ 87998 h 88864"/>
              <a:gd name="connsiteX3" fmla="*/ 292143 w 356960"/>
              <a:gd name="connsiteY3" fmla="*/ 46723 h 88864"/>
              <a:gd name="connsiteX4" fmla="*/ 247693 w 356960"/>
              <a:gd name="connsiteY4" fmla="*/ 14973 h 88864"/>
              <a:gd name="connsiteX5" fmla="*/ 43 w 356960"/>
              <a:gd name="connsiteY5" fmla="*/ 8623 h 8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960" h="88864">
                <a:moveTo>
                  <a:pt x="43" y="8623"/>
                </a:moveTo>
                <a:cubicBezTo>
                  <a:pt x="-3132" y="7036"/>
                  <a:pt x="169376" y="-7781"/>
                  <a:pt x="228643" y="5448"/>
                </a:cubicBezTo>
                <a:cubicBezTo>
                  <a:pt x="287910" y="18677"/>
                  <a:pt x="355643" y="87998"/>
                  <a:pt x="355643" y="87998"/>
                </a:cubicBezTo>
                <a:cubicBezTo>
                  <a:pt x="366226" y="94877"/>
                  <a:pt x="310135" y="58894"/>
                  <a:pt x="292143" y="46723"/>
                </a:cubicBezTo>
                <a:cubicBezTo>
                  <a:pt x="274151" y="34552"/>
                  <a:pt x="292672" y="21323"/>
                  <a:pt x="247693" y="14973"/>
                </a:cubicBezTo>
                <a:cubicBezTo>
                  <a:pt x="202714" y="8623"/>
                  <a:pt x="3218" y="10210"/>
                  <a:pt x="43" y="862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891C8417-B000-B59E-8158-1AE86F0B1E00}"/>
              </a:ext>
            </a:extLst>
          </p:cNvPr>
          <p:cNvSpPr/>
          <p:nvPr/>
        </p:nvSpPr>
        <p:spPr>
          <a:xfrm>
            <a:off x="5000498" y="9172453"/>
            <a:ext cx="254407" cy="38735"/>
          </a:xfrm>
          <a:custGeom>
            <a:avLst/>
            <a:gdLst>
              <a:gd name="connsiteX0" fmla="*/ 127 w 254407"/>
              <a:gd name="connsiteY0" fmla="*/ 122 h 38735"/>
              <a:gd name="connsiteX1" fmla="*/ 171577 w 254407"/>
              <a:gd name="connsiteY1" fmla="*/ 38222 h 38735"/>
              <a:gd name="connsiteX2" fmla="*/ 254127 w 254407"/>
              <a:gd name="connsiteY2" fmla="*/ 22347 h 38735"/>
              <a:gd name="connsiteX3" fmla="*/ 146177 w 254407"/>
              <a:gd name="connsiteY3" fmla="*/ 25522 h 38735"/>
              <a:gd name="connsiteX4" fmla="*/ 127 w 254407"/>
              <a:gd name="connsiteY4" fmla="*/ 122 h 3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407" h="38735">
                <a:moveTo>
                  <a:pt x="127" y="122"/>
                </a:moveTo>
                <a:cubicBezTo>
                  <a:pt x="4360" y="2239"/>
                  <a:pt x="129244" y="34518"/>
                  <a:pt x="171577" y="38222"/>
                </a:cubicBezTo>
                <a:cubicBezTo>
                  <a:pt x="213910" y="41926"/>
                  <a:pt x="258360" y="24464"/>
                  <a:pt x="254127" y="22347"/>
                </a:cubicBezTo>
                <a:cubicBezTo>
                  <a:pt x="249894" y="20230"/>
                  <a:pt x="193802" y="27109"/>
                  <a:pt x="146177" y="25522"/>
                </a:cubicBezTo>
                <a:cubicBezTo>
                  <a:pt x="98552" y="23935"/>
                  <a:pt x="-4106" y="-1995"/>
                  <a:pt x="127" y="12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2F276E1B-A858-D852-B07A-8EFEED4F974C}"/>
              </a:ext>
            </a:extLst>
          </p:cNvPr>
          <p:cNvSpPr/>
          <p:nvPr/>
        </p:nvSpPr>
        <p:spPr>
          <a:xfrm>
            <a:off x="6130849" y="9365824"/>
            <a:ext cx="185811" cy="244121"/>
          </a:xfrm>
          <a:custGeom>
            <a:avLst/>
            <a:gdLst>
              <a:gd name="connsiteX0" fmla="*/ 76 w 185811"/>
              <a:gd name="connsiteY0" fmla="*/ 426 h 244121"/>
              <a:gd name="connsiteX1" fmla="*/ 174701 w 185811"/>
              <a:gd name="connsiteY1" fmla="*/ 235376 h 244121"/>
              <a:gd name="connsiteX2" fmla="*/ 152476 w 185811"/>
              <a:gd name="connsiteY2" fmla="*/ 178226 h 244121"/>
              <a:gd name="connsiteX3" fmla="*/ 76 w 185811"/>
              <a:gd name="connsiteY3" fmla="*/ 426 h 24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811" h="244121">
                <a:moveTo>
                  <a:pt x="76" y="426"/>
                </a:moveTo>
                <a:cubicBezTo>
                  <a:pt x="3780" y="9951"/>
                  <a:pt x="149301" y="205743"/>
                  <a:pt x="174701" y="235376"/>
                </a:cubicBezTo>
                <a:cubicBezTo>
                  <a:pt x="200101" y="265009"/>
                  <a:pt x="177347" y="212622"/>
                  <a:pt x="152476" y="178226"/>
                </a:cubicBezTo>
                <a:cubicBezTo>
                  <a:pt x="127605" y="143830"/>
                  <a:pt x="-3628" y="-9099"/>
                  <a:pt x="76" y="42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018D2939-B227-DDD5-7380-4108D2079BD2}"/>
              </a:ext>
            </a:extLst>
          </p:cNvPr>
          <p:cNvSpPr/>
          <p:nvPr/>
        </p:nvSpPr>
        <p:spPr>
          <a:xfrm>
            <a:off x="5721195" y="9362923"/>
            <a:ext cx="168854" cy="174796"/>
          </a:xfrm>
          <a:custGeom>
            <a:avLst/>
            <a:gdLst>
              <a:gd name="connsiteX0" fmla="*/ 155 w 168854"/>
              <a:gd name="connsiteY0" fmla="*/ 152 h 174796"/>
              <a:gd name="connsiteX1" fmla="*/ 127155 w 168854"/>
              <a:gd name="connsiteY1" fmla="*/ 50952 h 174796"/>
              <a:gd name="connsiteX2" fmla="*/ 155730 w 168854"/>
              <a:gd name="connsiteY2" fmla="*/ 174777 h 174796"/>
              <a:gd name="connsiteX3" fmla="*/ 155730 w 168854"/>
              <a:gd name="connsiteY3" fmla="*/ 41427 h 174796"/>
              <a:gd name="connsiteX4" fmla="*/ 155 w 168854"/>
              <a:gd name="connsiteY4" fmla="*/ 152 h 17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854" h="174796">
                <a:moveTo>
                  <a:pt x="155" y="152"/>
                </a:moveTo>
                <a:cubicBezTo>
                  <a:pt x="-4607" y="1739"/>
                  <a:pt x="101226" y="21848"/>
                  <a:pt x="127155" y="50952"/>
                </a:cubicBezTo>
                <a:cubicBezTo>
                  <a:pt x="153084" y="80056"/>
                  <a:pt x="150968" y="176364"/>
                  <a:pt x="155730" y="174777"/>
                </a:cubicBezTo>
                <a:cubicBezTo>
                  <a:pt x="160492" y="173190"/>
                  <a:pt x="182717" y="73706"/>
                  <a:pt x="155730" y="41427"/>
                </a:cubicBezTo>
                <a:cubicBezTo>
                  <a:pt x="128743" y="9148"/>
                  <a:pt x="4917" y="-1435"/>
                  <a:pt x="155" y="15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DF20F64A-6F84-6BCE-68CD-32B84747499E}"/>
              </a:ext>
            </a:extLst>
          </p:cNvPr>
          <p:cNvSpPr/>
          <p:nvPr/>
        </p:nvSpPr>
        <p:spPr>
          <a:xfrm>
            <a:off x="3864733" y="9232900"/>
            <a:ext cx="1346910" cy="288510"/>
          </a:xfrm>
          <a:custGeom>
            <a:avLst/>
            <a:gdLst>
              <a:gd name="connsiteX0" fmla="*/ 8767 w 1346910"/>
              <a:gd name="connsiteY0" fmla="*/ 0 h 288510"/>
              <a:gd name="connsiteX1" fmla="*/ 656467 w 1346910"/>
              <a:gd name="connsiteY1" fmla="*/ 25400 h 288510"/>
              <a:gd name="connsiteX2" fmla="*/ 529467 w 1346910"/>
              <a:gd name="connsiteY2" fmla="*/ 41275 h 288510"/>
              <a:gd name="connsiteX3" fmla="*/ 672342 w 1346910"/>
              <a:gd name="connsiteY3" fmla="*/ 47625 h 288510"/>
              <a:gd name="connsiteX4" fmla="*/ 754892 w 1346910"/>
              <a:gd name="connsiteY4" fmla="*/ 85725 h 288510"/>
              <a:gd name="connsiteX5" fmla="*/ 993017 w 1346910"/>
              <a:gd name="connsiteY5" fmla="*/ 165100 h 288510"/>
              <a:gd name="connsiteX6" fmla="*/ 980317 w 1346910"/>
              <a:gd name="connsiteY6" fmla="*/ 158750 h 288510"/>
              <a:gd name="connsiteX7" fmla="*/ 1345442 w 1346910"/>
              <a:gd name="connsiteY7" fmla="*/ 282575 h 288510"/>
              <a:gd name="connsiteX8" fmla="*/ 1110492 w 1346910"/>
              <a:gd name="connsiteY8" fmla="*/ 269875 h 288510"/>
              <a:gd name="connsiteX9" fmla="*/ 1158117 w 1346910"/>
              <a:gd name="connsiteY9" fmla="*/ 279400 h 288510"/>
              <a:gd name="connsiteX10" fmla="*/ 1056517 w 1346910"/>
              <a:gd name="connsiteY10" fmla="*/ 263525 h 288510"/>
              <a:gd name="connsiteX11" fmla="*/ 542167 w 1346910"/>
              <a:gd name="connsiteY11" fmla="*/ 79375 h 288510"/>
              <a:gd name="connsiteX12" fmla="*/ 564392 w 1346910"/>
              <a:gd name="connsiteY12" fmla="*/ 101600 h 288510"/>
              <a:gd name="connsiteX13" fmla="*/ 396117 w 1346910"/>
              <a:gd name="connsiteY13" fmla="*/ 60325 h 288510"/>
              <a:gd name="connsiteX14" fmla="*/ 81792 w 1346910"/>
              <a:gd name="connsiteY14" fmla="*/ 60325 h 288510"/>
              <a:gd name="connsiteX15" fmla="*/ 269117 w 1346910"/>
              <a:gd name="connsiteY15" fmla="*/ 44450 h 288510"/>
              <a:gd name="connsiteX16" fmla="*/ 8767 w 1346910"/>
              <a:gd name="connsiteY16" fmla="*/ 0 h 28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6910" h="288510">
                <a:moveTo>
                  <a:pt x="8767" y="0"/>
                </a:moveTo>
                <a:lnTo>
                  <a:pt x="656467" y="25400"/>
                </a:lnTo>
                <a:cubicBezTo>
                  <a:pt x="743250" y="32279"/>
                  <a:pt x="526821" y="37571"/>
                  <a:pt x="529467" y="41275"/>
                </a:cubicBezTo>
                <a:cubicBezTo>
                  <a:pt x="532113" y="44979"/>
                  <a:pt x="634771" y="40217"/>
                  <a:pt x="672342" y="47625"/>
                </a:cubicBezTo>
                <a:cubicBezTo>
                  <a:pt x="709913" y="55033"/>
                  <a:pt x="701446" y="66146"/>
                  <a:pt x="754892" y="85725"/>
                </a:cubicBezTo>
                <a:cubicBezTo>
                  <a:pt x="808338" y="105304"/>
                  <a:pt x="955446" y="152929"/>
                  <a:pt x="993017" y="165100"/>
                </a:cubicBezTo>
                <a:cubicBezTo>
                  <a:pt x="1030588" y="177271"/>
                  <a:pt x="980317" y="158750"/>
                  <a:pt x="980317" y="158750"/>
                </a:cubicBezTo>
                <a:cubicBezTo>
                  <a:pt x="1039054" y="178329"/>
                  <a:pt x="1323746" y="264054"/>
                  <a:pt x="1345442" y="282575"/>
                </a:cubicBezTo>
                <a:cubicBezTo>
                  <a:pt x="1367138" y="301096"/>
                  <a:pt x="1141713" y="270404"/>
                  <a:pt x="1110492" y="269875"/>
                </a:cubicBezTo>
                <a:cubicBezTo>
                  <a:pt x="1079271" y="269346"/>
                  <a:pt x="1167113" y="280458"/>
                  <a:pt x="1158117" y="279400"/>
                </a:cubicBezTo>
                <a:cubicBezTo>
                  <a:pt x="1149121" y="278342"/>
                  <a:pt x="1159175" y="296862"/>
                  <a:pt x="1056517" y="263525"/>
                </a:cubicBezTo>
                <a:cubicBezTo>
                  <a:pt x="953859" y="230188"/>
                  <a:pt x="624188" y="106362"/>
                  <a:pt x="542167" y="79375"/>
                </a:cubicBezTo>
                <a:cubicBezTo>
                  <a:pt x="460146" y="52388"/>
                  <a:pt x="588734" y="104775"/>
                  <a:pt x="564392" y="101600"/>
                </a:cubicBezTo>
                <a:cubicBezTo>
                  <a:pt x="540050" y="98425"/>
                  <a:pt x="476550" y="67204"/>
                  <a:pt x="396117" y="60325"/>
                </a:cubicBezTo>
                <a:cubicBezTo>
                  <a:pt x="315684" y="53446"/>
                  <a:pt x="102959" y="62971"/>
                  <a:pt x="81792" y="60325"/>
                </a:cubicBezTo>
                <a:cubicBezTo>
                  <a:pt x="60625" y="57679"/>
                  <a:pt x="281288" y="49212"/>
                  <a:pt x="269117" y="44450"/>
                </a:cubicBezTo>
                <a:cubicBezTo>
                  <a:pt x="256946" y="39688"/>
                  <a:pt x="-55791" y="3175"/>
                  <a:pt x="8767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49C86BDB-2A0E-56BB-CC37-A86737AAF6DC}"/>
              </a:ext>
            </a:extLst>
          </p:cNvPr>
          <p:cNvSpPr/>
          <p:nvPr/>
        </p:nvSpPr>
        <p:spPr>
          <a:xfrm>
            <a:off x="3657071" y="9262621"/>
            <a:ext cx="509897" cy="43332"/>
          </a:xfrm>
          <a:custGeom>
            <a:avLst/>
            <a:gdLst>
              <a:gd name="connsiteX0" fmla="*/ 3704 w 509897"/>
              <a:gd name="connsiteY0" fmla="*/ 43304 h 43332"/>
              <a:gd name="connsiteX1" fmla="*/ 502179 w 509897"/>
              <a:gd name="connsiteY1" fmla="*/ 8379 h 43332"/>
              <a:gd name="connsiteX2" fmla="*/ 286279 w 509897"/>
              <a:gd name="connsiteY2" fmla="*/ 2029 h 43332"/>
              <a:gd name="connsiteX3" fmla="*/ 3704 w 509897"/>
              <a:gd name="connsiteY3" fmla="*/ 43304 h 4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9897" h="43332">
                <a:moveTo>
                  <a:pt x="3704" y="43304"/>
                </a:moveTo>
                <a:cubicBezTo>
                  <a:pt x="39687" y="44362"/>
                  <a:pt x="455083" y="15258"/>
                  <a:pt x="502179" y="8379"/>
                </a:cubicBezTo>
                <a:cubicBezTo>
                  <a:pt x="549275" y="1500"/>
                  <a:pt x="368829" y="-2733"/>
                  <a:pt x="286279" y="2029"/>
                </a:cubicBezTo>
                <a:cubicBezTo>
                  <a:pt x="203729" y="6791"/>
                  <a:pt x="-32279" y="42246"/>
                  <a:pt x="3704" y="4330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06CCA555-9693-C8CD-BE27-16C61397EBFC}"/>
              </a:ext>
            </a:extLst>
          </p:cNvPr>
          <p:cNvSpPr/>
          <p:nvPr/>
        </p:nvSpPr>
        <p:spPr>
          <a:xfrm>
            <a:off x="3544653" y="9289772"/>
            <a:ext cx="230645" cy="35494"/>
          </a:xfrm>
          <a:custGeom>
            <a:avLst/>
            <a:gdLst>
              <a:gd name="connsiteX0" fmla="*/ 230422 w 230645"/>
              <a:gd name="connsiteY0" fmla="*/ 278 h 35494"/>
              <a:gd name="connsiteX1" fmla="*/ 1822 w 230645"/>
              <a:gd name="connsiteY1" fmla="*/ 19328 h 35494"/>
              <a:gd name="connsiteX2" fmla="*/ 119297 w 230645"/>
              <a:gd name="connsiteY2" fmla="*/ 28853 h 35494"/>
              <a:gd name="connsiteX3" fmla="*/ 46272 w 230645"/>
              <a:gd name="connsiteY3" fmla="*/ 35203 h 35494"/>
              <a:gd name="connsiteX4" fmla="*/ 230422 w 230645"/>
              <a:gd name="connsiteY4" fmla="*/ 278 h 3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645" h="35494">
                <a:moveTo>
                  <a:pt x="230422" y="278"/>
                </a:moveTo>
                <a:cubicBezTo>
                  <a:pt x="223014" y="-2368"/>
                  <a:pt x="20343" y="14565"/>
                  <a:pt x="1822" y="19328"/>
                </a:cubicBezTo>
                <a:cubicBezTo>
                  <a:pt x="-16699" y="24091"/>
                  <a:pt x="111889" y="26207"/>
                  <a:pt x="119297" y="28853"/>
                </a:cubicBezTo>
                <a:cubicBezTo>
                  <a:pt x="126705" y="31499"/>
                  <a:pt x="34101" y="36790"/>
                  <a:pt x="46272" y="35203"/>
                </a:cubicBezTo>
                <a:cubicBezTo>
                  <a:pt x="58443" y="33616"/>
                  <a:pt x="237830" y="2924"/>
                  <a:pt x="230422" y="27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8901BAC6-E864-4EBA-32F5-58F155BCD470}"/>
              </a:ext>
            </a:extLst>
          </p:cNvPr>
          <p:cNvSpPr/>
          <p:nvPr/>
        </p:nvSpPr>
        <p:spPr>
          <a:xfrm>
            <a:off x="3402408" y="9330046"/>
            <a:ext cx="179273" cy="262493"/>
          </a:xfrm>
          <a:custGeom>
            <a:avLst/>
            <a:gdLst>
              <a:gd name="connsiteX0" fmla="*/ 178992 w 179273"/>
              <a:gd name="connsiteY0" fmla="*/ 1279 h 262493"/>
              <a:gd name="connsiteX1" fmla="*/ 42467 w 179273"/>
              <a:gd name="connsiteY1" fmla="*/ 87004 h 262493"/>
              <a:gd name="connsiteX2" fmla="*/ 45642 w 179273"/>
              <a:gd name="connsiteY2" fmla="*/ 198129 h 262493"/>
              <a:gd name="connsiteX3" fmla="*/ 74217 w 179273"/>
              <a:gd name="connsiteY3" fmla="*/ 261629 h 262493"/>
              <a:gd name="connsiteX4" fmla="*/ 1192 w 179273"/>
              <a:gd name="connsiteY4" fmla="*/ 153679 h 262493"/>
              <a:gd name="connsiteX5" fmla="*/ 178992 w 179273"/>
              <a:gd name="connsiteY5" fmla="*/ 1279 h 26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273" h="262493">
                <a:moveTo>
                  <a:pt x="178992" y="1279"/>
                </a:moveTo>
                <a:cubicBezTo>
                  <a:pt x="185871" y="-9833"/>
                  <a:pt x="64692" y="54196"/>
                  <a:pt x="42467" y="87004"/>
                </a:cubicBezTo>
                <a:cubicBezTo>
                  <a:pt x="20242" y="119812"/>
                  <a:pt x="40350" y="169025"/>
                  <a:pt x="45642" y="198129"/>
                </a:cubicBezTo>
                <a:cubicBezTo>
                  <a:pt x="50934" y="227233"/>
                  <a:pt x="81625" y="269037"/>
                  <a:pt x="74217" y="261629"/>
                </a:cubicBezTo>
                <a:cubicBezTo>
                  <a:pt x="66809" y="254221"/>
                  <a:pt x="-10450" y="194425"/>
                  <a:pt x="1192" y="153679"/>
                </a:cubicBezTo>
                <a:cubicBezTo>
                  <a:pt x="12834" y="112933"/>
                  <a:pt x="172113" y="12391"/>
                  <a:pt x="178992" y="127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0A8DE074-7E89-3362-B683-359C080CE08F}"/>
              </a:ext>
            </a:extLst>
          </p:cNvPr>
          <p:cNvSpPr/>
          <p:nvPr/>
        </p:nvSpPr>
        <p:spPr>
          <a:xfrm>
            <a:off x="3523250" y="9337221"/>
            <a:ext cx="80712" cy="229212"/>
          </a:xfrm>
          <a:custGeom>
            <a:avLst/>
            <a:gdLst>
              <a:gd name="connsiteX0" fmla="*/ 80375 w 80712"/>
              <a:gd name="connsiteY0" fmla="*/ 454 h 229212"/>
              <a:gd name="connsiteX1" fmla="*/ 29575 w 80712"/>
              <a:gd name="connsiteY1" fmla="*/ 67129 h 229212"/>
              <a:gd name="connsiteX2" fmla="*/ 29575 w 80712"/>
              <a:gd name="connsiteY2" fmla="*/ 229054 h 229212"/>
              <a:gd name="connsiteX3" fmla="*/ 1000 w 80712"/>
              <a:gd name="connsiteY3" fmla="*/ 95704 h 229212"/>
              <a:gd name="connsiteX4" fmla="*/ 80375 w 80712"/>
              <a:gd name="connsiteY4" fmla="*/ 454 h 2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712" h="229212">
                <a:moveTo>
                  <a:pt x="80375" y="454"/>
                </a:moveTo>
                <a:cubicBezTo>
                  <a:pt x="85137" y="-4308"/>
                  <a:pt x="38042" y="29029"/>
                  <a:pt x="29575" y="67129"/>
                </a:cubicBezTo>
                <a:cubicBezTo>
                  <a:pt x="21108" y="105229"/>
                  <a:pt x="34337" y="224292"/>
                  <a:pt x="29575" y="229054"/>
                </a:cubicBezTo>
                <a:cubicBezTo>
                  <a:pt x="24813" y="233816"/>
                  <a:pt x="-5879" y="130100"/>
                  <a:pt x="1000" y="95704"/>
                </a:cubicBezTo>
                <a:cubicBezTo>
                  <a:pt x="7879" y="61308"/>
                  <a:pt x="75613" y="5216"/>
                  <a:pt x="80375" y="45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F3875BB3-4C68-518F-7DB8-E9CCC3288045}"/>
              </a:ext>
            </a:extLst>
          </p:cNvPr>
          <p:cNvSpPr/>
          <p:nvPr/>
        </p:nvSpPr>
        <p:spPr>
          <a:xfrm>
            <a:off x="3592181" y="9324200"/>
            <a:ext cx="94364" cy="239289"/>
          </a:xfrm>
          <a:custGeom>
            <a:avLst/>
            <a:gdLst>
              <a:gd name="connsiteX0" fmla="*/ 93994 w 94364"/>
              <a:gd name="connsiteY0" fmla="*/ 775 h 239289"/>
              <a:gd name="connsiteX1" fmla="*/ 33669 w 94364"/>
              <a:gd name="connsiteY1" fmla="*/ 73800 h 239289"/>
              <a:gd name="connsiteX2" fmla="*/ 17794 w 94364"/>
              <a:gd name="connsiteY2" fmla="*/ 156350 h 239289"/>
              <a:gd name="connsiteX3" fmla="*/ 20969 w 94364"/>
              <a:gd name="connsiteY3" fmla="*/ 238900 h 239289"/>
              <a:gd name="connsiteX4" fmla="*/ 1919 w 94364"/>
              <a:gd name="connsiteY4" fmla="*/ 121425 h 239289"/>
              <a:gd name="connsiteX5" fmla="*/ 93994 w 94364"/>
              <a:gd name="connsiteY5" fmla="*/ 775 h 23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364" h="239289">
                <a:moveTo>
                  <a:pt x="93994" y="775"/>
                </a:moveTo>
                <a:cubicBezTo>
                  <a:pt x="99286" y="-7162"/>
                  <a:pt x="46369" y="47871"/>
                  <a:pt x="33669" y="73800"/>
                </a:cubicBezTo>
                <a:cubicBezTo>
                  <a:pt x="20969" y="99729"/>
                  <a:pt x="19911" y="128833"/>
                  <a:pt x="17794" y="156350"/>
                </a:cubicBezTo>
                <a:cubicBezTo>
                  <a:pt x="15677" y="183867"/>
                  <a:pt x="23615" y="244721"/>
                  <a:pt x="20969" y="238900"/>
                </a:cubicBezTo>
                <a:cubicBezTo>
                  <a:pt x="18323" y="233079"/>
                  <a:pt x="-7077" y="159525"/>
                  <a:pt x="1919" y="121425"/>
                </a:cubicBezTo>
                <a:cubicBezTo>
                  <a:pt x="10915" y="83325"/>
                  <a:pt x="88702" y="8712"/>
                  <a:pt x="93994" y="77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C0412B69-30EF-EEA9-6FCB-B265388F3DC9}"/>
              </a:ext>
            </a:extLst>
          </p:cNvPr>
          <p:cNvSpPr/>
          <p:nvPr/>
        </p:nvSpPr>
        <p:spPr>
          <a:xfrm>
            <a:off x="4015434" y="9305919"/>
            <a:ext cx="162961" cy="241572"/>
          </a:xfrm>
          <a:custGeom>
            <a:avLst/>
            <a:gdLst>
              <a:gd name="connsiteX0" fmla="*/ 162866 w 162961"/>
              <a:gd name="connsiteY0" fmla="*/ 6 h 241572"/>
              <a:gd name="connsiteX1" fmla="*/ 35866 w 162961"/>
              <a:gd name="connsiteY1" fmla="*/ 73031 h 241572"/>
              <a:gd name="connsiteX2" fmla="*/ 7291 w 162961"/>
              <a:gd name="connsiteY2" fmla="*/ 241306 h 241572"/>
              <a:gd name="connsiteX3" fmla="*/ 4116 w 162961"/>
              <a:gd name="connsiteY3" fmla="*/ 111131 h 241572"/>
              <a:gd name="connsiteX4" fmla="*/ 13641 w 162961"/>
              <a:gd name="connsiteY4" fmla="*/ 76206 h 241572"/>
              <a:gd name="connsiteX5" fmla="*/ 162866 w 162961"/>
              <a:gd name="connsiteY5" fmla="*/ 6 h 24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961" h="241572">
                <a:moveTo>
                  <a:pt x="162866" y="6"/>
                </a:moveTo>
                <a:cubicBezTo>
                  <a:pt x="166570" y="-523"/>
                  <a:pt x="61795" y="32814"/>
                  <a:pt x="35866" y="73031"/>
                </a:cubicBezTo>
                <a:cubicBezTo>
                  <a:pt x="9937" y="113248"/>
                  <a:pt x="12583" y="234956"/>
                  <a:pt x="7291" y="241306"/>
                </a:cubicBezTo>
                <a:cubicBezTo>
                  <a:pt x="1999" y="247656"/>
                  <a:pt x="3058" y="138648"/>
                  <a:pt x="4116" y="111131"/>
                </a:cubicBezTo>
                <a:cubicBezTo>
                  <a:pt x="5174" y="83614"/>
                  <a:pt x="-10701" y="91023"/>
                  <a:pt x="13641" y="76206"/>
                </a:cubicBezTo>
                <a:cubicBezTo>
                  <a:pt x="37983" y="61389"/>
                  <a:pt x="159162" y="535"/>
                  <a:pt x="162866" y="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55F7ADE7-46BF-36AD-8B5D-BD63C31E57CF}"/>
              </a:ext>
            </a:extLst>
          </p:cNvPr>
          <p:cNvSpPr/>
          <p:nvPr/>
        </p:nvSpPr>
        <p:spPr>
          <a:xfrm>
            <a:off x="4409801" y="9388469"/>
            <a:ext cx="105272" cy="165108"/>
          </a:xfrm>
          <a:custGeom>
            <a:avLst/>
            <a:gdLst>
              <a:gd name="connsiteX0" fmla="*/ 105049 w 105272"/>
              <a:gd name="connsiteY0" fmla="*/ 6 h 165108"/>
              <a:gd name="connsiteX1" fmla="*/ 35199 w 105272"/>
              <a:gd name="connsiteY1" fmla="*/ 57156 h 165108"/>
              <a:gd name="connsiteX2" fmla="*/ 3449 w 105272"/>
              <a:gd name="connsiteY2" fmla="*/ 165106 h 165108"/>
              <a:gd name="connsiteX3" fmla="*/ 9799 w 105272"/>
              <a:gd name="connsiteY3" fmla="*/ 60331 h 165108"/>
              <a:gd name="connsiteX4" fmla="*/ 105049 w 105272"/>
              <a:gd name="connsiteY4" fmla="*/ 6 h 16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72" h="165108">
                <a:moveTo>
                  <a:pt x="105049" y="6"/>
                </a:moveTo>
                <a:cubicBezTo>
                  <a:pt x="109282" y="-523"/>
                  <a:pt x="52132" y="29639"/>
                  <a:pt x="35199" y="57156"/>
                </a:cubicBezTo>
                <a:cubicBezTo>
                  <a:pt x="18266" y="84673"/>
                  <a:pt x="7682" y="164577"/>
                  <a:pt x="3449" y="165106"/>
                </a:cubicBezTo>
                <a:cubicBezTo>
                  <a:pt x="-784" y="165635"/>
                  <a:pt x="-3430" y="85731"/>
                  <a:pt x="9799" y="60331"/>
                </a:cubicBezTo>
                <a:cubicBezTo>
                  <a:pt x="23028" y="34931"/>
                  <a:pt x="100816" y="535"/>
                  <a:pt x="105049" y="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 294">
            <a:extLst>
              <a:ext uri="{FF2B5EF4-FFF2-40B4-BE49-F238E27FC236}">
                <a16:creationId xmlns:a16="http://schemas.microsoft.com/office/drawing/2014/main" id="{E53CEC0D-D909-3876-440B-E474B7BAA0C1}"/>
              </a:ext>
            </a:extLst>
          </p:cNvPr>
          <p:cNvSpPr/>
          <p:nvPr/>
        </p:nvSpPr>
        <p:spPr>
          <a:xfrm>
            <a:off x="4625975" y="9420209"/>
            <a:ext cx="628651" cy="146949"/>
          </a:xfrm>
          <a:custGeom>
            <a:avLst/>
            <a:gdLst>
              <a:gd name="connsiteX0" fmla="*/ 0 w 628651"/>
              <a:gd name="connsiteY0" fmla="*/ 16 h 146949"/>
              <a:gd name="connsiteX1" fmla="*/ 371475 w 628651"/>
              <a:gd name="connsiteY1" fmla="*/ 133366 h 146949"/>
              <a:gd name="connsiteX2" fmla="*/ 628650 w 628651"/>
              <a:gd name="connsiteY2" fmla="*/ 114316 h 146949"/>
              <a:gd name="connsiteX3" fmla="*/ 374650 w 628651"/>
              <a:gd name="connsiteY3" fmla="*/ 142891 h 146949"/>
              <a:gd name="connsiteX4" fmla="*/ 0 w 628651"/>
              <a:gd name="connsiteY4" fmla="*/ 16 h 146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651" h="146949">
                <a:moveTo>
                  <a:pt x="0" y="16"/>
                </a:moveTo>
                <a:cubicBezTo>
                  <a:pt x="-529" y="-1571"/>
                  <a:pt x="266700" y="114316"/>
                  <a:pt x="371475" y="133366"/>
                </a:cubicBezTo>
                <a:cubicBezTo>
                  <a:pt x="476250" y="152416"/>
                  <a:pt x="628121" y="112729"/>
                  <a:pt x="628650" y="114316"/>
                </a:cubicBezTo>
                <a:cubicBezTo>
                  <a:pt x="629179" y="115903"/>
                  <a:pt x="483658" y="160354"/>
                  <a:pt x="374650" y="142891"/>
                </a:cubicBezTo>
                <a:cubicBezTo>
                  <a:pt x="265642" y="125428"/>
                  <a:pt x="529" y="1603"/>
                  <a:pt x="0" y="1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 295">
            <a:extLst>
              <a:ext uri="{FF2B5EF4-FFF2-40B4-BE49-F238E27FC236}">
                <a16:creationId xmlns:a16="http://schemas.microsoft.com/office/drawing/2014/main" id="{1539D839-F1E7-B7F1-BD2C-31A613219600}"/>
              </a:ext>
            </a:extLst>
          </p:cNvPr>
          <p:cNvSpPr/>
          <p:nvPr/>
        </p:nvSpPr>
        <p:spPr>
          <a:xfrm>
            <a:off x="4222457" y="9337645"/>
            <a:ext cx="216607" cy="158781"/>
          </a:xfrm>
          <a:custGeom>
            <a:avLst/>
            <a:gdLst>
              <a:gd name="connsiteX0" fmla="*/ 216193 w 216607"/>
              <a:gd name="connsiteY0" fmla="*/ 19080 h 158781"/>
              <a:gd name="connsiteX1" fmla="*/ 89193 w 216607"/>
              <a:gd name="connsiteY1" fmla="*/ 30 h 158781"/>
              <a:gd name="connsiteX2" fmla="*/ 57443 w 216607"/>
              <a:gd name="connsiteY2" fmla="*/ 22255 h 158781"/>
              <a:gd name="connsiteX3" fmla="*/ 293 w 216607"/>
              <a:gd name="connsiteY3" fmla="*/ 158780 h 158781"/>
              <a:gd name="connsiteX4" fmla="*/ 41568 w 216607"/>
              <a:gd name="connsiteY4" fmla="*/ 19080 h 158781"/>
              <a:gd name="connsiteX5" fmla="*/ 216193 w 216607"/>
              <a:gd name="connsiteY5" fmla="*/ 19080 h 1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07" h="158781">
                <a:moveTo>
                  <a:pt x="216193" y="19080"/>
                </a:moveTo>
                <a:cubicBezTo>
                  <a:pt x="224131" y="15905"/>
                  <a:pt x="115651" y="-499"/>
                  <a:pt x="89193" y="30"/>
                </a:cubicBezTo>
                <a:cubicBezTo>
                  <a:pt x="62735" y="559"/>
                  <a:pt x="72260" y="-4203"/>
                  <a:pt x="57443" y="22255"/>
                </a:cubicBezTo>
                <a:cubicBezTo>
                  <a:pt x="42626" y="48713"/>
                  <a:pt x="2939" y="159309"/>
                  <a:pt x="293" y="158780"/>
                </a:cubicBezTo>
                <a:cubicBezTo>
                  <a:pt x="-2353" y="158251"/>
                  <a:pt x="12993" y="41305"/>
                  <a:pt x="41568" y="19080"/>
                </a:cubicBezTo>
                <a:cubicBezTo>
                  <a:pt x="70143" y="-3145"/>
                  <a:pt x="208255" y="22255"/>
                  <a:pt x="216193" y="1908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 296">
            <a:extLst>
              <a:ext uri="{FF2B5EF4-FFF2-40B4-BE49-F238E27FC236}">
                <a16:creationId xmlns:a16="http://schemas.microsoft.com/office/drawing/2014/main" id="{E27F7F42-A54A-9237-9433-5EF85A0EBC3E}"/>
              </a:ext>
            </a:extLst>
          </p:cNvPr>
          <p:cNvSpPr/>
          <p:nvPr/>
        </p:nvSpPr>
        <p:spPr>
          <a:xfrm>
            <a:off x="6464401" y="4434752"/>
            <a:ext cx="5986664" cy="3955486"/>
          </a:xfrm>
          <a:custGeom>
            <a:avLst/>
            <a:gdLst>
              <a:gd name="connsiteX0" fmla="*/ 259638 w 6231075"/>
              <a:gd name="connsiteY0" fmla="*/ 3920972 h 4102448"/>
              <a:gd name="connsiteX1" fmla="*/ 6163824 w 6231075"/>
              <a:gd name="connsiteY1" fmla="*/ 42655 h 4102448"/>
              <a:gd name="connsiteX2" fmla="*/ 3396976 w 6231075"/>
              <a:gd name="connsiteY2" fmla="*/ 1887220 h 4102448"/>
              <a:gd name="connsiteX3" fmla="*/ 2498341 w 6231075"/>
              <a:gd name="connsiteY3" fmla="*/ 2462662 h 4102448"/>
              <a:gd name="connsiteX4" fmla="*/ 1189803 w 6231075"/>
              <a:gd name="connsiteY4" fmla="*/ 3361296 h 4102448"/>
              <a:gd name="connsiteX5" fmla="*/ 259638 w 6231075"/>
              <a:gd name="connsiteY5" fmla="*/ 3920972 h 410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1075" h="4102448">
                <a:moveTo>
                  <a:pt x="259638" y="3920972"/>
                </a:moveTo>
                <a:cubicBezTo>
                  <a:pt x="1088642" y="3367865"/>
                  <a:pt x="5640934" y="381614"/>
                  <a:pt x="6163824" y="42655"/>
                </a:cubicBezTo>
                <a:cubicBezTo>
                  <a:pt x="6686714" y="-296304"/>
                  <a:pt x="4007890" y="1483885"/>
                  <a:pt x="3396976" y="1887220"/>
                </a:cubicBezTo>
                <a:cubicBezTo>
                  <a:pt x="2786062" y="2290555"/>
                  <a:pt x="2866203" y="2216983"/>
                  <a:pt x="2498341" y="2462662"/>
                </a:cubicBezTo>
                <a:cubicBezTo>
                  <a:pt x="2130479" y="2708341"/>
                  <a:pt x="1560293" y="3112989"/>
                  <a:pt x="1189803" y="3361296"/>
                </a:cubicBezTo>
                <a:cubicBezTo>
                  <a:pt x="819313" y="3609603"/>
                  <a:pt x="-569366" y="4474079"/>
                  <a:pt x="259638" y="3920972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 297">
            <a:extLst>
              <a:ext uri="{FF2B5EF4-FFF2-40B4-BE49-F238E27FC236}">
                <a16:creationId xmlns:a16="http://schemas.microsoft.com/office/drawing/2014/main" id="{0D2A8ED5-341E-4017-ECB6-62024FB703C6}"/>
              </a:ext>
            </a:extLst>
          </p:cNvPr>
          <p:cNvSpPr/>
          <p:nvPr/>
        </p:nvSpPr>
        <p:spPr>
          <a:xfrm>
            <a:off x="6516119" y="4343055"/>
            <a:ext cx="6166873" cy="4087310"/>
          </a:xfrm>
          <a:custGeom>
            <a:avLst/>
            <a:gdLst>
              <a:gd name="connsiteX0" fmla="*/ 5938640 w 6166873"/>
              <a:gd name="connsiteY0" fmla="*/ 134352 h 4087310"/>
              <a:gd name="connsiteX1" fmla="*/ 1067095 w 6166873"/>
              <a:gd name="connsiteY1" fmla="*/ 3421462 h 4087310"/>
              <a:gd name="connsiteX2" fmla="*/ 2922 w 6166873"/>
              <a:gd name="connsiteY2" fmla="*/ 4075731 h 4087310"/>
              <a:gd name="connsiteX3" fmla="*/ 917322 w 6166873"/>
              <a:gd name="connsiteY3" fmla="*/ 3594883 h 4087310"/>
              <a:gd name="connsiteX4" fmla="*/ 4913881 w 6166873"/>
              <a:gd name="connsiteY4" fmla="*/ 922628 h 4087310"/>
              <a:gd name="connsiteX5" fmla="*/ 5938640 w 6166873"/>
              <a:gd name="connsiteY5" fmla="*/ 134352 h 408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66873" h="4087310">
                <a:moveTo>
                  <a:pt x="5938640" y="134352"/>
                </a:moveTo>
                <a:cubicBezTo>
                  <a:pt x="5297509" y="550824"/>
                  <a:pt x="2056381" y="2764566"/>
                  <a:pt x="1067095" y="3421462"/>
                </a:cubicBezTo>
                <a:cubicBezTo>
                  <a:pt x="77809" y="4078358"/>
                  <a:pt x="27884" y="4046828"/>
                  <a:pt x="2922" y="4075731"/>
                </a:cubicBezTo>
                <a:cubicBezTo>
                  <a:pt x="-22040" y="4104634"/>
                  <a:pt x="98829" y="4120400"/>
                  <a:pt x="917322" y="3594883"/>
                </a:cubicBezTo>
                <a:cubicBezTo>
                  <a:pt x="1735815" y="3069366"/>
                  <a:pt x="4075681" y="1494128"/>
                  <a:pt x="4913881" y="922628"/>
                </a:cubicBezTo>
                <a:cubicBezTo>
                  <a:pt x="5752081" y="351128"/>
                  <a:pt x="6579771" y="-282120"/>
                  <a:pt x="5938640" y="134352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 298">
            <a:extLst>
              <a:ext uri="{FF2B5EF4-FFF2-40B4-BE49-F238E27FC236}">
                <a16:creationId xmlns:a16="http://schemas.microsoft.com/office/drawing/2014/main" id="{3B32A1B4-F05F-5974-275A-A1FD0B66EEE1}"/>
              </a:ext>
            </a:extLst>
          </p:cNvPr>
          <p:cNvSpPr/>
          <p:nvPr/>
        </p:nvSpPr>
        <p:spPr>
          <a:xfrm>
            <a:off x="5617494" y="3206955"/>
            <a:ext cx="1240569" cy="492617"/>
          </a:xfrm>
          <a:custGeom>
            <a:avLst/>
            <a:gdLst>
              <a:gd name="connsiteX0" fmla="*/ 50441 w 1240569"/>
              <a:gd name="connsiteY0" fmla="*/ 222045 h 492617"/>
              <a:gd name="connsiteX1" fmla="*/ 346277 w 1240569"/>
              <a:gd name="connsiteY1" fmla="*/ 87574 h 492617"/>
              <a:gd name="connsiteX2" fmla="*/ 272318 w 1240569"/>
              <a:gd name="connsiteY2" fmla="*/ 101021 h 492617"/>
              <a:gd name="connsiteX3" fmla="*/ 662282 w 1240569"/>
              <a:gd name="connsiteY3" fmla="*/ 77489 h 492617"/>
              <a:gd name="connsiteX4" fmla="*/ 383256 w 1240569"/>
              <a:gd name="connsiteY4" fmla="*/ 80851 h 492617"/>
              <a:gd name="connsiteX5" fmla="*/ 847180 w 1240569"/>
              <a:gd name="connsiteY5" fmla="*/ 10254 h 492617"/>
              <a:gd name="connsiteX6" fmla="*/ 796753 w 1240569"/>
              <a:gd name="connsiteY6" fmla="*/ 20339 h 492617"/>
              <a:gd name="connsiteX7" fmla="*/ 964841 w 1240569"/>
              <a:gd name="connsiteY7" fmla="*/ 169 h 492617"/>
              <a:gd name="connsiteX8" fmla="*/ 843818 w 1240569"/>
              <a:gd name="connsiteY8" fmla="*/ 33786 h 492617"/>
              <a:gd name="connsiteX9" fmla="*/ 1005182 w 1240569"/>
              <a:gd name="connsiteY9" fmla="*/ 40510 h 492617"/>
              <a:gd name="connsiteX10" fmla="*/ 1240506 w 1240569"/>
              <a:gd name="connsiteY10" fmla="*/ 124554 h 492617"/>
              <a:gd name="connsiteX11" fmla="*/ 1025353 w 1240569"/>
              <a:gd name="connsiteY11" fmla="*/ 77489 h 492617"/>
              <a:gd name="connsiteX12" fmla="*/ 716071 w 1240569"/>
              <a:gd name="connsiteY12" fmla="*/ 121192 h 492617"/>
              <a:gd name="connsiteX13" fmla="*/ 911053 w 1240569"/>
              <a:gd name="connsiteY13" fmla="*/ 97660 h 492617"/>
              <a:gd name="connsiteX14" fmla="*/ 632027 w 1240569"/>
              <a:gd name="connsiteY14" fmla="*/ 158171 h 492617"/>
              <a:gd name="connsiteX15" fmla="*/ 695900 w 1240569"/>
              <a:gd name="connsiteY15" fmla="*/ 161533 h 492617"/>
              <a:gd name="connsiteX16" fmla="*/ 326106 w 1240569"/>
              <a:gd name="connsiteY16" fmla="*/ 329621 h 492617"/>
              <a:gd name="connsiteX17" fmla="*/ 440406 w 1240569"/>
              <a:gd name="connsiteY17" fmla="*/ 275833 h 492617"/>
              <a:gd name="connsiteX18" fmla="*/ 57165 w 1240569"/>
              <a:gd name="connsiteY18" fmla="*/ 487624 h 492617"/>
              <a:gd name="connsiteX19" fmla="*/ 255509 w 1240569"/>
              <a:gd name="connsiteY19" fmla="*/ 430474 h 492617"/>
              <a:gd name="connsiteX20" fmla="*/ 6738 w 1240569"/>
              <a:gd name="connsiteY20" fmla="*/ 484263 h 492617"/>
              <a:gd name="connsiteX21" fmla="*/ 100868 w 1240569"/>
              <a:gd name="connsiteY21" fmla="*/ 420389 h 492617"/>
              <a:gd name="connsiteX22" fmla="*/ 40356 w 1240569"/>
              <a:gd name="connsiteY22" fmla="*/ 464092 h 492617"/>
              <a:gd name="connsiteX23" fmla="*/ 67250 w 1240569"/>
              <a:gd name="connsiteY23" fmla="*/ 366601 h 492617"/>
              <a:gd name="connsiteX24" fmla="*/ 15 w 1240569"/>
              <a:gd name="connsiteY24" fmla="*/ 406942 h 492617"/>
              <a:gd name="connsiteX25" fmla="*/ 73974 w 1240569"/>
              <a:gd name="connsiteY25" fmla="*/ 336345 h 492617"/>
              <a:gd name="connsiteX26" fmla="*/ 50441 w 1240569"/>
              <a:gd name="connsiteY26" fmla="*/ 222045 h 49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40569" h="492617">
                <a:moveTo>
                  <a:pt x="50441" y="222045"/>
                </a:moveTo>
                <a:cubicBezTo>
                  <a:pt x="95825" y="180583"/>
                  <a:pt x="309297" y="107745"/>
                  <a:pt x="346277" y="87574"/>
                </a:cubicBezTo>
                <a:cubicBezTo>
                  <a:pt x="383257" y="67403"/>
                  <a:pt x="219651" y="102702"/>
                  <a:pt x="272318" y="101021"/>
                </a:cubicBezTo>
                <a:cubicBezTo>
                  <a:pt x="324985" y="99340"/>
                  <a:pt x="643792" y="80851"/>
                  <a:pt x="662282" y="77489"/>
                </a:cubicBezTo>
                <a:cubicBezTo>
                  <a:pt x="680772" y="74127"/>
                  <a:pt x="352440" y="92057"/>
                  <a:pt x="383256" y="80851"/>
                </a:cubicBezTo>
                <a:cubicBezTo>
                  <a:pt x="414072" y="69645"/>
                  <a:pt x="778264" y="20339"/>
                  <a:pt x="847180" y="10254"/>
                </a:cubicBezTo>
                <a:cubicBezTo>
                  <a:pt x="916096" y="169"/>
                  <a:pt x="777143" y="22020"/>
                  <a:pt x="796753" y="20339"/>
                </a:cubicBezTo>
                <a:cubicBezTo>
                  <a:pt x="816363" y="18658"/>
                  <a:pt x="956997" y="-2072"/>
                  <a:pt x="964841" y="169"/>
                </a:cubicBezTo>
                <a:cubicBezTo>
                  <a:pt x="972685" y="2410"/>
                  <a:pt x="837095" y="27063"/>
                  <a:pt x="843818" y="33786"/>
                </a:cubicBezTo>
                <a:cubicBezTo>
                  <a:pt x="850541" y="40509"/>
                  <a:pt x="939067" y="25382"/>
                  <a:pt x="1005182" y="40510"/>
                </a:cubicBezTo>
                <a:cubicBezTo>
                  <a:pt x="1071297" y="55638"/>
                  <a:pt x="1237144" y="118391"/>
                  <a:pt x="1240506" y="124554"/>
                </a:cubicBezTo>
                <a:cubicBezTo>
                  <a:pt x="1243868" y="130717"/>
                  <a:pt x="1112759" y="78049"/>
                  <a:pt x="1025353" y="77489"/>
                </a:cubicBezTo>
                <a:cubicBezTo>
                  <a:pt x="937947" y="76929"/>
                  <a:pt x="735121" y="117830"/>
                  <a:pt x="716071" y="121192"/>
                </a:cubicBezTo>
                <a:cubicBezTo>
                  <a:pt x="697021" y="124554"/>
                  <a:pt x="925060" y="91497"/>
                  <a:pt x="911053" y="97660"/>
                </a:cubicBezTo>
                <a:cubicBezTo>
                  <a:pt x="897046" y="103823"/>
                  <a:pt x="667886" y="147526"/>
                  <a:pt x="632027" y="158171"/>
                </a:cubicBezTo>
                <a:cubicBezTo>
                  <a:pt x="596168" y="168816"/>
                  <a:pt x="746887" y="132958"/>
                  <a:pt x="695900" y="161533"/>
                </a:cubicBezTo>
                <a:cubicBezTo>
                  <a:pt x="644913" y="190108"/>
                  <a:pt x="368688" y="310571"/>
                  <a:pt x="326106" y="329621"/>
                </a:cubicBezTo>
                <a:cubicBezTo>
                  <a:pt x="283524" y="348671"/>
                  <a:pt x="485230" y="249499"/>
                  <a:pt x="440406" y="275833"/>
                </a:cubicBezTo>
                <a:cubicBezTo>
                  <a:pt x="395583" y="302167"/>
                  <a:pt x="87981" y="461851"/>
                  <a:pt x="57165" y="487624"/>
                </a:cubicBezTo>
                <a:cubicBezTo>
                  <a:pt x="26349" y="513397"/>
                  <a:pt x="263913" y="431034"/>
                  <a:pt x="255509" y="430474"/>
                </a:cubicBezTo>
                <a:cubicBezTo>
                  <a:pt x="247105" y="429914"/>
                  <a:pt x="32511" y="485944"/>
                  <a:pt x="6738" y="484263"/>
                </a:cubicBezTo>
                <a:cubicBezTo>
                  <a:pt x="-19036" y="482582"/>
                  <a:pt x="95265" y="423751"/>
                  <a:pt x="100868" y="420389"/>
                </a:cubicBezTo>
                <a:cubicBezTo>
                  <a:pt x="106471" y="417027"/>
                  <a:pt x="45959" y="473057"/>
                  <a:pt x="40356" y="464092"/>
                </a:cubicBezTo>
                <a:cubicBezTo>
                  <a:pt x="34753" y="455127"/>
                  <a:pt x="73974" y="376126"/>
                  <a:pt x="67250" y="366601"/>
                </a:cubicBezTo>
                <a:cubicBezTo>
                  <a:pt x="60526" y="357076"/>
                  <a:pt x="-1106" y="411985"/>
                  <a:pt x="15" y="406942"/>
                </a:cubicBezTo>
                <a:cubicBezTo>
                  <a:pt x="1136" y="401899"/>
                  <a:pt x="61648" y="362119"/>
                  <a:pt x="73974" y="336345"/>
                </a:cubicBezTo>
                <a:cubicBezTo>
                  <a:pt x="86301" y="310572"/>
                  <a:pt x="5057" y="263507"/>
                  <a:pt x="50441" y="222045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 299">
            <a:extLst>
              <a:ext uri="{FF2B5EF4-FFF2-40B4-BE49-F238E27FC236}">
                <a16:creationId xmlns:a16="http://schemas.microsoft.com/office/drawing/2014/main" id="{DA056B2B-552E-C8F6-40A7-FCEDBCFC00C5}"/>
              </a:ext>
            </a:extLst>
          </p:cNvPr>
          <p:cNvSpPr/>
          <p:nvPr/>
        </p:nvSpPr>
        <p:spPr>
          <a:xfrm>
            <a:off x="4142270" y="3175793"/>
            <a:ext cx="1064891" cy="602999"/>
          </a:xfrm>
          <a:custGeom>
            <a:avLst/>
            <a:gdLst>
              <a:gd name="connsiteX0" fmla="*/ 2786 w 1064891"/>
              <a:gd name="connsiteY0" fmla="*/ 1075 h 602999"/>
              <a:gd name="connsiteX1" fmla="*/ 328877 w 1064891"/>
              <a:gd name="connsiteY1" fmla="*/ 58225 h 602999"/>
              <a:gd name="connsiteX2" fmla="*/ 120448 w 1064891"/>
              <a:gd name="connsiteY2" fmla="*/ 61586 h 602999"/>
              <a:gd name="connsiteX3" fmla="*/ 597818 w 1064891"/>
              <a:gd name="connsiteY3" fmla="*/ 64948 h 602999"/>
              <a:gd name="connsiteX4" fmla="*/ 601180 w 1064891"/>
              <a:gd name="connsiteY4" fmla="*/ 71672 h 602999"/>
              <a:gd name="connsiteX5" fmla="*/ 762545 w 1064891"/>
              <a:gd name="connsiteY5" fmla="*/ 105289 h 602999"/>
              <a:gd name="connsiteX6" fmla="*/ 765906 w 1064891"/>
              <a:gd name="connsiteY6" fmla="*/ 112013 h 602999"/>
              <a:gd name="connsiteX7" fmla="*/ 903739 w 1064891"/>
              <a:gd name="connsiteY7" fmla="*/ 263292 h 602999"/>
              <a:gd name="connsiteX8" fmla="*/ 910462 w 1064891"/>
              <a:gd name="connsiteY8" fmla="*/ 222951 h 602999"/>
              <a:gd name="connsiteX9" fmla="*/ 930633 w 1064891"/>
              <a:gd name="connsiteY9" fmla="*/ 226313 h 602999"/>
              <a:gd name="connsiteX10" fmla="*/ 930633 w 1064891"/>
              <a:gd name="connsiteY10" fmla="*/ 233036 h 602999"/>
              <a:gd name="connsiteX11" fmla="*/ 970974 w 1064891"/>
              <a:gd name="connsiteY11" fmla="*/ 347336 h 602999"/>
              <a:gd name="connsiteX12" fmla="*/ 1058380 w 1064891"/>
              <a:gd name="connsiteY12" fmla="*/ 512063 h 602999"/>
              <a:gd name="connsiteX13" fmla="*/ 775992 w 1064891"/>
              <a:gd name="connsiteY13" fmla="*/ 327166 h 602999"/>
              <a:gd name="connsiteX14" fmla="*/ 991145 w 1064891"/>
              <a:gd name="connsiteY14" fmla="*/ 602831 h 602999"/>
              <a:gd name="connsiteX15" fmla="*/ 688586 w 1064891"/>
              <a:gd name="connsiteY15" fmla="*/ 280101 h 602999"/>
              <a:gd name="connsiteX16" fmla="*/ 601180 w 1064891"/>
              <a:gd name="connsiteY16" fmla="*/ 243122 h 602999"/>
              <a:gd name="connsiteX17" fmla="*/ 685224 w 1064891"/>
              <a:gd name="connsiteY17" fmla="*/ 243122 h 602999"/>
              <a:gd name="connsiteX18" fmla="*/ 261642 w 1064891"/>
              <a:gd name="connsiteY18" fmla="*/ 185972 h 602999"/>
              <a:gd name="connsiteX19" fmla="*/ 386027 w 1064891"/>
              <a:gd name="connsiteY19" fmla="*/ 175886 h 602999"/>
              <a:gd name="connsiteX20" fmla="*/ 248195 w 1064891"/>
              <a:gd name="connsiteY20" fmla="*/ 155716 h 602999"/>
              <a:gd name="connsiteX21" fmla="*/ 154065 w 1064891"/>
              <a:gd name="connsiteY21" fmla="*/ 152354 h 602999"/>
              <a:gd name="connsiteX22" fmla="*/ 228024 w 1064891"/>
              <a:gd name="connsiteY22" fmla="*/ 145631 h 602999"/>
              <a:gd name="connsiteX23" fmla="*/ 63298 w 1064891"/>
              <a:gd name="connsiteY23" fmla="*/ 128822 h 602999"/>
              <a:gd name="connsiteX24" fmla="*/ 164151 w 1064891"/>
              <a:gd name="connsiteY24" fmla="*/ 115375 h 602999"/>
              <a:gd name="connsiteX25" fmla="*/ 2786 w 1064891"/>
              <a:gd name="connsiteY25" fmla="*/ 1075 h 60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4891" h="602999">
                <a:moveTo>
                  <a:pt x="2786" y="1075"/>
                </a:moveTo>
                <a:cubicBezTo>
                  <a:pt x="30240" y="-8450"/>
                  <a:pt x="309267" y="48140"/>
                  <a:pt x="328877" y="58225"/>
                </a:cubicBezTo>
                <a:cubicBezTo>
                  <a:pt x="348487" y="68310"/>
                  <a:pt x="75625" y="60466"/>
                  <a:pt x="120448" y="61586"/>
                </a:cubicBezTo>
                <a:cubicBezTo>
                  <a:pt x="165271" y="62706"/>
                  <a:pt x="597818" y="64948"/>
                  <a:pt x="597818" y="64948"/>
                </a:cubicBezTo>
                <a:cubicBezTo>
                  <a:pt x="677940" y="66629"/>
                  <a:pt x="573726" y="64949"/>
                  <a:pt x="601180" y="71672"/>
                </a:cubicBezTo>
                <a:cubicBezTo>
                  <a:pt x="628635" y="78396"/>
                  <a:pt x="762545" y="105289"/>
                  <a:pt x="762545" y="105289"/>
                </a:cubicBezTo>
                <a:cubicBezTo>
                  <a:pt x="789999" y="112012"/>
                  <a:pt x="742374" y="85679"/>
                  <a:pt x="765906" y="112013"/>
                </a:cubicBezTo>
                <a:cubicBezTo>
                  <a:pt x="789438" y="138347"/>
                  <a:pt x="879646" y="244802"/>
                  <a:pt x="903739" y="263292"/>
                </a:cubicBezTo>
                <a:cubicBezTo>
                  <a:pt x="927832" y="281782"/>
                  <a:pt x="905980" y="229114"/>
                  <a:pt x="910462" y="222951"/>
                </a:cubicBezTo>
                <a:cubicBezTo>
                  <a:pt x="914944" y="216788"/>
                  <a:pt x="930633" y="226313"/>
                  <a:pt x="930633" y="226313"/>
                </a:cubicBezTo>
                <a:cubicBezTo>
                  <a:pt x="933995" y="227994"/>
                  <a:pt x="923910" y="212866"/>
                  <a:pt x="930633" y="233036"/>
                </a:cubicBezTo>
                <a:cubicBezTo>
                  <a:pt x="937356" y="253206"/>
                  <a:pt x="949683" y="300832"/>
                  <a:pt x="970974" y="347336"/>
                </a:cubicBezTo>
                <a:cubicBezTo>
                  <a:pt x="992265" y="393840"/>
                  <a:pt x="1090877" y="515425"/>
                  <a:pt x="1058380" y="512063"/>
                </a:cubicBezTo>
                <a:cubicBezTo>
                  <a:pt x="1025883" y="508701"/>
                  <a:pt x="787198" y="312038"/>
                  <a:pt x="775992" y="327166"/>
                </a:cubicBezTo>
                <a:cubicBezTo>
                  <a:pt x="764786" y="342294"/>
                  <a:pt x="1005713" y="610675"/>
                  <a:pt x="991145" y="602831"/>
                </a:cubicBezTo>
                <a:cubicBezTo>
                  <a:pt x="976577" y="594987"/>
                  <a:pt x="753580" y="340053"/>
                  <a:pt x="688586" y="280101"/>
                </a:cubicBezTo>
                <a:cubicBezTo>
                  <a:pt x="623592" y="220150"/>
                  <a:pt x="601740" y="249285"/>
                  <a:pt x="601180" y="243122"/>
                </a:cubicBezTo>
                <a:cubicBezTo>
                  <a:pt x="600620" y="236959"/>
                  <a:pt x="741814" y="252647"/>
                  <a:pt x="685224" y="243122"/>
                </a:cubicBezTo>
                <a:cubicBezTo>
                  <a:pt x="628634" y="233597"/>
                  <a:pt x="311508" y="197178"/>
                  <a:pt x="261642" y="185972"/>
                </a:cubicBezTo>
                <a:cubicBezTo>
                  <a:pt x="211776" y="174766"/>
                  <a:pt x="388268" y="180929"/>
                  <a:pt x="386027" y="175886"/>
                </a:cubicBezTo>
                <a:cubicBezTo>
                  <a:pt x="383786" y="170843"/>
                  <a:pt x="286855" y="159638"/>
                  <a:pt x="248195" y="155716"/>
                </a:cubicBezTo>
                <a:cubicBezTo>
                  <a:pt x="209535" y="151794"/>
                  <a:pt x="157427" y="154035"/>
                  <a:pt x="154065" y="152354"/>
                </a:cubicBezTo>
                <a:cubicBezTo>
                  <a:pt x="150703" y="150673"/>
                  <a:pt x="243152" y="149553"/>
                  <a:pt x="228024" y="145631"/>
                </a:cubicBezTo>
                <a:cubicBezTo>
                  <a:pt x="212896" y="141709"/>
                  <a:pt x="73943" y="133865"/>
                  <a:pt x="63298" y="128822"/>
                </a:cubicBezTo>
                <a:cubicBezTo>
                  <a:pt x="52653" y="123779"/>
                  <a:pt x="168633" y="133305"/>
                  <a:pt x="164151" y="115375"/>
                </a:cubicBezTo>
                <a:cubicBezTo>
                  <a:pt x="159669" y="97446"/>
                  <a:pt x="-24668" y="10600"/>
                  <a:pt x="2786" y="1075"/>
                </a:cubicBezTo>
                <a:close/>
              </a:path>
            </a:pathLst>
          </a:custGeom>
          <a:solidFill>
            <a:schemeClr val="accent6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円/楕円 301">
            <a:extLst>
              <a:ext uri="{FF2B5EF4-FFF2-40B4-BE49-F238E27FC236}">
                <a16:creationId xmlns:a16="http://schemas.microsoft.com/office/drawing/2014/main" id="{6839A340-FADC-B1F0-C289-E3DFD7D458ED}"/>
              </a:ext>
            </a:extLst>
          </p:cNvPr>
          <p:cNvSpPr/>
          <p:nvPr/>
        </p:nvSpPr>
        <p:spPr>
          <a:xfrm>
            <a:off x="5065851" y="4388503"/>
            <a:ext cx="77108" cy="77108"/>
          </a:xfrm>
          <a:prstGeom prst="ellipse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 302">
            <a:extLst>
              <a:ext uri="{FF2B5EF4-FFF2-40B4-BE49-F238E27FC236}">
                <a16:creationId xmlns:a16="http://schemas.microsoft.com/office/drawing/2014/main" id="{865344D5-C22B-0EF9-353A-76FFA51D045D}"/>
              </a:ext>
            </a:extLst>
          </p:cNvPr>
          <p:cNvSpPr/>
          <p:nvPr/>
        </p:nvSpPr>
        <p:spPr>
          <a:xfrm>
            <a:off x="4648755" y="5129138"/>
            <a:ext cx="1609216" cy="262572"/>
          </a:xfrm>
          <a:custGeom>
            <a:avLst/>
            <a:gdLst>
              <a:gd name="connsiteX0" fmla="*/ 27 w 1609216"/>
              <a:gd name="connsiteY0" fmla="*/ 1274 h 262572"/>
              <a:gd name="connsiteX1" fmla="*/ 268763 w 1609216"/>
              <a:gd name="connsiteY1" fmla="*/ 105977 h 262572"/>
              <a:gd name="connsiteX2" fmla="*/ 492127 w 1609216"/>
              <a:gd name="connsiteY2" fmla="*/ 29195 h 262572"/>
              <a:gd name="connsiteX3" fmla="*/ 530518 w 1609216"/>
              <a:gd name="connsiteY3" fmla="*/ 36175 h 262572"/>
              <a:gd name="connsiteX4" fmla="*/ 708512 w 1609216"/>
              <a:gd name="connsiteY4" fmla="*/ 67586 h 262572"/>
              <a:gd name="connsiteX5" fmla="*/ 830665 w 1609216"/>
              <a:gd name="connsiteY5" fmla="*/ 74566 h 262572"/>
              <a:gd name="connsiteX6" fmla="*/ 844625 w 1609216"/>
              <a:gd name="connsiteY6" fmla="*/ 74566 h 262572"/>
              <a:gd name="connsiteX7" fmla="*/ 1061010 w 1609216"/>
              <a:gd name="connsiteY7" fmla="*/ 67586 h 262572"/>
              <a:gd name="connsiteX8" fmla="*/ 1403037 w 1609216"/>
              <a:gd name="connsiteY8" fmla="*/ 67586 h 262572"/>
              <a:gd name="connsiteX9" fmla="*/ 1598482 w 1609216"/>
              <a:gd name="connsiteY9" fmla="*/ 39665 h 262572"/>
              <a:gd name="connsiteX10" fmla="*/ 1081950 w 1609216"/>
              <a:gd name="connsiteY10" fmla="*/ 161818 h 262572"/>
              <a:gd name="connsiteX11" fmla="*/ 1284375 w 1609216"/>
              <a:gd name="connsiteY11" fmla="*/ 175778 h 262572"/>
              <a:gd name="connsiteX12" fmla="*/ 910937 w 1609216"/>
              <a:gd name="connsiteY12" fmla="*/ 259540 h 262572"/>
              <a:gd name="connsiteX13" fmla="*/ 760863 w 1609216"/>
              <a:gd name="connsiteY13" fmla="*/ 245580 h 262572"/>
              <a:gd name="connsiteX14" fmla="*/ 202451 w 1609216"/>
              <a:gd name="connsiteY14" fmla="*/ 207189 h 262572"/>
              <a:gd name="connsiteX15" fmla="*/ 300173 w 1609216"/>
              <a:gd name="connsiteY15" fmla="*/ 196718 h 262572"/>
              <a:gd name="connsiteX16" fmla="*/ 167550 w 1609216"/>
              <a:gd name="connsiteY16" fmla="*/ 175778 h 262572"/>
              <a:gd name="connsiteX17" fmla="*/ 251312 w 1609216"/>
              <a:gd name="connsiteY17" fmla="*/ 193228 h 262572"/>
              <a:gd name="connsiteX18" fmla="*/ 27 w 1609216"/>
              <a:gd name="connsiteY18" fmla="*/ 1274 h 26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09216" h="262572">
                <a:moveTo>
                  <a:pt x="27" y="1274"/>
                </a:moveTo>
                <a:cubicBezTo>
                  <a:pt x="2935" y="-13268"/>
                  <a:pt x="186746" y="101324"/>
                  <a:pt x="268763" y="105977"/>
                </a:cubicBezTo>
                <a:cubicBezTo>
                  <a:pt x="350780" y="110631"/>
                  <a:pt x="448501" y="40829"/>
                  <a:pt x="492127" y="29195"/>
                </a:cubicBezTo>
                <a:cubicBezTo>
                  <a:pt x="535753" y="17561"/>
                  <a:pt x="530518" y="36175"/>
                  <a:pt x="530518" y="36175"/>
                </a:cubicBezTo>
                <a:cubicBezTo>
                  <a:pt x="566582" y="42574"/>
                  <a:pt x="658488" y="61188"/>
                  <a:pt x="708512" y="67586"/>
                </a:cubicBezTo>
                <a:cubicBezTo>
                  <a:pt x="758536" y="73984"/>
                  <a:pt x="807980" y="73403"/>
                  <a:pt x="830665" y="74566"/>
                </a:cubicBezTo>
                <a:cubicBezTo>
                  <a:pt x="853350" y="75729"/>
                  <a:pt x="844625" y="74566"/>
                  <a:pt x="844625" y="74566"/>
                </a:cubicBezTo>
                <a:cubicBezTo>
                  <a:pt x="883016" y="73403"/>
                  <a:pt x="967941" y="68749"/>
                  <a:pt x="1061010" y="67586"/>
                </a:cubicBezTo>
                <a:cubicBezTo>
                  <a:pt x="1154079" y="66423"/>
                  <a:pt x="1313458" y="72239"/>
                  <a:pt x="1403037" y="67586"/>
                </a:cubicBezTo>
                <a:cubicBezTo>
                  <a:pt x="1492616" y="62933"/>
                  <a:pt x="1651996" y="23960"/>
                  <a:pt x="1598482" y="39665"/>
                </a:cubicBezTo>
                <a:cubicBezTo>
                  <a:pt x="1544968" y="55370"/>
                  <a:pt x="1134301" y="139133"/>
                  <a:pt x="1081950" y="161818"/>
                </a:cubicBezTo>
                <a:cubicBezTo>
                  <a:pt x="1029599" y="184503"/>
                  <a:pt x="1312877" y="159491"/>
                  <a:pt x="1284375" y="175778"/>
                </a:cubicBezTo>
                <a:cubicBezTo>
                  <a:pt x="1255873" y="192065"/>
                  <a:pt x="998189" y="247906"/>
                  <a:pt x="910937" y="259540"/>
                </a:cubicBezTo>
                <a:cubicBezTo>
                  <a:pt x="823685" y="271174"/>
                  <a:pt x="760863" y="245580"/>
                  <a:pt x="760863" y="245580"/>
                </a:cubicBezTo>
                <a:lnTo>
                  <a:pt x="202451" y="207189"/>
                </a:lnTo>
                <a:cubicBezTo>
                  <a:pt x="125670" y="199045"/>
                  <a:pt x="305990" y="201953"/>
                  <a:pt x="300173" y="196718"/>
                </a:cubicBezTo>
                <a:cubicBezTo>
                  <a:pt x="294356" y="191483"/>
                  <a:pt x="175693" y="176360"/>
                  <a:pt x="167550" y="175778"/>
                </a:cubicBezTo>
                <a:cubicBezTo>
                  <a:pt x="159407" y="175196"/>
                  <a:pt x="276906" y="218822"/>
                  <a:pt x="251312" y="193228"/>
                </a:cubicBezTo>
                <a:cubicBezTo>
                  <a:pt x="225718" y="167634"/>
                  <a:pt x="-2881" y="15816"/>
                  <a:pt x="27" y="127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 303">
            <a:extLst>
              <a:ext uri="{FF2B5EF4-FFF2-40B4-BE49-F238E27FC236}">
                <a16:creationId xmlns:a16="http://schemas.microsoft.com/office/drawing/2014/main" id="{2490DCE3-7E3D-1019-332E-7F8356F975DD}"/>
              </a:ext>
            </a:extLst>
          </p:cNvPr>
          <p:cNvSpPr/>
          <p:nvPr/>
        </p:nvSpPr>
        <p:spPr>
          <a:xfrm>
            <a:off x="4669142" y="5192950"/>
            <a:ext cx="1445422" cy="395317"/>
          </a:xfrm>
          <a:custGeom>
            <a:avLst/>
            <a:gdLst>
              <a:gd name="connsiteX0" fmla="*/ 580 w 1445422"/>
              <a:gd name="connsiteY0" fmla="*/ 284 h 395317"/>
              <a:gd name="connsiteX1" fmla="*/ 84342 w 1445422"/>
              <a:gd name="connsiteY1" fmla="*/ 17734 h 395317"/>
              <a:gd name="connsiteX2" fmla="*/ 607853 w 1445422"/>
              <a:gd name="connsiteY2" fmla="*/ 139887 h 395317"/>
              <a:gd name="connsiteX3" fmla="*/ 702085 w 1445422"/>
              <a:gd name="connsiteY3" fmla="*/ 160827 h 395317"/>
              <a:gd name="connsiteX4" fmla="*/ 1033643 w 1445422"/>
              <a:gd name="connsiteY4" fmla="*/ 136397 h 395317"/>
              <a:gd name="connsiteX5" fmla="*/ 1117405 w 1445422"/>
              <a:gd name="connsiteY5" fmla="*/ 118946 h 395317"/>
              <a:gd name="connsiteX6" fmla="*/ 1441982 w 1445422"/>
              <a:gd name="connsiteY6" fmla="*/ 17734 h 395317"/>
              <a:gd name="connsiteX7" fmla="*/ 1274458 w 1445422"/>
              <a:gd name="connsiteY7" fmla="*/ 223648 h 395317"/>
              <a:gd name="connsiteX8" fmla="*/ 1058073 w 1445422"/>
              <a:gd name="connsiteY8" fmla="*/ 384192 h 395317"/>
              <a:gd name="connsiteX9" fmla="*/ 1051093 w 1445422"/>
              <a:gd name="connsiteY9" fmla="*/ 370232 h 395317"/>
              <a:gd name="connsiteX10" fmla="*/ 510131 w 1445422"/>
              <a:gd name="connsiteY10" fmla="*/ 391172 h 395317"/>
              <a:gd name="connsiteX11" fmla="*/ 600873 w 1445422"/>
              <a:gd name="connsiteY11" fmla="*/ 377212 h 395317"/>
              <a:gd name="connsiteX12" fmla="*/ 286766 w 1445422"/>
              <a:gd name="connsiteY12" fmla="*/ 220158 h 395317"/>
              <a:gd name="connsiteX13" fmla="*/ 367038 w 1445422"/>
              <a:gd name="connsiteY13" fmla="*/ 251569 h 395317"/>
              <a:gd name="connsiteX14" fmla="*/ 129713 w 1445422"/>
              <a:gd name="connsiteY14" fmla="*/ 164317 h 395317"/>
              <a:gd name="connsiteX15" fmla="*/ 496171 w 1445422"/>
              <a:gd name="connsiteY15" fmla="*/ 380702 h 395317"/>
              <a:gd name="connsiteX16" fmla="*/ 199514 w 1445422"/>
              <a:gd name="connsiteY16" fmla="*/ 181768 h 395317"/>
              <a:gd name="connsiteX17" fmla="*/ 342608 w 1445422"/>
              <a:gd name="connsiteY17" fmla="*/ 171297 h 395317"/>
              <a:gd name="connsiteX18" fmla="*/ 580 w 1445422"/>
              <a:gd name="connsiteY18" fmla="*/ 284 h 39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45422" h="395317">
                <a:moveTo>
                  <a:pt x="580" y="284"/>
                </a:moveTo>
                <a:cubicBezTo>
                  <a:pt x="-8145" y="-2625"/>
                  <a:pt x="84342" y="17734"/>
                  <a:pt x="84342" y="17734"/>
                </a:cubicBezTo>
                <a:lnTo>
                  <a:pt x="607853" y="139887"/>
                </a:lnTo>
                <a:cubicBezTo>
                  <a:pt x="710810" y="163736"/>
                  <a:pt x="631120" y="161409"/>
                  <a:pt x="702085" y="160827"/>
                </a:cubicBezTo>
                <a:cubicBezTo>
                  <a:pt x="773050" y="160245"/>
                  <a:pt x="964423" y="143377"/>
                  <a:pt x="1033643" y="136397"/>
                </a:cubicBezTo>
                <a:cubicBezTo>
                  <a:pt x="1102863" y="129417"/>
                  <a:pt x="1049349" y="138723"/>
                  <a:pt x="1117405" y="118946"/>
                </a:cubicBezTo>
                <a:cubicBezTo>
                  <a:pt x="1185461" y="99169"/>
                  <a:pt x="1415807" y="284"/>
                  <a:pt x="1441982" y="17734"/>
                </a:cubicBezTo>
                <a:cubicBezTo>
                  <a:pt x="1468157" y="35184"/>
                  <a:pt x="1338443" y="162572"/>
                  <a:pt x="1274458" y="223648"/>
                </a:cubicBezTo>
                <a:cubicBezTo>
                  <a:pt x="1210473" y="284724"/>
                  <a:pt x="1095301" y="359761"/>
                  <a:pt x="1058073" y="384192"/>
                </a:cubicBezTo>
                <a:cubicBezTo>
                  <a:pt x="1020846" y="408623"/>
                  <a:pt x="1142417" y="369069"/>
                  <a:pt x="1051093" y="370232"/>
                </a:cubicBezTo>
                <a:cubicBezTo>
                  <a:pt x="959769" y="371395"/>
                  <a:pt x="585168" y="390009"/>
                  <a:pt x="510131" y="391172"/>
                </a:cubicBezTo>
                <a:cubicBezTo>
                  <a:pt x="435094" y="392335"/>
                  <a:pt x="638101" y="405714"/>
                  <a:pt x="600873" y="377212"/>
                </a:cubicBezTo>
                <a:cubicBezTo>
                  <a:pt x="563645" y="348710"/>
                  <a:pt x="325738" y="241098"/>
                  <a:pt x="286766" y="220158"/>
                </a:cubicBezTo>
                <a:cubicBezTo>
                  <a:pt x="247794" y="199218"/>
                  <a:pt x="393213" y="260876"/>
                  <a:pt x="367038" y="251569"/>
                </a:cubicBezTo>
                <a:cubicBezTo>
                  <a:pt x="340863" y="242262"/>
                  <a:pt x="108191" y="142795"/>
                  <a:pt x="129713" y="164317"/>
                </a:cubicBezTo>
                <a:cubicBezTo>
                  <a:pt x="151235" y="185839"/>
                  <a:pt x="484538" y="377794"/>
                  <a:pt x="496171" y="380702"/>
                </a:cubicBezTo>
                <a:cubicBezTo>
                  <a:pt x="507804" y="383610"/>
                  <a:pt x="225108" y="216669"/>
                  <a:pt x="199514" y="181768"/>
                </a:cubicBezTo>
                <a:cubicBezTo>
                  <a:pt x="173920" y="146867"/>
                  <a:pt x="379254" y="199218"/>
                  <a:pt x="342608" y="171297"/>
                </a:cubicBezTo>
                <a:cubicBezTo>
                  <a:pt x="305962" y="143376"/>
                  <a:pt x="142801" y="78810"/>
                  <a:pt x="580" y="28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 304">
            <a:extLst>
              <a:ext uri="{FF2B5EF4-FFF2-40B4-BE49-F238E27FC236}">
                <a16:creationId xmlns:a16="http://schemas.microsoft.com/office/drawing/2014/main" id="{69534192-6B36-A5FC-D2A1-98D8634CF00B}"/>
              </a:ext>
            </a:extLst>
          </p:cNvPr>
          <p:cNvSpPr/>
          <p:nvPr/>
        </p:nvSpPr>
        <p:spPr>
          <a:xfrm>
            <a:off x="4851944" y="5419146"/>
            <a:ext cx="1236625" cy="336016"/>
          </a:xfrm>
          <a:custGeom>
            <a:avLst/>
            <a:gdLst>
              <a:gd name="connsiteX0" fmla="*/ 221861 w 1236625"/>
              <a:gd name="connsiteY0" fmla="*/ 119293 h 336016"/>
              <a:gd name="connsiteX1" fmla="*/ 745968 w 1236625"/>
              <a:gd name="connsiteY1" fmla="*/ 178766 h 336016"/>
              <a:gd name="connsiteX2" fmla="*/ 831461 w 1236625"/>
              <a:gd name="connsiteY2" fmla="*/ 156464 h 336016"/>
              <a:gd name="connsiteX3" fmla="*/ 1236622 w 1236625"/>
              <a:gd name="connsiteY3" fmla="*/ 347 h 336016"/>
              <a:gd name="connsiteX4" fmla="*/ 824027 w 1236625"/>
              <a:gd name="connsiteY4" fmla="*/ 204786 h 336016"/>
              <a:gd name="connsiteX5" fmla="*/ 1188300 w 1236625"/>
              <a:gd name="connsiteY5" fmla="*/ 130444 h 336016"/>
              <a:gd name="connsiteX6" fmla="*/ 771988 w 1236625"/>
              <a:gd name="connsiteY6" fmla="*/ 271693 h 336016"/>
              <a:gd name="connsiteX7" fmla="*/ 1006163 w 1236625"/>
              <a:gd name="connsiteY7" fmla="*/ 267976 h 336016"/>
              <a:gd name="connsiteX8" fmla="*/ 385412 w 1236625"/>
              <a:gd name="connsiteY8" fmla="*/ 323732 h 336016"/>
              <a:gd name="connsiteX9" fmla="*/ 110349 w 1236625"/>
              <a:gd name="connsiteY9" fmla="*/ 334883 h 336016"/>
              <a:gd name="connsiteX10" fmla="*/ 400280 w 1236625"/>
              <a:gd name="connsiteY10" fmla="*/ 305147 h 336016"/>
              <a:gd name="connsiteX11" fmla="*/ 344524 w 1236625"/>
              <a:gd name="connsiteY11" fmla="*/ 282844 h 336016"/>
              <a:gd name="connsiteX12" fmla="*/ 415149 w 1236625"/>
              <a:gd name="connsiteY12" fmla="*/ 279127 h 336016"/>
              <a:gd name="connsiteX13" fmla="*/ 2554 w 1236625"/>
              <a:gd name="connsiteY13" fmla="*/ 48669 h 336016"/>
              <a:gd name="connsiteX14" fmla="*/ 240446 w 1236625"/>
              <a:gd name="connsiteY14" fmla="*/ 178766 h 336016"/>
              <a:gd name="connsiteX15" fmla="*/ 221861 w 1236625"/>
              <a:gd name="connsiteY15" fmla="*/ 119293 h 33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36625" h="336016">
                <a:moveTo>
                  <a:pt x="221861" y="119293"/>
                </a:moveTo>
                <a:cubicBezTo>
                  <a:pt x="306115" y="119293"/>
                  <a:pt x="644368" y="172571"/>
                  <a:pt x="745968" y="178766"/>
                </a:cubicBezTo>
                <a:cubicBezTo>
                  <a:pt x="847568" y="184961"/>
                  <a:pt x="749685" y="186200"/>
                  <a:pt x="831461" y="156464"/>
                </a:cubicBezTo>
                <a:cubicBezTo>
                  <a:pt x="913237" y="126728"/>
                  <a:pt x="1237861" y="-7707"/>
                  <a:pt x="1236622" y="347"/>
                </a:cubicBezTo>
                <a:cubicBezTo>
                  <a:pt x="1235383" y="8401"/>
                  <a:pt x="832081" y="183103"/>
                  <a:pt x="824027" y="204786"/>
                </a:cubicBezTo>
                <a:cubicBezTo>
                  <a:pt x="815973" y="226469"/>
                  <a:pt x="1196973" y="119293"/>
                  <a:pt x="1188300" y="130444"/>
                </a:cubicBezTo>
                <a:cubicBezTo>
                  <a:pt x="1179627" y="141595"/>
                  <a:pt x="802344" y="248771"/>
                  <a:pt x="771988" y="271693"/>
                </a:cubicBezTo>
                <a:cubicBezTo>
                  <a:pt x="741632" y="294615"/>
                  <a:pt x="1070592" y="259303"/>
                  <a:pt x="1006163" y="267976"/>
                </a:cubicBezTo>
                <a:cubicBezTo>
                  <a:pt x="941734" y="276649"/>
                  <a:pt x="534714" y="312581"/>
                  <a:pt x="385412" y="323732"/>
                </a:cubicBezTo>
                <a:cubicBezTo>
                  <a:pt x="236110" y="334883"/>
                  <a:pt x="107871" y="337980"/>
                  <a:pt x="110349" y="334883"/>
                </a:cubicBezTo>
                <a:cubicBezTo>
                  <a:pt x="112827" y="331786"/>
                  <a:pt x="361251" y="313820"/>
                  <a:pt x="400280" y="305147"/>
                </a:cubicBezTo>
                <a:cubicBezTo>
                  <a:pt x="439309" y="296474"/>
                  <a:pt x="342046" y="287181"/>
                  <a:pt x="344524" y="282844"/>
                </a:cubicBezTo>
                <a:cubicBezTo>
                  <a:pt x="347002" y="278507"/>
                  <a:pt x="472144" y="318156"/>
                  <a:pt x="415149" y="279127"/>
                </a:cubicBezTo>
                <a:cubicBezTo>
                  <a:pt x="358154" y="240098"/>
                  <a:pt x="31671" y="65396"/>
                  <a:pt x="2554" y="48669"/>
                </a:cubicBezTo>
                <a:cubicBezTo>
                  <a:pt x="-26563" y="31942"/>
                  <a:pt x="202036" y="163278"/>
                  <a:pt x="240446" y="178766"/>
                </a:cubicBezTo>
                <a:cubicBezTo>
                  <a:pt x="278856" y="194254"/>
                  <a:pt x="137607" y="119293"/>
                  <a:pt x="221861" y="119293"/>
                </a:cubicBezTo>
                <a:close/>
              </a:path>
            </a:pathLst>
          </a:custGeom>
          <a:solidFill>
            <a:schemeClr val="accent6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 305">
            <a:extLst>
              <a:ext uri="{FF2B5EF4-FFF2-40B4-BE49-F238E27FC236}">
                <a16:creationId xmlns:a16="http://schemas.microsoft.com/office/drawing/2014/main" id="{929A349C-A3D1-E0E5-B32C-0E210CFC5132}"/>
              </a:ext>
            </a:extLst>
          </p:cNvPr>
          <p:cNvSpPr/>
          <p:nvPr/>
        </p:nvSpPr>
        <p:spPr>
          <a:xfrm>
            <a:off x="5032796" y="4582813"/>
            <a:ext cx="839630" cy="443952"/>
          </a:xfrm>
          <a:custGeom>
            <a:avLst/>
            <a:gdLst>
              <a:gd name="connsiteX0" fmla="*/ 44726 w 839630"/>
              <a:gd name="connsiteY0" fmla="*/ 338 h 443952"/>
              <a:gd name="connsiteX1" fmla="*/ 342092 w 839630"/>
              <a:gd name="connsiteY1" fmla="*/ 227080 h 443952"/>
              <a:gd name="connsiteX2" fmla="*/ 308638 w 839630"/>
              <a:gd name="connsiteY2" fmla="*/ 245665 h 443952"/>
              <a:gd name="connsiteX3" fmla="*/ 490775 w 839630"/>
              <a:gd name="connsiteY3" fmla="*/ 182475 h 443952"/>
              <a:gd name="connsiteX4" fmla="*/ 713799 w 839630"/>
              <a:gd name="connsiteY4" fmla="*/ 26358 h 443952"/>
              <a:gd name="connsiteX5" fmla="*/ 620872 w 839630"/>
              <a:gd name="connsiteY5" fmla="*/ 85831 h 443952"/>
              <a:gd name="connsiteX6" fmla="*/ 810443 w 839630"/>
              <a:gd name="connsiteY6" fmla="*/ 22641 h 443952"/>
              <a:gd name="connsiteX7" fmla="*/ 706365 w 839630"/>
              <a:gd name="connsiteY7" fmla="*/ 152738 h 443952"/>
              <a:gd name="connsiteX8" fmla="*/ 832745 w 839630"/>
              <a:gd name="connsiteY8" fmla="*/ 156455 h 443952"/>
              <a:gd name="connsiteX9" fmla="*/ 453604 w 839630"/>
              <a:gd name="connsiteY9" fmla="*/ 435236 h 443952"/>
              <a:gd name="connsiteX10" fmla="*/ 505643 w 839630"/>
              <a:gd name="connsiteY10" fmla="*/ 375763 h 443952"/>
              <a:gd name="connsiteX11" fmla="*/ 334658 w 839630"/>
              <a:gd name="connsiteY11" fmla="*/ 398065 h 443952"/>
              <a:gd name="connsiteX12" fmla="*/ 375545 w 839630"/>
              <a:gd name="connsiteY12" fmla="*/ 383197 h 443952"/>
              <a:gd name="connsiteX13" fmla="*/ 141370 w 839630"/>
              <a:gd name="connsiteY13" fmla="*/ 271685 h 443952"/>
              <a:gd name="connsiteX14" fmla="*/ 121 w 839630"/>
              <a:gd name="connsiteY14" fmla="*/ 160172 h 443952"/>
              <a:gd name="connsiteX15" fmla="*/ 163672 w 839630"/>
              <a:gd name="connsiteY15" fmla="*/ 208494 h 443952"/>
              <a:gd name="connsiteX16" fmla="*/ 59594 w 839630"/>
              <a:gd name="connsiteY16" fmla="*/ 137870 h 443952"/>
              <a:gd name="connsiteX17" fmla="*/ 171106 w 839630"/>
              <a:gd name="connsiteY17" fmla="*/ 175041 h 443952"/>
              <a:gd name="connsiteX18" fmla="*/ 44726 w 839630"/>
              <a:gd name="connsiteY18" fmla="*/ 338 h 44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9630" h="443952">
                <a:moveTo>
                  <a:pt x="44726" y="338"/>
                </a:moveTo>
                <a:cubicBezTo>
                  <a:pt x="73224" y="9011"/>
                  <a:pt x="298107" y="186192"/>
                  <a:pt x="342092" y="227080"/>
                </a:cubicBezTo>
                <a:cubicBezTo>
                  <a:pt x="386077" y="267968"/>
                  <a:pt x="283858" y="253099"/>
                  <a:pt x="308638" y="245665"/>
                </a:cubicBezTo>
                <a:cubicBezTo>
                  <a:pt x="333418" y="238231"/>
                  <a:pt x="423248" y="219026"/>
                  <a:pt x="490775" y="182475"/>
                </a:cubicBezTo>
                <a:cubicBezTo>
                  <a:pt x="558302" y="145924"/>
                  <a:pt x="692116" y="42465"/>
                  <a:pt x="713799" y="26358"/>
                </a:cubicBezTo>
                <a:cubicBezTo>
                  <a:pt x="735482" y="10251"/>
                  <a:pt x="604765" y="86450"/>
                  <a:pt x="620872" y="85831"/>
                </a:cubicBezTo>
                <a:cubicBezTo>
                  <a:pt x="636979" y="85212"/>
                  <a:pt x="796194" y="11490"/>
                  <a:pt x="810443" y="22641"/>
                </a:cubicBezTo>
                <a:cubicBezTo>
                  <a:pt x="824692" y="33792"/>
                  <a:pt x="702648" y="130436"/>
                  <a:pt x="706365" y="152738"/>
                </a:cubicBezTo>
                <a:cubicBezTo>
                  <a:pt x="710082" y="175040"/>
                  <a:pt x="874872" y="109372"/>
                  <a:pt x="832745" y="156455"/>
                </a:cubicBezTo>
                <a:cubicBezTo>
                  <a:pt x="790618" y="203538"/>
                  <a:pt x="508121" y="398685"/>
                  <a:pt x="453604" y="435236"/>
                </a:cubicBezTo>
                <a:cubicBezTo>
                  <a:pt x="399087" y="471787"/>
                  <a:pt x="525467" y="381958"/>
                  <a:pt x="505643" y="375763"/>
                </a:cubicBezTo>
                <a:cubicBezTo>
                  <a:pt x="485819" y="369568"/>
                  <a:pt x="356341" y="396826"/>
                  <a:pt x="334658" y="398065"/>
                </a:cubicBezTo>
                <a:cubicBezTo>
                  <a:pt x="312975" y="399304"/>
                  <a:pt x="407760" y="404260"/>
                  <a:pt x="375545" y="383197"/>
                </a:cubicBezTo>
                <a:cubicBezTo>
                  <a:pt x="343330" y="362134"/>
                  <a:pt x="203941" y="308856"/>
                  <a:pt x="141370" y="271685"/>
                </a:cubicBezTo>
                <a:cubicBezTo>
                  <a:pt x="78799" y="234514"/>
                  <a:pt x="-3596" y="170704"/>
                  <a:pt x="121" y="160172"/>
                </a:cubicBezTo>
                <a:cubicBezTo>
                  <a:pt x="3838" y="149640"/>
                  <a:pt x="153760" y="212211"/>
                  <a:pt x="163672" y="208494"/>
                </a:cubicBezTo>
                <a:cubicBezTo>
                  <a:pt x="173584" y="204777"/>
                  <a:pt x="58355" y="143446"/>
                  <a:pt x="59594" y="137870"/>
                </a:cubicBezTo>
                <a:cubicBezTo>
                  <a:pt x="60833" y="132295"/>
                  <a:pt x="174823" y="197963"/>
                  <a:pt x="171106" y="175041"/>
                </a:cubicBezTo>
                <a:cubicBezTo>
                  <a:pt x="167389" y="152119"/>
                  <a:pt x="16228" y="-8335"/>
                  <a:pt x="44726" y="338"/>
                </a:cubicBezTo>
                <a:close/>
              </a:path>
            </a:pathLst>
          </a:custGeom>
          <a:solidFill>
            <a:schemeClr val="accent6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 306">
            <a:extLst>
              <a:ext uri="{FF2B5EF4-FFF2-40B4-BE49-F238E27FC236}">
                <a16:creationId xmlns:a16="http://schemas.microsoft.com/office/drawing/2014/main" id="{F8D8A08A-A90B-F8A0-7161-26649AEF3F71}"/>
              </a:ext>
            </a:extLst>
          </p:cNvPr>
          <p:cNvSpPr/>
          <p:nvPr/>
        </p:nvSpPr>
        <p:spPr>
          <a:xfrm>
            <a:off x="5267691" y="4930395"/>
            <a:ext cx="263342" cy="157693"/>
          </a:xfrm>
          <a:custGeom>
            <a:avLst/>
            <a:gdLst>
              <a:gd name="connsiteX0" fmla="*/ 203841 w 263342"/>
              <a:gd name="connsiteY0" fmla="*/ 2161 h 157693"/>
              <a:gd name="connsiteX1" fmla="*/ 263314 w 263342"/>
              <a:gd name="connsiteY1" fmla="*/ 154561 h 157693"/>
              <a:gd name="connsiteX2" fmla="*/ 196407 w 263342"/>
              <a:gd name="connsiteY2" fmla="*/ 106239 h 157693"/>
              <a:gd name="connsiteX3" fmla="*/ 222426 w 263342"/>
              <a:gd name="connsiteY3" fmla="*/ 121107 h 157693"/>
              <a:gd name="connsiteX4" fmla="*/ 3119 w 263342"/>
              <a:gd name="connsiteY4" fmla="*/ 50483 h 157693"/>
              <a:gd name="connsiteX5" fmla="*/ 96046 w 263342"/>
              <a:gd name="connsiteY5" fmla="*/ 83937 h 157693"/>
              <a:gd name="connsiteX6" fmla="*/ 136933 w 263342"/>
              <a:gd name="connsiteY6" fmla="*/ 65351 h 157693"/>
              <a:gd name="connsiteX7" fmla="*/ 203841 w 263342"/>
              <a:gd name="connsiteY7" fmla="*/ 2161 h 15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342" h="157693">
                <a:moveTo>
                  <a:pt x="203841" y="2161"/>
                </a:moveTo>
                <a:cubicBezTo>
                  <a:pt x="224904" y="17029"/>
                  <a:pt x="264553" y="137215"/>
                  <a:pt x="263314" y="154561"/>
                </a:cubicBezTo>
                <a:cubicBezTo>
                  <a:pt x="262075" y="171907"/>
                  <a:pt x="203222" y="111815"/>
                  <a:pt x="196407" y="106239"/>
                </a:cubicBezTo>
                <a:cubicBezTo>
                  <a:pt x="189592" y="100663"/>
                  <a:pt x="254641" y="130400"/>
                  <a:pt x="222426" y="121107"/>
                </a:cubicBezTo>
                <a:cubicBezTo>
                  <a:pt x="190211" y="111814"/>
                  <a:pt x="24182" y="56678"/>
                  <a:pt x="3119" y="50483"/>
                </a:cubicBezTo>
                <a:cubicBezTo>
                  <a:pt x="-17944" y="44288"/>
                  <a:pt x="73744" y="81459"/>
                  <a:pt x="96046" y="83937"/>
                </a:cubicBezTo>
                <a:cubicBezTo>
                  <a:pt x="118348" y="86415"/>
                  <a:pt x="115250" y="77122"/>
                  <a:pt x="136933" y="65351"/>
                </a:cubicBezTo>
                <a:cubicBezTo>
                  <a:pt x="158616" y="53580"/>
                  <a:pt x="182778" y="-12707"/>
                  <a:pt x="203841" y="2161"/>
                </a:cubicBezTo>
                <a:close/>
              </a:path>
            </a:pathLst>
          </a:custGeom>
          <a:solidFill>
            <a:schemeClr val="accent6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 307">
            <a:extLst>
              <a:ext uri="{FF2B5EF4-FFF2-40B4-BE49-F238E27FC236}">
                <a16:creationId xmlns:a16="http://schemas.microsoft.com/office/drawing/2014/main" id="{4928D29A-4006-8D14-771D-1EE2CF4CB349}"/>
              </a:ext>
            </a:extLst>
          </p:cNvPr>
          <p:cNvSpPr/>
          <p:nvPr/>
        </p:nvSpPr>
        <p:spPr>
          <a:xfrm>
            <a:off x="4988151" y="3729960"/>
            <a:ext cx="377655" cy="775213"/>
          </a:xfrm>
          <a:custGeom>
            <a:avLst/>
            <a:gdLst>
              <a:gd name="connsiteX0" fmla="*/ 319829 w 377655"/>
              <a:gd name="connsiteY0" fmla="*/ 1981 h 775213"/>
              <a:gd name="connsiteX1" fmla="*/ 368151 w 377655"/>
              <a:gd name="connsiteY1" fmla="*/ 217572 h 775213"/>
              <a:gd name="connsiteX2" fmla="*/ 375586 w 377655"/>
              <a:gd name="connsiteY2" fmla="*/ 715660 h 775213"/>
              <a:gd name="connsiteX3" fmla="*/ 342132 w 377655"/>
              <a:gd name="connsiteY3" fmla="*/ 563260 h 775213"/>
              <a:gd name="connsiteX4" fmla="*/ 349566 w 377655"/>
              <a:gd name="connsiteY4" fmla="*/ 633884 h 775213"/>
              <a:gd name="connsiteX5" fmla="*/ 334698 w 377655"/>
              <a:gd name="connsiteY5" fmla="*/ 455464 h 775213"/>
              <a:gd name="connsiteX6" fmla="*/ 275225 w 377655"/>
              <a:gd name="connsiteY6" fmla="*/ 700791 h 775213"/>
              <a:gd name="connsiteX7" fmla="*/ 245488 w 377655"/>
              <a:gd name="connsiteY7" fmla="*/ 578128 h 775213"/>
              <a:gd name="connsiteX8" fmla="*/ 226903 w 377655"/>
              <a:gd name="connsiteY8" fmla="*/ 685923 h 775213"/>
              <a:gd name="connsiteX9" fmla="*/ 200883 w 377655"/>
              <a:gd name="connsiteY9" fmla="*/ 340235 h 775213"/>
              <a:gd name="connsiteX10" fmla="*/ 161 w 377655"/>
              <a:gd name="connsiteY10" fmla="*/ 775133 h 775213"/>
              <a:gd name="connsiteX11" fmla="*/ 167429 w 377655"/>
              <a:gd name="connsiteY11" fmla="*/ 299347 h 775213"/>
              <a:gd name="connsiteX12" fmla="*/ 197166 w 377655"/>
              <a:gd name="connsiteY12" fmla="*/ 329084 h 775213"/>
              <a:gd name="connsiteX13" fmla="*/ 319829 w 377655"/>
              <a:gd name="connsiteY13" fmla="*/ 1981 h 77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7655" h="775213">
                <a:moveTo>
                  <a:pt x="319829" y="1981"/>
                </a:moveTo>
                <a:cubicBezTo>
                  <a:pt x="348327" y="-16604"/>
                  <a:pt x="358858" y="98626"/>
                  <a:pt x="368151" y="217572"/>
                </a:cubicBezTo>
                <a:cubicBezTo>
                  <a:pt x="377444" y="336518"/>
                  <a:pt x="379922" y="658045"/>
                  <a:pt x="375586" y="715660"/>
                </a:cubicBezTo>
                <a:cubicBezTo>
                  <a:pt x="371250" y="773275"/>
                  <a:pt x="346469" y="576889"/>
                  <a:pt x="342132" y="563260"/>
                </a:cubicBezTo>
                <a:cubicBezTo>
                  <a:pt x="337795" y="549631"/>
                  <a:pt x="350805" y="651850"/>
                  <a:pt x="349566" y="633884"/>
                </a:cubicBezTo>
                <a:cubicBezTo>
                  <a:pt x="348327" y="615918"/>
                  <a:pt x="347088" y="444313"/>
                  <a:pt x="334698" y="455464"/>
                </a:cubicBezTo>
                <a:cubicBezTo>
                  <a:pt x="322308" y="466615"/>
                  <a:pt x="290093" y="680347"/>
                  <a:pt x="275225" y="700791"/>
                </a:cubicBezTo>
                <a:cubicBezTo>
                  <a:pt x="260357" y="721235"/>
                  <a:pt x="253542" y="580606"/>
                  <a:pt x="245488" y="578128"/>
                </a:cubicBezTo>
                <a:cubicBezTo>
                  <a:pt x="237434" y="575650"/>
                  <a:pt x="234337" y="725572"/>
                  <a:pt x="226903" y="685923"/>
                </a:cubicBezTo>
                <a:cubicBezTo>
                  <a:pt x="219469" y="646274"/>
                  <a:pt x="238673" y="325367"/>
                  <a:pt x="200883" y="340235"/>
                </a:cubicBezTo>
                <a:cubicBezTo>
                  <a:pt x="163093" y="355103"/>
                  <a:pt x="5737" y="781948"/>
                  <a:pt x="161" y="775133"/>
                </a:cubicBezTo>
                <a:cubicBezTo>
                  <a:pt x="-5415" y="768318"/>
                  <a:pt x="134595" y="373688"/>
                  <a:pt x="167429" y="299347"/>
                </a:cubicBezTo>
                <a:cubicBezTo>
                  <a:pt x="200263" y="225006"/>
                  <a:pt x="171146" y="371830"/>
                  <a:pt x="197166" y="329084"/>
                </a:cubicBezTo>
                <a:cubicBezTo>
                  <a:pt x="223186" y="286338"/>
                  <a:pt x="291331" y="20566"/>
                  <a:pt x="319829" y="1981"/>
                </a:cubicBezTo>
                <a:close/>
              </a:path>
            </a:pathLst>
          </a:custGeom>
          <a:solidFill>
            <a:schemeClr val="accent6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 308">
            <a:extLst>
              <a:ext uri="{FF2B5EF4-FFF2-40B4-BE49-F238E27FC236}">
                <a16:creationId xmlns:a16="http://schemas.microsoft.com/office/drawing/2014/main" id="{314BA286-8507-6A03-C689-D5904725A408}"/>
              </a:ext>
            </a:extLst>
          </p:cNvPr>
          <p:cNvSpPr/>
          <p:nvPr/>
        </p:nvSpPr>
        <p:spPr>
          <a:xfrm>
            <a:off x="6564872" y="5960360"/>
            <a:ext cx="923248" cy="2101678"/>
          </a:xfrm>
          <a:custGeom>
            <a:avLst/>
            <a:gdLst>
              <a:gd name="connsiteX0" fmla="*/ 919661 w 923248"/>
              <a:gd name="connsiteY0" fmla="*/ 173 h 2101678"/>
              <a:gd name="connsiteX1" fmla="*/ 699528 w 923248"/>
              <a:gd name="connsiteY1" fmla="*/ 677507 h 2101678"/>
              <a:gd name="connsiteX2" fmla="*/ 716461 w 923248"/>
              <a:gd name="connsiteY2" fmla="*/ 609773 h 2101678"/>
              <a:gd name="connsiteX3" fmla="*/ 851928 w 923248"/>
              <a:gd name="connsiteY3" fmla="*/ 1371773 h 2101678"/>
              <a:gd name="connsiteX4" fmla="*/ 767261 w 923248"/>
              <a:gd name="connsiteY4" fmla="*/ 1236307 h 2101678"/>
              <a:gd name="connsiteX5" fmla="*/ 682595 w 923248"/>
              <a:gd name="connsiteY5" fmla="*/ 1608840 h 2101678"/>
              <a:gd name="connsiteX6" fmla="*/ 699528 w 923248"/>
              <a:gd name="connsiteY6" fmla="*/ 1659640 h 2101678"/>
              <a:gd name="connsiteX7" fmla="*/ 767261 w 923248"/>
              <a:gd name="connsiteY7" fmla="*/ 1625773 h 2101678"/>
              <a:gd name="connsiteX8" fmla="*/ 5261 w 923248"/>
              <a:gd name="connsiteY8" fmla="*/ 2049107 h 2101678"/>
              <a:gd name="connsiteX9" fmla="*/ 428595 w 923248"/>
              <a:gd name="connsiteY9" fmla="*/ 254173 h 2101678"/>
              <a:gd name="connsiteX10" fmla="*/ 394728 w 923248"/>
              <a:gd name="connsiteY10" fmla="*/ 457373 h 2101678"/>
              <a:gd name="connsiteX11" fmla="*/ 445528 w 923248"/>
              <a:gd name="connsiteY11" fmla="*/ 457373 h 2101678"/>
              <a:gd name="connsiteX12" fmla="*/ 479395 w 923248"/>
              <a:gd name="connsiteY12" fmla="*/ 609773 h 2101678"/>
              <a:gd name="connsiteX13" fmla="*/ 919661 w 923248"/>
              <a:gd name="connsiteY13" fmla="*/ 173 h 2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248" h="2101678">
                <a:moveTo>
                  <a:pt x="919661" y="173"/>
                </a:moveTo>
                <a:cubicBezTo>
                  <a:pt x="956350" y="11462"/>
                  <a:pt x="699528" y="677507"/>
                  <a:pt x="699528" y="677507"/>
                </a:cubicBezTo>
                <a:cubicBezTo>
                  <a:pt x="665661" y="779107"/>
                  <a:pt x="691061" y="494062"/>
                  <a:pt x="716461" y="609773"/>
                </a:cubicBezTo>
                <a:cubicBezTo>
                  <a:pt x="741861" y="725484"/>
                  <a:pt x="843461" y="1267351"/>
                  <a:pt x="851928" y="1371773"/>
                </a:cubicBezTo>
                <a:cubicBezTo>
                  <a:pt x="860395" y="1476195"/>
                  <a:pt x="795483" y="1196796"/>
                  <a:pt x="767261" y="1236307"/>
                </a:cubicBezTo>
                <a:cubicBezTo>
                  <a:pt x="739039" y="1275818"/>
                  <a:pt x="693884" y="1538285"/>
                  <a:pt x="682595" y="1608840"/>
                </a:cubicBezTo>
                <a:cubicBezTo>
                  <a:pt x="671306" y="1679396"/>
                  <a:pt x="685417" y="1656818"/>
                  <a:pt x="699528" y="1659640"/>
                </a:cubicBezTo>
                <a:cubicBezTo>
                  <a:pt x="713639" y="1662462"/>
                  <a:pt x="767261" y="1625773"/>
                  <a:pt x="767261" y="1625773"/>
                </a:cubicBezTo>
                <a:cubicBezTo>
                  <a:pt x="651550" y="1690684"/>
                  <a:pt x="61705" y="2277707"/>
                  <a:pt x="5261" y="2049107"/>
                </a:cubicBezTo>
                <a:cubicBezTo>
                  <a:pt x="-51183" y="1820507"/>
                  <a:pt x="363684" y="519462"/>
                  <a:pt x="428595" y="254173"/>
                </a:cubicBezTo>
                <a:cubicBezTo>
                  <a:pt x="493506" y="-11116"/>
                  <a:pt x="391906" y="423506"/>
                  <a:pt x="394728" y="457373"/>
                </a:cubicBezTo>
                <a:cubicBezTo>
                  <a:pt x="397550" y="491240"/>
                  <a:pt x="431417" y="431973"/>
                  <a:pt x="445528" y="457373"/>
                </a:cubicBezTo>
                <a:cubicBezTo>
                  <a:pt x="459639" y="482773"/>
                  <a:pt x="397550" y="688795"/>
                  <a:pt x="479395" y="609773"/>
                </a:cubicBezTo>
                <a:cubicBezTo>
                  <a:pt x="561239" y="530751"/>
                  <a:pt x="882972" y="-11116"/>
                  <a:pt x="919661" y="17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 309">
            <a:extLst>
              <a:ext uri="{FF2B5EF4-FFF2-40B4-BE49-F238E27FC236}">
                <a16:creationId xmlns:a16="http://schemas.microsoft.com/office/drawing/2014/main" id="{0CA8A0A0-FCF5-21E6-4536-0D2281BB6892}"/>
              </a:ext>
            </a:extLst>
          </p:cNvPr>
          <p:cNvSpPr/>
          <p:nvPr/>
        </p:nvSpPr>
        <p:spPr>
          <a:xfrm>
            <a:off x="7665774" y="6223648"/>
            <a:ext cx="1376749" cy="1023962"/>
          </a:xfrm>
          <a:custGeom>
            <a:avLst/>
            <a:gdLst>
              <a:gd name="connsiteX0" fmla="*/ 123559 w 1376749"/>
              <a:gd name="connsiteY0" fmla="*/ 7819 h 1023962"/>
              <a:gd name="connsiteX1" fmla="*/ 817826 w 1376749"/>
              <a:gd name="connsiteY1" fmla="*/ 160219 h 1023962"/>
              <a:gd name="connsiteX2" fmla="*/ 546893 w 1376749"/>
              <a:gd name="connsiteY2" fmla="*/ 211019 h 1023962"/>
              <a:gd name="connsiteX3" fmla="*/ 1054893 w 1376749"/>
              <a:gd name="connsiteY3" fmla="*/ 24752 h 1023962"/>
              <a:gd name="connsiteX4" fmla="*/ 1376626 w 1376749"/>
              <a:gd name="connsiteY4" fmla="*/ 75552 h 1023962"/>
              <a:gd name="connsiteX5" fmla="*/ 1021026 w 1376749"/>
              <a:gd name="connsiteY5" fmla="*/ 244885 h 1023962"/>
              <a:gd name="connsiteX6" fmla="*/ 377559 w 1376749"/>
              <a:gd name="connsiteY6" fmla="*/ 989952 h 1023962"/>
              <a:gd name="connsiteX7" fmla="*/ 360626 w 1376749"/>
              <a:gd name="connsiteY7" fmla="*/ 803685 h 1023962"/>
              <a:gd name="connsiteX8" fmla="*/ 208226 w 1376749"/>
              <a:gd name="connsiteY8" fmla="*/ 837552 h 1023962"/>
              <a:gd name="connsiteX9" fmla="*/ 21959 w 1376749"/>
              <a:gd name="connsiteY9" fmla="*/ 346485 h 1023962"/>
              <a:gd name="connsiteX10" fmla="*/ 21959 w 1376749"/>
              <a:gd name="connsiteY10" fmla="*/ 1023819 h 1023962"/>
              <a:gd name="connsiteX11" fmla="*/ 5026 w 1376749"/>
              <a:gd name="connsiteY11" fmla="*/ 278752 h 1023962"/>
              <a:gd name="connsiteX12" fmla="*/ 123559 w 1376749"/>
              <a:gd name="connsiteY12" fmla="*/ 431152 h 1023962"/>
              <a:gd name="connsiteX13" fmla="*/ 123559 w 1376749"/>
              <a:gd name="connsiteY13" fmla="*/ 7819 h 102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76749" h="1023962">
                <a:moveTo>
                  <a:pt x="123559" y="7819"/>
                </a:moveTo>
                <a:cubicBezTo>
                  <a:pt x="239270" y="-37336"/>
                  <a:pt x="747270" y="126352"/>
                  <a:pt x="817826" y="160219"/>
                </a:cubicBezTo>
                <a:cubicBezTo>
                  <a:pt x="888382" y="194086"/>
                  <a:pt x="507382" y="233597"/>
                  <a:pt x="546893" y="211019"/>
                </a:cubicBezTo>
                <a:cubicBezTo>
                  <a:pt x="586404" y="188441"/>
                  <a:pt x="916604" y="47330"/>
                  <a:pt x="1054893" y="24752"/>
                </a:cubicBezTo>
                <a:cubicBezTo>
                  <a:pt x="1193182" y="2174"/>
                  <a:pt x="1382270" y="38863"/>
                  <a:pt x="1376626" y="75552"/>
                </a:cubicBezTo>
                <a:cubicBezTo>
                  <a:pt x="1370982" y="112241"/>
                  <a:pt x="1187537" y="92485"/>
                  <a:pt x="1021026" y="244885"/>
                </a:cubicBezTo>
                <a:cubicBezTo>
                  <a:pt x="854515" y="397285"/>
                  <a:pt x="487626" y="896819"/>
                  <a:pt x="377559" y="989952"/>
                </a:cubicBezTo>
                <a:cubicBezTo>
                  <a:pt x="267492" y="1083085"/>
                  <a:pt x="388848" y="829085"/>
                  <a:pt x="360626" y="803685"/>
                </a:cubicBezTo>
                <a:cubicBezTo>
                  <a:pt x="332404" y="778285"/>
                  <a:pt x="264671" y="913752"/>
                  <a:pt x="208226" y="837552"/>
                </a:cubicBezTo>
                <a:cubicBezTo>
                  <a:pt x="151782" y="761352"/>
                  <a:pt x="53003" y="315441"/>
                  <a:pt x="21959" y="346485"/>
                </a:cubicBezTo>
                <a:cubicBezTo>
                  <a:pt x="-9085" y="377529"/>
                  <a:pt x="24781" y="1035108"/>
                  <a:pt x="21959" y="1023819"/>
                </a:cubicBezTo>
                <a:cubicBezTo>
                  <a:pt x="19137" y="1012530"/>
                  <a:pt x="-11907" y="377530"/>
                  <a:pt x="5026" y="278752"/>
                </a:cubicBezTo>
                <a:cubicBezTo>
                  <a:pt x="21959" y="179974"/>
                  <a:pt x="103804" y="481952"/>
                  <a:pt x="123559" y="431152"/>
                </a:cubicBezTo>
                <a:cubicBezTo>
                  <a:pt x="143314" y="380352"/>
                  <a:pt x="7848" y="52974"/>
                  <a:pt x="123559" y="781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 310">
            <a:extLst>
              <a:ext uri="{FF2B5EF4-FFF2-40B4-BE49-F238E27FC236}">
                <a16:creationId xmlns:a16="http://schemas.microsoft.com/office/drawing/2014/main" id="{CF73F591-8EE8-6996-3E11-3E3583ED6B22}"/>
              </a:ext>
            </a:extLst>
          </p:cNvPr>
          <p:cNvSpPr/>
          <p:nvPr/>
        </p:nvSpPr>
        <p:spPr>
          <a:xfrm>
            <a:off x="6671076" y="8159561"/>
            <a:ext cx="1017646" cy="1306277"/>
          </a:xfrm>
          <a:custGeom>
            <a:avLst/>
            <a:gdLst>
              <a:gd name="connsiteX0" fmla="*/ 1016657 w 1017646"/>
              <a:gd name="connsiteY0" fmla="*/ 19239 h 1306277"/>
              <a:gd name="connsiteX1" fmla="*/ 356257 w 1017646"/>
              <a:gd name="connsiteY1" fmla="*/ 1136839 h 1306277"/>
              <a:gd name="connsiteX2" fmla="*/ 390124 w 1017646"/>
              <a:gd name="connsiteY2" fmla="*/ 984439 h 1306277"/>
              <a:gd name="connsiteX3" fmla="*/ 51457 w 1017646"/>
              <a:gd name="connsiteY3" fmla="*/ 1306172 h 1306277"/>
              <a:gd name="connsiteX4" fmla="*/ 34524 w 1017646"/>
              <a:gd name="connsiteY4" fmla="*/ 1018306 h 1306277"/>
              <a:gd name="connsiteX5" fmla="*/ 373191 w 1017646"/>
              <a:gd name="connsiteY5" fmla="*/ 882839 h 1306277"/>
              <a:gd name="connsiteX6" fmla="*/ 186924 w 1017646"/>
              <a:gd name="connsiteY6" fmla="*/ 459506 h 1306277"/>
              <a:gd name="connsiteX7" fmla="*/ 1016657 w 1017646"/>
              <a:gd name="connsiteY7" fmla="*/ 19239 h 13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7646" h="1306277">
                <a:moveTo>
                  <a:pt x="1016657" y="19239"/>
                </a:moveTo>
                <a:cubicBezTo>
                  <a:pt x="1044879" y="132128"/>
                  <a:pt x="460679" y="975972"/>
                  <a:pt x="356257" y="1136839"/>
                </a:cubicBezTo>
                <a:cubicBezTo>
                  <a:pt x="251835" y="1297706"/>
                  <a:pt x="440924" y="956217"/>
                  <a:pt x="390124" y="984439"/>
                </a:cubicBezTo>
                <a:cubicBezTo>
                  <a:pt x="339324" y="1012661"/>
                  <a:pt x="110724" y="1300528"/>
                  <a:pt x="51457" y="1306172"/>
                </a:cubicBezTo>
                <a:cubicBezTo>
                  <a:pt x="-7810" y="1311816"/>
                  <a:pt x="-19098" y="1088861"/>
                  <a:pt x="34524" y="1018306"/>
                </a:cubicBezTo>
                <a:cubicBezTo>
                  <a:pt x="88146" y="947751"/>
                  <a:pt x="347791" y="975972"/>
                  <a:pt x="373191" y="882839"/>
                </a:cubicBezTo>
                <a:cubicBezTo>
                  <a:pt x="398591" y="789706"/>
                  <a:pt x="79680" y="597795"/>
                  <a:pt x="186924" y="459506"/>
                </a:cubicBezTo>
                <a:cubicBezTo>
                  <a:pt x="294168" y="321217"/>
                  <a:pt x="988435" y="-93650"/>
                  <a:pt x="1016657" y="1923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 311">
            <a:extLst>
              <a:ext uri="{FF2B5EF4-FFF2-40B4-BE49-F238E27FC236}">
                <a16:creationId xmlns:a16="http://schemas.microsoft.com/office/drawing/2014/main" id="{1FBCFD4B-089D-EEE1-615C-AA362503D9CD}"/>
              </a:ext>
            </a:extLst>
          </p:cNvPr>
          <p:cNvSpPr/>
          <p:nvPr/>
        </p:nvSpPr>
        <p:spPr>
          <a:xfrm>
            <a:off x="7548516" y="8009394"/>
            <a:ext cx="627783" cy="1487580"/>
          </a:xfrm>
          <a:custGeom>
            <a:avLst/>
            <a:gdLst>
              <a:gd name="connsiteX0" fmla="*/ 308551 w 627783"/>
              <a:gd name="connsiteY0" fmla="*/ 73 h 1487580"/>
              <a:gd name="connsiteX1" fmla="*/ 139217 w 627783"/>
              <a:gd name="connsiteY1" fmla="*/ 982206 h 1487580"/>
              <a:gd name="connsiteX2" fmla="*/ 3751 w 627783"/>
              <a:gd name="connsiteY2" fmla="*/ 1236206 h 1487580"/>
              <a:gd name="connsiteX3" fmla="*/ 291617 w 627783"/>
              <a:gd name="connsiteY3" fmla="*/ 1066873 h 1487580"/>
              <a:gd name="connsiteX4" fmla="*/ 156151 w 627783"/>
              <a:gd name="connsiteY4" fmla="*/ 1371673 h 1487580"/>
              <a:gd name="connsiteX5" fmla="*/ 596417 w 627783"/>
              <a:gd name="connsiteY5" fmla="*/ 948339 h 1487580"/>
              <a:gd name="connsiteX6" fmla="*/ 579484 w 627783"/>
              <a:gd name="connsiteY6" fmla="*/ 1473273 h 1487580"/>
              <a:gd name="connsiteX7" fmla="*/ 477884 w 627783"/>
              <a:gd name="connsiteY7" fmla="*/ 1303939 h 1487580"/>
              <a:gd name="connsiteX8" fmla="*/ 359351 w 627783"/>
              <a:gd name="connsiteY8" fmla="*/ 931406 h 1487580"/>
              <a:gd name="connsiteX9" fmla="*/ 308551 w 627783"/>
              <a:gd name="connsiteY9" fmla="*/ 73 h 148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783" h="1487580">
                <a:moveTo>
                  <a:pt x="308551" y="73"/>
                </a:moveTo>
                <a:cubicBezTo>
                  <a:pt x="271862" y="8540"/>
                  <a:pt x="190017" y="776184"/>
                  <a:pt x="139217" y="982206"/>
                </a:cubicBezTo>
                <a:cubicBezTo>
                  <a:pt x="88417" y="1188228"/>
                  <a:pt x="-21649" y="1222095"/>
                  <a:pt x="3751" y="1236206"/>
                </a:cubicBezTo>
                <a:cubicBezTo>
                  <a:pt x="29151" y="1250317"/>
                  <a:pt x="266217" y="1044295"/>
                  <a:pt x="291617" y="1066873"/>
                </a:cubicBezTo>
                <a:cubicBezTo>
                  <a:pt x="317017" y="1089451"/>
                  <a:pt x="105351" y="1391429"/>
                  <a:pt x="156151" y="1371673"/>
                </a:cubicBezTo>
                <a:cubicBezTo>
                  <a:pt x="206951" y="1351917"/>
                  <a:pt x="525862" y="931406"/>
                  <a:pt x="596417" y="948339"/>
                </a:cubicBezTo>
                <a:cubicBezTo>
                  <a:pt x="666972" y="965272"/>
                  <a:pt x="599239" y="1414006"/>
                  <a:pt x="579484" y="1473273"/>
                </a:cubicBezTo>
                <a:cubicBezTo>
                  <a:pt x="559729" y="1532540"/>
                  <a:pt x="514573" y="1394250"/>
                  <a:pt x="477884" y="1303939"/>
                </a:cubicBezTo>
                <a:cubicBezTo>
                  <a:pt x="441195" y="1213628"/>
                  <a:pt x="387573" y="1143073"/>
                  <a:pt x="359351" y="931406"/>
                </a:cubicBezTo>
                <a:cubicBezTo>
                  <a:pt x="331129" y="719739"/>
                  <a:pt x="345240" y="-8394"/>
                  <a:pt x="308551" y="7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 312">
            <a:extLst>
              <a:ext uri="{FF2B5EF4-FFF2-40B4-BE49-F238E27FC236}">
                <a16:creationId xmlns:a16="http://schemas.microsoft.com/office/drawing/2014/main" id="{54CC60B9-F1F6-9FCB-4538-61E4A48F1A0D}"/>
              </a:ext>
            </a:extLst>
          </p:cNvPr>
          <p:cNvSpPr/>
          <p:nvPr/>
        </p:nvSpPr>
        <p:spPr>
          <a:xfrm>
            <a:off x="3551708" y="7195319"/>
            <a:ext cx="716012" cy="901750"/>
          </a:xfrm>
          <a:custGeom>
            <a:avLst/>
            <a:gdLst>
              <a:gd name="connsiteX0" fmla="*/ 461492 w 716012"/>
              <a:gd name="connsiteY0" fmla="*/ 86014 h 901750"/>
              <a:gd name="connsiteX1" fmla="*/ 715492 w 716012"/>
              <a:gd name="connsiteY1" fmla="*/ 864948 h 901750"/>
              <a:gd name="connsiteX2" fmla="*/ 512292 w 716012"/>
              <a:gd name="connsiteY2" fmla="*/ 729481 h 901750"/>
              <a:gd name="connsiteX3" fmla="*/ 21225 w 716012"/>
              <a:gd name="connsiteY3" fmla="*/ 323081 h 901750"/>
              <a:gd name="connsiteX4" fmla="*/ 88959 w 716012"/>
              <a:gd name="connsiteY4" fmla="*/ 577081 h 901750"/>
              <a:gd name="connsiteX5" fmla="*/ 88959 w 716012"/>
              <a:gd name="connsiteY5" fmla="*/ 323081 h 901750"/>
              <a:gd name="connsiteX6" fmla="*/ 258292 w 716012"/>
              <a:gd name="connsiteY6" fmla="*/ 543214 h 901750"/>
              <a:gd name="connsiteX7" fmla="*/ 512292 w 716012"/>
              <a:gd name="connsiteY7" fmla="*/ 69081 h 901750"/>
              <a:gd name="connsiteX8" fmla="*/ 461492 w 716012"/>
              <a:gd name="connsiteY8" fmla="*/ 86014 h 9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012" h="901750">
                <a:moveTo>
                  <a:pt x="461492" y="86014"/>
                </a:moveTo>
                <a:cubicBezTo>
                  <a:pt x="495359" y="218658"/>
                  <a:pt x="707025" y="757704"/>
                  <a:pt x="715492" y="864948"/>
                </a:cubicBezTo>
                <a:cubicBezTo>
                  <a:pt x="723959" y="972192"/>
                  <a:pt x="628003" y="819792"/>
                  <a:pt x="512292" y="729481"/>
                </a:cubicBezTo>
                <a:cubicBezTo>
                  <a:pt x="396581" y="639170"/>
                  <a:pt x="91780" y="348481"/>
                  <a:pt x="21225" y="323081"/>
                </a:cubicBezTo>
                <a:cubicBezTo>
                  <a:pt x="-49330" y="297681"/>
                  <a:pt x="77670" y="577081"/>
                  <a:pt x="88959" y="577081"/>
                </a:cubicBezTo>
                <a:cubicBezTo>
                  <a:pt x="100248" y="577081"/>
                  <a:pt x="60737" y="328726"/>
                  <a:pt x="88959" y="323081"/>
                </a:cubicBezTo>
                <a:cubicBezTo>
                  <a:pt x="117181" y="317437"/>
                  <a:pt x="187737" y="585547"/>
                  <a:pt x="258292" y="543214"/>
                </a:cubicBezTo>
                <a:cubicBezTo>
                  <a:pt x="328847" y="500881"/>
                  <a:pt x="484070" y="142459"/>
                  <a:pt x="512292" y="69081"/>
                </a:cubicBezTo>
                <a:cubicBezTo>
                  <a:pt x="540514" y="-4297"/>
                  <a:pt x="427625" y="-46630"/>
                  <a:pt x="461492" y="8601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 313">
            <a:extLst>
              <a:ext uri="{FF2B5EF4-FFF2-40B4-BE49-F238E27FC236}">
                <a16:creationId xmlns:a16="http://schemas.microsoft.com/office/drawing/2014/main" id="{ED4311AB-258E-381F-BFAD-005AFACCFC72}"/>
              </a:ext>
            </a:extLst>
          </p:cNvPr>
          <p:cNvSpPr/>
          <p:nvPr/>
        </p:nvSpPr>
        <p:spPr>
          <a:xfrm>
            <a:off x="2368360" y="7483401"/>
            <a:ext cx="764685" cy="1813110"/>
          </a:xfrm>
          <a:custGeom>
            <a:avLst/>
            <a:gdLst>
              <a:gd name="connsiteX0" fmla="*/ 764307 w 764685"/>
              <a:gd name="connsiteY0" fmla="*/ 1132 h 1813110"/>
              <a:gd name="connsiteX1" fmla="*/ 493373 w 764685"/>
              <a:gd name="connsiteY1" fmla="*/ 509132 h 1813110"/>
              <a:gd name="connsiteX2" fmla="*/ 645773 w 764685"/>
              <a:gd name="connsiteY2" fmla="*/ 1203399 h 1813110"/>
              <a:gd name="connsiteX3" fmla="*/ 493373 w 764685"/>
              <a:gd name="connsiteY3" fmla="*/ 1067932 h 1813110"/>
              <a:gd name="connsiteX4" fmla="*/ 527240 w 764685"/>
              <a:gd name="connsiteY4" fmla="*/ 1812999 h 1813110"/>
              <a:gd name="connsiteX5" fmla="*/ 357907 w 764685"/>
              <a:gd name="connsiteY5" fmla="*/ 1118732 h 1813110"/>
              <a:gd name="connsiteX6" fmla="*/ 2307 w 764685"/>
              <a:gd name="connsiteY6" fmla="*/ 441399 h 1813110"/>
              <a:gd name="connsiteX7" fmla="*/ 205507 w 764685"/>
              <a:gd name="connsiteY7" fmla="*/ 576866 h 1813110"/>
              <a:gd name="connsiteX8" fmla="*/ 222440 w 764685"/>
              <a:gd name="connsiteY8" fmla="*/ 458332 h 1813110"/>
              <a:gd name="connsiteX9" fmla="*/ 544173 w 764685"/>
              <a:gd name="connsiteY9" fmla="*/ 373666 h 1813110"/>
              <a:gd name="connsiteX10" fmla="*/ 764307 w 764685"/>
              <a:gd name="connsiteY10" fmla="*/ 1132 h 181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4685" h="1813110">
                <a:moveTo>
                  <a:pt x="764307" y="1132"/>
                </a:moveTo>
                <a:cubicBezTo>
                  <a:pt x="755840" y="23710"/>
                  <a:pt x="513129" y="308754"/>
                  <a:pt x="493373" y="509132"/>
                </a:cubicBezTo>
                <a:cubicBezTo>
                  <a:pt x="473617" y="709510"/>
                  <a:pt x="645773" y="1110266"/>
                  <a:pt x="645773" y="1203399"/>
                </a:cubicBezTo>
                <a:cubicBezTo>
                  <a:pt x="645773" y="1296532"/>
                  <a:pt x="513128" y="966332"/>
                  <a:pt x="493373" y="1067932"/>
                </a:cubicBezTo>
                <a:cubicBezTo>
                  <a:pt x="473617" y="1169532"/>
                  <a:pt x="549818" y="1804532"/>
                  <a:pt x="527240" y="1812999"/>
                </a:cubicBezTo>
                <a:cubicBezTo>
                  <a:pt x="504662" y="1821466"/>
                  <a:pt x="445396" y="1347332"/>
                  <a:pt x="357907" y="1118732"/>
                </a:cubicBezTo>
                <a:cubicBezTo>
                  <a:pt x="270418" y="890132"/>
                  <a:pt x="27707" y="531710"/>
                  <a:pt x="2307" y="441399"/>
                </a:cubicBezTo>
                <a:cubicBezTo>
                  <a:pt x="-23093" y="351088"/>
                  <a:pt x="168818" y="574044"/>
                  <a:pt x="205507" y="576866"/>
                </a:cubicBezTo>
                <a:cubicBezTo>
                  <a:pt x="242196" y="579688"/>
                  <a:pt x="165996" y="492199"/>
                  <a:pt x="222440" y="458332"/>
                </a:cubicBezTo>
                <a:cubicBezTo>
                  <a:pt x="278884" y="424465"/>
                  <a:pt x="451040" y="447044"/>
                  <a:pt x="544173" y="373666"/>
                </a:cubicBezTo>
                <a:cubicBezTo>
                  <a:pt x="637306" y="300288"/>
                  <a:pt x="772774" y="-21446"/>
                  <a:pt x="764307" y="113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 315">
            <a:extLst>
              <a:ext uri="{FF2B5EF4-FFF2-40B4-BE49-F238E27FC236}">
                <a16:creationId xmlns:a16="http://schemas.microsoft.com/office/drawing/2014/main" id="{214DFA33-4535-3492-38CE-288DAA6883C7}"/>
              </a:ext>
            </a:extLst>
          </p:cNvPr>
          <p:cNvSpPr/>
          <p:nvPr/>
        </p:nvSpPr>
        <p:spPr>
          <a:xfrm>
            <a:off x="4892853" y="6177669"/>
            <a:ext cx="1364868" cy="822539"/>
          </a:xfrm>
          <a:custGeom>
            <a:avLst/>
            <a:gdLst>
              <a:gd name="connsiteX0" fmla="*/ 1364824 w 1364868"/>
              <a:gd name="connsiteY0" fmla="*/ 494 h 822539"/>
              <a:gd name="connsiteX1" fmla="*/ 410667 w 1364868"/>
              <a:gd name="connsiteY1" fmla="*/ 724063 h 822539"/>
              <a:gd name="connsiteX2" fmla="*/ 442472 w 1364868"/>
              <a:gd name="connsiteY2" fmla="*/ 795625 h 822539"/>
              <a:gd name="connsiteX3" fmla="*/ 132371 w 1364868"/>
              <a:gd name="connsiteY3" fmla="*/ 533232 h 822539"/>
              <a:gd name="connsiteX4" fmla="*/ 5150 w 1364868"/>
              <a:gd name="connsiteY4" fmla="*/ 374206 h 822539"/>
              <a:gd name="connsiteX5" fmla="*/ 291397 w 1364868"/>
              <a:gd name="connsiteY5" fmla="*/ 755868 h 822539"/>
              <a:gd name="connsiteX6" fmla="*/ 450424 w 1364868"/>
              <a:gd name="connsiteY6" fmla="*/ 612745 h 822539"/>
              <a:gd name="connsiteX7" fmla="*/ 1364824 w 1364868"/>
              <a:gd name="connsiteY7" fmla="*/ 494 h 82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4868" h="822539">
                <a:moveTo>
                  <a:pt x="1364824" y="494"/>
                </a:moveTo>
                <a:cubicBezTo>
                  <a:pt x="1358198" y="19047"/>
                  <a:pt x="564392" y="591541"/>
                  <a:pt x="410667" y="724063"/>
                </a:cubicBezTo>
                <a:cubicBezTo>
                  <a:pt x="256942" y="856585"/>
                  <a:pt x="488855" y="827430"/>
                  <a:pt x="442472" y="795625"/>
                </a:cubicBezTo>
                <a:cubicBezTo>
                  <a:pt x="396089" y="763820"/>
                  <a:pt x="205258" y="603468"/>
                  <a:pt x="132371" y="533232"/>
                </a:cubicBezTo>
                <a:cubicBezTo>
                  <a:pt x="59484" y="462996"/>
                  <a:pt x="-21354" y="337100"/>
                  <a:pt x="5150" y="374206"/>
                </a:cubicBezTo>
                <a:cubicBezTo>
                  <a:pt x="31654" y="411312"/>
                  <a:pt x="217185" y="716112"/>
                  <a:pt x="291397" y="755868"/>
                </a:cubicBezTo>
                <a:cubicBezTo>
                  <a:pt x="365609" y="795625"/>
                  <a:pt x="267544" y="734665"/>
                  <a:pt x="450424" y="612745"/>
                </a:cubicBezTo>
                <a:cubicBezTo>
                  <a:pt x="633304" y="490825"/>
                  <a:pt x="1371450" y="-18059"/>
                  <a:pt x="1364824" y="49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 316">
            <a:extLst>
              <a:ext uri="{FF2B5EF4-FFF2-40B4-BE49-F238E27FC236}">
                <a16:creationId xmlns:a16="http://schemas.microsoft.com/office/drawing/2014/main" id="{21ACA722-E2EB-DE70-057F-C05EB8B258B9}"/>
              </a:ext>
            </a:extLst>
          </p:cNvPr>
          <p:cNvSpPr/>
          <p:nvPr/>
        </p:nvSpPr>
        <p:spPr>
          <a:xfrm>
            <a:off x="4094701" y="5434706"/>
            <a:ext cx="725009" cy="1081562"/>
          </a:xfrm>
          <a:custGeom>
            <a:avLst/>
            <a:gdLst>
              <a:gd name="connsiteX0" fmla="*/ 103588 w 725009"/>
              <a:gd name="connsiteY0" fmla="*/ 11937 h 1081562"/>
              <a:gd name="connsiteX1" fmla="*/ 564763 w 725009"/>
              <a:gd name="connsiteY1" fmla="*/ 655993 h 1081562"/>
              <a:gd name="connsiteX2" fmla="*/ 517056 w 725009"/>
              <a:gd name="connsiteY2" fmla="*/ 624188 h 1081562"/>
              <a:gd name="connsiteX3" fmla="*/ 723789 w 725009"/>
              <a:gd name="connsiteY3" fmla="*/ 1021753 h 1081562"/>
              <a:gd name="connsiteX4" fmla="*/ 405737 w 725009"/>
              <a:gd name="connsiteY4" fmla="*/ 671896 h 1081562"/>
              <a:gd name="connsiteX5" fmla="*/ 676082 w 725009"/>
              <a:gd name="connsiteY5" fmla="*/ 1077412 h 1081562"/>
              <a:gd name="connsiteX6" fmla="*/ 111539 w 725009"/>
              <a:gd name="connsiteY6" fmla="*/ 361795 h 1081562"/>
              <a:gd name="connsiteX7" fmla="*/ 135393 w 725009"/>
              <a:gd name="connsiteY7" fmla="*/ 409503 h 1081562"/>
              <a:gd name="connsiteX8" fmla="*/ 221 w 725009"/>
              <a:gd name="connsiteY8" fmla="*/ 11937 h 1081562"/>
              <a:gd name="connsiteX9" fmla="*/ 103588 w 725009"/>
              <a:gd name="connsiteY9" fmla="*/ 218671 h 1081562"/>
              <a:gd name="connsiteX10" fmla="*/ 103588 w 725009"/>
              <a:gd name="connsiteY10" fmla="*/ 11937 h 108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5009" h="1081562">
                <a:moveTo>
                  <a:pt x="103588" y="11937"/>
                </a:moveTo>
                <a:cubicBezTo>
                  <a:pt x="180450" y="84824"/>
                  <a:pt x="495852" y="553951"/>
                  <a:pt x="564763" y="655993"/>
                </a:cubicBezTo>
                <a:cubicBezTo>
                  <a:pt x="633674" y="758035"/>
                  <a:pt x="490552" y="563228"/>
                  <a:pt x="517056" y="624188"/>
                </a:cubicBezTo>
                <a:cubicBezTo>
                  <a:pt x="543560" y="685148"/>
                  <a:pt x="742342" y="1013802"/>
                  <a:pt x="723789" y="1021753"/>
                </a:cubicBezTo>
                <a:cubicBezTo>
                  <a:pt x="705236" y="1029704"/>
                  <a:pt x="413688" y="662620"/>
                  <a:pt x="405737" y="671896"/>
                </a:cubicBezTo>
                <a:cubicBezTo>
                  <a:pt x="397786" y="681172"/>
                  <a:pt x="725115" y="1129095"/>
                  <a:pt x="676082" y="1077412"/>
                </a:cubicBezTo>
                <a:cubicBezTo>
                  <a:pt x="627049" y="1025729"/>
                  <a:pt x="201654" y="473113"/>
                  <a:pt x="111539" y="361795"/>
                </a:cubicBezTo>
                <a:cubicBezTo>
                  <a:pt x="21424" y="250477"/>
                  <a:pt x="153946" y="467813"/>
                  <a:pt x="135393" y="409503"/>
                </a:cubicBezTo>
                <a:cubicBezTo>
                  <a:pt x="116840" y="351193"/>
                  <a:pt x="5522" y="43742"/>
                  <a:pt x="221" y="11937"/>
                </a:cubicBezTo>
                <a:cubicBezTo>
                  <a:pt x="-5080" y="-19868"/>
                  <a:pt x="86360" y="213370"/>
                  <a:pt x="103588" y="218671"/>
                </a:cubicBezTo>
                <a:cubicBezTo>
                  <a:pt x="120816" y="223972"/>
                  <a:pt x="26726" y="-60950"/>
                  <a:pt x="103588" y="11937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 317">
            <a:extLst>
              <a:ext uri="{FF2B5EF4-FFF2-40B4-BE49-F238E27FC236}">
                <a16:creationId xmlns:a16="http://schemas.microsoft.com/office/drawing/2014/main" id="{B33D7F6A-15AF-31FA-A040-2997D232182F}"/>
              </a:ext>
            </a:extLst>
          </p:cNvPr>
          <p:cNvSpPr/>
          <p:nvPr/>
        </p:nvSpPr>
        <p:spPr>
          <a:xfrm>
            <a:off x="5614727" y="5500525"/>
            <a:ext cx="1003921" cy="947488"/>
          </a:xfrm>
          <a:custGeom>
            <a:avLst/>
            <a:gdLst>
              <a:gd name="connsiteX0" fmla="*/ 1000758 w 1003921"/>
              <a:gd name="connsiteY0" fmla="*/ 9729 h 947488"/>
              <a:gd name="connsiteX1" fmla="*/ 420313 w 1003921"/>
              <a:gd name="connsiteY1" fmla="*/ 653785 h 947488"/>
              <a:gd name="connsiteX2" fmla="*/ 70456 w 1003921"/>
              <a:gd name="connsiteY2" fmla="*/ 916178 h 947488"/>
              <a:gd name="connsiteX3" fmla="*/ 14796 w 1003921"/>
              <a:gd name="connsiteY3" fmla="*/ 924129 h 947488"/>
              <a:gd name="connsiteX4" fmla="*/ 261287 w 1003921"/>
              <a:gd name="connsiteY4" fmla="*/ 749200 h 947488"/>
              <a:gd name="connsiteX5" fmla="*/ 237433 w 1003921"/>
              <a:gd name="connsiteY5" fmla="*/ 741249 h 947488"/>
              <a:gd name="connsiteX6" fmla="*/ 634998 w 1003921"/>
              <a:gd name="connsiteY6" fmla="*/ 295976 h 947488"/>
              <a:gd name="connsiteX7" fmla="*/ 1000758 w 1003921"/>
              <a:gd name="connsiteY7" fmla="*/ 9729 h 94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3921" h="947488">
                <a:moveTo>
                  <a:pt x="1000758" y="9729"/>
                </a:moveTo>
                <a:cubicBezTo>
                  <a:pt x="964977" y="69364"/>
                  <a:pt x="575363" y="502710"/>
                  <a:pt x="420313" y="653785"/>
                </a:cubicBezTo>
                <a:cubicBezTo>
                  <a:pt x="265263" y="804860"/>
                  <a:pt x="138042" y="871121"/>
                  <a:pt x="70456" y="916178"/>
                </a:cubicBezTo>
                <a:cubicBezTo>
                  <a:pt x="2870" y="961235"/>
                  <a:pt x="-17009" y="951959"/>
                  <a:pt x="14796" y="924129"/>
                </a:cubicBezTo>
                <a:cubicBezTo>
                  <a:pt x="46601" y="896299"/>
                  <a:pt x="224181" y="779680"/>
                  <a:pt x="261287" y="749200"/>
                </a:cubicBezTo>
                <a:cubicBezTo>
                  <a:pt x="298393" y="718720"/>
                  <a:pt x="175148" y="816786"/>
                  <a:pt x="237433" y="741249"/>
                </a:cubicBezTo>
                <a:cubicBezTo>
                  <a:pt x="299718" y="665712"/>
                  <a:pt x="510428" y="412595"/>
                  <a:pt x="634998" y="295976"/>
                </a:cubicBezTo>
                <a:cubicBezTo>
                  <a:pt x="759568" y="179357"/>
                  <a:pt x="1036539" y="-49906"/>
                  <a:pt x="1000758" y="9729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 318">
            <a:extLst>
              <a:ext uri="{FF2B5EF4-FFF2-40B4-BE49-F238E27FC236}">
                <a16:creationId xmlns:a16="http://schemas.microsoft.com/office/drawing/2014/main" id="{530C1AD4-D939-33D6-3E94-4295BA9805B5}"/>
              </a:ext>
            </a:extLst>
          </p:cNvPr>
          <p:cNvSpPr/>
          <p:nvPr/>
        </p:nvSpPr>
        <p:spPr>
          <a:xfrm>
            <a:off x="4468342" y="5811184"/>
            <a:ext cx="1449318" cy="1313237"/>
          </a:xfrm>
          <a:custGeom>
            <a:avLst/>
            <a:gdLst>
              <a:gd name="connsiteX0" fmla="*/ 291 w 1449318"/>
              <a:gd name="connsiteY0" fmla="*/ 1219 h 1313237"/>
              <a:gd name="connsiteX1" fmla="*/ 564834 w 1449318"/>
              <a:gd name="connsiteY1" fmla="*/ 613470 h 1313237"/>
              <a:gd name="connsiteX2" fmla="*/ 588688 w 1449318"/>
              <a:gd name="connsiteY2" fmla="*/ 557811 h 1313237"/>
              <a:gd name="connsiteX3" fmla="*/ 1320208 w 1449318"/>
              <a:gd name="connsiteY3" fmla="*/ 533957 h 1313237"/>
              <a:gd name="connsiteX4" fmla="*/ 715908 w 1449318"/>
              <a:gd name="connsiteY4" fmla="*/ 669129 h 1313237"/>
              <a:gd name="connsiteX5" fmla="*/ 644347 w 1449318"/>
              <a:gd name="connsiteY5" fmla="*/ 780447 h 1313237"/>
              <a:gd name="connsiteX6" fmla="*/ 866983 w 1449318"/>
              <a:gd name="connsiteY6" fmla="*/ 1122353 h 1313237"/>
              <a:gd name="connsiteX7" fmla="*/ 1447428 w 1449318"/>
              <a:gd name="connsiteY7" fmla="*/ 669129 h 1313237"/>
              <a:gd name="connsiteX8" fmla="*/ 652298 w 1449318"/>
              <a:gd name="connsiteY8" fmla="*/ 1313185 h 1313237"/>
              <a:gd name="connsiteX9" fmla="*/ 342197 w 1449318"/>
              <a:gd name="connsiteY9" fmla="*/ 629373 h 1313237"/>
              <a:gd name="connsiteX10" fmla="*/ 485321 w 1449318"/>
              <a:gd name="connsiteY10" fmla="*/ 796350 h 1313237"/>
              <a:gd name="connsiteX11" fmla="*/ 291 w 1449318"/>
              <a:gd name="connsiteY11" fmla="*/ 1219 h 131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9318" h="1313237">
                <a:moveTo>
                  <a:pt x="291" y="1219"/>
                </a:moveTo>
                <a:cubicBezTo>
                  <a:pt x="13543" y="-29261"/>
                  <a:pt x="466768" y="520705"/>
                  <a:pt x="564834" y="613470"/>
                </a:cubicBezTo>
                <a:cubicBezTo>
                  <a:pt x="662900" y="706235"/>
                  <a:pt x="462792" y="571063"/>
                  <a:pt x="588688" y="557811"/>
                </a:cubicBezTo>
                <a:cubicBezTo>
                  <a:pt x="714584" y="544559"/>
                  <a:pt x="1299005" y="515404"/>
                  <a:pt x="1320208" y="533957"/>
                </a:cubicBezTo>
                <a:cubicBezTo>
                  <a:pt x="1341411" y="552510"/>
                  <a:pt x="828551" y="628047"/>
                  <a:pt x="715908" y="669129"/>
                </a:cubicBezTo>
                <a:cubicBezTo>
                  <a:pt x="603265" y="710211"/>
                  <a:pt x="619168" y="704910"/>
                  <a:pt x="644347" y="780447"/>
                </a:cubicBezTo>
                <a:cubicBezTo>
                  <a:pt x="669526" y="855984"/>
                  <a:pt x="733136" y="1140906"/>
                  <a:pt x="866983" y="1122353"/>
                </a:cubicBezTo>
                <a:cubicBezTo>
                  <a:pt x="1000830" y="1103800"/>
                  <a:pt x="1483209" y="637324"/>
                  <a:pt x="1447428" y="669129"/>
                </a:cubicBezTo>
                <a:cubicBezTo>
                  <a:pt x="1411647" y="700934"/>
                  <a:pt x="836503" y="1319811"/>
                  <a:pt x="652298" y="1313185"/>
                </a:cubicBezTo>
                <a:cubicBezTo>
                  <a:pt x="468093" y="1306559"/>
                  <a:pt x="370026" y="715512"/>
                  <a:pt x="342197" y="629373"/>
                </a:cubicBezTo>
                <a:cubicBezTo>
                  <a:pt x="314368" y="543234"/>
                  <a:pt x="540980" y="895741"/>
                  <a:pt x="485321" y="796350"/>
                </a:cubicBezTo>
                <a:cubicBezTo>
                  <a:pt x="429662" y="696959"/>
                  <a:pt x="-12961" y="31699"/>
                  <a:pt x="291" y="1219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 371">
            <a:extLst>
              <a:ext uri="{FF2B5EF4-FFF2-40B4-BE49-F238E27FC236}">
                <a16:creationId xmlns:a16="http://schemas.microsoft.com/office/drawing/2014/main" id="{BE149CD6-49D7-8DFE-D83A-4CFB9AC0EADE}"/>
              </a:ext>
            </a:extLst>
          </p:cNvPr>
          <p:cNvSpPr/>
          <p:nvPr/>
        </p:nvSpPr>
        <p:spPr>
          <a:xfrm>
            <a:off x="4138299" y="2082730"/>
            <a:ext cx="1095545" cy="1348176"/>
          </a:xfrm>
          <a:custGeom>
            <a:avLst/>
            <a:gdLst>
              <a:gd name="connsiteX0" fmla="*/ 1085634 w 1095545"/>
              <a:gd name="connsiteY0" fmla="*/ 70 h 1348176"/>
              <a:gd name="connsiteX1" fmla="*/ 641134 w 1095545"/>
              <a:gd name="connsiteY1" fmla="*/ 215970 h 1348176"/>
              <a:gd name="connsiteX2" fmla="*/ 768134 w 1095545"/>
              <a:gd name="connsiteY2" fmla="*/ 199037 h 1348176"/>
              <a:gd name="connsiteX3" fmla="*/ 408301 w 1095545"/>
              <a:gd name="connsiteY3" fmla="*/ 550403 h 1348176"/>
              <a:gd name="connsiteX4" fmla="*/ 454868 w 1095545"/>
              <a:gd name="connsiteY4" fmla="*/ 533470 h 1348176"/>
              <a:gd name="connsiteX5" fmla="*/ 306701 w 1095545"/>
              <a:gd name="connsiteY5" fmla="*/ 723970 h 1348176"/>
              <a:gd name="connsiteX6" fmla="*/ 408301 w 1095545"/>
              <a:gd name="connsiteY6" fmla="*/ 694337 h 1348176"/>
              <a:gd name="connsiteX7" fmla="*/ 179701 w 1095545"/>
              <a:gd name="connsiteY7" fmla="*/ 1054170 h 1348176"/>
              <a:gd name="connsiteX8" fmla="*/ 205101 w 1095545"/>
              <a:gd name="connsiteY8" fmla="*/ 1054170 h 1348176"/>
              <a:gd name="connsiteX9" fmla="*/ 1901 w 1095545"/>
              <a:gd name="connsiteY9" fmla="*/ 1346270 h 1348176"/>
              <a:gd name="connsiteX10" fmla="*/ 99268 w 1095545"/>
              <a:gd name="connsiteY10" fmla="*/ 1181170 h 1348176"/>
              <a:gd name="connsiteX11" fmla="*/ 27301 w 1095545"/>
              <a:gd name="connsiteY11" fmla="*/ 1198103 h 1348176"/>
              <a:gd name="connsiteX12" fmla="*/ 387134 w 1095545"/>
              <a:gd name="connsiteY12" fmla="*/ 266770 h 1348176"/>
              <a:gd name="connsiteX13" fmla="*/ 243201 w 1095545"/>
              <a:gd name="connsiteY13" fmla="*/ 347203 h 1348176"/>
              <a:gd name="connsiteX14" fmla="*/ 302468 w 1095545"/>
              <a:gd name="connsiteY14" fmla="*/ 190570 h 1348176"/>
              <a:gd name="connsiteX15" fmla="*/ 137368 w 1095545"/>
              <a:gd name="connsiteY15" fmla="*/ 241370 h 1348176"/>
              <a:gd name="connsiteX16" fmla="*/ 1085634 w 1095545"/>
              <a:gd name="connsiteY16" fmla="*/ 70 h 134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545" h="1348176">
                <a:moveTo>
                  <a:pt x="1085634" y="70"/>
                </a:moveTo>
                <a:cubicBezTo>
                  <a:pt x="1169595" y="-4163"/>
                  <a:pt x="694051" y="182809"/>
                  <a:pt x="641134" y="215970"/>
                </a:cubicBezTo>
                <a:cubicBezTo>
                  <a:pt x="588217" y="249131"/>
                  <a:pt x="806939" y="143298"/>
                  <a:pt x="768134" y="199037"/>
                </a:cubicBezTo>
                <a:cubicBezTo>
                  <a:pt x="729329" y="254776"/>
                  <a:pt x="460512" y="494664"/>
                  <a:pt x="408301" y="550403"/>
                </a:cubicBezTo>
                <a:cubicBezTo>
                  <a:pt x="356090" y="606142"/>
                  <a:pt x="471801" y="504542"/>
                  <a:pt x="454868" y="533470"/>
                </a:cubicBezTo>
                <a:cubicBezTo>
                  <a:pt x="437935" y="562398"/>
                  <a:pt x="314462" y="697159"/>
                  <a:pt x="306701" y="723970"/>
                </a:cubicBezTo>
                <a:cubicBezTo>
                  <a:pt x="298940" y="750781"/>
                  <a:pt x="429468" y="639304"/>
                  <a:pt x="408301" y="694337"/>
                </a:cubicBezTo>
                <a:cubicBezTo>
                  <a:pt x="387134" y="749370"/>
                  <a:pt x="213568" y="994198"/>
                  <a:pt x="179701" y="1054170"/>
                </a:cubicBezTo>
                <a:cubicBezTo>
                  <a:pt x="145834" y="1114142"/>
                  <a:pt x="234734" y="1005487"/>
                  <a:pt x="205101" y="1054170"/>
                </a:cubicBezTo>
                <a:cubicBezTo>
                  <a:pt x="175468" y="1102853"/>
                  <a:pt x="19540" y="1325103"/>
                  <a:pt x="1901" y="1346270"/>
                </a:cubicBezTo>
                <a:cubicBezTo>
                  <a:pt x="-15738" y="1367437"/>
                  <a:pt x="95035" y="1205864"/>
                  <a:pt x="99268" y="1181170"/>
                </a:cubicBezTo>
                <a:cubicBezTo>
                  <a:pt x="103501" y="1156476"/>
                  <a:pt x="-20677" y="1350503"/>
                  <a:pt x="27301" y="1198103"/>
                </a:cubicBezTo>
                <a:cubicBezTo>
                  <a:pt x="75279" y="1045703"/>
                  <a:pt x="351151" y="408587"/>
                  <a:pt x="387134" y="266770"/>
                </a:cubicBezTo>
                <a:cubicBezTo>
                  <a:pt x="423117" y="124953"/>
                  <a:pt x="257312" y="359903"/>
                  <a:pt x="243201" y="347203"/>
                </a:cubicBezTo>
                <a:cubicBezTo>
                  <a:pt x="229090" y="334503"/>
                  <a:pt x="320107" y="208209"/>
                  <a:pt x="302468" y="190570"/>
                </a:cubicBezTo>
                <a:cubicBezTo>
                  <a:pt x="284829" y="172931"/>
                  <a:pt x="13896" y="272414"/>
                  <a:pt x="137368" y="241370"/>
                </a:cubicBezTo>
                <a:cubicBezTo>
                  <a:pt x="260840" y="210326"/>
                  <a:pt x="1001673" y="4303"/>
                  <a:pt x="1085634" y="70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159A3630-F493-9277-EFA8-66EB47A531DA}"/>
              </a:ext>
            </a:extLst>
          </p:cNvPr>
          <p:cNvSpPr/>
          <p:nvPr/>
        </p:nvSpPr>
        <p:spPr>
          <a:xfrm>
            <a:off x="4214286" y="8420652"/>
            <a:ext cx="261450" cy="209341"/>
          </a:xfrm>
          <a:custGeom>
            <a:avLst/>
            <a:gdLst>
              <a:gd name="connsiteX0" fmla="*/ 1060 w 261450"/>
              <a:gd name="connsiteY0" fmla="*/ 207338 h 209341"/>
              <a:gd name="connsiteX1" fmla="*/ 255271 w 261450"/>
              <a:gd name="connsiteY1" fmla="*/ 2452 h 209341"/>
              <a:gd name="connsiteX2" fmla="*/ 168004 w 261450"/>
              <a:gd name="connsiteY2" fmla="*/ 101101 h 209341"/>
              <a:gd name="connsiteX3" fmla="*/ 1060 w 261450"/>
              <a:gd name="connsiteY3" fmla="*/ 207338 h 20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50" h="209341">
                <a:moveTo>
                  <a:pt x="1060" y="207338"/>
                </a:moveTo>
                <a:cubicBezTo>
                  <a:pt x="15605" y="190896"/>
                  <a:pt x="227447" y="20158"/>
                  <a:pt x="255271" y="2452"/>
                </a:cubicBezTo>
                <a:cubicBezTo>
                  <a:pt x="283095" y="-15254"/>
                  <a:pt x="210373" y="67586"/>
                  <a:pt x="168004" y="101101"/>
                </a:cubicBezTo>
                <a:cubicBezTo>
                  <a:pt x="125635" y="134616"/>
                  <a:pt x="-13485" y="223780"/>
                  <a:pt x="1060" y="207338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9AC44AE-6022-29A8-F2C8-607267F4461F}"/>
              </a:ext>
            </a:extLst>
          </p:cNvPr>
          <p:cNvSpPr/>
          <p:nvPr/>
        </p:nvSpPr>
        <p:spPr>
          <a:xfrm>
            <a:off x="4741969" y="8358598"/>
            <a:ext cx="110869" cy="175066"/>
          </a:xfrm>
          <a:custGeom>
            <a:avLst/>
            <a:gdLst>
              <a:gd name="connsiteX0" fmla="*/ 770 w 110869"/>
              <a:gd name="connsiteY0" fmla="*/ 4 h 175066"/>
              <a:gd name="connsiteX1" fmla="*/ 12152 w 110869"/>
              <a:gd name="connsiteY1" fmla="*/ 91065 h 175066"/>
              <a:gd name="connsiteX2" fmla="*/ 110801 w 110869"/>
              <a:gd name="connsiteY2" fmla="*/ 174537 h 175066"/>
              <a:gd name="connsiteX3" fmla="*/ 27329 w 110869"/>
              <a:gd name="connsiteY3" fmla="*/ 125213 h 175066"/>
              <a:gd name="connsiteX4" fmla="*/ 4564 w 110869"/>
              <a:gd name="connsiteY4" fmla="*/ 94859 h 175066"/>
              <a:gd name="connsiteX5" fmla="*/ 770 w 110869"/>
              <a:gd name="connsiteY5" fmla="*/ 4 h 17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69" h="175066">
                <a:moveTo>
                  <a:pt x="770" y="4"/>
                </a:moveTo>
                <a:cubicBezTo>
                  <a:pt x="2035" y="-628"/>
                  <a:pt x="-6187" y="61976"/>
                  <a:pt x="12152" y="91065"/>
                </a:cubicBezTo>
                <a:cubicBezTo>
                  <a:pt x="30491" y="120154"/>
                  <a:pt x="108272" y="168846"/>
                  <a:pt x="110801" y="174537"/>
                </a:cubicBezTo>
                <a:cubicBezTo>
                  <a:pt x="113330" y="180228"/>
                  <a:pt x="45035" y="138492"/>
                  <a:pt x="27329" y="125213"/>
                </a:cubicBezTo>
                <a:cubicBezTo>
                  <a:pt x="9623" y="111934"/>
                  <a:pt x="8991" y="111933"/>
                  <a:pt x="4564" y="94859"/>
                </a:cubicBezTo>
                <a:cubicBezTo>
                  <a:pt x="137" y="77785"/>
                  <a:pt x="-495" y="636"/>
                  <a:pt x="770" y="4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85D518A7-0640-47B9-089C-353857757E45}"/>
              </a:ext>
            </a:extLst>
          </p:cNvPr>
          <p:cNvSpPr/>
          <p:nvPr/>
        </p:nvSpPr>
        <p:spPr>
          <a:xfrm>
            <a:off x="4824037" y="8736462"/>
            <a:ext cx="349411" cy="112477"/>
          </a:xfrm>
          <a:custGeom>
            <a:avLst/>
            <a:gdLst>
              <a:gd name="connsiteX0" fmla="*/ 2174 w 349411"/>
              <a:gd name="connsiteY0" fmla="*/ 1560 h 112477"/>
              <a:gd name="connsiteX1" fmla="*/ 343651 w 349411"/>
              <a:gd name="connsiteY1" fmla="*/ 111591 h 112477"/>
              <a:gd name="connsiteX2" fmla="*/ 203266 w 349411"/>
              <a:gd name="connsiteY2" fmla="*/ 50884 h 112477"/>
              <a:gd name="connsiteX3" fmla="*/ 2174 w 349411"/>
              <a:gd name="connsiteY3" fmla="*/ 1560 h 11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411" h="112477">
                <a:moveTo>
                  <a:pt x="2174" y="1560"/>
                </a:moveTo>
                <a:cubicBezTo>
                  <a:pt x="25571" y="11678"/>
                  <a:pt x="310136" y="103370"/>
                  <a:pt x="343651" y="111591"/>
                </a:cubicBezTo>
                <a:cubicBezTo>
                  <a:pt x="377166" y="119812"/>
                  <a:pt x="255752" y="68590"/>
                  <a:pt x="203266" y="50884"/>
                </a:cubicBezTo>
                <a:cubicBezTo>
                  <a:pt x="150780" y="33178"/>
                  <a:pt x="-21223" y="-8558"/>
                  <a:pt x="2174" y="1560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05A12331-4B65-B926-7FD0-93A79B714999}"/>
              </a:ext>
            </a:extLst>
          </p:cNvPr>
          <p:cNvSpPr/>
          <p:nvPr/>
        </p:nvSpPr>
        <p:spPr>
          <a:xfrm>
            <a:off x="4585363" y="8858672"/>
            <a:ext cx="191526" cy="122941"/>
          </a:xfrm>
          <a:custGeom>
            <a:avLst/>
            <a:gdLst>
              <a:gd name="connsiteX0" fmla="*/ 191523 w 191526"/>
              <a:gd name="connsiteY0" fmla="*/ 34911 h 122941"/>
              <a:gd name="connsiteX1" fmla="*/ 85286 w 191526"/>
              <a:gd name="connsiteY1" fmla="*/ 764 h 122941"/>
              <a:gd name="connsiteX2" fmla="*/ 58727 w 191526"/>
              <a:gd name="connsiteY2" fmla="*/ 15940 h 122941"/>
              <a:gd name="connsiteX3" fmla="*/ 28373 w 191526"/>
              <a:gd name="connsiteY3" fmla="*/ 69059 h 122941"/>
              <a:gd name="connsiteX4" fmla="*/ 1814 w 191526"/>
              <a:gd name="connsiteY4" fmla="*/ 122178 h 122941"/>
              <a:gd name="connsiteX5" fmla="*/ 81492 w 191526"/>
              <a:gd name="connsiteY5" fmla="*/ 27323 h 122941"/>
              <a:gd name="connsiteX6" fmla="*/ 191523 w 191526"/>
              <a:gd name="connsiteY6" fmla="*/ 34911 h 12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526" h="122941">
                <a:moveTo>
                  <a:pt x="191523" y="34911"/>
                </a:moveTo>
                <a:cubicBezTo>
                  <a:pt x="192155" y="30484"/>
                  <a:pt x="107419" y="3926"/>
                  <a:pt x="85286" y="764"/>
                </a:cubicBezTo>
                <a:cubicBezTo>
                  <a:pt x="63153" y="-2398"/>
                  <a:pt x="68212" y="4558"/>
                  <a:pt x="58727" y="15940"/>
                </a:cubicBezTo>
                <a:cubicBezTo>
                  <a:pt x="49242" y="27322"/>
                  <a:pt x="37858" y="51353"/>
                  <a:pt x="28373" y="69059"/>
                </a:cubicBezTo>
                <a:cubicBezTo>
                  <a:pt x="18888" y="86765"/>
                  <a:pt x="-7039" y="129134"/>
                  <a:pt x="1814" y="122178"/>
                </a:cubicBezTo>
                <a:cubicBezTo>
                  <a:pt x="10667" y="115222"/>
                  <a:pt x="54933" y="42500"/>
                  <a:pt x="81492" y="27323"/>
                </a:cubicBezTo>
                <a:cubicBezTo>
                  <a:pt x="108051" y="12146"/>
                  <a:pt x="190891" y="39338"/>
                  <a:pt x="191523" y="34911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A8D9819D-1491-226E-51F6-D0A1D40BADB7}"/>
              </a:ext>
            </a:extLst>
          </p:cNvPr>
          <p:cNvSpPr/>
          <p:nvPr/>
        </p:nvSpPr>
        <p:spPr>
          <a:xfrm>
            <a:off x="3731555" y="9337156"/>
            <a:ext cx="279219" cy="20051"/>
          </a:xfrm>
          <a:custGeom>
            <a:avLst/>
            <a:gdLst>
              <a:gd name="connsiteX0" fmla="*/ 1929 w 279219"/>
              <a:gd name="connsiteY0" fmla="*/ 7936 h 20051"/>
              <a:gd name="connsiteX1" fmla="*/ 275111 w 279219"/>
              <a:gd name="connsiteY1" fmla="*/ 348 h 20051"/>
              <a:gd name="connsiteX2" fmla="*/ 157491 w 279219"/>
              <a:gd name="connsiteY2" fmla="*/ 19319 h 20051"/>
              <a:gd name="connsiteX3" fmla="*/ 1929 w 279219"/>
              <a:gd name="connsiteY3" fmla="*/ 7936 h 2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219" h="20051">
                <a:moveTo>
                  <a:pt x="1929" y="7936"/>
                </a:moveTo>
                <a:cubicBezTo>
                  <a:pt x="21532" y="4774"/>
                  <a:pt x="249184" y="-1549"/>
                  <a:pt x="275111" y="348"/>
                </a:cubicBezTo>
                <a:cubicBezTo>
                  <a:pt x="301038" y="2245"/>
                  <a:pt x="197330" y="15525"/>
                  <a:pt x="157491" y="19319"/>
                </a:cubicBezTo>
                <a:cubicBezTo>
                  <a:pt x="117652" y="23113"/>
                  <a:pt x="-17674" y="11098"/>
                  <a:pt x="1929" y="7936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95AD858-27A8-7B65-7318-D083D60F2D2B}"/>
              </a:ext>
            </a:extLst>
          </p:cNvPr>
          <p:cNvSpPr/>
          <p:nvPr/>
        </p:nvSpPr>
        <p:spPr>
          <a:xfrm>
            <a:off x="4113589" y="9329305"/>
            <a:ext cx="79241" cy="160646"/>
          </a:xfrm>
          <a:custGeom>
            <a:avLst/>
            <a:gdLst>
              <a:gd name="connsiteX0" fmla="*/ 78992 w 79241"/>
              <a:gd name="connsiteY0" fmla="*/ 610 h 160646"/>
              <a:gd name="connsiteX1" fmla="*/ 29667 w 79241"/>
              <a:gd name="connsiteY1" fmla="*/ 65112 h 160646"/>
              <a:gd name="connsiteX2" fmla="*/ 3108 w 79241"/>
              <a:gd name="connsiteY2" fmla="*/ 159966 h 160646"/>
              <a:gd name="connsiteX3" fmla="*/ 6902 w 79241"/>
              <a:gd name="connsiteY3" fmla="*/ 103054 h 160646"/>
              <a:gd name="connsiteX4" fmla="*/ 78992 w 79241"/>
              <a:gd name="connsiteY4" fmla="*/ 610 h 16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41" h="160646">
                <a:moveTo>
                  <a:pt x="78992" y="610"/>
                </a:moveTo>
                <a:cubicBezTo>
                  <a:pt x="82786" y="-5714"/>
                  <a:pt x="42314" y="38553"/>
                  <a:pt x="29667" y="65112"/>
                </a:cubicBezTo>
                <a:cubicBezTo>
                  <a:pt x="17020" y="91671"/>
                  <a:pt x="6902" y="153642"/>
                  <a:pt x="3108" y="159966"/>
                </a:cubicBezTo>
                <a:cubicBezTo>
                  <a:pt x="-686" y="166290"/>
                  <a:pt x="-2583" y="127084"/>
                  <a:pt x="6902" y="103054"/>
                </a:cubicBezTo>
                <a:cubicBezTo>
                  <a:pt x="16387" y="79024"/>
                  <a:pt x="75198" y="6934"/>
                  <a:pt x="78992" y="610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B254EFC5-344B-B64D-E626-E52E6A7B839C}"/>
              </a:ext>
            </a:extLst>
          </p:cNvPr>
          <p:cNvSpPr/>
          <p:nvPr/>
        </p:nvSpPr>
        <p:spPr>
          <a:xfrm>
            <a:off x="4294698" y="9398163"/>
            <a:ext cx="91463" cy="163249"/>
          </a:xfrm>
          <a:custGeom>
            <a:avLst/>
            <a:gdLst>
              <a:gd name="connsiteX0" fmla="*/ 91387 w 91463"/>
              <a:gd name="connsiteY0" fmla="*/ 48 h 163249"/>
              <a:gd name="connsiteX1" fmla="*/ 19297 w 91463"/>
              <a:gd name="connsiteY1" fmla="*/ 79726 h 163249"/>
              <a:gd name="connsiteX2" fmla="*/ 7914 w 91463"/>
              <a:gd name="connsiteY2" fmla="*/ 163198 h 163249"/>
              <a:gd name="connsiteX3" fmla="*/ 4120 w 91463"/>
              <a:gd name="connsiteY3" fmla="*/ 91108 h 163249"/>
              <a:gd name="connsiteX4" fmla="*/ 91387 w 91463"/>
              <a:gd name="connsiteY4" fmla="*/ 48 h 16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63" h="163249">
                <a:moveTo>
                  <a:pt x="91387" y="48"/>
                </a:moveTo>
                <a:cubicBezTo>
                  <a:pt x="93916" y="-1849"/>
                  <a:pt x="33209" y="52534"/>
                  <a:pt x="19297" y="79726"/>
                </a:cubicBezTo>
                <a:cubicBezTo>
                  <a:pt x="5385" y="106918"/>
                  <a:pt x="10443" y="161301"/>
                  <a:pt x="7914" y="163198"/>
                </a:cubicBezTo>
                <a:cubicBezTo>
                  <a:pt x="5385" y="165095"/>
                  <a:pt x="-5998" y="114506"/>
                  <a:pt x="4120" y="91108"/>
                </a:cubicBezTo>
                <a:cubicBezTo>
                  <a:pt x="14238" y="67711"/>
                  <a:pt x="88858" y="1945"/>
                  <a:pt x="91387" y="48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 300">
            <a:extLst>
              <a:ext uri="{FF2B5EF4-FFF2-40B4-BE49-F238E27FC236}">
                <a16:creationId xmlns:a16="http://schemas.microsoft.com/office/drawing/2014/main" id="{A023D181-50A3-F75D-E788-764A91E315F6}"/>
              </a:ext>
            </a:extLst>
          </p:cNvPr>
          <p:cNvSpPr/>
          <p:nvPr/>
        </p:nvSpPr>
        <p:spPr>
          <a:xfrm>
            <a:off x="4112057" y="8931409"/>
            <a:ext cx="31199" cy="167127"/>
          </a:xfrm>
          <a:custGeom>
            <a:avLst/>
            <a:gdLst>
              <a:gd name="connsiteX0" fmla="*/ 846 w 31199"/>
              <a:gd name="connsiteY0" fmla="*/ 116 h 167127"/>
              <a:gd name="connsiteX1" fmla="*/ 31199 w 31199"/>
              <a:gd name="connsiteY1" fmla="*/ 64618 h 167127"/>
              <a:gd name="connsiteX2" fmla="*/ 846 w 31199"/>
              <a:gd name="connsiteY2" fmla="*/ 167061 h 167127"/>
              <a:gd name="connsiteX3" fmla="*/ 8434 w 31199"/>
              <a:gd name="connsiteY3" fmla="*/ 79794 h 167127"/>
              <a:gd name="connsiteX4" fmla="*/ 846 w 31199"/>
              <a:gd name="connsiteY4" fmla="*/ 116 h 16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99" h="167127">
                <a:moveTo>
                  <a:pt x="846" y="116"/>
                </a:moveTo>
                <a:cubicBezTo>
                  <a:pt x="4640" y="-2413"/>
                  <a:pt x="31199" y="36794"/>
                  <a:pt x="31199" y="64618"/>
                </a:cubicBezTo>
                <a:cubicBezTo>
                  <a:pt x="31199" y="92442"/>
                  <a:pt x="4640" y="164532"/>
                  <a:pt x="846" y="167061"/>
                </a:cubicBezTo>
                <a:cubicBezTo>
                  <a:pt x="-2948" y="169590"/>
                  <a:pt x="7169" y="99397"/>
                  <a:pt x="8434" y="79794"/>
                </a:cubicBezTo>
                <a:cubicBezTo>
                  <a:pt x="9699" y="60191"/>
                  <a:pt x="-2948" y="2645"/>
                  <a:pt x="846" y="116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 314">
            <a:extLst>
              <a:ext uri="{FF2B5EF4-FFF2-40B4-BE49-F238E27FC236}">
                <a16:creationId xmlns:a16="http://schemas.microsoft.com/office/drawing/2014/main" id="{AF04F124-B691-1354-45D6-177066B74F7A}"/>
              </a:ext>
            </a:extLst>
          </p:cNvPr>
          <p:cNvSpPr/>
          <p:nvPr/>
        </p:nvSpPr>
        <p:spPr>
          <a:xfrm>
            <a:off x="5793665" y="8233153"/>
            <a:ext cx="49532" cy="228067"/>
          </a:xfrm>
          <a:custGeom>
            <a:avLst/>
            <a:gdLst>
              <a:gd name="connsiteX0" fmla="*/ 49389 w 49532"/>
              <a:gd name="connsiteY0" fmla="*/ 241 h 228067"/>
              <a:gd name="connsiteX1" fmla="*/ 15241 w 49532"/>
              <a:gd name="connsiteY1" fmla="*/ 91302 h 228067"/>
              <a:gd name="connsiteX2" fmla="*/ 19035 w 49532"/>
              <a:gd name="connsiteY2" fmla="*/ 227893 h 228067"/>
              <a:gd name="connsiteX3" fmla="*/ 64 w 49532"/>
              <a:gd name="connsiteY3" fmla="*/ 117861 h 228067"/>
              <a:gd name="connsiteX4" fmla="*/ 49389 w 49532"/>
              <a:gd name="connsiteY4" fmla="*/ 241 h 22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32" h="228067">
                <a:moveTo>
                  <a:pt x="49389" y="241"/>
                </a:moveTo>
                <a:cubicBezTo>
                  <a:pt x="51919" y="-4186"/>
                  <a:pt x="20300" y="53360"/>
                  <a:pt x="15241" y="91302"/>
                </a:cubicBezTo>
                <a:cubicBezTo>
                  <a:pt x="10182" y="129244"/>
                  <a:pt x="21565" y="223466"/>
                  <a:pt x="19035" y="227893"/>
                </a:cubicBezTo>
                <a:cubicBezTo>
                  <a:pt x="16505" y="232320"/>
                  <a:pt x="-1201" y="151376"/>
                  <a:pt x="64" y="117861"/>
                </a:cubicBezTo>
                <a:cubicBezTo>
                  <a:pt x="1329" y="84346"/>
                  <a:pt x="46859" y="4668"/>
                  <a:pt x="49389" y="241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A28BF61-7CF7-7E91-40C5-935413BD7D58}"/>
              </a:ext>
            </a:extLst>
          </p:cNvPr>
          <p:cNvSpPr/>
          <p:nvPr/>
        </p:nvSpPr>
        <p:spPr>
          <a:xfrm>
            <a:off x="5687149" y="8286345"/>
            <a:ext cx="95266" cy="193738"/>
          </a:xfrm>
          <a:custGeom>
            <a:avLst/>
            <a:gdLst>
              <a:gd name="connsiteX0" fmla="*/ 11726 w 95266"/>
              <a:gd name="connsiteY0" fmla="*/ 168 h 193738"/>
              <a:gd name="connsiteX1" fmla="*/ 34491 w 95266"/>
              <a:gd name="connsiteY1" fmla="*/ 83640 h 193738"/>
              <a:gd name="connsiteX2" fmla="*/ 19314 w 95266"/>
              <a:gd name="connsiteY2" fmla="*/ 155730 h 193738"/>
              <a:gd name="connsiteX3" fmla="*/ 95198 w 95266"/>
              <a:gd name="connsiteY3" fmla="*/ 193672 h 193738"/>
              <a:gd name="connsiteX4" fmla="*/ 4137 w 95266"/>
              <a:gd name="connsiteY4" fmla="*/ 163318 h 193738"/>
              <a:gd name="connsiteX5" fmla="*/ 15520 w 95266"/>
              <a:gd name="connsiteY5" fmla="*/ 106405 h 193738"/>
              <a:gd name="connsiteX6" fmla="*/ 11726 w 95266"/>
              <a:gd name="connsiteY6" fmla="*/ 168 h 19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66" h="193738">
                <a:moveTo>
                  <a:pt x="11726" y="168"/>
                </a:moveTo>
                <a:cubicBezTo>
                  <a:pt x="14888" y="-3626"/>
                  <a:pt x="33226" y="57713"/>
                  <a:pt x="34491" y="83640"/>
                </a:cubicBezTo>
                <a:cubicBezTo>
                  <a:pt x="35756" y="109567"/>
                  <a:pt x="9196" y="137391"/>
                  <a:pt x="19314" y="155730"/>
                </a:cubicBezTo>
                <a:cubicBezTo>
                  <a:pt x="29432" y="174069"/>
                  <a:pt x="97727" y="192407"/>
                  <a:pt x="95198" y="193672"/>
                </a:cubicBezTo>
                <a:cubicBezTo>
                  <a:pt x="92669" y="194937"/>
                  <a:pt x="17417" y="177863"/>
                  <a:pt x="4137" y="163318"/>
                </a:cubicBezTo>
                <a:cubicBezTo>
                  <a:pt x="-9143" y="148774"/>
                  <a:pt x="13623" y="127273"/>
                  <a:pt x="15520" y="106405"/>
                </a:cubicBezTo>
                <a:cubicBezTo>
                  <a:pt x="17417" y="85537"/>
                  <a:pt x="8564" y="3962"/>
                  <a:pt x="11726" y="168"/>
                </a:cubicBezTo>
                <a:close/>
              </a:path>
            </a:pathLst>
          </a:cu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円/楕円 1195">
            <a:extLst>
              <a:ext uri="{FF2B5EF4-FFF2-40B4-BE49-F238E27FC236}">
                <a16:creationId xmlns:a16="http://schemas.microsoft.com/office/drawing/2014/main" id="{E98ED6BF-DCFE-C017-8373-67D9E90DBABD}"/>
              </a:ext>
            </a:extLst>
          </p:cNvPr>
          <p:cNvSpPr/>
          <p:nvPr/>
        </p:nvSpPr>
        <p:spPr>
          <a:xfrm>
            <a:off x="4202299" y="4416759"/>
            <a:ext cx="362515" cy="362515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円/楕円 383">
            <a:extLst>
              <a:ext uri="{FF2B5EF4-FFF2-40B4-BE49-F238E27FC236}">
                <a16:creationId xmlns:a16="http://schemas.microsoft.com/office/drawing/2014/main" id="{D5119E69-E458-6273-5C28-7B9A117A8C0B}"/>
              </a:ext>
            </a:extLst>
          </p:cNvPr>
          <p:cNvSpPr/>
          <p:nvPr/>
        </p:nvSpPr>
        <p:spPr>
          <a:xfrm>
            <a:off x="6274167" y="4416759"/>
            <a:ext cx="362515" cy="362515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 319">
            <a:extLst>
              <a:ext uri="{FF2B5EF4-FFF2-40B4-BE49-F238E27FC236}">
                <a16:creationId xmlns:a16="http://schemas.microsoft.com/office/drawing/2014/main" id="{013D4DD7-1067-EFCE-FEC4-F0E0B4D54756}"/>
              </a:ext>
            </a:extLst>
          </p:cNvPr>
          <p:cNvSpPr/>
          <p:nvPr/>
        </p:nvSpPr>
        <p:spPr>
          <a:xfrm>
            <a:off x="6611671" y="2193456"/>
            <a:ext cx="561446" cy="2269910"/>
          </a:xfrm>
          <a:custGeom>
            <a:avLst/>
            <a:gdLst>
              <a:gd name="connsiteX0" fmla="*/ 313055 w 561446"/>
              <a:gd name="connsiteY0" fmla="*/ 1104 h 2269910"/>
              <a:gd name="connsiteX1" fmla="*/ 85691 w 561446"/>
              <a:gd name="connsiteY1" fmla="*/ 727681 h 2269910"/>
              <a:gd name="connsiteX2" fmla="*/ 194431 w 561446"/>
              <a:gd name="connsiteY2" fmla="*/ 668369 h 2269910"/>
              <a:gd name="connsiteX3" fmla="*/ 6608 w 561446"/>
              <a:gd name="connsiteY3" fmla="*/ 920447 h 2269910"/>
              <a:gd name="connsiteX4" fmla="*/ 51092 w 561446"/>
              <a:gd name="connsiteY4" fmla="*/ 890790 h 2269910"/>
              <a:gd name="connsiteX5" fmla="*/ 135118 w 561446"/>
              <a:gd name="connsiteY5" fmla="*/ 875962 h 2269910"/>
              <a:gd name="connsiteX6" fmla="*/ 219144 w 561446"/>
              <a:gd name="connsiteY6" fmla="*/ 1113212 h 2269910"/>
              <a:gd name="connsiteX7" fmla="*/ 293285 w 561446"/>
              <a:gd name="connsiteY7" fmla="*/ 1014358 h 2269910"/>
              <a:gd name="connsiteX8" fmla="*/ 209259 w 561446"/>
              <a:gd name="connsiteY8" fmla="*/ 1207123 h 2269910"/>
              <a:gd name="connsiteX9" fmla="*/ 11551 w 561446"/>
              <a:gd name="connsiteY9" fmla="*/ 1434488 h 2269910"/>
              <a:gd name="connsiteX10" fmla="*/ 194431 w 561446"/>
              <a:gd name="connsiteY10" fmla="*/ 1286207 h 2269910"/>
              <a:gd name="connsiteX11" fmla="*/ 41207 w 561446"/>
              <a:gd name="connsiteY11" fmla="*/ 1459201 h 2269910"/>
              <a:gd name="connsiteX12" fmla="*/ 367425 w 561446"/>
              <a:gd name="connsiteY12" fmla="*/ 1231837 h 2269910"/>
              <a:gd name="connsiteX13" fmla="*/ 80748 w 561446"/>
              <a:gd name="connsiteY13" fmla="*/ 1508628 h 2269910"/>
              <a:gd name="connsiteX14" fmla="*/ 332826 w 561446"/>
              <a:gd name="connsiteY14" fmla="*/ 1310920 h 2269910"/>
              <a:gd name="connsiteX15" fmla="*/ 317998 w 561446"/>
              <a:gd name="connsiteY15" fmla="*/ 1464144 h 2269910"/>
              <a:gd name="connsiteX16" fmla="*/ 233972 w 561446"/>
              <a:gd name="connsiteY16" fmla="*/ 1800248 h 2269910"/>
              <a:gd name="connsiteX17" fmla="*/ 322941 w 561446"/>
              <a:gd name="connsiteY17" fmla="*/ 1661852 h 2269910"/>
              <a:gd name="connsiteX18" fmla="*/ 110405 w 561446"/>
              <a:gd name="connsiteY18" fmla="*/ 2259919 h 2269910"/>
              <a:gd name="connsiteX19" fmla="*/ 308113 w 561446"/>
              <a:gd name="connsiteY19" fmla="*/ 1958414 h 2269910"/>
              <a:gd name="connsiteX20" fmla="*/ 555248 w 561446"/>
              <a:gd name="connsiteY20" fmla="*/ 989645 h 2269910"/>
              <a:gd name="connsiteX21" fmla="*/ 486050 w 561446"/>
              <a:gd name="connsiteY21" fmla="*/ 1137926 h 2269910"/>
              <a:gd name="connsiteX22" fmla="*/ 476165 w 561446"/>
              <a:gd name="connsiteY22" fmla="*/ 455833 h 2269910"/>
              <a:gd name="connsiteX23" fmla="*/ 466279 w 561446"/>
              <a:gd name="connsiteY23" fmla="*/ 559629 h 2269910"/>
              <a:gd name="connsiteX24" fmla="*/ 313055 w 561446"/>
              <a:gd name="connsiteY24" fmla="*/ 1104 h 226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1446" h="2269910">
                <a:moveTo>
                  <a:pt x="313055" y="1104"/>
                </a:moveTo>
                <a:cubicBezTo>
                  <a:pt x="249624" y="29113"/>
                  <a:pt x="105462" y="616470"/>
                  <a:pt x="85691" y="727681"/>
                </a:cubicBezTo>
                <a:cubicBezTo>
                  <a:pt x="65920" y="838892"/>
                  <a:pt x="207611" y="636241"/>
                  <a:pt x="194431" y="668369"/>
                </a:cubicBezTo>
                <a:cubicBezTo>
                  <a:pt x="181250" y="700497"/>
                  <a:pt x="30498" y="883377"/>
                  <a:pt x="6608" y="920447"/>
                </a:cubicBezTo>
                <a:cubicBezTo>
                  <a:pt x="-17282" y="957517"/>
                  <a:pt x="29674" y="898204"/>
                  <a:pt x="51092" y="890790"/>
                </a:cubicBezTo>
                <a:cubicBezTo>
                  <a:pt x="72510" y="883376"/>
                  <a:pt x="107109" y="838892"/>
                  <a:pt x="135118" y="875962"/>
                </a:cubicBezTo>
                <a:cubicBezTo>
                  <a:pt x="163127" y="913032"/>
                  <a:pt x="192783" y="1090146"/>
                  <a:pt x="219144" y="1113212"/>
                </a:cubicBezTo>
                <a:cubicBezTo>
                  <a:pt x="245505" y="1136278"/>
                  <a:pt x="294932" y="998706"/>
                  <a:pt x="293285" y="1014358"/>
                </a:cubicBezTo>
                <a:cubicBezTo>
                  <a:pt x="291638" y="1030010"/>
                  <a:pt x="256215" y="1137101"/>
                  <a:pt x="209259" y="1207123"/>
                </a:cubicBezTo>
                <a:cubicBezTo>
                  <a:pt x="162303" y="1277145"/>
                  <a:pt x="14022" y="1421307"/>
                  <a:pt x="11551" y="1434488"/>
                </a:cubicBezTo>
                <a:cubicBezTo>
                  <a:pt x="9080" y="1447669"/>
                  <a:pt x="189488" y="1282088"/>
                  <a:pt x="194431" y="1286207"/>
                </a:cubicBezTo>
                <a:cubicBezTo>
                  <a:pt x="199374" y="1290326"/>
                  <a:pt x="12375" y="1468263"/>
                  <a:pt x="41207" y="1459201"/>
                </a:cubicBezTo>
                <a:cubicBezTo>
                  <a:pt x="70039" y="1450139"/>
                  <a:pt x="360835" y="1223599"/>
                  <a:pt x="367425" y="1231837"/>
                </a:cubicBezTo>
                <a:cubicBezTo>
                  <a:pt x="374015" y="1240075"/>
                  <a:pt x="86514" y="1495448"/>
                  <a:pt x="80748" y="1508628"/>
                </a:cubicBezTo>
                <a:cubicBezTo>
                  <a:pt x="74982" y="1521808"/>
                  <a:pt x="293284" y="1318334"/>
                  <a:pt x="332826" y="1310920"/>
                </a:cubicBezTo>
                <a:cubicBezTo>
                  <a:pt x="372368" y="1303506"/>
                  <a:pt x="334474" y="1382589"/>
                  <a:pt x="317998" y="1464144"/>
                </a:cubicBezTo>
                <a:cubicBezTo>
                  <a:pt x="301522" y="1545699"/>
                  <a:pt x="233148" y="1767297"/>
                  <a:pt x="233972" y="1800248"/>
                </a:cubicBezTo>
                <a:cubicBezTo>
                  <a:pt x="234796" y="1833199"/>
                  <a:pt x="343536" y="1585240"/>
                  <a:pt x="322941" y="1661852"/>
                </a:cubicBezTo>
                <a:cubicBezTo>
                  <a:pt x="302346" y="1738464"/>
                  <a:pt x="112876" y="2210492"/>
                  <a:pt x="110405" y="2259919"/>
                </a:cubicBezTo>
                <a:cubicBezTo>
                  <a:pt x="107934" y="2309346"/>
                  <a:pt x="233973" y="2170126"/>
                  <a:pt x="308113" y="1958414"/>
                </a:cubicBezTo>
                <a:cubicBezTo>
                  <a:pt x="382253" y="1746702"/>
                  <a:pt x="525592" y="1126393"/>
                  <a:pt x="555248" y="989645"/>
                </a:cubicBezTo>
                <a:cubicBezTo>
                  <a:pt x="584904" y="852897"/>
                  <a:pt x="499231" y="1226895"/>
                  <a:pt x="486050" y="1137926"/>
                </a:cubicBezTo>
                <a:cubicBezTo>
                  <a:pt x="472870" y="1048957"/>
                  <a:pt x="479460" y="552216"/>
                  <a:pt x="476165" y="455833"/>
                </a:cubicBezTo>
                <a:cubicBezTo>
                  <a:pt x="472870" y="359450"/>
                  <a:pt x="487697" y="632946"/>
                  <a:pt x="466279" y="559629"/>
                </a:cubicBezTo>
                <a:cubicBezTo>
                  <a:pt x="444861" y="486312"/>
                  <a:pt x="376486" y="-26905"/>
                  <a:pt x="313055" y="1104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 320">
            <a:extLst>
              <a:ext uri="{FF2B5EF4-FFF2-40B4-BE49-F238E27FC236}">
                <a16:creationId xmlns:a16="http://schemas.microsoft.com/office/drawing/2014/main" id="{2173227E-9D72-7831-3E58-525FA38194BA}"/>
              </a:ext>
            </a:extLst>
          </p:cNvPr>
          <p:cNvSpPr/>
          <p:nvPr/>
        </p:nvSpPr>
        <p:spPr>
          <a:xfrm>
            <a:off x="4599588" y="5221683"/>
            <a:ext cx="341305" cy="601956"/>
          </a:xfrm>
          <a:custGeom>
            <a:avLst/>
            <a:gdLst>
              <a:gd name="connsiteX0" fmla="*/ 486 w 341305"/>
              <a:gd name="connsiteY0" fmla="*/ 22 h 601956"/>
              <a:gd name="connsiteX1" fmla="*/ 281223 w 341305"/>
              <a:gd name="connsiteY1" fmla="*/ 425138 h 601956"/>
              <a:gd name="connsiteX2" fmla="*/ 225075 w 341305"/>
              <a:gd name="connsiteY2" fmla="*/ 348938 h 601956"/>
              <a:gd name="connsiteX3" fmla="*/ 337370 w 341305"/>
              <a:gd name="connsiteY3" fmla="*/ 601601 h 601956"/>
              <a:gd name="connsiteX4" fmla="*/ 56633 w 341305"/>
              <a:gd name="connsiteY4" fmla="*/ 284770 h 601956"/>
              <a:gd name="connsiteX5" fmla="*/ 209033 w 341305"/>
              <a:gd name="connsiteY5" fmla="*/ 405085 h 601956"/>
              <a:gd name="connsiteX6" fmla="*/ 486 w 341305"/>
              <a:gd name="connsiteY6" fmla="*/ 22 h 6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305" h="601956">
                <a:moveTo>
                  <a:pt x="486" y="22"/>
                </a:moveTo>
                <a:cubicBezTo>
                  <a:pt x="12518" y="3364"/>
                  <a:pt x="243792" y="366985"/>
                  <a:pt x="281223" y="425138"/>
                </a:cubicBezTo>
                <a:cubicBezTo>
                  <a:pt x="318654" y="483291"/>
                  <a:pt x="215717" y="319528"/>
                  <a:pt x="225075" y="348938"/>
                </a:cubicBezTo>
                <a:cubicBezTo>
                  <a:pt x="234433" y="378349"/>
                  <a:pt x="365444" y="612296"/>
                  <a:pt x="337370" y="601601"/>
                </a:cubicBezTo>
                <a:cubicBezTo>
                  <a:pt x="309296" y="590906"/>
                  <a:pt x="78023" y="317523"/>
                  <a:pt x="56633" y="284770"/>
                </a:cubicBezTo>
                <a:cubicBezTo>
                  <a:pt x="35244" y="252017"/>
                  <a:pt x="214380" y="447864"/>
                  <a:pt x="209033" y="405085"/>
                </a:cubicBezTo>
                <a:cubicBezTo>
                  <a:pt x="203686" y="362306"/>
                  <a:pt x="-11546" y="-3320"/>
                  <a:pt x="486" y="22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 321">
            <a:extLst>
              <a:ext uri="{FF2B5EF4-FFF2-40B4-BE49-F238E27FC236}">
                <a16:creationId xmlns:a16="http://schemas.microsoft.com/office/drawing/2014/main" id="{41BB829F-EE93-5DA5-BF41-53EB0F22B75E}"/>
              </a:ext>
            </a:extLst>
          </p:cNvPr>
          <p:cNvSpPr/>
          <p:nvPr/>
        </p:nvSpPr>
        <p:spPr>
          <a:xfrm>
            <a:off x="4387174" y="4720111"/>
            <a:ext cx="491018" cy="260966"/>
          </a:xfrm>
          <a:custGeom>
            <a:avLst/>
            <a:gdLst>
              <a:gd name="connsiteX0" fmla="*/ 485615 w 491018"/>
              <a:gd name="connsiteY0" fmla="*/ 278 h 260966"/>
              <a:gd name="connsiteX1" fmla="*/ 120658 w 491018"/>
              <a:gd name="connsiteY1" fmla="*/ 188773 h 260966"/>
              <a:gd name="connsiteX2" fmla="*/ 253005 w 491018"/>
              <a:gd name="connsiteY2" fmla="*/ 152678 h 260966"/>
              <a:gd name="connsiteX3" fmla="*/ 342 w 491018"/>
              <a:gd name="connsiteY3" fmla="*/ 260963 h 260966"/>
              <a:gd name="connsiteX4" fmla="*/ 317173 w 491018"/>
              <a:gd name="connsiteY4" fmla="*/ 148668 h 260966"/>
              <a:gd name="connsiteX5" fmla="*/ 485615 w 491018"/>
              <a:gd name="connsiteY5" fmla="*/ 278 h 260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018" h="260966">
                <a:moveTo>
                  <a:pt x="485615" y="278"/>
                </a:moveTo>
                <a:cubicBezTo>
                  <a:pt x="452862" y="6962"/>
                  <a:pt x="159426" y="163373"/>
                  <a:pt x="120658" y="188773"/>
                </a:cubicBezTo>
                <a:cubicBezTo>
                  <a:pt x="81890" y="214173"/>
                  <a:pt x="273058" y="140646"/>
                  <a:pt x="253005" y="152678"/>
                </a:cubicBezTo>
                <a:cubicBezTo>
                  <a:pt x="232952" y="164710"/>
                  <a:pt x="-10353" y="261631"/>
                  <a:pt x="342" y="260963"/>
                </a:cubicBezTo>
                <a:cubicBezTo>
                  <a:pt x="11037" y="260295"/>
                  <a:pt x="239636" y="188105"/>
                  <a:pt x="317173" y="148668"/>
                </a:cubicBezTo>
                <a:cubicBezTo>
                  <a:pt x="394710" y="109231"/>
                  <a:pt x="518368" y="-6406"/>
                  <a:pt x="485615" y="278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 322">
            <a:extLst>
              <a:ext uri="{FF2B5EF4-FFF2-40B4-BE49-F238E27FC236}">
                <a16:creationId xmlns:a16="http://schemas.microsoft.com/office/drawing/2014/main" id="{F33187EE-72A6-7324-0BB7-D2B38700207F}"/>
              </a:ext>
            </a:extLst>
          </p:cNvPr>
          <p:cNvSpPr/>
          <p:nvPr/>
        </p:nvSpPr>
        <p:spPr>
          <a:xfrm>
            <a:off x="4166471" y="3679921"/>
            <a:ext cx="809550" cy="319488"/>
          </a:xfrm>
          <a:custGeom>
            <a:avLst/>
            <a:gdLst>
              <a:gd name="connsiteX0" fmla="*/ 466 w 809550"/>
              <a:gd name="connsiteY0" fmla="*/ 1742 h 319488"/>
              <a:gd name="connsiteX1" fmla="*/ 301255 w 809550"/>
              <a:gd name="connsiteY1" fmla="*/ 146121 h 319488"/>
              <a:gd name="connsiteX2" fmla="*/ 196982 w 809550"/>
              <a:gd name="connsiteY2" fmla="*/ 154142 h 319488"/>
              <a:gd name="connsiteX3" fmla="*/ 790540 w 809550"/>
              <a:gd name="connsiteY3" fmla="*/ 85963 h 319488"/>
              <a:gd name="connsiteX4" fmla="*/ 602045 w 809550"/>
              <a:gd name="connsiteY4" fmla="*/ 146121 h 319488"/>
              <a:gd name="connsiteX5" fmla="*/ 802571 w 809550"/>
              <a:gd name="connsiteY5" fmla="*/ 130079 h 319488"/>
              <a:gd name="connsiteX6" fmla="*/ 293234 w 809550"/>
              <a:gd name="connsiteY6" fmla="*/ 318574 h 319488"/>
              <a:gd name="connsiteX7" fmla="*/ 517824 w 809550"/>
              <a:gd name="connsiteY7" fmla="*/ 202268 h 319488"/>
              <a:gd name="connsiteX8" fmla="*/ 213024 w 809550"/>
              <a:gd name="connsiteY8" fmla="*/ 210290 h 319488"/>
              <a:gd name="connsiteX9" fmla="*/ 313287 w 809550"/>
              <a:gd name="connsiteY9" fmla="*/ 206279 h 319488"/>
              <a:gd name="connsiteX10" fmla="*/ 108750 w 809550"/>
              <a:gd name="connsiteY10" fmla="*/ 306542 h 319488"/>
              <a:gd name="connsiteX11" fmla="*/ 229066 w 809550"/>
              <a:gd name="connsiteY11" fmla="*/ 258416 h 319488"/>
              <a:gd name="connsiteX12" fmla="*/ 466 w 809550"/>
              <a:gd name="connsiteY12" fmla="*/ 1742 h 31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9550" h="319488">
                <a:moveTo>
                  <a:pt x="466" y="1742"/>
                </a:moveTo>
                <a:cubicBezTo>
                  <a:pt x="12497" y="-16974"/>
                  <a:pt x="268502" y="120721"/>
                  <a:pt x="301255" y="146121"/>
                </a:cubicBezTo>
                <a:cubicBezTo>
                  <a:pt x="334008" y="171521"/>
                  <a:pt x="196982" y="154142"/>
                  <a:pt x="196982" y="154142"/>
                </a:cubicBezTo>
                <a:cubicBezTo>
                  <a:pt x="278530" y="144116"/>
                  <a:pt x="723030" y="87300"/>
                  <a:pt x="790540" y="85963"/>
                </a:cubicBezTo>
                <a:cubicBezTo>
                  <a:pt x="858050" y="84626"/>
                  <a:pt x="600040" y="138768"/>
                  <a:pt x="602045" y="146121"/>
                </a:cubicBezTo>
                <a:cubicBezTo>
                  <a:pt x="604050" y="153474"/>
                  <a:pt x="854039" y="101337"/>
                  <a:pt x="802571" y="130079"/>
                </a:cubicBezTo>
                <a:cubicBezTo>
                  <a:pt x="751103" y="158821"/>
                  <a:pt x="340692" y="306542"/>
                  <a:pt x="293234" y="318574"/>
                </a:cubicBezTo>
                <a:cubicBezTo>
                  <a:pt x="245776" y="330606"/>
                  <a:pt x="531192" y="220315"/>
                  <a:pt x="517824" y="202268"/>
                </a:cubicBezTo>
                <a:cubicBezTo>
                  <a:pt x="504456" y="184221"/>
                  <a:pt x="247113" y="209622"/>
                  <a:pt x="213024" y="210290"/>
                </a:cubicBezTo>
                <a:cubicBezTo>
                  <a:pt x="178935" y="210958"/>
                  <a:pt x="330666" y="190237"/>
                  <a:pt x="313287" y="206279"/>
                </a:cubicBezTo>
                <a:cubicBezTo>
                  <a:pt x="295908" y="222321"/>
                  <a:pt x="122787" y="297853"/>
                  <a:pt x="108750" y="306542"/>
                </a:cubicBezTo>
                <a:cubicBezTo>
                  <a:pt x="94713" y="315231"/>
                  <a:pt x="245108" y="304537"/>
                  <a:pt x="229066" y="258416"/>
                </a:cubicBezTo>
                <a:cubicBezTo>
                  <a:pt x="213024" y="212295"/>
                  <a:pt x="-11565" y="20458"/>
                  <a:pt x="466" y="1742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 323">
            <a:extLst>
              <a:ext uri="{FF2B5EF4-FFF2-40B4-BE49-F238E27FC236}">
                <a16:creationId xmlns:a16="http://schemas.microsoft.com/office/drawing/2014/main" id="{E29B4510-A659-F2CF-C91A-24A4BE05F000}"/>
              </a:ext>
            </a:extLst>
          </p:cNvPr>
          <p:cNvSpPr/>
          <p:nvPr/>
        </p:nvSpPr>
        <p:spPr>
          <a:xfrm>
            <a:off x="5754459" y="3463249"/>
            <a:ext cx="307346" cy="293680"/>
          </a:xfrm>
          <a:custGeom>
            <a:avLst/>
            <a:gdLst>
              <a:gd name="connsiteX0" fmla="*/ 236766 w 307346"/>
              <a:gd name="connsiteY0" fmla="*/ 105451 h 293680"/>
              <a:gd name="connsiteX1" fmla="*/ 90716 w 307346"/>
              <a:gd name="connsiteY1" fmla="*/ 222926 h 293680"/>
              <a:gd name="connsiteX2" fmla="*/ 138341 w 307346"/>
              <a:gd name="connsiteY2" fmla="*/ 210226 h 293680"/>
              <a:gd name="connsiteX3" fmla="*/ 106591 w 307346"/>
              <a:gd name="connsiteY3" fmla="*/ 232451 h 293680"/>
              <a:gd name="connsiteX4" fmla="*/ 227241 w 307346"/>
              <a:gd name="connsiteY4" fmla="*/ 261026 h 293680"/>
              <a:gd name="connsiteX5" fmla="*/ 1816 w 307346"/>
              <a:gd name="connsiteY5" fmla="*/ 289601 h 293680"/>
              <a:gd name="connsiteX6" fmla="*/ 116116 w 307346"/>
              <a:gd name="connsiteY6" fmla="*/ 165776 h 293680"/>
              <a:gd name="connsiteX7" fmla="*/ 24041 w 307346"/>
              <a:gd name="connsiteY7" fmla="*/ 213401 h 293680"/>
              <a:gd name="connsiteX8" fmla="*/ 297091 w 307346"/>
              <a:gd name="connsiteY8" fmla="*/ 3851 h 293680"/>
              <a:gd name="connsiteX9" fmla="*/ 236766 w 307346"/>
              <a:gd name="connsiteY9" fmla="*/ 105451 h 29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346" h="293680">
                <a:moveTo>
                  <a:pt x="236766" y="105451"/>
                </a:moveTo>
                <a:cubicBezTo>
                  <a:pt x="202370" y="141963"/>
                  <a:pt x="107120" y="205464"/>
                  <a:pt x="90716" y="222926"/>
                </a:cubicBezTo>
                <a:cubicBezTo>
                  <a:pt x="74312" y="240389"/>
                  <a:pt x="135695" y="208639"/>
                  <a:pt x="138341" y="210226"/>
                </a:cubicBezTo>
                <a:cubicBezTo>
                  <a:pt x="140987" y="211814"/>
                  <a:pt x="91774" y="223984"/>
                  <a:pt x="106591" y="232451"/>
                </a:cubicBezTo>
                <a:cubicBezTo>
                  <a:pt x="121408" y="240918"/>
                  <a:pt x="244704" y="251501"/>
                  <a:pt x="227241" y="261026"/>
                </a:cubicBezTo>
                <a:cubicBezTo>
                  <a:pt x="209778" y="270551"/>
                  <a:pt x="20337" y="305476"/>
                  <a:pt x="1816" y="289601"/>
                </a:cubicBezTo>
                <a:cubicBezTo>
                  <a:pt x="-16705" y="273726"/>
                  <a:pt x="112412" y="178476"/>
                  <a:pt x="116116" y="165776"/>
                </a:cubicBezTo>
                <a:cubicBezTo>
                  <a:pt x="119820" y="153076"/>
                  <a:pt x="-6122" y="240389"/>
                  <a:pt x="24041" y="213401"/>
                </a:cubicBezTo>
                <a:cubicBezTo>
                  <a:pt x="54203" y="186414"/>
                  <a:pt x="262695" y="27134"/>
                  <a:pt x="297091" y="3851"/>
                </a:cubicBezTo>
                <a:cubicBezTo>
                  <a:pt x="331487" y="-19432"/>
                  <a:pt x="271162" y="68939"/>
                  <a:pt x="236766" y="105451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 324">
            <a:extLst>
              <a:ext uri="{FF2B5EF4-FFF2-40B4-BE49-F238E27FC236}">
                <a16:creationId xmlns:a16="http://schemas.microsoft.com/office/drawing/2014/main" id="{CEF5A979-2C7C-B9E4-7C02-BA258631F5E3}"/>
              </a:ext>
            </a:extLst>
          </p:cNvPr>
          <p:cNvSpPr/>
          <p:nvPr/>
        </p:nvSpPr>
        <p:spPr>
          <a:xfrm>
            <a:off x="5827746" y="3641023"/>
            <a:ext cx="891104" cy="347800"/>
          </a:xfrm>
          <a:custGeom>
            <a:avLst/>
            <a:gdLst>
              <a:gd name="connsiteX0" fmla="*/ 1554 w 891104"/>
              <a:gd name="connsiteY0" fmla="*/ 137227 h 347800"/>
              <a:gd name="connsiteX1" fmla="*/ 287304 w 891104"/>
              <a:gd name="connsiteY1" fmla="*/ 140402 h 347800"/>
              <a:gd name="connsiteX2" fmla="*/ 274604 w 891104"/>
              <a:gd name="connsiteY2" fmla="*/ 162627 h 347800"/>
              <a:gd name="connsiteX3" fmla="*/ 588929 w 891104"/>
              <a:gd name="connsiteY3" fmla="*/ 134052 h 347800"/>
              <a:gd name="connsiteX4" fmla="*/ 554004 w 891104"/>
              <a:gd name="connsiteY4" fmla="*/ 156277 h 347800"/>
              <a:gd name="connsiteX5" fmla="*/ 804829 w 891104"/>
              <a:gd name="connsiteY5" fmla="*/ 702 h 347800"/>
              <a:gd name="connsiteX6" fmla="*/ 677829 w 891104"/>
              <a:gd name="connsiteY6" fmla="*/ 95952 h 347800"/>
              <a:gd name="connsiteX7" fmla="*/ 890554 w 891104"/>
              <a:gd name="connsiteY7" fmla="*/ 26102 h 347800"/>
              <a:gd name="connsiteX8" fmla="*/ 601629 w 891104"/>
              <a:gd name="connsiteY8" fmla="*/ 207077 h 347800"/>
              <a:gd name="connsiteX9" fmla="*/ 830229 w 891104"/>
              <a:gd name="connsiteY9" fmla="*/ 162627 h 347800"/>
              <a:gd name="connsiteX10" fmla="*/ 407954 w 891104"/>
              <a:gd name="connsiteY10" fmla="*/ 311852 h 347800"/>
              <a:gd name="connsiteX11" fmla="*/ 538129 w 891104"/>
              <a:gd name="connsiteY11" fmla="*/ 308677 h 347800"/>
              <a:gd name="connsiteX12" fmla="*/ 242854 w 891104"/>
              <a:gd name="connsiteY12" fmla="*/ 283277 h 347800"/>
              <a:gd name="connsiteX13" fmla="*/ 557179 w 891104"/>
              <a:gd name="connsiteY13" fmla="*/ 346777 h 347800"/>
              <a:gd name="connsiteX14" fmla="*/ 42829 w 891104"/>
              <a:gd name="connsiteY14" fmla="*/ 222952 h 347800"/>
              <a:gd name="connsiteX15" fmla="*/ 166654 w 891104"/>
              <a:gd name="connsiteY15" fmla="*/ 229302 h 347800"/>
              <a:gd name="connsiteX16" fmla="*/ 1554 w 891104"/>
              <a:gd name="connsiteY16" fmla="*/ 137227 h 3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1104" h="347800">
                <a:moveTo>
                  <a:pt x="1554" y="137227"/>
                </a:moveTo>
                <a:cubicBezTo>
                  <a:pt x="21662" y="122410"/>
                  <a:pt x="241796" y="136169"/>
                  <a:pt x="287304" y="140402"/>
                </a:cubicBezTo>
                <a:cubicBezTo>
                  <a:pt x="332812" y="144635"/>
                  <a:pt x="224333" y="163685"/>
                  <a:pt x="274604" y="162627"/>
                </a:cubicBezTo>
                <a:cubicBezTo>
                  <a:pt x="324875" y="161569"/>
                  <a:pt x="542362" y="135110"/>
                  <a:pt x="588929" y="134052"/>
                </a:cubicBezTo>
                <a:cubicBezTo>
                  <a:pt x="635496" y="132994"/>
                  <a:pt x="554004" y="156277"/>
                  <a:pt x="554004" y="156277"/>
                </a:cubicBezTo>
                <a:cubicBezTo>
                  <a:pt x="589987" y="134052"/>
                  <a:pt x="784191" y="10756"/>
                  <a:pt x="804829" y="702"/>
                </a:cubicBezTo>
                <a:cubicBezTo>
                  <a:pt x="825467" y="-9352"/>
                  <a:pt x="663542" y="91719"/>
                  <a:pt x="677829" y="95952"/>
                </a:cubicBezTo>
                <a:cubicBezTo>
                  <a:pt x="692116" y="100185"/>
                  <a:pt x="903254" y="7581"/>
                  <a:pt x="890554" y="26102"/>
                </a:cubicBezTo>
                <a:cubicBezTo>
                  <a:pt x="877854" y="44623"/>
                  <a:pt x="611683" y="184323"/>
                  <a:pt x="601629" y="207077"/>
                </a:cubicBezTo>
                <a:cubicBezTo>
                  <a:pt x="591575" y="229831"/>
                  <a:pt x="862508" y="145165"/>
                  <a:pt x="830229" y="162627"/>
                </a:cubicBezTo>
                <a:cubicBezTo>
                  <a:pt x="797950" y="180089"/>
                  <a:pt x="456637" y="287510"/>
                  <a:pt x="407954" y="311852"/>
                </a:cubicBezTo>
                <a:cubicBezTo>
                  <a:pt x="359271" y="336194"/>
                  <a:pt x="565646" y="313439"/>
                  <a:pt x="538129" y="308677"/>
                </a:cubicBezTo>
                <a:cubicBezTo>
                  <a:pt x="510612" y="303915"/>
                  <a:pt x="239679" y="276927"/>
                  <a:pt x="242854" y="283277"/>
                </a:cubicBezTo>
                <a:cubicBezTo>
                  <a:pt x="246029" y="289627"/>
                  <a:pt x="590517" y="356831"/>
                  <a:pt x="557179" y="346777"/>
                </a:cubicBezTo>
                <a:cubicBezTo>
                  <a:pt x="523841" y="336723"/>
                  <a:pt x="107916" y="242531"/>
                  <a:pt x="42829" y="222952"/>
                </a:cubicBezTo>
                <a:cubicBezTo>
                  <a:pt x="-22258" y="203373"/>
                  <a:pt x="170358" y="240944"/>
                  <a:pt x="166654" y="229302"/>
                </a:cubicBezTo>
                <a:cubicBezTo>
                  <a:pt x="162950" y="217660"/>
                  <a:pt x="-18554" y="152044"/>
                  <a:pt x="1554" y="137227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 325">
            <a:extLst>
              <a:ext uri="{FF2B5EF4-FFF2-40B4-BE49-F238E27FC236}">
                <a16:creationId xmlns:a16="http://schemas.microsoft.com/office/drawing/2014/main" id="{DA0865AF-B73C-7143-ED9E-762E253C86C1}"/>
              </a:ext>
            </a:extLst>
          </p:cNvPr>
          <p:cNvSpPr/>
          <p:nvPr/>
        </p:nvSpPr>
        <p:spPr>
          <a:xfrm>
            <a:off x="4219692" y="1651760"/>
            <a:ext cx="1967308" cy="1597769"/>
          </a:xfrm>
          <a:custGeom>
            <a:avLst/>
            <a:gdLst>
              <a:gd name="connsiteX0" fmla="*/ 1591320 w 1967308"/>
              <a:gd name="connsiteY0" fmla="*/ 241048 h 1597769"/>
              <a:gd name="connsiteX1" fmla="*/ 695208 w 1967308"/>
              <a:gd name="connsiteY1" fmla="*/ 615952 h 1597769"/>
              <a:gd name="connsiteX2" fmla="*/ 992388 w 1967308"/>
              <a:gd name="connsiteY2" fmla="*/ 474220 h 1597769"/>
              <a:gd name="connsiteX3" fmla="*/ 434604 w 1967308"/>
              <a:gd name="connsiteY3" fmla="*/ 858268 h 1597769"/>
              <a:gd name="connsiteX4" fmla="*/ 612912 w 1967308"/>
              <a:gd name="connsiteY4" fmla="*/ 702820 h 1597769"/>
              <a:gd name="connsiteX5" fmla="*/ 201432 w 1967308"/>
              <a:gd name="connsiteY5" fmla="*/ 1402336 h 1597769"/>
              <a:gd name="connsiteX6" fmla="*/ 338592 w 1967308"/>
              <a:gd name="connsiteY6" fmla="*/ 1091440 h 1597769"/>
              <a:gd name="connsiteX7" fmla="*/ 264 w 1967308"/>
              <a:gd name="connsiteY7" fmla="*/ 1589788 h 1597769"/>
              <a:gd name="connsiteX8" fmla="*/ 402600 w 1967308"/>
              <a:gd name="connsiteY8" fmla="*/ 611380 h 1597769"/>
              <a:gd name="connsiteX9" fmla="*/ 260868 w 1967308"/>
              <a:gd name="connsiteY9" fmla="*/ 789688 h 1597769"/>
              <a:gd name="connsiteX10" fmla="*/ 530616 w 1967308"/>
              <a:gd name="connsiteY10" fmla="*/ 401068 h 1597769"/>
              <a:gd name="connsiteX11" fmla="*/ 375168 w 1967308"/>
              <a:gd name="connsiteY11" fmla="*/ 497080 h 1597769"/>
              <a:gd name="connsiteX12" fmla="*/ 1719336 w 1967308"/>
              <a:gd name="connsiteY12" fmla="*/ 3304 h 1597769"/>
              <a:gd name="connsiteX13" fmla="*/ 1120404 w 1967308"/>
              <a:gd name="connsiteY13" fmla="*/ 273052 h 1597769"/>
              <a:gd name="connsiteX14" fmla="*/ 1952508 w 1967308"/>
              <a:gd name="connsiteY14" fmla="*/ 99316 h 1597769"/>
              <a:gd name="connsiteX15" fmla="*/ 1591320 w 1967308"/>
              <a:gd name="connsiteY15" fmla="*/ 241048 h 159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8" h="1597769">
                <a:moveTo>
                  <a:pt x="1591320" y="241048"/>
                </a:moveTo>
                <a:lnTo>
                  <a:pt x="695208" y="615952"/>
                </a:lnTo>
                <a:cubicBezTo>
                  <a:pt x="595386" y="654814"/>
                  <a:pt x="1035822" y="433834"/>
                  <a:pt x="992388" y="474220"/>
                </a:cubicBezTo>
                <a:cubicBezTo>
                  <a:pt x="948954" y="514606"/>
                  <a:pt x="497850" y="820168"/>
                  <a:pt x="434604" y="858268"/>
                </a:cubicBezTo>
                <a:cubicBezTo>
                  <a:pt x="371358" y="896368"/>
                  <a:pt x="651774" y="612142"/>
                  <a:pt x="612912" y="702820"/>
                </a:cubicBezTo>
                <a:cubicBezTo>
                  <a:pt x="574050" y="793498"/>
                  <a:pt x="247152" y="1337566"/>
                  <a:pt x="201432" y="1402336"/>
                </a:cubicBezTo>
                <a:cubicBezTo>
                  <a:pt x="155712" y="1467106"/>
                  <a:pt x="372120" y="1060198"/>
                  <a:pt x="338592" y="1091440"/>
                </a:cubicBezTo>
                <a:cubicBezTo>
                  <a:pt x="305064" y="1122682"/>
                  <a:pt x="-10404" y="1669798"/>
                  <a:pt x="264" y="1589788"/>
                </a:cubicBezTo>
                <a:cubicBezTo>
                  <a:pt x="10932" y="1509778"/>
                  <a:pt x="359166" y="744730"/>
                  <a:pt x="402600" y="611380"/>
                </a:cubicBezTo>
                <a:cubicBezTo>
                  <a:pt x="446034" y="478030"/>
                  <a:pt x="239532" y="824740"/>
                  <a:pt x="260868" y="789688"/>
                </a:cubicBezTo>
                <a:cubicBezTo>
                  <a:pt x="282204" y="754636"/>
                  <a:pt x="511566" y="449836"/>
                  <a:pt x="530616" y="401068"/>
                </a:cubicBezTo>
                <a:cubicBezTo>
                  <a:pt x="549666" y="352300"/>
                  <a:pt x="177048" y="563374"/>
                  <a:pt x="375168" y="497080"/>
                </a:cubicBezTo>
                <a:cubicBezTo>
                  <a:pt x="573288" y="430786"/>
                  <a:pt x="1595130" y="40642"/>
                  <a:pt x="1719336" y="3304"/>
                </a:cubicBezTo>
                <a:cubicBezTo>
                  <a:pt x="1843542" y="-34034"/>
                  <a:pt x="1081542" y="257050"/>
                  <a:pt x="1120404" y="273052"/>
                </a:cubicBezTo>
                <a:cubicBezTo>
                  <a:pt x="1159266" y="289054"/>
                  <a:pt x="1877070" y="106936"/>
                  <a:pt x="1952508" y="99316"/>
                </a:cubicBezTo>
                <a:cubicBezTo>
                  <a:pt x="2027946" y="91696"/>
                  <a:pt x="1800870" y="154942"/>
                  <a:pt x="1591320" y="241048"/>
                </a:cubicBezTo>
                <a:close/>
              </a:path>
            </a:pathLst>
          </a:custGeom>
          <a:solidFill>
            <a:schemeClr val="accent6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 326">
            <a:extLst>
              <a:ext uri="{FF2B5EF4-FFF2-40B4-BE49-F238E27FC236}">
                <a16:creationId xmlns:a16="http://schemas.microsoft.com/office/drawing/2014/main" id="{4C3671FA-49EE-9B3D-9291-82ED3940316C}"/>
              </a:ext>
            </a:extLst>
          </p:cNvPr>
          <p:cNvSpPr/>
          <p:nvPr/>
        </p:nvSpPr>
        <p:spPr>
          <a:xfrm>
            <a:off x="5125574" y="2469981"/>
            <a:ext cx="54424" cy="447373"/>
          </a:xfrm>
          <a:custGeom>
            <a:avLst/>
            <a:gdLst>
              <a:gd name="connsiteX0" fmla="*/ 54378 w 54424"/>
              <a:gd name="connsiteY0" fmla="*/ 1370 h 447373"/>
              <a:gd name="connsiteX1" fmla="*/ 9894 w 54424"/>
              <a:gd name="connsiteY1" fmla="*/ 169422 h 447373"/>
              <a:gd name="connsiteX2" fmla="*/ 34608 w 54424"/>
              <a:gd name="connsiteY2" fmla="*/ 446214 h 447373"/>
              <a:gd name="connsiteX3" fmla="*/ 9 w 54424"/>
              <a:gd name="connsiteY3" fmla="*/ 258391 h 447373"/>
              <a:gd name="connsiteX4" fmla="*/ 54378 w 54424"/>
              <a:gd name="connsiteY4" fmla="*/ 1370 h 44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24" h="447373">
                <a:moveTo>
                  <a:pt x="54378" y="1370"/>
                </a:moveTo>
                <a:cubicBezTo>
                  <a:pt x="56026" y="-13458"/>
                  <a:pt x="13189" y="95281"/>
                  <a:pt x="9894" y="169422"/>
                </a:cubicBezTo>
                <a:cubicBezTo>
                  <a:pt x="6599" y="243563"/>
                  <a:pt x="36255" y="431386"/>
                  <a:pt x="34608" y="446214"/>
                </a:cubicBezTo>
                <a:cubicBezTo>
                  <a:pt x="32960" y="461042"/>
                  <a:pt x="833" y="330060"/>
                  <a:pt x="9" y="258391"/>
                </a:cubicBezTo>
                <a:cubicBezTo>
                  <a:pt x="-815" y="186722"/>
                  <a:pt x="52730" y="16198"/>
                  <a:pt x="54378" y="1370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 327">
            <a:extLst>
              <a:ext uri="{FF2B5EF4-FFF2-40B4-BE49-F238E27FC236}">
                <a16:creationId xmlns:a16="http://schemas.microsoft.com/office/drawing/2014/main" id="{7589907C-0D8E-917C-1434-1543FD7924F1}"/>
              </a:ext>
            </a:extLst>
          </p:cNvPr>
          <p:cNvSpPr/>
          <p:nvPr/>
        </p:nvSpPr>
        <p:spPr>
          <a:xfrm>
            <a:off x="5545673" y="2470898"/>
            <a:ext cx="140235" cy="485028"/>
          </a:xfrm>
          <a:custGeom>
            <a:avLst/>
            <a:gdLst>
              <a:gd name="connsiteX0" fmla="*/ 69237 w 140235"/>
              <a:gd name="connsiteY0" fmla="*/ 453 h 485028"/>
              <a:gd name="connsiteX1" fmla="*/ 123607 w 140235"/>
              <a:gd name="connsiteY1" fmla="*/ 158620 h 485028"/>
              <a:gd name="connsiteX2" fmla="*/ 39 w 140235"/>
              <a:gd name="connsiteY2" fmla="*/ 484838 h 485028"/>
              <a:gd name="connsiteX3" fmla="*/ 138435 w 140235"/>
              <a:gd name="connsiteY3" fmla="*/ 203104 h 485028"/>
              <a:gd name="connsiteX4" fmla="*/ 69237 w 140235"/>
              <a:gd name="connsiteY4" fmla="*/ 453 h 48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35" h="485028">
                <a:moveTo>
                  <a:pt x="69237" y="453"/>
                </a:moveTo>
                <a:cubicBezTo>
                  <a:pt x="66766" y="-6961"/>
                  <a:pt x="135140" y="77889"/>
                  <a:pt x="123607" y="158620"/>
                </a:cubicBezTo>
                <a:cubicBezTo>
                  <a:pt x="112074" y="239351"/>
                  <a:pt x="-2432" y="477424"/>
                  <a:pt x="39" y="484838"/>
                </a:cubicBezTo>
                <a:cubicBezTo>
                  <a:pt x="2510" y="492252"/>
                  <a:pt x="123607" y="281364"/>
                  <a:pt x="138435" y="203104"/>
                </a:cubicBezTo>
                <a:cubicBezTo>
                  <a:pt x="153263" y="124845"/>
                  <a:pt x="71708" y="7867"/>
                  <a:pt x="69237" y="453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 328">
            <a:extLst>
              <a:ext uri="{FF2B5EF4-FFF2-40B4-BE49-F238E27FC236}">
                <a16:creationId xmlns:a16="http://schemas.microsoft.com/office/drawing/2014/main" id="{EE61991A-0D17-623E-12E9-A6189C5C7764}"/>
              </a:ext>
            </a:extLst>
          </p:cNvPr>
          <p:cNvSpPr/>
          <p:nvPr/>
        </p:nvSpPr>
        <p:spPr>
          <a:xfrm>
            <a:off x="4783196" y="3896459"/>
            <a:ext cx="236628" cy="247367"/>
          </a:xfrm>
          <a:custGeom>
            <a:avLst/>
            <a:gdLst>
              <a:gd name="connsiteX0" fmla="*/ 236358 w 236628"/>
              <a:gd name="connsiteY0" fmla="*/ 351 h 247367"/>
              <a:gd name="connsiteX1" fmla="*/ 93604 w 236628"/>
              <a:gd name="connsiteY1" fmla="*/ 65941 h 247367"/>
              <a:gd name="connsiteX2" fmla="*/ 1007 w 236628"/>
              <a:gd name="connsiteY2" fmla="*/ 247278 h 247367"/>
              <a:gd name="connsiteX3" fmla="*/ 55022 w 236628"/>
              <a:gd name="connsiteY3" fmla="*/ 89090 h 247367"/>
              <a:gd name="connsiteX4" fmla="*/ 236358 w 236628"/>
              <a:gd name="connsiteY4" fmla="*/ 351 h 24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628" h="247367">
                <a:moveTo>
                  <a:pt x="236358" y="351"/>
                </a:moveTo>
                <a:cubicBezTo>
                  <a:pt x="242788" y="-3507"/>
                  <a:pt x="132829" y="24787"/>
                  <a:pt x="93604" y="65941"/>
                </a:cubicBezTo>
                <a:cubicBezTo>
                  <a:pt x="54379" y="107095"/>
                  <a:pt x="7437" y="243420"/>
                  <a:pt x="1007" y="247278"/>
                </a:cubicBezTo>
                <a:cubicBezTo>
                  <a:pt x="-5423" y="251136"/>
                  <a:pt x="19655" y="129601"/>
                  <a:pt x="55022" y="89090"/>
                </a:cubicBezTo>
                <a:cubicBezTo>
                  <a:pt x="90389" y="48579"/>
                  <a:pt x="229928" y="4209"/>
                  <a:pt x="236358" y="351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 329">
            <a:extLst>
              <a:ext uri="{FF2B5EF4-FFF2-40B4-BE49-F238E27FC236}">
                <a16:creationId xmlns:a16="http://schemas.microsoft.com/office/drawing/2014/main" id="{AD3B75E6-D335-F199-37A4-47BA87137541}"/>
              </a:ext>
            </a:extLst>
          </p:cNvPr>
          <p:cNvSpPr/>
          <p:nvPr/>
        </p:nvSpPr>
        <p:spPr>
          <a:xfrm>
            <a:off x="5764027" y="4000961"/>
            <a:ext cx="198770" cy="246959"/>
          </a:xfrm>
          <a:custGeom>
            <a:avLst/>
            <a:gdLst>
              <a:gd name="connsiteX0" fmla="*/ 165 w 198770"/>
              <a:gd name="connsiteY0" fmla="*/ 21 h 246959"/>
              <a:gd name="connsiteX1" fmla="*/ 162211 w 198770"/>
              <a:gd name="connsiteY1" fmla="*/ 96477 h 246959"/>
              <a:gd name="connsiteX2" fmla="*/ 119770 w 198770"/>
              <a:gd name="connsiteY2" fmla="*/ 246948 h 246959"/>
              <a:gd name="connsiteX3" fmla="*/ 196935 w 198770"/>
              <a:gd name="connsiteY3" fmla="*/ 104193 h 246959"/>
              <a:gd name="connsiteX4" fmla="*/ 165 w 198770"/>
              <a:gd name="connsiteY4" fmla="*/ 21 h 2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70" h="246959">
                <a:moveTo>
                  <a:pt x="165" y="21"/>
                </a:moveTo>
                <a:cubicBezTo>
                  <a:pt x="-5622" y="-1265"/>
                  <a:pt x="142277" y="55323"/>
                  <a:pt x="162211" y="96477"/>
                </a:cubicBezTo>
                <a:cubicBezTo>
                  <a:pt x="182145" y="137631"/>
                  <a:pt x="113983" y="245662"/>
                  <a:pt x="119770" y="246948"/>
                </a:cubicBezTo>
                <a:cubicBezTo>
                  <a:pt x="125557" y="248234"/>
                  <a:pt x="212368" y="145348"/>
                  <a:pt x="196935" y="104193"/>
                </a:cubicBezTo>
                <a:cubicBezTo>
                  <a:pt x="181502" y="63039"/>
                  <a:pt x="5952" y="1307"/>
                  <a:pt x="165" y="21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 330">
            <a:extLst>
              <a:ext uri="{FF2B5EF4-FFF2-40B4-BE49-F238E27FC236}">
                <a16:creationId xmlns:a16="http://schemas.microsoft.com/office/drawing/2014/main" id="{D168EF42-780C-072A-397D-B158C2FB8387}"/>
              </a:ext>
            </a:extLst>
          </p:cNvPr>
          <p:cNvSpPr/>
          <p:nvPr/>
        </p:nvSpPr>
        <p:spPr>
          <a:xfrm>
            <a:off x="5168547" y="5371518"/>
            <a:ext cx="628182" cy="72374"/>
          </a:xfrm>
          <a:custGeom>
            <a:avLst/>
            <a:gdLst>
              <a:gd name="connsiteX0" fmla="*/ 353 w 628182"/>
              <a:gd name="connsiteY0" fmla="*/ 582 h 72374"/>
              <a:gd name="connsiteX1" fmla="*/ 241653 w 628182"/>
              <a:gd name="connsiteY1" fmla="*/ 35507 h 72374"/>
              <a:gd name="connsiteX2" fmla="*/ 625828 w 628182"/>
              <a:gd name="connsiteY2" fmla="*/ 6932 h 72374"/>
              <a:gd name="connsiteX3" fmla="*/ 406753 w 628182"/>
              <a:gd name="connsiteY3" fmla="*/ 57732 h 72374"/>
              <a:gd name="connsiteX4" fmla="*/ 479778 w 628182"/>
              <a:gd name="connsiteY4" fmla="*/ 60907 h 72374"/>
              <a:gd name="connsiteX5" fmla="*/ 206728 w 628182"/>
              <a:gd name="connsiteY5" fmla="*/ 64082 h 72374"/>
              <a:gd name="connsiteX6" fmla="*/ 292453 w 628182"/>
              <a:gd name="connsiteY6" fmla="*/ 70432 h 72374"/>
              <a:gd name="connsiteX7" fmla="*/ 353 w 628182"/>
              <a:gd name="connsiteY7" fmla="*/ 582 h 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8182" h="72374">
                <a:moveTo>
                  <a:pt x="353" y="582"/>
                </a:moveTo>
                <a:cubicBezTo>
                  <a:pt x="-8114" y="-5239"/>
                  <a:pt x="137407" y="34449"/>
                  <a:pt x="241653" y="35507"/>
                </a:cubicBezTo>
                <a:cubicBezTo>
                  <a:pt x="345899" y="36565"/>
                  <a:pt x="598311" y="3228"/>
                  <a:pt x="625828" y="6932"/>
                </a:cubicBezTo>
                <a:cubicBezTo>
                  <a:pt x="653345" y="10636"/>
                  <a:pt x="431095" y="48736"/>
                  <a:pt x="406753" y="57732"/>
                </a:cubicBezTo>
                <a:cubicBezTo>
                  <a:pt x="382411" y="66728"/>
                  <a:pt x="513115" y="59849"/>
                  <a:pt x="479778" y="60907"/>
                </a:cubicBezTo>
                <a:cubicBezTo>
                  <a:pt x="446441" y="61965"/>
                  <a:pt x="237949" y="62495"/>
                  <a:pt x="206728" y="64082"/>
                </a:cubicBezTo>
                <a:cubicBezTo>
                  <a:pt x="175507" y="65669"/>
                  <a:pt x="322086" y="76782"/>
                  <a:pt x="292453" y="70432"/>
                </a:cubicBezTo>
                <a:cubicBezTo>
                  <a:pt x="262820" y="64082"/>
                  <a:pt x="8820" y="6403"/>
                  <a:pt x="353" y="5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 331">
            <a:extLst>
              <a:ext uri="{FF2B5EF4-FFF2-40B4-BE49-F238E27FC236}">
                <a16:creationId xmlns:a16="http://schemas.microsoft.com/office/drawing/2014/main" id="{2E228867-B547-687B-08F5-08A0B657D170}"/>
              </a:ext>
            </a:extLst>
          </p:cNvPr>
          <p:cNvSpPr/>
          <p:nvPr/>
        </p:nvSpPr>
        <p:spPr>
          <a:xfrm>
            <a:off x="5473312" y="5228239"/>
            <a:ext cx="286965" cy="55173"/>
          </a:xfrm>
          <a:custGeom>
            <a:avLst/>
            <a:gdLst>
              <a:gd name="connsiteX0" fmla="*/ 388 w 286965"/>
              <a:gd name="connsiteY0" fmla="*/ 54961 h 55173"/>
              <a:gd name="connsiteX1" fmla="*/ 155963 w 286965"/>
              <a:gd name="connsiteY1" fmla="*/ 986 h 55173"/>
              <a:gd name="connsiteX2" fmla="*/ 286138 w 286965"/>
              <a:gd name="connsiteY2" fmla="*/ 20036 h 55173"/>
              <a:gd name="connsiteX3" fmla="*/ 203588 w 286965"/>
              <a:gd name="connsiteY3" fmla="*/ 20036 h 55173"/>
              <a:gd name="connsiteX4" fmla="*/ 388 w 286965"/>
              <a:gd name="connsiteY4" fmla="*/ 54961 h 5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965" h="55173">
                <a:moveTo>
                  <a:pt x="388" y="54961"/>
                </a:moveTo>
                <a:cubicBezTo>
                  <a:pt x="-7550" y="51786"/>
                  <a:pt x="108338" y="6807"/>
                  <a:pt x="155963" y="986"/>
                </a:cubicBezTo>
                <a:cubicBezTo>
                  <a:pt x="203588" y="-4835"/>
                  <a:pt x="278200" y="16861"/>
                  <a:pt x="286138" y="20036"/>
                </a:cubicBezTo>
                <a:cubicBezTo>
                  <a:pt x="294076" y="23211"/>
                  <a:pt x="243276" y="15273"/>
                  <a:pt x="203588" y="20036"/>
                </a:cubicBezTo>
                <a:cubicBezTo>
                  <a:pt x="163901" y="24798"/>
                  <a:pt x="8326" y="58136"/>
                  <a:pt x="388" y="549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 332">
            <a:extLst>
              <a:ext uri="{FF2B5EF4-FFF2-40B4-BE49-F238E27FC236}">
                <a16:creationId xmlns:a16="http://schemas.microsoft.com/office/drawing/2014/main" id="{82250FAF-6DA8-5904-5E48-479A6861BF36}"/>
              </a:ext>
            </a:extLst>
          </p:cNvPr>
          <p:cNvSpPr/>
          <p:nvPr/>
        </p:nvSpPr>
        <p:spPr>
          <a:xfrm>
            <a:off x="5121103" y="5233561"/>
            <a:ext cx="294497" cy="55796"/>
          </a:xfrm>
          <a:custGeom>
            <a:avLst/>
            <a:gdLst>
              <a:gd name="connsiteX0" fmla="*/ 172 w 294497"/>
              <a:gd name="connsiteY0" fmla="*/ 5189 h 55796"/>
              <a:gd name="connsiteX1" fmla="*/ 133522 w 294497"/>
              <a:gd name="connsiteY1" fmla="*/ 5189 h 55796"/>
              <a:gd name="connsiteX2" fmla="*/ 257347 w 294497"/>
              <a:gd name="connsiteY2" fmla="*/ 52814 h 55796"/>
              <a:gd name="connsiteX3" fmla="*/ 289097 w 294497"/>
              <a:gd name="connsiteY3" fmla="*/ 49639 h 55796"/>
              <a:gd name="connsiteX4" fmla="*/ 162097 w 294497"/>
              <a:gd name="connsiteY4" fmla="*/ 40114 h 55796"/>
              <a:gd name="connsiteX5" fmla="*/ 172 w 294497"/>
              <a:gd name="connsiteY5" fmla="*/ 5189 h 55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497" h="55796">
                <a:moveTo>
                  <a:pt x="172" y="5189"/>
                </a:moveTo>
                <a:cubicBezTo>
                  <a:pt x="-4590" y="-632"/>
                  <a:pt x="90660" y="-2748"/>
                  <a:pt x="133522" y="5189"/>
                </a:cubicBezTo>
                <a:cubicBezTo>
                  <a:pt x="176384" y="13126"/>
                  <a:pt x="231418" y="45406"/>
                  <a:pt x="257347" y="52814"/>
                </a:cubicBezTo>
                <a:cubicBezTo>
                  <a:pt x="283276" y="60222"/>
                  <a:pt x="304972" y="51756"/>
                  <a:pt x="289097" y="49639"/>
                </a:cubicBezTo>
                <a:cubicBezTo>
                  <a:pt x="273222" y="47522"/>
                  <a:pt x="203372" y="49110"/>
                  <a:pt x="162097" y="40114"/>
                </a:cubicBezTo>
                <a:cubicBezTo>
                  <a:pt x="120822" y="31118"/>
                  <a:pt x="4934" y="11010"/>
                  <a:pt x="172" y="51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 333">
            <a:extLst>
              <a:ext uri="{FF2B5EF4-FFF2-40B4-BE49-F238E27FC236}">
                <a16:creationId xmlns:a16="http://schemas.microsoft.com/office/drawing/2014/main" id="{AF100CB8-C61B-E836-4CD4-9E8C7554F1A9}"/>
              </a:ext>
            </a:extLst>
          </p:cNvPr>
          <p:cNvSpPr/>
          <p:nvPr/>
        </p:nvSpPr>
        <p:spPr>
          <a:xfrm>
            <a:off x="5032681" y="4758850"/>
            <a:ext cx="749057" cy="255568"/>
          </a:xfrm>
          <a:custGeom>
            <a:avLst/>
            <a:gdLst>
              <a:gd name="connsiteX0" fmla="*/ 748994 w 749057"/>
              <a:gd name="connsiteY0" fmla="*/ 35400 h 255568"/>
              <a:gd name="connsiteX1" fmla="*/ 434669 w 749057"/>
              <a:gd name="connsiteY1" fmla="*/ 219550 h 255568"/>
              <a:gd name="connsiteX2" fmla="*/ 517219 w 749057"/>
              <a:gd name="connsiteY2" fmla="*/ 152875 h 255568"/>
              <a:gd name="connsiteX3" fmla="*/ 390219 w 749057"/>
              <a:gd name="connsiteY3" fmla="*/ 248125 h 255568"/>
              <a:gd name="connsiteX4" fmla="*/ 428319 w 749057"/>
              <a:gd name="connsiteY4" fmla="*/ 241775 h 255568"/>
              <a:gd name="connsiteX5" fmla="*/ 263219 w 749057"/>
              <a:gd name="connsiteY5" fmla="*/ 181450 h 255568"/>
              <a:gd name="connsiteX6" fmla="*/ 314019 w 749057"/>
              <a:gd name="connsiteY6" fmla="*/ 206850 h 255568"/>
              <a:gd name="connsiteX7" fmla="*/ 2869 w 749057"/>
              <a:gd name="connsiteY7" fmla="*/ 13175 h 255568"/>
              <a:gd name="connsiteX8" fmla="*/ 158444 w 749057"/>
              <a:gd name="connsiteY8" fmla="*/ 98900 h 255568"/>
              <a:gd name="connsiteX9" fmla="*/ 145744 w 749057"/>
              <a:gd name="connsiteY9" fmla="*/ 44925 h 255568"/>
              <a:gd name="connsiteX10" fmla="*/ 307669 w 749057"/>
              <a:gd name="connsiteY10" fmla="*/ 162400 h 255568"/>
              <a:gd name="connsiteX11" fmla="*/ 234644 w 749057"/>
              <a:gd name="connsiteY11" fmla="*/ 22700 h 255568"/>
              <a:gd name="connsiteX12" fmla="*/ 431494 w 749057"/>
              <a:gd name="connsiteY12" fmla="*/ 124300 h 255568"/>
              <a:gd name="connsiteX13" fmla="*/ 583894 w 749057"/>
              <a:gd name="connsiteY13" fmla="*/ 475 h 255568"/>
              <a:gd name="connsiteX14" fmla="*/ 463244 w 749057"/>
              <a:gd name="connsiteY14" fmla="*/ 79850 h 255568"/>
              <a:gd name="connsiteX15" fmla="*/ 748994 w 749057"/>
              <a:gd name="connsiteY15" fmla="*/ 35400 h 25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9057" h="255568">
                <a:moveTo>
                  <a:pt x="748994" y="35400"/>
                </a:moveTo>
                <a:cubicBezTo>
                  <a:pt x="744231" y="58683"/>
                  <a:pt x="473298" y="199971"/>
                  <a:pt x="434669" y="219550"/>
                </a:cubicBezTo>
                <a:cubicBezTo>
                  <a:pt x="396040" y="239129"/>
                  <a:pt x="524627" y="148113"/>
                  <a:pt x="517219" y="152875"/>
                </a:cubicBezTo>
                <a:cubicBezTo>
                  <a:pt x="509811" y="157638"/>
                  <a:pt x="405036" y="233308"/>
                  <a:pt x="390219" y="248125"/>
                </a:cubicBezTo>
                <a:cubicBezTo>
                  <a:pt x="375402" y="262942"/>
                  <a:pt x="449486" y="252888"/>
                  <a:pt x="428319" y="241775"/>
                </a:cubicBezTo>
                <a:cubicBezTo>
                  <a:pt x="407152" y="230663"/>
                  <a:pt x="282269" y="187271"/>
                  <a:pt x="263219" y="181450"/>
                </a:cubicBezTo>
                <a:cubicBezTo>
                  <a:pt x="244169" y="175629"/>
                  <a:pt x="357411" y="234896"/>
                  <a:pt x="314019" y="206850"/>
                </a:cubicBezTo>
                <a:cubicBezTo>
                  <a:pt x="270627" y="178804"/>
                  <a:pt x="28798" y="31167"/>
                  <a:pt x="2869" y="13175"/>
                </a:cubicBezTo>
                <a:cubicBezTo>
                  <a:pt x="-23060" y="-4817"/>
                  <a:pt x="134631" y="93608"/>
                  <a:pt x="158444" y="98900"/>
                </a:cubicBezTo>
                <a:cubicBezTo>
                  <a:pt x="182257" y="104192"/>
                  <a:pt x="120873" y="34342"/>
                  <a:pt x="145744" y="44925"/>
                </a:cubicBezTo>
                <a:cubicBezTo>
                  <a:pt x="170615" y="55508"/>
                  <a:pt x="292852" y="166104"/>
                  <a:pt x="307669" y="162400"/>
                </a:cubicBezTo>
                <a:cubicBezTo>
                  <a:pt x="322486" y="158696"/>
                  <a:pt x="214007" y="29050"/>
                  <a:pt x="234644" y="22700"/>
                </a:cubicBezTo>
                <a:cubicBezTo>
                  <a:pt x="255281" y="16350"/>
                  <a:pt x="373286" y="128004"/>
                  <a:pt x="431494" y="124300"/>
                </a:cubicBezTo>
                <a:cubicBezTo>
                  <a:pt x="489702" y="120596"/>
                  <a:pt x="578602" y="7883"/>
                  <a:pt x="583894" y="475"/>
                </a:cubicBezTo>
                <a:cubicBezTo>
                  <a:pt x="589186" y="-6933"/>
                  <a:pt x="438373" y="74558"/>
                  <a:pt x="463244" y="79850"/>
                </a:cubicBezTo>
                <a:cubicBezTo>
                  <a:pt x="488115" y="85142"/>
                  <a:pt x="753757" y="12117"/>
                  <a:pt x="748994" y="35400"/>
                </a:cubicBezTo>
                <a:close/>
              </a:path>
            </a:pathLst>
          </a:custGeom>
          <a:solidFill>
            <a:schemeClr val="accent6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 335">
            <a:extLst>
              <a:ext uri="{FF2B5EF4-FFF2-40B4-BE49-F238E27FC236}">
                <a16:creationId xmlns:a16="http://schemas.microsoft.com/office/drawing/2014/main" id="{6178B8C5-B647-11A4-8227-14424F516E06}"/>
              </a:ext>
            </a:extLst>
          </p:cNvPr>
          <p:cNvSpPr/>
          <p:nvPr/>
        </p:nvSpPr>
        <p:spPr>
          <a:xfrm>
            <a:off x="6494621" y="8457099"/>
            <a:ext cx="224187" cy="321141"/>
          </a:xfrm>
          <a:custGeom>
            <a:avLst/>
            <a:gdLst>
              <a:gd name="connsiteX0" fmla="*/ 50558 w 224187"/>
              <a:gd name="connsiteY0" fmla="*/ 8320 h 321141"/>
              <a:gd name="connsiteX1" fmla="*/ 180499 w 224187"/>
              <a:gd name="connsiteY1" fmla="*/ 75697 h 321141"/>
              <a:gd name="connsiteX2" fmla="*/ 223813 w 224187"/>
              <a:gd name="connsiteY2" fmla="*/ 253764 h 321141"/>
              <a:gd name="connsiteX3" fmla="*/ 161248 w 224187"/>
              <a:gd name="connsiteY3" fmla="*/ 321141 h 321141"/>
              <a:gd name="connsiteX4" fmla="*/ 7244 w 224187"/>
              <a:gd name="connsiteY4" fmla="*/ 253764 h 321141"/>
              <a:gd name="connsiteX5" fmla="*/ 50558 w 224187"/>
              <a:gd name="connsiteY5" fmla="*/ 8320 h 321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187" h="321141">
                <a:moveTo>
                  <a:pt x="50558" y="8320"/>
                </a:moveTo>
                <a:cubicBezTo>
                  <a:pt x="79434" y="-21358"/>
                  <a:pt x="151623" y="34790"/>
                  <a:pt x="180499" y="75697"/>
                </a:cubicBezTo>
                <a:cubicBezTo>
                  <a:pt x="209375" y="116604"/>
                  <a:pt x="227021" y="212857"/>
                  <a:pt x="223813" y="253764"/>
                </a:cubicBezTo>
                <a:cubicBezTo>
                  <a:pt x="220605" y="294671"/>
                  <a:pt x="197343" y="321141"/>
                  <a:pt x="161248" y="321141"/>
                </a:cubicBezTo>
                <a:cubicBezTo>
                  <a:pt x="125153" y="321141"/>
                  <a:pt x="30505" y="301088"/>
                  <a:pt x="7244" y="253764"/>
                </a:cubicBezTo>
                <a:cubicBezTo>
                  <a:pt x="-16017" y="206440"/>
                  <a:pt x="21682" y="37998"/>
                  <a:pt x="50558" y="832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 336">
            <a:extLst>
              <a:ext uri="{FF2B5EF4-FFF2-40B4-BE49-F238E27FC236}">
                <a16:creationId xmlns:a16="http://schemas.microsoft.com/office/drawing/2014/main" id="{96AE33DA-9D66-F91D-6E09-E6A02A59D702}"/>
              </a:ext>
            </a:extLst>
          </p:cNvPr>
          <p:cNvSpPr/>
          <p:nvPr/>
        </p:nvSpPr>
        <p:spPr>
          <a:xfrm>
            <a:off x="3801151" y="8915959"/>
            <a:ext cx="68380" cy="261991"/>
          </a:xfrm>
          <a:custGeom>
            <a:avLst/>
            <a:gdLst>
              <a:gd name="connsiteX0" fmla="*/ 68205 w 68380"/>
              <a:gd name="connsiteY0" fmla="*/ 1847 h 261991"/>
              <a:gd name="connsiteX1" fmla="*/ 20078 w 68380"/>
              <a:gd name="connsiteY1" fmla="*/ 102913 h 261991"/>
              <a:gd name="connsiteX2" fmla="*/ 10453 w 68380"/>
              <a:gd name="connsiteY2" fmla="*/ 146226 h 261991"/>
              <a:gd name="connsiteX3" fmla="*/ 15266 w 68380"/>
              <a:gd name="connsiteY3" fmla="*/ 179915 h 261991"/>
              <a:gd name="connsiteX4" fmla="*/ 29704 w 68380"/>
              <a:gd name="connsiteY4" fmla="*/ 261729 h 261991"/>
              <a:gd name="connsiteX5" fmla="*/ 828 w 68380"/>
              <a:gd name="connsiteY5" fmla="*/ 199165 h 261991"/>
              <a:gd name="connsiteX6" fmla="*/ 68205 w 68380"/>
              <a:gd name="connsiteY6" fmla="*/ 1847 h 26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80" h="261991">
                <a:moveTo>
                  <a:pt x="68205" y="1847"/>
                </a:moveTo>
                <a:cubicBezTo>
                  <a:pt x="71413" y="-14195"/>
                  <a:pt x="29703" y="78850"/>
                  <a:pt x="20078" y="102913"/>
                </a:cubicBezTo>
                <a:cubicBezTo>
                  <a:pt x="10453" y="126976"/>
                  <a:pt x="11255" y="133392"/>
                  <a:pt x="10453" y="146226"/>
                </a:cubicBezTo>
                <a:cubicBezTo>
                  <a:pt x="9651" y="159060"/>
                  <a:pt x="12057" y="160665"/>
                  <a:pt x="15266" y="179915"/>
                </a:cubicBezTo>
                <a:cubicBezTo>
                  <a:pt x="18474" y="199166"/>
                  <a:pt x="32110" y="258521"/>
                  <a:pt x="29704" y="261729"/>
                </a:cubicBezTo>
                <a:cubicBezTo>
                  <a:pt x="27298" y="264937"/>
                  <a:pt x="-5589" y="238468"/>
                  <a:pt x="828" y="199165"/>
                </a:cubicBezTo>
                <a:cubicBezTo>
                  <a:pt x="7245" y="159862"/>
                  <a:pt x="64997" y="17889"/>
                  <a:pt x="68205" y="184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 337">
            <a:extLst>
              <a:ext uri="{FF2B5EF4-FFF2-40B4-BE49-F238E27FC236}">
                <a16:creationId xmlns:a16="http://schemas.microsoft.com/office/drawing/2014/main" id="{A0241AB8-A64D-E7E8-4229-B6A702E7ED45}"/>
              </a:ext>
            </a:extLst>
          </p:cNvPr>
          <p:cNvSpPr/>
          <p:nvPr/>
        </p:nvSpPr>
        <p:spPr>
          <a:xfrm>
            <a:off x="3796020" y="8903894"/>
            <a:ext cx="180648" cy="278685"/>
          </a:xfrm>
          <a:custGeom>
            <a:avLst/>
            <a:gdLst>
              <a:gd name="connsiteX0" fmla="*/ 73336 w 180648"/>
              <a:gd name="connsiteY0" fmla="*/ 9100 h 278685"/>
              <a:gd name="connsiteX1" fmla="*/ 25209 w 180648"/>
              <a:gd name="connsiteY1" fmla="*/ 129415 h 278685"/>
              <a:gd name="connsiteX2" fmla="*/ 20397 w 180648"/>
              <a:gd name="connsiteY2" fmla="*/ 196792 h 278685"/>
              <a:gd name="connsiteX3" fmla="*/ 20397 w 180648"/>
              <a:gd name="connsiteY3" fmla="*/ 139041 h 278685"/>
              <a:gd name="connsiteX4" fmla="*/ 1146 w 180648"/>
              <a:gd name="connsiteY4" fmla="*/ 211230 h 278685"/>
              <a:gd name="connsiteX5" fmla="*/ 58898 w 180648"/>
              <a:gd name="connsiteY5" fmla="*/ 278607 h 278685"/>
              <a:gd name="connsiteX6" fmla="*/ 164776 w 180648"/>
              <a:gd name="connsiteY6" fmla="*/ 220855 h 278685"/>
              <a:gd name="connsiteX7" fmla="*/ 179214 w 180648"/>
              <a:gd name="connsiteY7" fmla="*/ 62039 h 278685"/>
              <a:gd name="connsiteX8" fmla="*/ 155151 w 180648"/>
              <a:gd name="connsiteY8" fmla="*/ 13912 h 278685"/>
              <a:gd name="connsiteX9" fmla="*/ 73336 w 180648"/>
              <a:gd name="connsiteY9" fmla="*/ 9100 h 27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648" h="278685">
                <a:moveTo>
                  <a:pt x="73336" y="9100"/>
                </a:moveTo>
                <a:cubicBezTo>
                  <a:pt x="51679" y="28350"/>
                  <a:pt x="34032" y="98133"/>
                  <a:pt x="25209" y="129415"/>
                </a:cubicBezTo>
                <a:cubicBezTo>
                  <a:pt x="16386" y="160697"/>
                  <a:pt x="21199" y="195188"/>
                  <a:pt x="20397" y="196792"/>
                </a:cubicBezTo>
                <a:cubicBezTo>
                  <a:pt x="19595" y="198396"/>
                  <a:pt x="23606" y="136635"/>
                  <a:pt x="20397" y="139041"/>
                </a:cubicBezTo>
                <a:cubicBezTo>
                  <a:pt x="17188" y="141447"/>
                  <a:pt x="-5271" y="187969"/>
                  <a:pt x="1146" y="211230"/>
                </a:cubicBezTo>
                <a:cubicBezTo>
                  <a:pt x="7563" y="234491"/>
                  <a:pt x="31627" y="277003"/>
                  <a:pt x="58898" y="278607"/>
                </a:cubicBezTo>
                <a:cubicBezTo>
                  <a:pt x="86169" y="280211"/>
                  <a:pt x="144723" y="256950"/>
                  <a:pt x="164776" y="220855"/>
                </a:cubicBezTo>
                <a:cubicBezTo>
                  <a:pt x="184829" y="184760"/>
                  <a:pt x="180818" y="96530"/>
                  <a:pt x="179214" y="62039"/>
                </a:cubicBezTo>
                <a:cubicBezTo>
                  <a:pt x="177610" y="27549"/>
                  <a:pt x="168787" y="21933"/>
                  <a:pt x="155151" y="13912"/>
                </a:cubicBezTo>
                <a:cubicBezTo>
                  <a:pt x="141515" y="5891"/>
                  <a:pt x="94993" y="-10150"/>
                  <a:pt x="73336" y="910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 339">
            <a:extLst>
              <a:ext uri="{FF2B5EF4-FFF2-40B4-BE49-F238E27FC236}">
                <a16:creationId xmlns:a16="http://schemas.microsoft.com/office/drawing/2014/main" id="{9011C4ED-5C5F-C872-31FA-A967640C9091}"/>
              </a:ext>
            </a:extLst>
          </p:cNvPr>
          <p:cNvSpPr/>
          <p:nvPr/>
        </p:nvSpPr>
        <p:spPr>
          <a:xfrm>
            <a:off x="3397423" y="9296807"/>
            <a:ext cx="211877" cy="283817"/>
          </a:xfrm>
          <a:custGeom>
            <a:avLst/>
            <a:gdLst>
              <a:gd name="connsiteX0" fmla="*/ 204336 w 211877"/>
              <a:gd name="connsiteY0" fmla="*/ 756 h 283817"/>
              <a:gd name="connsiteX1" fmla="*/ 5401 w 211877"/>
              <a:gd name="connsiteY1" fmla="*/ 161300 h 283817"/>
              <a:gd name="connsiteX2" fmla="*/ 57753 w 211877"/>
              <a:gd name="connsiteY2" fmla="*/ 279962 h 283817"/>
              <a:gd name="connsiteX3" fmla="*/ 71713 w 211877"/>
              <a:gd name="connsiteY3" fmla="*/ 255532 h 283817"/>
              <a:gd name="connsiteX4" fmla="*/ 172925 w 211877"/>
              <a:gd name="connsiteY4" fmla="*/ 283453 h 283817"/>
              <a:gd name="connsiteX5" fmla="*/ 169435 w 211877"/>
              <a:gd name="connsiteY5" fmla="*/ 231101 h 283817"/>
              <a:gd name="connsiteX6" fmla="*/ 204336 w 211877"/>
              <a:gd name="connsiteY6" fmla="*/ 756 h 28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877" h="283817">
                <a:moveTo>
                  <a:pt x="204336" y="756"/>
                </a:moveTo>
                <a:cubicBezTo>
                  <a:pt x="176997" y="-10877"/>
                  <a:pt x="29831" y="114766"/>
                  <a:pt x="5401" y="161300"/>
                </a:cubicBezTo>
                <a:cubicBezTo>
                  <a:pt x="-19029" y="207834"/>
                  <a:pt x="46701" y="264257"/>
                  <a:pt x="57753" y="279962"/>
                </a:cubicBezTo>
                <a:cubicBezTo>
                  <a:pt x="68805" y="295667"/>
                  <a:pt x="52518" y="254950"/>
                  <a:pt x="71713" y="255532"/>
                </a:cubicBezTo>
                <a:cubicBezTo>
                  <a:pt x="90908" y="256114"/>
                  <a:pt x="156638" y="287525"/>
                  <a:pt x="172925" y="283453"/>
                </a:cubicBezTo>
                <a:cubicBezTo>
                  <a:pt x="189212" y="279381"/>
                  <a:pt x="162455" y="272982"/>
                  <a:pt x="169435" y="231101"/>
                </a:cubicBezTo>
                <a:cubicBezTo>
                  <a:pt x="176415" y="189220"/>
                  <a:pt x="231675" y="12389"/>
                  <a:pt x="204336" y="75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 340">
            <a:extLst>
              <a:ext uri="{FF2B5EF4-FFF2-40B4-BE49-F238E27FC236}">
                <a16:creationId xmlns:a16="http://schemas.microsoft.com/office/drawing/2014/main" id="{72BE2AC9-519D-299D-AB68-345A14B25B21}"/>
              </a:ext>
            </a:extLst>
          </p:cNvPr>
          <p:cNvSpPr/>
          <p:nvPr/>
        </p:nvSpPr>
        <p:spPr>
          <a:xfrm>
            <a:off x="3398076" y="8894061"/>
            <a:ext cx="387611" cy="457212"/>
          </a:xfrm>
          <a:custGeom>
            <a:avLst/>
            <a:gdLst>
              <a:gd name="connsiteX0" fmla="*/ 387540 w 387611"/>
              <a:gd name="connsiteY0" fmla="*/ 3 h 457212"/>
              <a:gd name="connsiteX1" fmla="*/ 64452 w 387611"/>
              <a:gd name="connsiteY1" fmla="*/ 298707 h 457212"/>
              <a:gd name="connsiteX2" fmla="*/ 15684 w 387611"/>
              <a:gd name="connsiteY2" fmla="*/ 457203 h 457212"/>
              <a:gd name="connsiteX3" fmla="*/ 33972 w 387611"/>
              <a:gd name="connsiteY3" fmla="*/ 292611 h 457212"/>
              <a:gd name="connsiteX4" fmla="*/ 387540 w 387611"/>
              <a:gd name="connsiteY4" fmla="*/ 3 h 45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611" h="457212">
                <a:moveTo>
                  <a:pt x="387540" y="3"/>
                </a:moveTo>
                <a:cubicBezTo>
                  <a:pt x="392620" y="1019"/>
                  <a:pt x="126428" y="222507"/>
                  <a:pt x="64452" y="298707"/>
                </a:cubicBezTo>
                <a:cubicBezTo>
                  <a:pt x="2476" y="374907"/>
                  <a:pt x="20764" y="458219"/>
                  <a:pt x="15684" y="457203"/>
                </a:cubicBezTo>
                <a:cubicBezTo>
                  <a:pt x="10604" y="456187"/>
                  <a:pt x="-25972" y="362715"/>
                  <a:pt x="33972" y="292611"/>
                </a:cubicBezTo>
                <a:cubicBezTo>
                  <a:pt x="93916" y="222507"/>
                  <a:pt x="382460" y="-1013"/>
                  <a:pt x="387540" y="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 341">
            <a:extLst>
              <a:ext uri="{FF2B5EF4-FFF2-40B4-BE49-F238E27FC236}">
                <a16:creationId xmlns:a16="http://schemas.microsoft.com/office/drawing/2014/main" id="{9A091DAF-4C72-DA3A-D083-94FDC76F1C93}"/>
              </a:ext>
            </a:extLst>
          </p:cNvPr>
          <p:cNvSpPr/>
          <p:nvPr/>
        </p:nvSpPr>
        <p:spPr>
          <a:xfrm>
            <a:off x="3962377" y="8346784"/>
            <a:ext cx="320716" cy="267019"/>
          </a:xfrm>
          <a:custGeom>
            <a:avLst/>
            <a:gdLst>
              <a:gd name="connsiteX0" fmla="*/ 320698 w 320716"/>
              <a:gd name="connsiteY0" fmla="*/ 291 h 267019"/>
              <a:gd name="connsiteX1" fmla="*/ 193698 w 320716"/>
              <a:gd name="connsiteY1" fmla="*/ 79666 h 267019"/>
              <a:gd name="connsiteX2" fmla="*/ 171473 w 320716"/>
              <a:gd name="connsiteY2" fmla="*/ 98716 h 267019"/>
              <a:gd name="connsiteX3" fmla="*/ 23 w 320716"/>
              <a:gd name="connsiteY3" fmla="*/ 266991 h 267019"/>
              <a:gd name="connsiteX4" fmla="*/ 184173 w 320716"/>
              <a:gd name="connsiteY4" fmla="*/ 111416 h 267019"/>
              <a:gd name="connsiteX5" fmla="*/ 320698 w 320716"/>
              <a:gd name="connsiteY5" fmla="*/ 291 h 26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716" h="267019">
                <a:moveTo>
                  <a:pt x="320698" y="291"/>
                </a:moveTo>
                <a:cubicBezTo>
                  <a:pt x="322285" y="-5001"/>
                  <a:pt x="218569" y="63262"/>
                  <a:pt x="193698" y="79666"/>
                </a:cubicBezTo>
                <a:cubicBezTo>
                  <a:pt x="168827" y="96070"/>
                  <a:pt x="203752" y="67495"/>
                  <a:pt x="171473" y="98716"/>
                </a:cubicBezTo>
                <a:cubicBezTo>
                  <a:pt x="139194" y="129937"/>
                  <a:pt x="-2094" y="264874"/>
                  <a:pt x="23" y="266991"/>
                </a:cubicBezTo>
                <a:cubicBezTo>
                  <a:pt x="2140" y="269108"/>
                  <a:pt x="134431" y="152162"/>
                  <a:pt x="184173" y="111416"/>
                </a:cubicBezTo>
                <a:cubicBezTo>
                  <a:pt x="233915" y="70670"/>
                  <a:pt x="319111" y="5583"/>
                  <a:pt x="320698" y="29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 342">
            <a:extLst>
              <a:ext uri="{FF2B5EF4-FFF2-40B4-BE49-F238E27FC236}">
                <a16:creationId xmlns:a16="http://schemas.microsoft.com/office/drawing/2014/main" id="{EEC3EB61-2B88-7097-35BC-1503CB28987B}"/>
              </a:ext>
            </a:extLst>
          </p:cNvPr>
          <p:cNvSpPr/>
          <p:nvPr/>
        </p:nvSpPr>
        <p:spPr>
          <a:xfrm>
            <a:off x="3486147" y="9074140"/>
            <a:ext cx="152409" cy="165139"/>
          </a:xfrm>
          <a:custGeom>
            <a:avLst/>
            <a:gdLst>
              <a:gd name="connsiteX0" fmla="*/ 152403 w 152409"/>
              <a:gd name="connsiteY0" fmla="*/ 10 h 165139"/>
              <a:gd name="connsiteX1" fmla="*/ 95253 w 152409"/>
              <a:gd name="connsiteY1" fmla="*/ 111135 h 165139"/>
              <a:gd name="connsiteX2" fmla="*/ 3 w 152409"/>
              <a:gd name="connsiteY2" fmla="*/ 165110 h 165139"/>
              <a:gd name="connsiteX3" fmla="*/ 92078 w 152409"/>
              <a:gd name="connsiteY3" fmla="*/ 104785 h 165139"/>
              <a:gd name="connsiteX4" fmla="*/ 152403 w 152409"/>
              <a:gd name="connsiteY4" fmla="*/ 10 h 16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9" h="165139">
                <a:moveTo>
                  <a:pt x="152403" y="10"/>
                </a:moveTo>
                <a:cubicBezTo>
                  <a:pt x="152932" y="1068"/>
                  <a:pt x="120653" y="83618"/>
                  <a:pt x="95253" y="111135"/>
                </a:cubicBezTo>
                <a:cubicBezTo>
                  <a:pt x="69853" y="138652"/>
                  <a:pt x="532" y="166168"/>
                  <a:pt x="3" y="165110"/>
                </a:cubicBezTo>
                <a:cubicBezTo>
                  <a:pt x="-526" y="164052"/>
                  <a:pt x="66678" y="131243"/>
                  <a:pt x="92078" y="104785"/>
                </a:cubicBezTo>
                <a:cubicBezTo>
                  <a:pt x="117478" y="78327"/>
                  <a:pt x="151874" y="-1048"/>
                  <a:pt x="152403" y="1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 343">
            <a:extLst>
              <a:ext uri="{FF2B5EF4-FFF2-40B4-BE49-F238E27FC236}">
                <a16:creationId xmlns:a16="http://schemas.microsoft.com/office/drawing/2014/main" id="{51EBD42D-E6EF-9CB7-B16C-B055D9215867}"/>
              </a:ext>
            </a:extLst>
          </p:cNvPr>
          <p:cNvSpPr/>
          <p:nvPr/>
        </p:nvSpPr>
        <p:spPr>
          <a:xfrm>
            <a:off x="3460380" y="9159528"/>
            <a:ext cx="90536" cy="136900"/>
          </a:xfrm>
          <a:custGeom>
            <a:avLst/>
            <a:gdLst>
              <a:gd name="connsiteX0" fmla="*/ 57520 w 90536"/>
              <a:gd name="connsiteY0" fmla="*/ 347 h 136900"/>
              <a:gd name="connsiteX1" fmla="*/ 57520 w 90536"/>
              <a:gd name="connsiteY1" fmla="*/ 54322 h 136900"/>
              <a:gd name="connsiteX2" fmla="*/ 370 w 90536"/>
              <a:gd name="connsiteY2" fmla="*/ 136872 h 136900"/>
              <a:gd name="connsiteX3" fmla="*/ 89270 w 90536"/>
              <a:gd name="connsiteY3" fmla="*/ 63847 h 136900"/>
              <a:gd name="connsiteX4" fmla="*/ 54345 w 90536"/>
              <a:gd name="connsiteY4" fmla="*/ 79722 h 136900"/>
              <a:gd name="connsiteX5" fmla="*/ 57520 w 90536"/>
              <a:gd name="connsiteY5" fmla="*/ 347 h 13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36" h="136900">
                <a:moveTo>
                  <a:pt x="57520" y="347"/>
                </a:moveTo>
                <a:cubicBezTo>
                  <a:pt x="58049" y="-3886"/>
                  <a:pt x="67045" y="31568"/>
                  <a:pt x="57520" y="54322"/>
                </a:cubicBezTo>
                <a:cubicBezTo>
                  <a:pt x="47995" y="77076"/>
                  <a:pt x="-4922" y="135285"/>
                  <a:pt x="370" y="136872"/>
                </a:cubicBezTo>
                <a:cubicBezTo>
                  <a:pt x="5662" y="138459"/>
                  <a:pt x="80274" y="73372"/>
                  <a:pt x="89270" y="63847"/>
                </a:cubicBezTo>
                <a:cubicBezTo>
                  <a:pt x="98266" y="54322"/>
                  <a:pt x="56462" y="88189"/>
                  <a:pt x="54345" y="79722"/>
                </a:cubicBezTo>
                <a:cubicBezTo>
                  <a:pt x="52228" y="71255"/>
                  <a:pt x="56991" y="4580"/>
                  <a:pt x="57520" y="34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 344">
            <a:extLst>
              <a:ext uri="{FF2B5EF4-FFF2-40B4-BE49-F238E27FC236}">
                <a16:creationId xmlns:a16="http://schemas.microsoft.com/office/drawing/2014/main" id="{3DE29F85-60DE-56A8-55E9-582A377B76BA}"/>
              </a:ext>
            </a:extLst>
          </p:cNvPr>
          <p:cNvSpPr/>
          <p:nvPr/>
        </p:nvSpPr>
        <p:spPr>
          <a:xfrm>
            <a:off x="3117300" y="9391616"/>
            <a:ext cx="67553" cy="168341"/>
          </a:xfrm>
          <a:custGeom>
            <a:avLst/>
            <a:gdLst>
              <a:gd name="connsiteX0" fmla="*/ 67225 w 67553"/>
              <a:gd name="connsiteY0" fmla="*/ 34 h 168341"/>
              <a:gd name="connsiteX1" fmla="*/ 19600 w 67553"/>
              <a:gd name="connsiteY1" fmla="*/ 79409 h 168341"/>
              <a:gd name="connsiteX2" fmla="*/ 550 w 67553"/>
              <a:gd name="connsiteY2" fmla="*/ 168309 h 168341"/>
              <a:gd name="connsiteX3" fmla="*/ 38650 w 67553"/>
              <a:gd name="connsiteY3" fmla="*/ 88934 h 168341"/>
              <a:gd name="connsiteX4" fmla="*/ 67225 w 67553"/>
              <a:gd name="connsiteY4" fmla="*/ 34 h 16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3" h="168341">
                <a:moveTo>
                  <a:pt x="67225" y="34"/>
                </a:moveTo>
                <a:cubicBezTo>
                  <a:pt x="64050" y="-1553"/>
                  <a:pt x="30712" y="51363"/>
                  <a:pt x="19600" y="79409"/>
                </a:cubicBezTo>
                <a:cubicBezTo>
                  <a:pt x="8487" y="107455"/>
                  <a:pt x="-2625" y="166722"/>
                  <a:pt x="550" y="168309"/>
                </a:cubicBezTo>
                <a:cubicBezTo>
                  <a:pt x="3725" y="169896"/>
                  <a:pt x="27538" y="113276"/>
                  <a:pt x="38650" y="88934"/>
                </a:cubicBezTo>
                <a:cubicBezTo>
                  <a:pt x="49762" y="64592"/>
                  <a:pt x="70400" y="1621"/>
                  <a:pt x="67225" y="34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 345">
            <a:extLst>
              <a:ext uri="{FF2B5EF4-FFF2-40B4-BE49-F238E27FC236}">
                <a16:creationId xmlns:a16="http://schemas.microsoft.com/office/drawing/2014/main" id="{95B42EC8-3DEC-AF63-FBDE-9DBB643F138A}"/>
              </a:ext>
            </a:extLst>
          </p:cNvPr>
          <p:cNvSpPr/>
          <p:nvPr/>
        </p:nvSpPr>
        <p:spPr>
          <a:xfrm>
            <a:off x="3898028" y="8614579"/>
            <a:ext cx="301716" cy="247560"/>
          </a:xfrm>
          <a:custGeom>
            <a:avLst/>
            <a:gdLst>
              <a:gd name="connsiteX0" fmla="*/ 299274 w 301716"/>
              <a:gd name="connsiteY0" fmla="*/ 32 h 247560"/>
              <a:gd name="connsiteX1" fmla="*/ 251148 w 301716"/>
              <a:gd name="connsiteY1" fmla="*/ 106597 h 247560"/>
              <a:gd name="connsiteX2" fmla="*/ 204 w 301716"/>
              <a:gd name="connsiteY2" fmla="*/ 247538 h 247560"/>
              <a:gd name="connsiteX3" fmla="*/ 209897 w 301716"/>
              <a:gd name="connsiteY3" fmla="*/ 116910 h 247560"/>
              <a:gd name="connsiteX4" fmla="*/ 299274 w 301716"/>
              <a:gd name="connsiteY4" fmla="*/ 32 h 24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716" h="247560">
                <a:moveTo>
                  <a:pt x="299274" y="32"/>
                </a:moveTo>
                <a:cubicBezTo>
                  <a:pt x="306149" y="-1687"/>
                  <a:pt x="300993" y="65346"/>
                  <a:pt x="251148" y="106597"/>
                </a:cubicBezTo>
                <a:cubicBezTo>
                  <a:pt x="201303" y="147848"/>
                  <a:pt x="7079" y="245819"/>
                  <a:pt x="204" y="247538"/>
                </a:cubicBezTo>
                <a:cubicBezTo>
                  <a:pt x="-6671" y="249257"/>
                  <a:pt x="161771" y="154150"/>
                  <a:pt x="209897" y="116910"/>
                </a:cubicBezTo>
                <a:cubicBezTo>
                  <a:pt x="258023" y="79670"/>
                  <a:pt x="292399" y="1751"/>
                  <a:pt x="299274" y="3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 346">
            <a:extLst>
              <a:ext uri="{FF2B5EF4-FFF2-40B4-BE49-F238E27FC236}">
                <a16:creationId xmlns:a16="http://schemas.microsoft.com/office/drawing/2014/main" id="{41F9BEF4-A694-2480-CFB4-8ED62ED88893}"/>
              </a:ext>
            </a:extLst>
          </p:cNvPr>
          <p:cNvSpPr/>
          <p:nvPr/>
        </p:nvSpPr>
        <p:spPr>
          <a:xfrm>
            <a:off x="3836824" y="8516479"/>
            <a:ext cx="347650" cy="256504"/>
          </a:xfrm>
          <a:custGeom>
            <a:avLst/>
            <a:gdLst>
              <a:gd name="connsiteX0" fmla="*/ 343290 w 347650"/>
              <a:gd name="connsiteY0" fmla="*/ 1879 h 256504"/>
              <a:gd name="connsiteX1" fmla="*/ 2968 w 347650"/>
              <a:gd name="connsiteY1" fmla="*/ 252823 h 256504"/>
              <a:gd name="connsiteX2" fmla="*/ 185161 w 347650"/>
              <a:gd name="connsiteY2" fmla="*/ 142820 h 256504"/>
              <a:gd name="connsiteX3" fmla="*/ 343290 w 347650"/>
              <a:gd name="connsiteY3" fmla="*/ 1879 h 25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650" h="256504">
                <a:moveTo>
                  <a:pt x="343290" y="1879"/>
                </a:moveTo>
                <a:cubicBezTo>
                  <a:pt x="312924" y="20213"/>
                  <a:pt x="29323" y="229333"/>
                  <a:pt x="2968" y="252823"/>
                </a:cubicBezTo>
                <a:cubicBezTo>
                  <a:pt x="-23387" y="276313"/>
                  <a:pt x="133024" y="181206"/>
                  <a:pt x="185161" y="142820"/>
                </a:cubicBezTo>
                <a:cubicBezTo>
                  <a:pt x="237298" y="104434"/>
                  <a:pt x="373656" y="-16455"/>
                  <a:pt x="343290" y="187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 347">
            <a:extLst>
              <a:ext uri="{FF2B5EF4-FFF2-40B4-BE49-F238E27FC236}">
                <a16:creationId xmlns:a16="http://schemas.microsoft.com/office/drawing/2014/main" id="{A2E7C69D-82D3-FB3E-372C-9FA85BB0DD31}"/>
              </a:ext>
            </a:extLst>
          </p:cNvPr>
          <p:cNvSpPr/>
          <p:nvPr/>
        </p:nvSpPr>
        <p:spPr>
          <a:xfrm>
            <a:off x="4266919" y="8486768"/>
            <a:ext cx="358401" cy="223850"/>
          </a:xfrm>
          <a:custGeom>
            <a:avLst/>
            <a:gdLst>
              <a:gd name="connsiteX0" fmla="*/ 357469 w 358401"/>
              <a:gd name="connsiteY0" fmla="*/ 7 h 223850"/>
              <a:gd name="connsiteX1" fmla="*/ 262219 w 358401"/>
              <a:gd name="connsiteY1" fmla="*/ 100020 h 223850"/>
              <a:gd name="connsiteX2" fmla="*/ 281 w 358401"/>
              <a:gd name="connsiteY2" fmla="*/ 223845 h 223850"/>
              <a:gd name="connsiteX3" fmla="*/ 214594 w 358401"/>
              <a:gd name="connsiteY3" fmla="*/ 104782 h 223850"/>
              <a:gd name="connsiteX4" fmla="*/ 357469 w 358401"/>
              <a:gd name="connsiteY4" fmla="*/ 7 h 2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401" h="223850">
                <a:moveTo>
                  <a:pt x="357469" y="7"/>
                </a:moveTo>
                <a:cubicBezTo>
                  <a:pt x="365406" y="-787"/>
                  <a:pt x="321750" y="62714"/>
                  <a:pt x="262219" y="100020"/>
                </a:cubicBezTo>
                <a:cubicBezTo>
                  <a:pt x="202688" y="137326"/>
                  <a:pt x="8218" y="223051"/>
                  <a:pt x="281" y="223845"/>
                </a:cubicBezTo>
                <a:cubicBezTo>
                  <a:pt x="-7656" y="224639"/>
                  <a:pt x="154269" y="138913"/>
                  <a:pt x="214594" y="104782"/>
                </a:cubicBezTo>
                <a:cubicBezTo>
                  <a:pt x="274919" y="70651"/>
                  <a:pt x="349532" y="801"/>
                  <a:pt x="357469" y="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 348">
            <a:extLst>
              <a:ext uri="{FF2B5EF4-FFF2-40B4-BE49-F238E27FC236}">
                <a16:creationId xmlns:a16="http://schemas.microsoft.com/office/drawing/2014/main" id="{789FA15D-4510-C07E-7587-D1D392FBFB3B}"/>
              </a:ext>
            </a:extLst>
          </p:cNvPr>
          <p:cNvSpPr/>
          <p:nvPr/>
        </p:nvSpPr>
        <p:spPr>
          <a:xfrm>
            <a:off x="5004083" y="8555970"/>
            <a:ext cx="1094701" cy="152990"/>
          </a:xfrm>
          <a:custGeom>
            <a:avLst/>
            <a:gdLst>
              <a:gd name="connsiteX0" fmla="*/ 8003 w 1094701"/>
              <a:gd name="connsiteY0" fmla="*/ 6139 h 152990"/>
              <a:gd name="connsiteX1" fmla="*/ 702360 w 1094701"/>
              <a:gd name="connsiteY1" fmla="*/ 1249 h 152990"/>
              <a:gd name="connsiteX2" fmla="*/ 629012 w 1094701"/>
              <a:gd name="connsiteY2" fmla="*/ 11029 h 152990"/>
              <a:gd name="connsiteX3" fmla="*/ 819716 w 1094701"/>
              <a:gd name="connsiteY3" fmla="*/ 45258 h 152990"/>
              <a:gd name="connsiteX4" fmla="*/ 1093547 w 1094701"/>
              <a:gd name="connsiteY4" fmla="*/ 152834 h 152990"/>
              <a:gd name="connsiteX5" fmla="*/ 897953 w 1094701"/>
              <a:gd name="connsiteY5" fmla="*/ 69707 h 152990"/>
              <a:gd name="connsiteX6" fmla="*/ 438308 w 1094701"/>
              <a:gd name="connsiteY6" fmla="*/ 89266 h 152990"/>
              <a:gd name="connsiteX7" fmla="*/ 511656 w 1094701"/>
              <a:gd name="connsiteY7" fmla="*/ 79487 h 152990"/>
              <a:gd name="connsiteX8" fmla="*/ 335622 w 1094701"/>
              <a:gd name="connsiteY8" fmla="*/ 55037 h 152990"/>
              <a:gd name="connsiteX9" fmla="*/ 8003 w 1094701"/>
              <a:gd name="connsiteY9" fmla="*/ 6139 h 15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4701" h="152990">
                <a:moveTo>
                  <a:pt x="8003" y="6139"/>
                </a:moveTo>
                <a:cubicBezTo>
                  <a:pt x="69126" y="-2826"/>
                  <a:pt x="598859" y="434"/>
                  <a:pt x="702360" y="1249"/>
                </a:cubicBezTo>
                <a:cubicBezTo>
                  <a:pt x="805861" y="2064"/>
                  <a:pt x="609453" y="3694"/>
                  <a:pt x="629012" y="11029"/>
                </a:cubicBezTo>
                <a:cubicBezTo>
                  <a:pt x="648571" y="18364"/>
                  <a:pt x="742294" y="21624"/>
                  <a:pt x="819716" y="45258"/>
                </a:cubicBezTo>
                <a:cubicBezTo>
                  <a:pt x="897138" y="68892"/>
                  <a:pt x="1080508" y="148759"/>
                  <a:pt x="1093547" y="152834"/>
                </a:cubicBezTo>
                <a:cubicBezTo>
                  <a:pt x="1106587" y="156909"/>
                  <a:pt x="1007159" y="80302"/>
                  <a:pt x="897953" y="69707"/>
                </a:cubicBezTo>
                <a:cubicBezTo>
                  <a:pt x="788747" y="59112"/>
                  <a:pt x="502691" y="87636"/>
                  <a:pt x="438308" y="89266"/>
                </a:cubicBezTo>
                <a:cubicBezTo>
                  <a:pt x="373925" y="90896"/>
                  <a:pt x="528770" y="85192"/>
                  <a:pt x="511656" y="79487"/>
                </a:cubicBezTo>
                <a:cubicBezTo>
                  <a:pt x="494542" y="73782"/>
                  <a:pt x="417934" y="62372"/>
                  <a:pt x="335622" y="55037"/>
                </a:cubicBezTo>
                <a:cubicBezTo>
                  <a:pt x="253310" y="47702"/>
                  <a:pt x="-53120" y="15104"/>
                  <a:pt x="8003" y="6139"/>
                </a:cubicBezTo>
                <a:close/>
              </a:path>
            </a:pathLst>
          </a:custGeom>
          <a:solidFill>
            <a:schemeClr val="accent6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 349">
            <a:extLst>
              <a:ext uri="{FF2B5EF4-FFF2-40B4-BE49-F238E27FC236}">
                <a16:creationId xmlns:a16="http://schemas.microsoft.com/office/drawing/2014/main" id="{B218631C-9582-F026-DC73-6D17B505A73D}"/>
              </a:ext>
            </a:extLst>
          </p:cNvPr>
          <p:cNvSpPr/>
          <p:nvPr/>
        </p:nvSpPr>
        <p:spPr>
          <a:xfrm>
            <a:off x="4975134" y="3587649"/>
            <a:ext cx="119244" cy="216117"/>
          </a:xfrm>
          <a:custGeom>
            <a:avLst/>
            <a:gdLst>
              <a:gd name="connsiteX0" fmla="*/ 91 w 119244"/>
              <a:gd name="connsiteY0" fmla="*/ 101 h 216117"/>
              <a:gd name="connsiteX1" fmla="*/ 95341 w 119244"/>
              <a:gd name="connsiteY1" fmla="*/ 104876 h 216117"/>
              <a:gd name="connsiteX2" fmla="*/ 108041 w 119244"/>
              <a:gd name="connsiteY2" fmla="*/ 216001 h 216117"/>
              <a:gd name="connsiteX3" fmla="*/ 114391 w 119244"/>
              <a:gd name="connsiteY3" fmla="*/ 123926 h 216117"/>
              <a:gd name="connsiteX4" fmla="*/ 91 w 119244"/>
              <a:gd name="connsiteY4" fmla="*/ 101 h 21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244" h="216117">
                <a:moveTo>
                  <a:pt x="91" y="101"/>
                </a:moveTo>
                <a:cubicBezTo>
                  <a:pt x="-3084" y="-3074"/>
                  <a:pt x="77349" y="68893"/>
                  <a:pt x="95341" y="104876"/>
                </a:cubicBezTo>
                <a:cubicBezTo>
                  <a:pt x="113333" y="140859"/>
                  <a:pt x="104866" y="212826"/>
                  <a:pt x="108041" y="216001"/>
                </a:cubicBezTo>
                <a:cubicBezTo>
                  <a:pt x="111216" y="219176"/>
                  <a:pt x="127091" y="156734"/>
                  <a:pt x="114391" y="123926"/>
                </a:cubicBezTo>
                <a:cubicBezTo>
                  <a:pt x="101691" y="91118"/>
                  <a:pt x="3266" y="3276"/>
                  <a:pt x="91" y="10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 350">
            <a:extLst>
              <a:ext uri="{FF2B5EF4-FFF2-40B4-BE49-F238E27FC236}">
                <a16:creationId xmlns:a16="http://schemas.microsoft.com/office/drawing/2014/main" id="{F8B76071-ECE2-BF83-D156-22E564CE0AF0}"/>
              </a:ext>
            </a:extLst>
          </p:cNvPr>
          <p:cNvSpPr/>
          <p:nvPr/>
        </p:nvSpPr>
        <p:spPr>
          <a:xfrm>
            <a:off x="5736965" y="3546475"/>
            <a:ext cx="203573" cy="231775"/>
          </a:xfrm>
          <a:custGeom>
            <a:avLst/>
            <a:gdLst>
              <a:gd name="connsiteX0" fmla="*/ 203460 w 203573"/>
              <a:gd name="connsiteY0" fmla="*/ 0 h 231775"/>
              <a:gd name="connsiteX1" fmla="*/ 66935 w 203573"/>
              <a:gd name="connsiteY1" fmla="*/ 133350 h 231775"/>
              <a:gd name="connsiteX2" fmla="*/ 260 w 203573"/>
              <a:gd name="connsiteY2" fmla="*/ 231775 h 231775"/>
              <a:gd name="connsiteX3" fmla="*/ 89160 w 203573"/>
              <a:gd name="connsiteY3" fmla="*/ 133350 h 231775"/>
              <a:gd name="connsiteX4" fmla="*/ 203460 w 203573"/>
              <a:gd name="connsiteY4" fmla="*/ 0 h 23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573" h="231775">
                <a:moveTo>
                  <a:pt x="203460" y="0"/>
                </a:moveTo>
                <a:cubicBezTo>
                  <a:pt x="199756" y="0"/>
                  <a:pt x="100802" y="94721"/>
                  <a:pt x="66935" y="133350"/>
                </a:cubicBezTo>
                <a:cubicBezTo>
                  <a:pt x="33068" y="171979"/>
                  <a:pt x="-3444" y="231775"/>
                  <a:pt x="260" y="231775"/>
                </a:cubicBezTo>
                <a:cubicBezTo>
                  <a:pt x="3964" y="231775"/>
                  <a:pt x="58997" y="168275"/>
                  <a:pt x="89160" y="133350"/>
                </a:cubicBezTo>
                <a:cubicBezTo>
                  <a:pt x="119322" y="98425"/>
                  <a:pt x="207164" y="0"/>
                  <a:pt x="203460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77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ベルリン発 〓 ベルリン放送響の首席客演指揮者にカリーナ・カネラキス | 月刊音楽祭">
            <a:extLst>
              <a:ext uri="{FF2B5EF4-FFF2-40B4-BE49-F238E27FC236}">
                <a16:creationId xmlns:a16="http://schemas.microsoft.com/office/drawing/2014/main" id="{0527EAAA-D48A-1E89-B301-B3696FD563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4" t="4123" r="7229"/>
          <a:stretch/>
        </p:blipFill>
        <p:spPr bwMode="auto">
          <a:xfrm>
            <a:off x="166254" y="0"/>
            <a:ext cx="12469091" cy="962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94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>
            <a:lumMod val="5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0</Words>
  <Application>Microsoft Macintosh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18</cp:revision>
  <dcterms:created xsi:type="dcterms:W3CDTF">2022-06-07T15:17:42Z</dcterms:created>
  <dcterms:modified xsi:type="dcterms:W3CDTF">2022-06-08T02:40:01Z</dcterms:modified>
</cp:coreProperties>
</file>